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9" r:id="rId30"/>
    <p:sldId id="283" r:id="rId31"/>
    <p:sldId id="285" r:id="rId32"/>
    <p:sldId id="333" r:id="rId33"/>
    <p:sldId id="286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303" r:id="rId44"/>
    <p:sldId id="296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6" r:id="rId59"/>
    <p:sldId id="312" r:id="rId60"/>
    <p:sldId id="313" r:id="rId61"/>
    <p:sldId id="314" r:id="rId62"/>
    <p:sldId id="315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9" r:id="rId72"/>
    <p:sldId id="334" r:id="rId73"/>
    <p:sldId id="328" r:id="rId74"/>
    <p:sldId id="325" r:id="rId75"/>
    <p:sldId id="326" r:id="rId76"/>
    <p:sldId id="331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F00FF"/>
    <a:srgbClr val="FF33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58BFA-0258-4EB4-9CF1-24D7BEECC91B}" type="datetimeFigureOut">
              <a:rPr lang="en-GB" smtClean="0"/>
              <a:pPr/>
              <a:t>13/01/2017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C9D5-6397-4359-8553-DDD8F3CB08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9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2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90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21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35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8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3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9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32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3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2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3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71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93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94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40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70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71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06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6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65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94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54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21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72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55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3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367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71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33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58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89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15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433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45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302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020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3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27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484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903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084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641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04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49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951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803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863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5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4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557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444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446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373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649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165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894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014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531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5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285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971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97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881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975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528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30DD6-BF09-445D-A085-45311538F0FD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2815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AB90C-6C04-4DFF-B4A8-9CAB8425A319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59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9D5-6397-4359-8553-DDD8F3CB089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0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3E632-63CD-4874-86E2-A1D6EEEA16F8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A0004-4D0B-4936-93B4-A3EEE81B0F17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4782B-7C4A-4485-8684-79528A5467F6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3C7FA-5431-421B-A8CF-C13437F50E60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73E47-BAA5-4F2D-9542-6D9843593D28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3877D-D937-4E9E-BE6B-6B67978A9847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0928F-8A92-4A89-BC46-11D0C7751A47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9D58B-6F39-4AFA-994C-912F3CEA7DF4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F04E-0177-410A-929E-4703FC597398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171D7-76EE-4C95-AF1B-9CCE1830DB47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7B0AE-2AF6-45B0-B819-4CF958E0D2CE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F31129-A0D0-4052-BAC4-E4506944FA18}" type="datetime1">
              <a:rPr lang="en-GB" smtClean="0"/>
              <a:pPr/>
              <a:t>13/01/2017</a:t>
            </a:fld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FC12DDF-A357-437F-A2EE-664694E3A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fulrebellion.org.uk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hyperlink" Target="http://www.ukcolumn.org/newspaper/get-the-newspaper" TargetMode="External"/><Relationship Id="rId4" Type="http://schemas.openxmlformats.org/officeDocument/2006/relationships/image" Target="../media/image6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8964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The Numerology Of </a:t>
            </a:r>
            <a:r>
              <a:rPr lang="en-GB" b="1" dirty="0" smtClean="0">
                <a:solidFill>
                  <a:srgbClr val="FF0000"/>
                </a:solidFill>
              </a:rPr>
              <a:t>Gog </a:t>
            </a:r>
            <a:r>
              <a:rPr lang="en-GB" b="1" dirty="0" smtClean="0">
                <a:solidFill>
                  <a:srgbClr val="FFFF00"/>
                </a:solidFill>
              </a:rPr>
              <a:t>And The  </a:t>
            </a:r>
            <a:r>
              <a:rPr lang="en-GB" b="1" dirty="0" smtClean="0">
                <a:solidFill>
                  <a:srgbClr val="FF0000"/>
                </a:solidFill>
              </a:rPr>
              <a:t>Little Horn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80" r="4257" b="4397"/>
          <a:stretch>
            <a:fillRect/>
          </a:stretch>
        </p:blipFill>
        <p:spPr bwMode="auto">
          <a:xfrm>
            <a:off x="2339752" y="1052736"/>
            <a:ext cx="42319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Gog And Magog</a:t>
            </a:r>
            <a:endParaRPr lang="en-GB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53" name="WordArt 1"/>
          <p:cNvSpPr>
            <a:spLocks noChangeArrowheads="1" noChangeShapeType="1" noTextEdit="1"/>
          </p:cNvSpPr>
          <p:nvPr/>
        </p:nvSpPr>
        <p:spPr bwMode="auto">
          <a:xfrm>
            <a:off x="2483768" y="1916832"/>
            <a:ext cx="3933056" cy="201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Part 12</a:t>
            </a:r>
            <a:endParaRPr lang="en-GB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15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772816"/>
            <a:ext cx="3744416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are aware that the Jews control all western governments,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form barely 2% of the population.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 the metaphor “little horn”.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nspcanada.nfshost.com/graphics/jews_image2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9552" y="1268760"/>
            <a:ext cx="3988821" cy="54269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772816"/>
            <a:ext cx="3888432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</a:t>
            </a:r>
            <a:r>
              <a:rPr lang="en-GB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referring to one person in one place but to an alien race scattered amongst all ten tribes!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artintifada.files.wordpress.com/2009/01/orthodox-jew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029075" cy="287655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700808"/>
            <a:ext cx="432048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Jews are Gog can be demonstrated by numerology.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the scriptures need to be consulted to discover the number of Gog.</a:t>
            </a:r>
            <a:r>
              <a:rPr lang="en-GB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3 main indications in scripture: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http://3.bp.blogspot.com/_NE-72ZXux-g/SXjHUQGz2zI/AAAAAAAAH98/Aw5dwVwnyzQ/s400/je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810000" cy="28575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772816"/>
            <a:ext cx="4320480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Gog is mentioned exactly 11 times in the scriptures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10 times in the Old Testament and once in the New Testament,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reflecting 10 horns plus 1 little horn.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t2.gstatic.com/images?q=tbn:ANd9GcTSYPB0NdMO3se4yd0FOiaFnb0AsJrV2L3R4ICIwMvZIhh1uyK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060848"/>
            <a:ext cx="3570886" cy="237626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132856"/>
            <a:ext cx="216024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The little horn coming up in the midst of the 10 horns 10+1=11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0" name="Picture 6" descr="http://www.freewebs.com/vickykamalmaurya/Picture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6096000" cy="4572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104" y="1916832"/>
            <a:ext cx="313184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The Bible refers to the eleventh hour as a time of foreboding or the latter day when Gog would come against Israel.</a:t>
            </a:r>
            <a:r>
              <a:rPr lang="en-GB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11hour.org/images/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608512" cy="345638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obeys its own rules, </a:t>
            </a:r>
            <a:r>
              <a:rPr lang="en-GB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namely 2 or 3 witnesses.</a:t>
            </a:r>
            <a:r>
              <a:rPr lang="en-GB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only one verse referring to the little horn coming up amongst the 10 horns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http://www.come2jesus.com.au/Little%20Hor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191250" cy="399097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772816"/>
            <a:ext cx="3816424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</a:t>
            </a:r>
            <a:r>
              <a:rPr lang="en-GB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another verse using a different metaphor </a:t>
            </a:r>
            <a:r>
              <a:rPr lang="en-GB" sz="2400" b="1" baseline="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clue is “coming up”. Both the little horn and Gog “come up” amongst the tribes of Israel. </a:t>
            </a:r>
            <a:r>
              <a:rPr lang="en-GB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“Coming up” is a good description of their </a:t>
            </a:r>
            <a:r>
              <a:rPr lang="en-GB" sz="24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modus operandi </a:t>
            </a:r>
            <a:r>
              <a:rPr lang="en-GB" sz="2400" b="1" i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s1.goodsalt.com/thumbs_small/smcas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2204864"/>
            <a:ext cx="3441087" cy="259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1700808"/>
            <a:ext cx="3312368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 or in modern parlance worming their way in!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doing very lowly jobs and then working their way up the ladder in the various host nations. 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 descr="http://www.artvalue.com/image.aspx?PHOTO_ID=2059886&amp;width=500&amp;height=50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66FFFF">
                <a:tint val="45000"/>
                <a:satMod val="400000"/>
              </a:srgbClr>
            </a:duotone>
          </a:blip>
          <a:srcRect b="4985"/>
          <a:stretch>
            <a:fillRect/>
          </a:stretch>
        </p:blipFill>
        <p:spPr bwMode="auto">
          <a:xfrm>
            <a:off x="323528" y="2132856"/>
            <a:ext cx="4762500" cy="33123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tatic.panoramio.com/photos/original/12611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up as a cloud </a:t>
            </a:r>
            <a:r>
              <a:rPr lang="en-GB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covereth</a:t>
            </a:r>
            <a:r>
              <a:rPr lang="en-GB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earth is another good metaphor,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like an autumn mist which at first is only a few inches above the ground,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then rises very high and everything is obscured, just like the Jew…..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2060848"/>
            <a:ext cx="4608512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would probably be true to say that 99% of Protestant Christians including theologians believe that the </a:t>
            </a:r>
            <a:r>
              <a:rPr lang="en-GB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horn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Daniel is the </a:t>
            </a:r>
            <a:r>
              <a:rPr lang="en-GB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Papacy</a:t>
            </a:r>
            <a:r>
              <a:rPr lang="en-GB" baseline="0" dirty="0" smtClean="0">
                <a:solidFill>
                  <a:srgbClr val="FFC000"/>
                </a:solidFill>
              </a:rPr>
              <a:t>.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www.you-stylish-barcelona-apartments.com/blog/wp-content/uploads/2010/10/Pope-Benedict-XV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915815" cy="468052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2290" name="Picture 2" descr="http://theocmd.files.wordpress.com/2010/09/goldengate-f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600400" cy="2700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2204864"/>
            <a:ext cx="4104456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….who having reached high office is no longer visible as Jew and has blended in with the indigenous population,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355976" y="1700808"/>
            <a:ext cx="4464496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….using such tricks as pretending to convert to Christianity or marrying into the aristocracy.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their allegiance is not to the host state,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to their Zionist satanic agenda.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thecitrusreport.com/wp-content/uploads/2011/07/rupert-murd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857500" cy="3924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9280"/>
            <a:ext cx="39959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Rupert Murdoch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60032" y="1772816"/>
            <a:ext cx="3672408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38 15: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thou </a:t>
            </a:r>
            <a:r>
              <a:rPr lang="en-GB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shalt</a:t>
            </a:r>
            <a:r>
              <a:rPr lang="en-GB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from thy place out of the north parts, </a:t>
            </a:r>
            <a:r>
              <a:rPr lang="en-GB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thou, and many people with thee, </a:t>
            </a:r>
            <a:r>
              <a:rPr lang="en-GB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them riding upon horses, a great company, and a mighty army:</a:t>
            </a:r>
            <a:endParaRPr lang="en-GB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Genghi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276872"/>
            <a:ext cx="4311899" cy="28797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517232"/>
            <a:ext cx="41044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Genghis Khan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944" y="1628800"/>
            <a:ext cx="4896544" cy="452431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: </a:t>
            </a:r>
            <a:r>
              <a:rPr lang="en-GB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thou </a:t>
            </a:r>
            <a:r>
              <a:rPr lang="en-GB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shalt</a:t>
            </a:r>
            <a:r>
              <a:rPr lang="en-GB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</a:t>
            </a:r>
            <a:r>
              <a:rPr lang="en-GB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my people of Israel, 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cloud to cover the land;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shall be in the latter days, </a:t>
            </a:r>
            <a:r>
              <a:rPr lang="en-GB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bring thee against my land, that the heathen may know me, </a:t>
            </a:r>
            <a:r>
              <a:rPr lang="en-GB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shall be sanctified in thee, 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Gog,</a:t>
            </a:r>
            <a:r>
              <a:rPr lang="en-GB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their eyes.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Illuminati of Bav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412776"/>
            <a:ext cx="3455987" cy="2317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4077072"/>
            <a:ext cx="36724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Covert  Attack Masonic &amp; Secret Societies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5112568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</a:rPr>
              <a:t>Daniel 7:8; </a:t>
            </a:r>
            <a:r>
              <a:rPr lang="en-GB" sz="2800" b="1" i="1" dirty="0" smtClean="0">
                <a:solidFill>
                  <a:srgbClr val="FFC000"/>
                </a:solidFill>
              </a:rPr>
              <a:t>I considered the horns, and, behold,</a:t>
            </a:r>
            <a:r>
              <a:rPr lang="en-GB" sz="2800" b="1" i="1" dirty="0" smtClean="0"/>
              <a:t> </a:t>
            </a:r>
            <a:r>
              <a:rPr lang="en-GB" sz="2800" b="1" i="1" dirty="0" smtClean="0">
                <a:solidFill>
                  <a:srgbClr val="FF00FF"/>
                </a:solidFill>
              </a:rPr>
              <a:t>there came up among them another little horn, </a:t>
            </a:r>
            <a:r>
              <a:rPr lang="en-GB" sz="2800" b="1" i="1" dirty="0" smtClean="0">
                <a:solidFill>
                  <a:srgbClr val="00FF00"/>
                </a:solidFill>
              </a:rPr>
              <a:t>before whom there were three of the first horns plucked up by the roots: and, behold, </a:t>
            </a:r>
            <a:r>
              <a:rPr lang="en-GB" sz="2800" b="1" i="1" dirty="0" smtClean="0">
                <a:solidFill>
                  <a:srgbClr val="FFFF00"/>
                </a:solidFill>
              </a:rPr>
              <a:t>in this horn were eyes like the eyes of man, and a mouth speaking great things.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danielrevelationbiblestudies.com/2010pdfs/frame1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1844824"/>
            <a:ext cx="298720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79912" y="1556792"/>
            <a:ext cx="5040560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only that: On the basis of A = 1, B = 2, C = 3 etc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Khazar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11 + 8 + 1 + 26 + 1 + 18 = 65 = 6 + 5 = 11</a:t>
            </a:r>
          </a:p>
          <a:p>
            <a:r>
              <a:rPr lang="nn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</a:t>
            </a:r>
            <a:r>
              <a:rPr lang="nn-NO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7 + 15 + 7 = 29 = 2 + 9 = 11</a:t>
            </a:r>
          </a:p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 + 5 + 23 = 38 = 3 + 8 = 11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marioadinolfi.com/blog/files/2010/12/twin-t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915816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61206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Former Twin Towers Form A Large 11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23928" y="2348880"/>
            <a:ext cx="4608512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gives us 33 (11+11+11)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The number of Masonic degrees!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Wesley Swift stated that the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Edomites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known as the people with funny handshakes!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1844824"/>
            <a:ext cx="27072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9952" y="1628800"/>
            <a:ext cx="4464496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 (11) is a sacred number.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eleven is multiplied by the perfect number 3,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33 is produced, a number of tremendous occult importance.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ebookcashstreams.com/HotNewsBlog/wp-content/uploads/2010/10/Albert-P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253585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517232"/>
            <a:ext cx="33123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Pike 33 Degree Mason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5122" name="Picture 2" descr="https://www.cia.gov/library/publications/the-world-factbook/graphics/flags/large/vm-lg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4314825" cy="2876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1700808"/>
            <a:ext cx="3672408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symbol of Amalek (an </a:t>
            </a:r>
            <a:r>
              <a:rPr lang="en-GB" sz="28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Edomite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race) is a 5 pointed star,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 their military nerve centre the pentagon,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5 pointed star in plan.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791844" cy="50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2132856"/>
            <a:ext cx="4320480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5 pointed star was prominent on the hat of uncle Sam when calling the Americans to take up arms against their German cousins.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164134"/>
            <a:ext cx="4572000" cy="56938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 would indicate otherwise,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Papacy was and is an emanation of the “Little Horn Power”, but only in part’ </a:t>
            </a:r>
            <a:r>
              <a:rPr lang="en-GB" sz="2800" b="1" baseline="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acting as an Aunt Sally to take the knocks from those who are not aware that the Papacy was and is a front for a far more sinister power unseen behind the scenes.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blogs.reuters.com/faithworld/files/2010/09/protest-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043627" cy="31211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2132856"/>
            <a:ext cx="4176464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 pointed star of </a:t>
            </a:r>
            <a:r>
              <a:rPr lang="en-GB" sz="28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Moloch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Astarte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an emblem of the Rothschilds and is on the flag of their large real estate area in the Middle East known as the Israeli state.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189.photobucket.com/albums/z297/spidergirl_11/jewish_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621284" cy="418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5" name="Picture 2" descr="http://i189.photobucket.com/albums/z297/spidergirl_11/jewish_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621284" cy="4182584"/>
          </a:xfrm>
          <a:prstGeom prst="rect">
            <a:avLst/>
          </a:prstGeom>
          <a:noFill/>
        </p:spPr>
      </p:pic>
      <p:pic>
        <p:nvPicPr>
          <p:cNvPr id="82946" name="Picture 2" descr="http://redstarstudios.files.wordpress.com/2009/09/red-st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542937" cy="2657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013176"/>
            <a:ext cx="51125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again we have 5 + 6 = 11 (the number of Gog)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5811" y="3789040"/>
            <a:ext cx="482453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in The UK (Gog’s Headquarters) we have 2 main intelligence Services MI5 &amp; MI6  (there is no MI1-2-3 or 4) 5 + 6 = the number of Gog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3.gstatic.com/images?q=tbn:ANd9GcRjrlYrV53seL082A0buuAtAxHgF0zK-fcCM1A52Qhd8DYPzl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23337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4oN7yBXZyunV17mUDCQkTAFUZAanYIRrSooLrqWLW9QLUZ-Z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502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72200" y="1628800"/>
            <a:ext cx="2520280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Moreover, a number of Bible versions refer to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Agag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the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Amalekites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either Agog or Gog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 descr="http://www.artchive.com/web_gallery/reproductions/190001-190500/190293/size1.jpg"/>
          <p:cNvPicPr>
            <a:picLocks noChangeAspect="1" noChangeArrowheads="1"/>
          </p:cNvPicPr>
          <p:nvPr/>
        </p:nvPicPr>
        <p:blipFill>
          <a:blip r:embed="rId3" cstate="print"/>
          <a:srcRect r="6761"/>
          <a:stretch>
            <a:fillRect/>
          </a:stretch>
        </p:blipFill>
        <p:spPr bwMode="auto">
          <a:xfrm>
            <a:off x="395536" y="1268760"/>
            <a:ext cx="5400600" cy="41028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576064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Killing 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Agag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King of the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Amalekites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44008" y="1628800"/>
            <a:ext cx="4176464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…..which further associates the name with Amalek-Edom or modern day Jewry whom Yahweh would have war with from generation to generation.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17:16 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0" name="Picture 2" descr="http://upload.wikimedia.org/wikipedia/commons/thumb/0/00/Gustave_Dor%C3%A9_Morte_Agag.jpg/250px-Gustave_Dor%C3%A9_Morte_Ag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565890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6021288"/>
            <a:ext cx="3600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Amalekites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99992" y="1340768"/>
            <a:ext cx="4392488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Illuminati reconstituted itself with its occult knowledge having been acquired from ancient Egypt,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vehicle of the Knights Templar an outwardly very respectable organisation,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assisted pilgrims going to Jerusalem.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2" name="Picture 2" descr="http://t2.gstatic.com/images?q=tbn:ANd9GcT6DPQb57pbcxVA3IarHHbQltXKP0K2CfaB7aV4N5uMAM6m23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43018" cy="37990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445224"/>
            <a:ext cx="40324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All Seeing Eye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1556792"/>
            <a:ext cx="4320480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set up in 1111,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did not become officially recognised until 9 years later.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 the importance of 9 &amp; 11 for the orchestration of major disasters on September 11th i.e. the great fire of London,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alieninterview.org/blog/wp-content/uploads/2009/09/knights_temp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562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8064" y="2204864"/>
            <a:ext cx="3744416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…..the twin towers (which themselves form a number eleven!) and the 2009 financial collapse. </a:t>
            </a:r>
            <a:endParaRPr lang="en-GB" sz="28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infowars.net/pictures/sept08/110908t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34827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8024" y="2420888"/>
            <a:ext cx="3744416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9. 1990: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H. Bush announces the coming of the New World Order (NOW)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3407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pic>
        <p:nvPicPr>
          <p:cNvPr id="4100" name="Picture 4" descr="http://www.stewwebb.com/george_h_w_bush_american_tra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2952328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204864"/>
            <a:ext cx="3096344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11. 2007: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Brother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Telecommunicati-ons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Surveillance Law is passed in the German Bundestag.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worldofstock.com/slides/AOB3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dirty="0"/>
          </a:p>
        </p:txBody>
      </p:sp>
      <p:pic>
        <p:nvPicPr>
          <p:cNvPr id="7170" name="Picture 2" descr="http://www.deepspace4.com/pages/prophecy/armageddon/images/daniel7ten-hornedbeast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3528" y="1556792"/>
            <a:ext cx="3744416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7984" y="1772816"/>
            <a:ext cx="4464496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 Christian Identity will agree that the ten horns of the beast is Israel,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representing the 12 tribes of Israel – 10 because the Levites were divided amongst the tribes</a:t>
            </a:r>
            <a:r>
              <a:rPr lang="en-GB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Judah was the sceptre tribe which ruled over the other tribes.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32403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Ten Horned Beast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132856"/>
            <a:ext cx="4032448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11. 1989: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“Fall of the Berlin Wall”, with disastrous economic consequences for the citizens of the former German Democratic Republic.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2" name="Picture 2" descr="http://i.telegraph.co.uk/multimedia/archive/01514/berlin_151444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3815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21328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2420888"/>
            <a:ext cx="4896544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9. 1941: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President Roosevelt, a High-Degree Freemason himself,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publicly that he (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declaring war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gave the order to fire on German 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militaryVehicles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4" name="Picture 2" descr="http://www.visitingdc.com/images/franklin-roosevelt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40625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204864"/>
            <a:ext cx="4968552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11. 1938: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“Crystal Night” or “Night of the Broken Glass”; </a:t>
            </a:r>
            <a:r>
              <a:rPr lang="en-GB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NSDAP attacks Jewish fellow citizens, their synagogues and property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fruit of the anti-Semitic seeds sown by Freemason and founder of the Thule Society,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Rudolf von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Sebottendorf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(left).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0" name="Picture 2" descr="http://www.truthinprophecy.com/images/faces/Rudolf_von_Sebottendo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348880"/>
            <a:ext cx="324035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492896"/>
            <a:ext cx="3456384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8./9. 11. 1923: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“March on 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Feldherrnhalle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(Field Marshal’s Hall)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Hitler coup in Munich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muenchenticket.de/jahia/webdav/site/mt/shared/veranstaltungsorte/feldherrnhalle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31" y="2420888"/>
            <a:ext cx="4728525" cy="354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420888"/>
            <a:ext cx="4824536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11. 1918: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 and overthrow of the Kaiser in Berlin.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this there had been a Communist revolution in Munich (civil war).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homepage.ntlworld.com/bandl.danby/Pic063Kai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476500" cy="3667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657671"/>
            <a:ext cx="74523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Kaiser Wilhelm II abdicated on November 9th 1918</a:t>
            </a:r>
            <a:r>
              <a:rPr lang="en-GB" i="1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204864"/>
            <a:ext cx="3744416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Rudolf von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Sebottendorf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gave a speech in Berlin which already contained the quintessence of “Third Reich ideology”.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th04.deviantart.net/fs70/150/f/2010/252/4/8/rudolf_john_gorsleben_by_survivalist101-d2ye1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2889920" cy="394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Notable 911 Events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844824"/>
            <a:ext cx="5040560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way of explanation): “German Reich ideology”, from 1870 or so onwards,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undoubtedly wrong and gave rise to “Hitler mania”. Johann Wolfgang von Goethe (left) warned that: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German faces no greater danger than trying to improve himself through or with his neighbours.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10242" name="Picture 2" descr="http://hermetic.com/sabazius/goe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324225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tlastours.net/jordan/pella_rui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Hebrew word for Gog is “</a:t>
            </a:r>
            <a:r>
              <a:rPr lang="en-GB" sz="28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Gowg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means "roof, covering, or mountain." 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up as a cloud means covert or in secret.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would also tie up with the other biblical name for Edom, that is mount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Seir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11960" y="1844824"/>
            <a:ext cx="4320480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Undercover aptly describes freemasons who operate in secret from their Masonic lodges under the symbol of the all seeing eye for the little horn was full of eyes,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the eye of a man,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5093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8024" y="1412776"/>
            <a:ext cx="4104456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….a subliminal warning that we are under surveillance.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that the UK,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Gog’s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headquarters would explain why the UK has more surveillance cameras than any other country.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5magazine.files.wordpress.com/2010/07/surveillance-cameras-40051.jpg"/>
          <p:cNvPicPr>
            <a:picLocks noChangeAspect="1" noChangeArrowheads="1"/>
          </p:cNvPicPr>
          <p:nvPr/>
        </p:nvPicPr>
        <p:blipFill>
          <a:blip r:embed="rId3" cstate="print"/>
          <a:srcRect l="17010"/>
          <a:stretch>
            <a:fillRect/>
          </a:stretch>
        </p:blipFill>
        <p:spPr bwMode="auto">
          <a:xfrm>
            <a:off x="395536" y="1844824"/>
            <a:ext cx="414333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t1.gstatic.com/images?q=tbn:ANd9GcRMyl6y7d5_crSVMOuBgbTwuvKtfTgh2EiANxBb03g2SIFF4y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226554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844824"/>
            <a:ext cx="3888432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these horns are known collectively as the whore,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Israel and Judah were put away for going after strange gods hence the term whore.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60032" y="2276872"/>
            <a:ext cx="3816424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Further, the Masonic symbol with compass and the inverted set square could also represent a roof and the large letter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it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playa.ws/wp-content/uploads/2011/03/Masonic-symbol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916832"/>
            <a:ext cx="405294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8064" y="2420888"/>
            <a:ext cx="3312368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London is the citadel of the beast and Gog.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farm1.static.flickr.com/35/103515300_a67bc3f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4000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area of the City is 677 acres = 666 (No. of the beast) + 11 (No. of Gog) = 677.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leadershipquantum.com/images/london-dragon-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96908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36096" y="2132856"/>
            <a:ext cx="3168352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London is also known as the city of dragons, the most famous being at temple bar.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d4k7s9ho8qact.cloudfront.net/wp-content/uploads/2007/08/dragon.jpg?9d7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92288"/>
            <a:ext cx="3816424" cy="506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80112" y="1772816"/>
            <a:ext cx="3384376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London is an independent state, even the Queen has to seek permission from the Lord Mayor before she can enter.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foxnews.com/images/267418/0_64_queen_elizabeth_03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88839"/>
            <a:ext cx="5136568" cy="3852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9952" y="1916832"/>
            <a:ext cx="3816424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is also the premier capital of modern Israel where the Prime minister resides at No.10 (ten horns or ten tribes) Downing street,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4669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6016" y="1988840"/>
            <a:ext cx="3672408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…while the controlling representative of the City of London resides at No.11 again the number of Gog.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media.ft.com/cms/d1133cc0-505a-11e0-9e89-00144feab4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709" y="1268760"/>
            <a:ext cx="275540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27984" y="1988840"/>
            <a:ext cx="4464496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subversion and undoing of 10; a flawed addition to that perfect order.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the Antichrist/Prince is known as the 11th Horn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= “Light Bearer” has 11 letters!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stchurchware.co.uk/tradi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97896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http://www.kurskroot.com/voronezh_russi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930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interesting fact is that; of the 190 nationalities within the old USSR the 11</a:t>
            </a:r>
            <a:r>
              <a:rPr lang="en-GB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population size was the Jews (Gog).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83968" y="1700808"/>
            <a:ext cx="4464496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Aquarius is the 11th sign in the Zodiac.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since August 11,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 in the "Age of Aquarius" </a:t>
            </a:r>
            <a:r>
              <a:rPr lang="en-GB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[Aqua = water = Satan's offspring coming in as a flood]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ended the 2,000 year reign of Pisces [True Christianity].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3528" y="2060848"/>
            <a:ext cx="37280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204864"/>
            <a:ext cx="3312368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told each horn is a king, now a king has to have a populace over which to rule.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" name="AutoShape 2" descr="data:image/jpg;base64,/9j/4AAQSkZJRgABAQAAAQABAAD/2wBDAAkGBwgHBgkIBwgKCgkLDRYPDQwMDRsUFRAWIB0iIiAdHx8kKDQsJCYxJx8fLT0tMTU3Ojo6Iys/RD84QzQ5Ojf/2wBDAQoKCg0MDRoPDxo3JR8lNzc3Nzc3Nzc3Nzc3Nzc3Nzc3Nzc3Nzc3Nzc3Nzc3Nzc3Nzc3Nzc3Nzc3Nzc3Nzc3Nzf/wAARCACMALkDASIAAhEBAxEB/8QAHAAAAQUBAQEAAAAAAAAAAAAAAAEEBQYHAwII/8QAQBAAAgEDAwMCBAQEAwYFBQAAAQIDBAURABIhBjFBEyIHFFFhMnGBkRUjQqFSYpIWJHLB0fAzNFOCskODk+Hx/8QAGQEAAwEBAQAAAAAAAAAAAAAAAAIDAQQF/8QAKhEAAgIBAwMEAQQDAAAAAAAAAAECEQMSITEEIkETUWGRFAVxoeGBwfD/2gAMAwEAAhEDEQA/ANxzo0aNABrlU1EVLTy1E7hIokLu57KoGSf211OoTqeira22zx0lb8shgkEiiBXMmV7ZbgefGgCVgmjqYo54JFkilQOjLyGBGQR+Y17DqX2Z92M4+2oHo2lqFslHVS3OpqlqKSFkjkSNUiygPtCqD+5OpkspqEZSCVVgxHjtoA6Sxh1weR+eljUgcsT+Z1zrKpKSkmqZAxjhjaRggySAMnA8njTWx3ekvlshuFvkLQTDI3LhlI4II8EHxoAkdGoHqvqJ+no6GYUElXDUVHpS+k3ujXYzbgP6vw9sjUtQ1tPcKOGro5Ulp5kDxyKeGB0WBXrv1W1JXVdNQUAq/kh/vBM3p+7bu2JwcttIPOByBnniwW2rhuFDBWUxLQVESyxsRjKsAQcfkdZj1NDUUXWU1BROoe5yI5qWb/y3rZj5XHuIMZI5H4gDrTLbSQ22301DTgiGmiWKMMcnaowM/fA0WZvY70mdQ9o6hpbvdbrQUqsf4bIkUkpxtdiDkD8iCD99R956lkourrVZoI0kSo5qWOdybw3p7f1RyfsNZZpadGvBbaQDgZOANe9aAaNGkOgBdGjRoANGkxpdABo0aTnQAug6NGgA14lUOhQ9mGD+uveqh8Uqmek6SnqI1LQRupqkD7S8XOR9xnbkeVyPOsYEj0PMknSNoCurGOjijbawOCqAYP341LPEvqJtUAEnOB31knwzudMnVkmxY7dT1NExMchWMVDq64IUcAqC2c4JDDjA1rpO/wBN0YFQc5HORg6Iu1YNHrYoUqFG36AazDoSsm6c6hmstQP9yqamSCNv8EsZITP/ABRhAfuEP9XGojzrN+t7S5vNRHTyGGWrWOtppAeVqIiFbHjOPS/XU8stC1DRVuizdf0Rrul6wx5MlPioXacE7DuYDHkruH66zfpXrU2OpCU4luFvqHzLDCDI8b9mdccZJ5IOA34gQ27d0vPVFb1PEKefEEEChaiiR8evKANxbnOzn2qe/BbxqFqJo1SRKZWSQ5SPgAIWO1cgeQD449p09JvUduLom4apulySd3qp7vNX9RU4lXEyzU4PBCIQI8/6A3/vOrrdviFbUslXUUXrxVRiPynzERVHkbhPdyMZIPPjOM6oFPeo461OnUgCetCBH7exK4UE58YUYx2Gc503tKI1DGvsJj3wujxg7scLkflt1DBKTclL/A2DpIZ5aU9y/fCWAxw3ZwxKCWKJXYEMxCZJbP8AUd4J+5OouyytfOvqe6Abo2q55UI/9OOIxofywyt/93UXb7/L0xaK23wQkLcN3y0kYP8AJqGULknvt2jI+hTHYjFr+H1tFPcpsrtWho46dV+jye9v2VYh+mnltKMTly4JYZSjLwXiUuJFIwVBz25PB13ByARqu3LrC0UFfJROauapgYCRIKWRwhIBwWxtzgg99SVhvFLfLbFcKFZvl5SQhliKE4OM4PjjvqtohRI6PGjTeurKegpJaqsmSGniUtJI5wFA8nWgd+NLkaz66/EmmevpqPp1IqtpEkd5qhJokULjgZT3ZyeQccffUt0j1PV32rraapooYvlURjPTzF0JbJC4KghsAN54I+ul1K6s2vJaVbcSPoca9a5IGD/i+meO+uumMDRoGjQAa8u20Ek4AGcnTK+VFbSWueottIlXUxAMtOz7fUAPIBwfdjOPvjVI6s6sobx0Ok1uqTHHXVCUtQsh2PApBaVX/wAJ2Iw+nPGhK3RjdDG9/EOqrry1qs0gpqOaIyQV3p5eYKcN6eSQB5DEcgcDsdQFbTyzzpJURNVVBYbZpyZnPP8AifIH6cajLtRzSx0ldBtSSCVVhcfhG/IXnsV3BFP+UnVmttZFW0McqEhJAHAbunhlP0IOQfy10wUU3EhNt7jO3WptuyZIcdmUwrjOP+//AOafUgltQke3VElEykkmHCx8AklkPsPbyM/fXClvVJVpK6SLHTpOIEmkxGJWwD7d35+ddr1MiQCmbcBUyCJh59PG+Qk/dFcfrrZOKjYkU9VFl+HfWUt+gZbofTqZ5pWphsCq8anG1e5BGCSCSeTgnBw769gKta7gSRFDUGGZh/Sso2hvthxH++s/skx/gFI8Mqx1ccKTxSEYAnPvBz9Mtg/Yn66tX+0FR13VJabPCYrYqqbtPPHngj3U6g/1dwT+ZHbnlzY7jXudWOe9+xVerbbVW+7Q1tDTmYTHLxKrHcMgkYBB+oOOdr/5dRcMTXO7Qp8slKZJSxiG0MMj+mPJZVUFu+OQvk6sUc0k6mivLRVk1JKYpkmKEiVPbkjIIDD3A9vcfvqUrIpP4RUfLQNGBAxCxjAHHPC+ca8n8jJjj6TXwenF2m09ivRUlsquo46+eogFRC4wEPBOePdgL3x+Z4zyQWN2pZaK9zfKrJ6THIEcbPgj7KpP4DH/AKTqPAhaGHdDGtQK4AtxuO6UhlPGcbCeO20Dxq40dPR1UcM1dRtLVPBEHeTcVYhByV5XP18/trVOWGWrd+CfT5m5aoqmiAtlMLh1FRxg7UiLyyb9odmxx7RyByR7sfi441bqTqGo6coaWphooqmO61FVKQ83pEemVRADgj8CZ5x2POmtfWUduSSdXihFNTu0cO9EyQCeFHfkD99POtIJLN0z0whtlFcflJkiemqo94Lei3IOe+VPfIJI841fp8jzSc3sL1Um3vyyCnq5bjcqu43ZY4pqxFQQwAssSKCFG7HLHcefPAHbUL09dazoa5R1q26OrpZKQ06MKos7hFMm4bvw8Ae0/TAGu9oievra+pWzx22hkZDFTDdtEgzvdFYAgHK8YAyM6ibnOxuRS7TmAUszSUtO8IMBXJA3LjMisvfB84wMY00ZNZHuQa2NT6v62MfylB07W0prp1aaViBKYI1UEArngsWUc+M+dVrrbrStrrNTGiuNLBQ11thlq0jCu6Mzj1Iw+cA7GPtIJwp4HfURRK8qPUpb0ttGZl9Kmh3cJg72CsMqG4O3xjOOdRtBPb6SpWe4FEq1QFhJJsRTgkgR5AwMgKefqDzqjyttpC6dtySt0FvpBPPTVM1fUiMIstQclUGANowBg4HPnjJ1LdJ3C5UfUNup4K4JRXGvZpqb0lyzekwJDHkD2LxjvqBtayVdwStkSUUUCyMJZVK+q7ZUYB5IwSScYyB308tXVtt6Upbg83T3rXtaiU09R7W3KSQg3H3KgTAwuQefJ1PEu+7Nk+03QADnS65wM7RI0ibHKgsuc7T5GfOumuwmGjRo0AIRkayT4j2AWi+RXqjRVhrJPfuOEFRgjDDsBICwz/S/P9RB1zUb1Ha0vNjrrc6oRUQOi+oMhWI9rfocH9NY/gD54rKanWnlntVRJS0dSpWsh2ZjjPbcV8YOMgcj8SkjjT+mr6RG/wB9udOsdUivVQI498uAHIOc7W7kY5/InNxsvw9r6P5SeewWqSsgjCvLPdJJFmcDG8qYj+wOO2p82vqClCrbrDZaVs5L0dUIw35gw50uS5cBFJbGVW2r+YoKqlmoquenmMxl20cjqdzswcEKRxwc8YwNPLNC1dDCaakrp2SBkNOomdIywKMyrtOAR2GeN3bjGtcFX1W38pbVbAygZaW5sf3Cw65R2jqRtxNbZqEMSSsFA8xGT/idx/8AHRPVNUEUouzJLza2+Wgo4LPVRqSEaaanlCIOFVWkkX2Lk5Y54Vcedbd0rYKbpyywW6l92z3SyEYMsh/Ex/P6eAAPGoJuk4oIaiovF3r7hCqmWWjjKxRSBQThkTlgcdi2Drr0L1qOqp6yJqVad4EjlGyQuNrlhgkgcgqfsQRjRBadhqbtoc33oi13qrereSqpp3x6jU7rtcgAAlWBBOABnGcAfTUC3wsp0cmnueB49WhhJ/UqFzrRBjxqgfEOtvtJfLVHabiKeGoRgQxCrGwkRd7ZB3AmRBjxj7kgko8tBG26uhovwtmUqf4pRNtXYu63bsLjGOZe2OPy47acRfDeZCA90pAo4zHa0B/uxH9tXK7Xahs1ItRdKpKeIuEDsDyxyeAOewJ+wB+mnsMscsaSRurxuoZXU5DA9iDo9OPsZbKXSdAWwTCOvra2vRcb4S6xRMfoyRquR9icalOu7VXXXp409sSOWrjqYZ40lfYG2SBiM44yARqxEqHHbsdLkedbpilSRlsxZrb1BQE/M2O7Rgtk/LKlSPuQUYMc/dddDVzoAZbV1AW85tc2f7DWy8aMD7ai+ngx1kZihuNVMhgj6U6jlX/F/DSB+fuPH/605po7+0P8npO7lz3WVoY1z5xubP31sR2nvzriylnQsoAU5HnwR3/XWrpsa8B6kjLltfWFShSPpungDDDNVXJTkfQhFJ05pugeoa6SGO9XaipKBZFZ6S3xOxkAYNtLtgjt9Naam3nAIA+oxnTG/wB1p7Jaqm5VYcwwJkrGMsxzgKB9SSBp44oR4Rjk3yR3VvVEfTkVPtpXrKmoYlKeNwp2KMu2TxwMAfUkDznU1QVcddRQVcBJinjWVCRglWGR/Y6xO+dS1F4us1yqIKeApS/LQxJKzmJiS/vyoIPC9hjjVm6G6xmgNDZa1IJKSGFaf5uBXVYSiceoWyvIHfIOSOOeMjlTm4lp9O441M07RrnHIsiB0cMp5DKcg/rrpqpzhpANRF86ms1g9EXi409IZjiMSNy33wPH37a6m+2oV1PRfxGmNVUKHiiEgLOpGQR9iO310ASPIHPfzqIsvUtpvks0VtqjI8QyQ0bJuXONy7gNy5GNwyNVu+9byVNK6dP0yyx7ylRUVavGsaFjGHUdyC4Zd39JGSMc6qLS3O209EsNS1LX0FGwmeJAEp4cImWZ1bAJjAUKrM3OB51KWXTJR9x4xtNmxhVWR2yRgcknx/3nXQNuU+OSNU6h6+ta0cFNVSVlRclzFNClC4kd0VS7bPA9wOM8ZxjIOvFZ8SLDQCObbVywTHAqI4cK3POA5Vmx52g4wR31TUhEmQNriktXxlrxcK1YI6mKSeJpJAPmVfYFj5/w7WwP8px51Wpr0/Tdqhmt9aaOhuM87yy08YDSFJHEZVsHAdCv/wCPjudXD4p2z1LlbLnHCsriKWJ4/TDmRQNxAB4PsMjAHyAPOmdJcxcpaWkhjhlijjM7+mnsAwBHgYxglsj7ITrzus6iWKSSW3n6OnDG3qe/wT/RvVkC9PUx6juMcVedx2VB2ymMnKFhgZO0rkjj9c6z74l9R1FwudRULJWUlCtGYaJHjCeuWOWbBBOCyJwcEAA8Z5mI6mssb/LzTNFRbiYNxIVVP/0y3ADL2GTyuMZwcOZ6R73RzTAMsUiGKnO0+8lgTN9hlUwT3CE9m1B/qMttS7feykcKTvl+w3+I3UlPd+mKKGmgq0uiSo0yS07p8szIUZWYgAk7iABnPftq13a91ljulFQUsVLFbKKnhepDAtI8ZLIQijsECFj3zjAGqdQx3C53ezUNyhlCxVaiZZVIX1OXIXw2Eif3DIw48nAsvxFpc1scy0y1Ly0T4gbtKYpEk2fXDKXX9dej0+R5I6mjlydvajrfOumDs/ToSup6VDJUSrBJIsp3qvpxsuATgliQWxjsdQ3xH+IsUfT1LH01WlaqvVXMgRleGEg85I9rHAA84yR4Oo6O+U9RNVXGWOjpKKpjSP5SDmNYFUksSFGWbe3YcDaNR09vobzbaeCSsWVpmaaKJZVeqQDITgAgfyhGDuAwEA866o0pJsi2Qvwv6qvNJ1jRU89dVVFNWzCGWKaVpASwOGG48EHHI8ZHOtDq+ra2qua3e3rWmkglEMNvBBatUCT1TsUM28YUgNtxt5xnVat3RNttg9eZPUkRSrCvKKqsew8KM478nByCCNNDWVtsu9VL/E5WELM8l2p6lHJLDaqPuRgHKqo28/gB++mySjKVpUZFuty1dc3Rpr3WZmqlFDBGKRIp5IVE7KST7eGkBeAbSeFbtydadEriGNZWDSBQHYDAJ8/89ZNaYI66WgeOmmipfm4RH8yT6tRI8ySSSsG934YcZPJyxGABrXf6QdTHW4xvl0prLbJ6+tcrDCMkAZLHsFA8knAA1mlDVdXdeTVFV/EHsFkp5CpMB97Fe4DDliPLZCg9gcasPxSD/LWYEZgNed4PYt6Tlf75/XTno+Ban4b09NB/4j0ksUmDz6pLB/1350mrv0lXCsal7szHp22VvVfVE0UdzqWg+ULxVNwHryiFXGwkjaWYk5wfwgka9dH2mioL9/Dr5b4ahWrWo5ZSz7o5slVZDkHDHbx/nzxjmwfCeVTfIOMCayqy/wDtdM//AC036qU03WF2ZBgpXUdRG3fDH0Mkfqupau1T+Tp0d7x+Etvqx5bJpelOtZLfTyyihauiheNjlWjlQem//EHIXd5Awc61fP2Oso6yjWo+IkMMX4mqbah+5V5HP7LjWr7/ALHVIctHPlqov4IG69J225XB7jN81HWtCsPr09S8ZVVJIwAccFj3BH1GslqzL05ePRlr1p6mCaYAxJED6m1ArhGzgshUKQhChmAxzredNUt1HFVy1sdLAtXKAJJxGA74GBlu/A1soatxFKjGoKKasqJ5zb7xWmRuZEgqG9YAllMu7YjcnOACMcdsacVNPPIjVd2tV4FyCqfmGoqhISVcsm9YWIIUnuRrYwGGc85bzr3jOpPp03dsb1HxRiVvSKoMFPT3Kevpo66OQUdL6crRMW3MwDKJI1DE5YnJBwc51f8A4e2mmjtcF7lSN7hcYxK0oUD0ozysSfRQD+pyTqcu1gtF4XbdLfT1J8NIg3D8m7j99Jbau1RVD2W3ywCWhiQNSxnmFMYUY/TTQxaXbdmSnapDHq20VdyaiqaB1M1DI7+izbBJujKe1sEBhnIyCPr9RVfk7tRxTxC21lNvUbZ0pY5juxy7LGSGJ8n/AKa0snXCmqqerV2pZ4plR2jcxuGCupwVOPI+mpZ+jxZ3cuRseWUOCkR1SqHxTXEs+NxFtnAY/ls/7+vnSUzVr08UbWy51dQuMyGkEIZv8QDsAv78avR3+oSBgYxg+TrqBkcgZ1xr9GwLlsp+VMqFosVzkudJW16pS09LK86QeuZpWdkZPc2AqqA7e1c8450fESvgtsdkq5yQguHpkqhY++GUdgCTzjt9NSvVvUNP0zYaq6VK+oIVGyIOFMjEgAZ8ckZPOBk6rXRl8TrqG6Ul4hoblQwmIq4piItzAlkAYndtIGG8516WLFHFHTBbHPKTk7ZW6a3dOXSpnkjjfc7lnWlqZFVyTzuRHwDk88DOrZb7JbaGJDS0aQKAMhI8Ajx48ad1Hw76ekUingmpc/8Aoykr/pfcv9tMpvhjbWwFuFWE8o0FMyn9PS0+4ulHqqqLS+aWvq6Lawx6Mkyc/baTn+2oqpr6KgDy0QljpVGAkULIg/zBm2oP+fnxqcg6AoYUWP8AiNx9Ed4oHjpg35mJFJ/fUpRdI9P0LCSC00plHaWZfVfP/E+T/fWd7DSikWC6TXfqu0pRUbmiimlnqKmMF03CF1XLKCgyXJ4duQO3nUyMjjg/XXgEDCjHHYfTXsHgadARnU9qF6slTRe1ZGG6F2/okXlT+4H6Z1QPhz1BT2271FjrpViNXKZIkkIBjnHEkRHgkrkeCQ2O4zqTZxrE+sujbteOobpMtrrZWkqC6PCVSEptUIRuPLYHJ45z+s5KmpF8buLg/wBx90a6234hQW1RhkNdTkAdgGDKP9KL++mnWdWF67uVLwfVqaJO/Yfyv+p10tvw56nhnjrpKgCtDbxI10f1FO3b+IRnnHHcjGnNZ8POoKusatqGSaqdlZ5Xub5YqAB+GIdgB+2ptdumi0Zd+tyXFf6O3Q/q9Tde3C9kZo6SeV1baMGRh6cYznuIlz9tw+utX1UfhzY63p61VVDWQwww/NF6eOJ9+FKrnLdzlg3ftq3avFbHLJ2xdGjRrRRPOg9tGPdnSnQBn/XfWP8ADrhBQ215zV08pknCIQpwq7UJPDAmRARnPuB4wNZ216kp5nqI9k0lUXp5XikAM4n5c5B4JeI4BAwrrx2zIfFGpSi6ynkWX3LsmcSA+kDsQKCduASU55/DkedVypq4zTQwW+RWKh5xLln2qMrECVDEHDM57eM9hrmm3qOiCjoe5qNm66oYei0C1iS3OGF4IImyzSSLkRKx7bmAU4Jyee+NVPou71Vn6uoqGGWSO3VMoSVD+GoZl2rMSR+JvY3B55PnUd1I/pPS1tDEixenFJ6UCksVUsquuARgBvac5O3gYHDKnDJTQnYIkASWSWEHag9VACNvOCkaHIOfdrI5XKmY4JJqz6NJHtI7arfWnVtP0zQsyr8xXNGXiplbHA43N9FyQPqSQBknXKPqOOydAUN5u8peT5GJtpPumlKDCj/Mx/5nWV1Vwouoo5orpXtDLWOk9TUPGFwyZO0ckFFGQFyDxnk5zTLl9NXQmPFKd0F+oprpRV1d1BVJXXVaV5agAho6EFWMdPEASA3Bdj3AUD+okylBcqSlrbjeLfWfLUktZKsVWsLladlwIyygZaJ8bGXwQhGDzqNW4dMLbf4RRSVVNTelLH6skC7WLqQ0j4O76H8I4A4x29Q3awWemhtjNLcjGki1M0KIIZi7bnHuIyMnHHH69uJ9VlttRfPHwdH4j2Rq3RfVtL1RQl4dkdVCds8IfcARxuU/1KfB+/IGmfxXeup+jqitttTNBNRuk5MMhQkDjkjuAWDY87RnWedPNb7JN8/br7TIjtmCGrcJJE65BV+fcCCFJA5AB5Kqda7R1VD1P0/6kZD0dbCyOMg4BBVlOPIORrtxZlkuvBz5MbgNuoq+ui6Nq6+0ETVYpPUieJchuASyg9+MkD8tV/pj4gWaLp6k/jfUFO1W5kwXO5ynqMELhRgHaB9M6zDqPqrqGyWqLpb5qSCOlEkRmiJWSYBmXaW8BSCODyCv6w/WNv8A4Zdv5Cbac00UjlVOA6qqP+XuH7nVoODnGMnzf8Em3pbSNF6XvFLdviObjUXKGL+bU/LyPKUFTET6cSKGxkdzgeVJxzqxfFK53OmSioLVPLTvVLI6ywttb1FaNY1J8KWkGfrgDtkHJurbPLTWPpswRl5/l5IJlVcnfu9UjAHP43/06tvw9WvvL9PtcqmWbEzGDcSxFPBl+55OZmjH5Rr9NSjljLGpxfLr+SjbU6a4RtMW/YokILY9xHbOvRAx20o0uqoQ848Y0oGl0aAExpdGjQAaNGjQAaNGjQBE3fpy13iUTVtOxmC7PVileJ9v0LIQSPsfqdVet+FNhqWJWesjyc4Jik/u6E/31ftIRnWNI22Z7F8K7dDwldLsxjHysI/uFH9tOo/hnZ97GZ3mU4ODDF9Mf4Tq8aUaX04+xuuXuZ98VrVTN0pboJJDBSUlXGd4AJjVY3A7/p+fbzrI7RBb6uUxXR5IIhlopQAqgqHYswGTkKFIXtkEZ7DW8/EK1C8dKVlKYpZQDHKUhIDsquGYLnudoOB5ONYDV2+CCUx0F1pponVvZVE0rjchHIYf5vsO+pZpJOnsdnS5VGEk2clCAK8xKQhmErpHllTnLKCe/bg/XzrvXUlLBUzwUgJpqY+lEzkFsjIYfQgNkA4GdO6fp65VUEhpflpi6lf5VdA4zjz79danpitpYXaqSlp4vVZozPXLkqSSM7Q3POovNjXMj1fXx+qpOW1ETNFTL8s1I7PVMjGqdhgrJ7QMjtgEMABnjnzjW1/B30j0JTOikO1ROZSTnc/qMCf2A1ktJaKYSPNVX6006Ocfy39d++fwgj8ux1tHwzoYbf0tFDSJKKRpXeBpgQ8qE8OR4DHJA44x5zquHJGTqJ5PUyi4JJ+WU3qOyRdR3mrnqESGJbi0TKspDFEUKxPtI9xjQ44wFB3ZJ0l76X/iEUZrjFC3plnMKyESvuDbTuz/AC/apwCGyDg86vVw6KtVfXVFZO9wR53DukFdLEhbaFztUgchRnXOP4f9MogU25nP+KSqmc/uXzrlydJnnk1qdLxsSjlgo1pKXe7JNcqBo4Z1pioDxyQ00hKS7Sjk8/hKsw4GRx9NP+moG6f6pt0bwZt89OaGhKFi8bf+IdynHBCd14GOe+dWc9A9PEg/K1RxwM3Co4H0/H2+2nds6RsVqrVraC2xx1SggTFmdueDyxPca3p+jy4pK5Wl8GZMsZJ7bk4ul0ml16RATS6NGgA0aNGgA0aNGgA0aNGgA0aNGgA0aNGgCp9XdW/wmoFut9GtdcTH6rxPMIooYzkBnc/XBwoyTg6yKKStq7bBbTDRulO+fTS7qjL3yOedvuP24GMYGt2udgs11mSa6WmhrJUG1XqKdJCo74BI0n+z1k9MR/wa3bB2X5VMftjUcmOU3z/32NGVGIizSNSVkZ6fiqZZ0CpOtzppWhwDgqSoPnycnjnUTW2G5xx0iwWwU1VAhEksPy7+pkDk4fxtOM5z375OvoJumrC34rJbTj60kf8A002l6M6WmcvJ07amY+flE/6anDDOLu19f2M5pqjH47b1HJZPRrbRU1RDM8VQk0IYHDBSRuP4Qx88YGtH6Q6skr7wLJLbqajWOmLRRQ1gneFUKqBJtGFznjnPtOfGpU9DdKk4Ngt+M/h9EY/btqVtdnttniaK1UFNRoxyy08SoGP3wOdPjxTi2219f2ZKSY9HI0uNGjVxA0aNGgA0aNGgA0aNGgA0aNG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data:image/jpg;base64,/9j/4AAQSkZJRgABAQAAAQABAAD/2wBDAAkGBwgHBgkIBwgKCgkLDRYPDQwMDRsUFRAWIB0iIiAdHx8kKDQsJCYxJx8fLT0tMTU3Ojo6Iys/RD84QzQ5Ojf/2wBDAQoKCg0MDRoPDxo3JR8lNzc3Nzc3Nzc3Nzc3Nzc3Nzc3Nzc3Nzc3Nzc3Nzc3Nzc3Nzc3Nzc3Nzc3Nzc3Nzc3Nzf/wAARCACMALkDASIAAhEBAxEB/8QAHAAAAQUBAQEAAAAAAAAAAAAAAAEEBQYHAwII/8QAQBAAAgEDAwMCBAQEAwYFBQAAAQIDBAURABIhBjFBEyIHFFFhMnGBkRUjQqFSYpIWJHLB0fAzNFOCskODk+Hx/8QAGQEAAwEBAQAAAAAAAAAAAAAAAAIDAQQF/8QAKhEAAgIBAwMEAQQDAAAAAAAAAAECEQMSITEEIkETUWGRFAVxoeGBwfD/2gAMAwEAAhEDEQA/ANxzo0aNABrlU1EVLTy1E7hIokLu57KoGSf211OoTqeira22zx0lb8shgkEiiBXMmV7ZbgefGgCVgmjqYo54JFkilQOjLyGBGQR+Y17DqX2Z92M4+2oHo2lqFslHVS3OpqlqKSFkjkSNUiygPtCqD+5OpkspqEZSCVVgxHjtoA6Sxh1weR+eljUgcsT+Z1zrKpKSkmqZAxjhjaRggySAMnA8njTWx3ekvlshuFvkLQTDI3LhlI4II8EHxoAkdGoHqvqJ+no6GYUElXDUVHpS+k3ujXYzbgP6vw9sjUtQ1tPcKOGro5Ulp5kDxyKeGB0WBXrv1W1JXVdNQUAq/kh/vBM3p+7bu2JwcttIPOByBnniwW2rhuFDBWUxLQVESyxsRjKsAQcfkdZj1NDUUXWU1BROoe5yI5qWb/y3rZj5XHuIMZI5H4gDrTLbSQ22301DTgiGmiWKMMcnaowM/fA0WZvY70mdQ9o6hpbvdbrQUqsf4bIkUkpxtdiDkD8iCD99R956lkourrVZoI0kSo5qWOdybw3p7f1RyfsNZZpadGvBbaQDgZOANe9aAaNGkOgBdGjRoANGkxpdABo0aTnQAug6NGgA14lUOhQ9mGD+uveqh8Uqmek6SnqI1LQRupqkD7S8XOR9xnbkeVyPOsYEj0PMknSNoCurGOjijbawOCqAYP341LPEvqJtUAEnOB31knwzudMnVkmxY7dT1NExMchWMVDq64IUcAqC2c4JDDjA1rpO/wBN0YFQc5HORg6Iu1YNHrYoUqFG36AazDoSsm6c6hmstQP9yqamSCNv8EsZITP/ABRhAfuEP9XGojzrN+t7S5vNRHTyGGWrWOtppAeVqIiFbHjOPS/XU8stC1DRVuizdf0Rrul6wx5MlPioXacE7DuYDHkruH66zfpXrU2OpCU4luFvqHzLDCDI8b9mdccZJ5IOA34gQ27d0vPVFb1PEKefEEEChaiiR8evKANxbnOzn2qe/BbxqFqJo1SRKZWSQ5SPgAIWO1cgeQD449p09JvUduLom4apulySd3qp7vNX9RU4lXEyzU4PBCIQI8/6A3/vOrrdviFbUslXUUXrxVRiPynzERVHkbhPdyMZIPPjOM6oFPeo461OnUgCetCBH7exK4UE58YUYx2Gc503tKI1DGvsJj3wujxg7scLkflt1DBKTclL/A2DpIZ5aU9y/fCWAxw3ZwxKCWKJXYEMxCZJbP8AUd4J+5OouyytfOvqe6Abo2q55UI/9OOIxofywyt/93UXb7/L0xaK23wQkLcN3y0kYP8AJqGULknvt2jI+hTHYjFr+H1tFPcpsrtWho46dV+jye9v2VYh+mnltKMTly4JYZSjLwXiUuJFIwVBz25PB13ByARqu3LrC0UFfJROauapgYCRIKWRwhIBwWxtzgg99SVhvFLfLbFcKFZvl5SQhliKE4OM4PjjvqtohRI6PGjTeurKegpJaqsmSGniUtJI5wFA8nWgd+NLkaz66/EmmevpqPp1IqtpEkd5qhJokULjgZT3ZyeQccffUt0j1PV32rraapooYvlURjPTzF0JbJC4KghsAN54I+ul1K6s2vJaVbcSPoca9a5IGD/i+meO+uumMDRoGjQAa8u20Ek4AGcnTK+VFbSWueottIlXUxAMtOz7fUAPIBwfdjOPvjVI6s6sobx0Ok1uqTHHXVCUtQsh2PApBaVX/wAJ2Iw+nPGhK3RjdDG9/EOqrry1qs0gpqOaIyQV3p5eYKcN6eSQB5DEcgcDsdQFbTyzzpJURNVVBYbZpyZnPP8AifIH6cajLtRzSx0ldBtSSCVVhcfhG/IXnsV3BFP+UnVmttZFW0McqEhJAHAbunhlP0IOQfy10wUU3EhNt7jO3WptuyZIcdmUwrjOP+//AOafUgltQke3VElEykkmHCx8AklkPsPbyM/fXClvVJVpK6SLHTpOIEmkxGJWwD7d35+ddr1MiQCmbcBUyCJh59PG+Qk/dFcfrrZOKjYkU9VFl+HfWUt+gZbofTqZ5pWphsCq8anG1e5BGCSCSeTgnBw769gKta7gSRFDUGGZh/Sso2hvthxH++s/skx/gFI8Mqx1ccKTxSEYAnPvBz9Mtg/Yn66tX+0FR13VJabPCYrYqqbtPPHngj3U6g/1dwT+ZHbnlzY7jXudWOe9+xVerbbVW+7Q1tDTmYTHLxKrHcMgkYBB+oOOdr/5dRcMTXO7Qp8slKZJSxiG0MMj+mPJZVUFu+OQvk6sUc0k6mivLRVk1JKYpkmKEiVPbkjIIDD3A9vcfvqUrIpP4RUfLQNGBAxCxjAHHPC+ca8n8jJjj6TXwenF2m09ivRUlsquo46+eogFRC4wEPBOePdgL3x+Z4zyQWN2pZaK9zfKrJ6THIEcbPgj7KpP4DH/AKTqPAhaGHdDGtQK4AtxuO6UhlPGcbCeO20Dxq40dPR1UcM1dRtLVPBEHeTcVYhByV5XP18/trVOWGWrd+CfT5m5aoqmiAtlMLh1FRxg7UiLyyb9odmxx7RyByR7sfi441bqTqGo6coaWphooqmO61FVKQ83pEemVRADgj8CZ5x2POmtfWUduSSdXihFNTu0cO9EyQCeFHfkD99POtIJLN0z0whtlFcflJkiemqo94Lei3IOe+VPfIJI841fp8jzSc3sL1Um3vyyCnq5bjcqu43ZY4pqxFQQwAssSKCFG7HLHcefPAHbUL09dazoa5R1q26OrpZKQ06MKos7hFMm4bvw8Ae0/TAGu9oievra+pWzx22hkZDFTDdtEgzvdFYAgHK8YAyM6ibnOxuRS7TmAUszSUtO8IMBXJA3LjMisvfB84wMY00ZNZHuQa2NT6v62MfylB07W0prp1aaViBKYI1UEArngsWUc+M+dVrrbrStrrNTGiuNLBQ11thlq0jCu6Mzj1Iw+cA7GPtIJwp4HfURRK8qPUpb0ttGZl9Kmh3cJg72CsMqG4O3xjOOdRtBPb6SpWe4FEq1QFhJJsRTgkgR5AwMgKefqDzqjyttpC6dtySt0FvpBPPTVM1fUiMIstQclUGANowBg4HPnjJ1LdJ3C5UfUNup4K4JRXGvZpqb0lyzekwJDHkD2LxjvqBtayVdwStkSUUUCyMJZVK+q7ZUYB5IwSScYyB308tXVtt6Upbg83T3rXtaiU09R7W3KSQg3H3KgTAwuQefJ1PEu+7Nk+03QADnS65wM7RI0ibHKgsuc7T5GfOumuwmGjRo0AIRkayT4j2AWi+RXqjRVhrJPfuOEFRgjDDsBICwz/S/P9RB1zUb1Ha0vNjrrc6oRUQOi+oMhWI9rfocH9NY/gD54rKanWnlntVRJS0dSpWsh2ZjjPbcV8YOMgcj8SkjjT+mr6RG/wB9udOsdUivVQI498uAHIOc7W7kY5/InNxsvw9r6P5SeewWqSsgjCvLPdJJFmcDG8qYj+wOO2p82vqClCrbrDZaVs5L0dUIw35gw50uS5cBFJbGVW2r+YoKqlmoquenmMxl20cjqdzswcEKRxwc8YwNPLNC1dDCaakrp2SBkNOomdIywKMyrtOAR2GeN3bjGtcFX1W38pbVbAygZaW5sf3Cw65R2jqRtxNbZqEMSSsFA8xGT/idx/8AHRPVNUEUouzJLza2+Wgo4LPVRqSEaaanlCIOFVWkkX2Lk5Y54Vcedbd0rYKbpyywW6l92z3SyEYMsh/Ex/P6eAAPGoJuk4oIaiovF3r7hCqmWWjjKxRSBQThkTlgcdi2Drr0L1qOqp6yJqVad4EjlGyQuNrlhgkgcgqfsQRjRBadhqbtoc33oi13qrereSqpp3x6jU7rtcgAAlWBBOABnGcAfTUC3wsp0cmnueB49WhhJ/UqFzrRBjxqgfEOtvtJfLVHabiKeGoRgQxCrGwkRd7ZB3AmRBjxj7kgko8tBG26uhovwtmUqf4pRNtXYu63bsLjGOZe2OPy47acRfDeZCA90pAo4zHa0B/uxH9tXK7Xahs1ItRdKpKeIuEDsDyxyeAOewJ+wB+mnsMscsaSRurxuoZXU5DA9iDo9OPsZbKXSdAWwTCOvra2vRcb4S6xRMfoyRquR9icalOu7VXXXp409sSOWrjqYZ40lfYG2SBiM44yARqxEqHHbsdLkedbpilSRlsxZrb1BQE/M2O7Rgtk/LKlSPuQUYMc/dddDVzoAZbV1AW85tc2f7DWy8aMD7ai+ngx1kZihuNVMhgj6U6jlX/F/DSB+fuPH/605po7+0P8npO7lz3WVoY1z5xubP31sR2nvzriylnQsoAU5HnwR3/XWrpsa8B6kjLltfWFShSPpungDDDNVXJTkfQhFJ05pugeoa6SGO9XaipKBZFZ6S3xOxkAYNtLtgjt9Naam3nAIA+oxnTG/wB1p7Jaqm5VYcwwJkrGMsxzgKB9SSBp44oR4Rjk3yR3VvVEfTkVPtpXrKmoYlKeNwp2KMu2TxwMAfUkDznU1QVcddRQVcBJinjWVCRglWGR/Y6xO+dS1F4us1yqIKeApS/LQxJKzmJiS/vyoIPC9hjjVm6G6xmgNDZa1IJKSGFaf5uBXVYSiceoWyvIHfIOSOOeMjlTm4lp9O441M07RrnHIsiB0cMp5DKcg/rrpqpzhpANRF86ms1g9EXi409IZjiMSNy33wPH37a6m+2oV1PRfxGmNVUKHiiEgLOpGQR9iO310ASPIHPfzqIsvUtpvks0VtqjI8QyQ0bJuXONy7gNy5GNwyNVu+9byVNK6dP0yyx7ylRUVavGsaFjGHUdyC4Zd39JGSMc6qLS3O209EsNS1LX0FGwmeJAEp4cImWZ1bAJjAUKrM3OB51KWXTJR9x4xtNmxhVWR2yRgcknx/3nXQNuU+OSNU6h6+ta0cFNVSVlRclzFNClC4kd0VS7bPA9wOM8ZxjIOvFZ8SLDQCObbVywTHAqI4cK3POA5Vmx52g4wR31TUhEmQNriktXxlrxcK1YI6mKSeJpJAPmVfYFj5/w7WwP8px51Wpr0/Tdqhmt9aaOhuM87yy08YDSFJHEZVsHAdCv/wCPjudXD4p2z1LlbLnHCsriKWJ4/TDmRQNxAB4PsMjAHyAPOmdJcxcpaWkhjhlijjM7+mnsAwBHgYxglsj7ITrzus6iWKSSW3n6OnDG3qe/wT/RvVkC9PUx6juMcVedx2VB2ymMnKFhgZO0rkjj9c6z74l9R1FwudRULJWUlCtGYaJHjCeuWOWbBBOCyJwcEAA8Z5mI6mssb/LzTNFRbiYNxIVVP/0y3ADL2GTyuMZwcOZ6R73RzTAMsUiGKnO0+8lgTN9hlUwT3CE9m1B/qMttS7feykcKTvl+w3+I3UlPd+mKKGmgq0uiSo0yS07p8szIUZWYgAk7iABnPftq13a91ljulFQUsVLFbKKnhepDAtI8ZLIQijsECFj3zjAGqdQx3C53ezUNyhlCxVaiZZVIX1OXIXw2Eif3DIw48nAsvxFpc1scy0y1Ly0T4gbtKYpEk2fXDKXX9dej0+R5I6mjlydvajrfOumDs/ToSup6VDJUSrBJIsp3qvpxsuATgliQWxjsdQ3xH+IsUfT1LH01WlaqvVXMgRleGEg85I9rHAA84yR4Oo6O+U9RNVXGWOjpKKpjSP5SDmNYFUksSFGWbe3YcDaNR09vobzbaeCSsWVpmaaKJZVeqQDITgAgfyhGDuAwEA866o0pJsi2Qvwv6qvNJ1jRU89dVVFNWzCGWKaVpASwOGG48EHHI8ZHOtDq+ra2qua3e3rWmkglEMNvBBatUCT1TsUM28YUgNtxt5xnVat3RNttg9eZPUkRSrCvKKqsew8KM478nByCCNNDWVtsu9VL/E5WELM8l2p6lHJLDaqPuRgHKqo28/gB++mySjKVpUZFuty1dc3Rpr3WZmqlFDBGKRIp5IVE7KST7eGkBeAbSeFbtydadEriGNZWDSBQHYDAJ8/89ZNaYI66WgeOmmipfm4RH8yT6tRI8ySSSsG934YcZPJyxGABrXf6QdTHW4xvl0prLbJ6+tcrDCMkAZLHsFA8knAA1mlDVdXdeTVFV/EHsFkp5CpMB97Fe4DDliPLZCg9gcasPxSD/LWYEZgNed4PYt6Tlf75/XTno+Ban4b09NB/4j0ksUmDz6pLB/1350mrv0lXCsal7szHp22VvVfVE0UdzqWg+ULxVNwHryiFXGwkjaWYk5wfwgka9dH2mioL9/Dr5b4ahWrWo5ZSz7o5slVZDkHDHbx/nzxjmwfCeVTfIOMCayqy/wDtdM//AC036qU03WF2ZBgpXUdRG3fDH0Mkfqupau1T+Tp0d7x+Etvqx5bJpelOtZLfTyyihauiheNjlWjlQem//EHIXd5Awc61fP2Oso6yjWo+IkMMX4mqbah+5V5HP7LjWr7/ALHVIctHPlqov4IG69J225XB7jN81HWtCsPr09S8ZVVJIwAccFj3BH1GslqzL05ePRlr1p6mCaYAxJED6m1ArhGzgshUKQhChmAxzredNUt1HFVy1sdLAtXKAJJxGA74GBlu/A1soatxFKjGoKKasqJ5zb7xWmRuZEgqG9YAllMu7YjcnOACMcdsacVNPPIjVd2tV4FyCqfmGoqhISVcsm9YWIIUnuRrYwGGc85bzr3jOpPp03dsb1HxRiVvSKoMFPT3Kevpo66OQUdL6crRMW3MwDKJI1DE5YnJBwc51f8A4e2mmjtcF7lSN7hcYxK0oUD0ozysSfRQD+pyTqcu1gtF4XbdLfT1J8NIg3D8m7j99Jbau1RVD2W3ywCWhiQNSxnmFMYUY/TTQxaXbdmSnapDHq20VdyaiqaB1M1DI7+izbBJujKe1sEBhnIyCPr9RVfk7tRxTxC21lNvUbZ0pY5juxy7LGSGJ8n/AKa0snXCmqqerV2pZ4plR2jcxuGCupwVOPI+mpZ+jxZ3cuRseWUOCkR1SqHxTXEs+NxFtnAY/ls/7+vnSUzVr08UbWy51dQuMyGkEIZv8QDsAv78avR3+oSBgYxg+TrqBkcgZ1xr9GwLlsp+VMqFosVzkudJW16pS09LK86QeuZpWdkZPc2AqqA7e1c8450fESvgtsdkq5yQguHpkqhY++GUdgCTzjt9NSvVvUNP0zYaq6VK+oIVGyIOFMjEgAZ8ckZPOBk6rXRl8TrqG6Ul4hoblQwmIq4piItzAlkAYndtIGG8516WLFHFHTBbHPKTk7ZW6a3dOXSpnkjjfc7lnWlqZFVyTzuRHwDk88DOrZb7JbaGJDS0aQKAMhI8Ajx48ad1Hw76ekUingmpc/8Aoykr/pfcv9tMpvhjbWwFuFWE8o0FMyn9PS0+4ulHqqqLS+aWvq6Lawx6Mkyc/baTn+2oqpr6KgDy0QljpVGAkULIg/zBm2oP+fnxqcg6AoYUWP8AiNx9Ed4oHjpg35mJFJ/fUpRdI9P0LCSC00plHaWZfVfP/E+T/fWd7DSikWC6TXfqu0pRUbmiimlnqKmMF03CF1XLKCgyXJ4duQO3nUyMjjg/XXgEDCjHHYfTXsHgadARnU9qF6slTRe1ZGG6F2/okXlT+4H6Z1QPhz1BT2271FjrpViNXKZIkkIBjnHEkRHgkrkeCQ2O4zqTZxrE+sujbteOobpMtrrZWkqC6PCVSEptUIRuPLYHJ45z+s5KmpF8buLg/wBx90a6234hQW1RhkNdTkAdgGDKP9KL++mnWdWF67uVLwfVqaJO/Yfyv+p10tvw56nhnjrpKgCtDbxI10f1FO3b+IRnnHHcjGnNZ8POoKusatqGSaqdlZ5Xub5YqAB+GIdgB+2ptdumi0Zd+tyXFf6O3Q/q9Tde3C9kZo6SeV1baMGRh6cYznuIlz9tw+utX1UfhzY63p61VVDWQwww/NF6eOJ9+FKrnLdzlg3ftq3avFbHLJ2xdGjRrRRPOg9tGPdnSnQBn/XfWP8ADrhBQ215zV08pknCIQpwq7UJPDAmRARnPuB4wNZ216kp5nqI9k0lUXp5XikAM4n5c5B4JeI4BAwrrx2zIfFGpSi6ynkWX3LsmcSA+kDsQKCduASU55/DkedVypq4zTQwW+RWKh5xLln2qMrECVDEHDM57eM9hrmm3qOiCjoe5qNm66oYei0C1iS3OGF4IImyzSSLkRKx7bmAU4Jyee+NVPou71Vn6uoqGGWSO3VMoSVD+GoZl2rMSR+JvY3B55PnUd1I/pPS1tDEixenFJ6UCksVUsquuARgBvac5O3gYHDKnDJTQnYIkASWSWEHag9VACNvOCkaHIOfdrI5XKmY4JJqz6NJHtI7arfWnVtP0zQsyr8xXNGXiplbHA43N9FyQPqSQBknXKPqOOydAUN5u8peT5GJtpPumlKDCj/Mx/5nWV1Vwouoo5orpXtDLWOk9TUPGFwyZO0ckFFGQFyDxnk5zTLl9NXQmPFKd0F+oprpRV1d1BVJXXVaV5agAho6EFWMdPEASA3Bdj3AUD+okylBcqSlrbjeLfWfLUktZKsVWsLladlwIyygZaJ8bGXwQhGDzqNW4dMLbf4RRSVVNTelLH6skC7WLqQ0j4O76H8I4A4x29Q3awWemhtjNLcjGki1M0KIIZi7bnHuIyMnHHH69uJ9VlttRfPHwdH4j2Rq3RfVtL1RQl4dkdVCds8IfcARxuU/1KfB+/IGmfxXeup+jqitttTNBNRuk5MMhQkDjkjuAWDY87RnWedPNb7JN8/br7TIjtmCGrcJJE65BV+fcCCFJA5AB5Kqda7R1VD1P0/6kZD0dbCyOMg4BBVlOPIORrtxZlkuvBz5MbgNuoq+ui6Nq6+0ETVYpPUieJchuASyg9+MkD8tV/pj4gWaLp6k/jfUFO1W5kwXO5ynqMELhRgHaB9M6zDqPqrqGyWqLpb5qSCOlEkRmiJWSYBmXaW8BSCODyCv6w/WNv8A4Zdv5Cbac00UjlVOA6qqP+XuH7nVoODnGMnzf8Em3pbSNF6XvFLdviObjUXKGL+bU/LyPKUFTET6cSKGxkdzgeVJxzqxfFK53OmSioLVPLTvVLI6ywttb1FaNY1J8KWkGfrgDtkHJurbPLTWPpswRl5/l5IJlVcnfu9UjAHP43/06tvw9WvvL9PtcqmWbEzGDcSxFPBl+55OZmjH5Rr9NSjljLGpxfLr+SjbU6a4RtMW/YokILY9xHbOvRAx20o0uqoQ848Y0oGl0aAExpdGjQAaNGjQAaNGjQBE3fpy13iUTVtOxmC7PVileJ9v0LIQSPsfqdVet+FNhqWJWesjyc4Jik/u6E/31ftIRnWNI22Z7F8K7dDwldLsxjHysI/uFH9tOo/hnZ97GZ3mU4ODDF9Mf4Tq8aUaX04+xuuXuZ98VrVTN0pboJJDBSUlXGd4AJjVY3A7/p+fbzrI7RBb6uUxXR5IIhlopQAqgqHYswGTkKFIXtkEZ7DW8/EK1C8dKVlKYpZQDHKUhIDsquGYLnudoOB5ONYDV2+CCUx0F1pponVvZVE0rjchHIYf5vsO+pZpJOnsdnS5VGEk2clCAK8xKQhmErpHllTnLKCe/bg/XzrvXUlLBUzwUgJpqY+lEzkFsjIYfQgNkA4GdO6fp65VUEhpflpi6lf5VdA4zjz79danpitpYXaqSlp4vVZozPXLkqSSM7Q3POovNjXMj1fXx+qpOW1ETNFTL8s1I7PVMjGqdhgrJ7QMjtgEMABnjnzjW1/B30j0JTOikO1ROZSTnc/qMCf2A1ktJaKYSPNVX6006Ocfy39d++fwgj8ux1tHwzoYbf0tFDSJKKRpXeBpgQ8qE8OR4DHJA44x5zquHJGTqJ5PUyi4JJ+WU3qOyRdR3mrnqESGJbi0TKspDFEUKxPtI9xjQ44wFB3ZJ0l76X/iEUZrjFC3plnMKyESvuDbTuz/AC/apwCGyDg86vVw6KtVfXVFZO9wR53DukFdLEhbaFztUgchRnXOP4f9MogU25nP+KSqmc/uXzrlydJnnk1qdLxsSjlgo1pKXe7JNcqBo4Z1pioDxyQ00hKS7Sjk8/hKsw4GRx9NP+moG6f6pt0bwZt89OaGhKFi8bf+IdynHBCd14GOe+dWc9A9PEg/K1RxwM3Co4H0/H2+2nds6RsVqrVraC2xx1SggTFmdueDyxPca3p+jy4pK5Wl8GZMsZJ7bk4ul0ml16RATS6NGgA0aNGgA0aNGgA0aNGgA0aNGgA0aNGgCp9XdW/wmoFut9GtdcTH6rxPMIooYzkBnc/XBwoyTg6yKKStq7bBbTDRulO+fTS7qjL3yOedvuP24GMYGt2udgs11mSa6WmhrJUG1XqKdJCo74BI0n+z1k9MR/wa3bB2X5VMftjUcmOU3z/32NGVGIizSNSVkZ6fiqZZ0CpOtzppWhwDgqSoPnycnjnUTW2G5xx0iwWwU1VAhEksPy7+pkDk4fxtOM5z375OvoJumrC34rJbTj60kf8A002l6M6WmcvJ07amY+flE/6anDDOLu19f2M5pqjH47b1HJZPRrbRU1RDM8VQk0IYHDBSRuP4Qx88YGtH6Q6skr7wLJLbqajWOmLRRQ1gneFUKqBJtGFznjnPtOfGpU9DdKk4Ngt+M/h9EY/btqVtdnttniaK1UFNRoxyy08SoGP3wOdPjxTi2219f2ZKSY9HI0uNGjVxA0aNGgA0aNGgA0aNGgA0aNG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6" name="Picture 6" descr="http://4.bp.blogspot.com/_M4lqn0FVVGY/SzFjt_mhT2I/AAAAAAAAAuA/3nAu0hkVgvM/s400/img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44824"/>
            <a:ext cx="4453125" cy="338437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eclipse.gsfc.nasa.gov/SEmono/TSE1999/TSE1999Map/TSE1999Europe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468052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astounding fact is that on the August 11th 1999 Solar </a:t>
            </a:r>
            <a:r>
              <a:rPr lang="en-GB" sz="28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Eclipse which occurred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precisely 11:11 [over Cornwall, UK].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27984" y="2204864"/>
            <a:ext cx="4032448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numerology – 11 = 11th Hour – Nearing Christ’s return. To Britain??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194" name="Picture 2" descr="http://t0.gstatic.com/images?q=tbn:ANd9GcSEwsGPZhwAqi__VbDKY7EcKzKKCD4DY21qV2MBg0rDSu0XwXAb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77665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83968" y="1412776"/>
            <a:ext cx="432048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a warning to the 11</a:t>
            </a:r>
            <a:r>
              <a:rPr lang="en-GB" sz="2800" b="1" baseline="3000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 your time is nearly up!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Vic. A.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Proposch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 Australia published an article showing another numerological significance of the eclipse,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that knowledge would be increased,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of the enemies machinations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46" name="Picture 2" descr="http://www.green-witch.com/images/corona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34888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83968" y="2132856"/>
            <a:ext cx="3384376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….since the spread of alternative news on the Internet people are beginning to wake up.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6434" name="Picture 2" descr="Lawful Rebellion">
            <a:hlinkClick r:id="rId3" tooltip="Lawful Rebell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190750" cy="1943101"/>
          </a:xfrm>
          <a:prstGeom prst="rect">
            <a:avLst/>
          </a:prstGeom>
          <a:noFill/>
        </p:spPr>
      </p:pic>
      <p:pic>
        <p:nvPicPr>
          <p:cNvPr id="146438" name="Picture 6" descr="Get the UK Column newspaper">
            <a:hlinkClick r:id="rId5" tooltip="Get the UK Column newspaper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17032"/>
            <a:ext cx="22669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1772816"/>
            <a:ext cx="3816424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interesting to note that only a mere eleven minutes after the Zionist declaration of the Palestinian partition and independence of the Israeli State on May 14, 1948,….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4386" name="Picture 2" descr="http://www.jerusalemonmymind.com/images/dreamstime_Israeli%20flag%20Kotel%20Bory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340768"/>
            <a:ext cx="350219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6016" y="2564904"/>
            <a:ext cx="36004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Truman (left) recognized Israel as an independent Jewish State.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38" name="Picture 2" descr="http://www.archives.gov/exhibits/charters/treasure/images/truman_portrait_masonic_reg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69867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9952" y="1628800"/>
            <a:ext cx="4680520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point to note is that under the UK bankruptcy Act and when a firm goes into liquidation of its assets,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said to be under chapter 11 of that act and that is when the bank takes control,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as we know is Gog!!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0290" name="Picture 2" descr="http://t3.gstatic.com/images?q=tbn:ANd9GcRMWXv2uGQAj3SQYrjJBmPwVftUdQqKQlzqN0Tb7YJsllKXlw7V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5" y="2492896"/>
            <a:ext cx="347526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80112" y="1844824"/>
            <a:ext cx="3347864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Readers of previous issues of the </a:t>
            </a:r>
            <a:r>
              <a:rPr lang="en-GB" sz="28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Ensign will be aware that Gog has been secretly attacking us through its scalar wave technology via HAARP</a:t>
            </a:r>
            <a:endParaRPr lang="en-GB" sz="28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4626" name="Picture 2" descr="http://uforeview.tripod.com/cjimages/ha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080539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517232"/>
            <a:ext cx="507605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HAARP Alaska Complex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68</a:t>
            </a:fld>
            <a:endParaRPr lang="en-GB"/>
          </a:p>
        </p:txBody>
      </p:sp>
      <p:pic>
        <p:nvPicPr>
          <p:cNvPr id="152578" name="Picture 2" descr="http://api.ning.com/files/cB8lT4NvBmsLOwMM5fia9PZ*oGx-RJ1Hun1z1evO5nLT73LRu7anHrc*7tX66tfG0L0YHM6nQF**r7JkUExGOUixVW9rF5hz/rmc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608512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340768"/>
            <a:ext cx="3456384" cy="46782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….and its network of microwave transmitters using ELF (extra low frequency) waves.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readers who speak German will know that elf is German for number eleven!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92080" y="1772816"/>
            <a:ext cx="3600400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also remember that Gog has been interfering with Scriptures.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original KJV Bible there were 80 books,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number (8 God x 10 ten tribes = 80).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0530" name="Picture 2" descr="http://kingjamesbible.osu.edu/img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79933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412776"/>
            <a:ext cx="4392488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that is a very good metaphor,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beast uses the tribes as its proxy war machine to keep other nations in line,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set one tribe against another in order to keep numbers down, as it knows that it is no match numerically speaking against all the tribes.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t3.gstatic.com/images?q=tbn:ANd9GcShHm3XKvrat-nWLumrp5bAMje24FVlLnkuD9PVDQSyLJ9y6L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524441" cy="417646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99992" y="1916832"/>
            <a:ext cx="4320480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when the Jesuit (Jewish) committee called the biblical destruction group was set up in 1776,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objective was to remove the opiate (Scriptures) of the people.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417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6056" y="1916832"/>
            <a:ext cx="3744416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Interestingly,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years later in 1826,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committee was disbanded,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year the apocrypha was removed from the Bible leaving only 66 books (6 man x 11 Gog)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t0.gstatic.com/images?q=tbn:ANd9GcTdu9rham597NUlW3zRax53TFt9B-oUiO1X8gLUp9UjyhKA8U-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1988840"/>
            <a:ext cx="396770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7904" y="1638369"/>
            <a:ext cx="4824536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years after Robert Campbell received Royal assent for his fairs,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led the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Campbells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MacDonalds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infamous Glencoe massacre,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orders of William (of Orange) and his (important) Stuart wife, Mary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54805"/>
            <a:ext cx="2598645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8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9/95/Cenotaph.ceremony.london.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Gog ensures that its massacres are remembered on its special day here in the UK on 11/11 at 11am each year</a:t>
            </a:r>
            <a:endParaRPr lang="en-GB" sz="28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68144" y="2204864"/>
            <a:ext cx="3024336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……with fittingly the red poppy - red for Esau also the symbol for its covert drug weapon.</a:t>
            </a:r>
            <a:endParaRPr lang="en-GB" sz="28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english-blogs.com/wp-content/uploads/2008/11/okeeffe_red_po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628800"/>
            <a:ext cx="522860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08104" y="1772816"/>
            <a:ext cx="3096344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to deprecate our brave men who were deceived into thinking that they were fighting for their country</a:t>
            </a:r>
            <a:r>
              <a:rPr lang="en-GB" dirty="0" smtClean="0">
                <a:solidFill>
                  <a:srgbClr val="FF00FF"/>
                </a:solidFill>
              </a:rPr>
              <a:t>. </a:t>
            </a:r>
            <a:endParaRPr lang="en-GB" dirty="0">
              <a:solidFill>
                <a:srgbClr val="FF00FF"/>
              </a:solidFill>
            </a:endParaRPr>
          </a:p>
        </p:txBody>
      </p:sp>
      <p:pic>
        <p:nvPicPr>
          <p:cNvPr id="9218" name="Picture 2" descr="http://t1.gstatic.com/images?q=tbn:ANd9GcSxzHjy1hsIkYDx5r46W01L80IoXQcLyvxRgCiIoGEONke7ygj7kIeKwO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916832"/>
            <a:ext cx="481780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0AFA1-23D9-47DE-99B6-8DDF9B2F755C}" type="slidenum">
              <a:rPr lang="en-GB"/>
              <a:pPr>
                <a:defRPr/>
              </a:pPr>
              <a:t>76</a:t>
            </a:fld>
            <a:endParaRPr lang="en-GB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50825" y="2997200"/>
            <a:ext cx="85693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GB" sz="28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"Whenever the legislators endeavour to take away and destroy the property of the people,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to reduce them to slavery under arbitrary power,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put themselves into a state of war with the people,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thereupon absolved from any further obedience ... "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Locke (1632-1704)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GB" sz="2400" b="1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619250" y="2133600"/>
            <a:ext cx="709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thought to leave you with</a:t>
            </a:r>
          </a:p>
        </p:txBody>
      </p:sp>
      <p:pic>
        <p:nvPicPr>
          <p:cNvPr id="215046" name="Picture 6" descr="John 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01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857892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Howbeit no man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openly of him for fear of the Jews. (John 7:13)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46AEE-DFAB-419B-8EAD-A584AEDE969D}" type="slidenum">
              <a:rPr lang="en-GB"/>
              <a:pPr>
                <a:defRPr/>
              </a:pPr>
              <a:t>77</a:t>
            </a:fld>
            <a:endParaRPr lang="en-GB"/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428625" y="500063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212995" name="WordArt 3"/>
          <p:cNvSpPr>
            <a:spLocks noChangeArrowheads="1" noChangeShapeType="1" noTextEdit="1"/>
          </p:cNvSpPr>
          <p:nvPr/>
        </p:nvSpPr>
        <p:spPr bwMode="auto">
          <a:xfrm>
            <a:off x="1000125" y="2714625"/>
            <a:ext cx="67865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End Of </a:t>
            </a:r>
            <a:r>
              <a:rPr lang="en-GB" sz="4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Part 12</a:t>
            </a:r>
            <a:endParaRPr lang="en-GB" sz="4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0" y="42862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continued</a:t>
            </a:r>
            <a:r>
              <a:rPr lang="en-GB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…..</a:t>
            </a:r>
            <a:r>
              <a:rPr lang="en-GB" sz="4400" dirty="0">
                <a:solidFill>
                  <a:srgbClr val="00FF00"/>
                </a:solidFill>
              </a:rPr>
              <a:t> </a:t>
            </a:r>
            <a:endParaRPr lang="en-GB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t1.gstatic.com/images?q=tbn:ANd9GcTMUgHjPwy9GgTfHwJlvViDplCysiWEEKIVA3CLRdyZ-ZIWAkcZ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930208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1988840"/>
            <a:ext cx="3024336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</a:rPr>
              <a:t>Now it stands to reason that the little horn, </a:t>
            </a:r>
            <a:r>
              <a:rPr lang="en-GB" sz="2800" b="1" baseline="0" dirty="0" smtClean="0">
                <a:solidFill>
                  <a:srgbClr val="FFC000"/>
                </a:solidFill>
              </a:rPr>
              <a:t>must be similar to the other horns,</a:t>
            </a:r>
            <a:r>
              <a:rPr lang="en-GB" sz="2800" b="1" baseline="0" dirty="0" smtClean="0"/>
              <a:t> </a:t>
            </a:r>
            <a:r>
              <a:rPr lang="en-GB" sz="2800" b="1" baseline="0" dirty="0" smtClean="0">
                <a:solidFill>
                  <a:srgbClr val="00FF00"/>
                </a:solidFill>
              </a:rPr>
              <a:t>but as its name implies, is much smaller.</a:t>
            </a:r>
            <a:endParaRPr lang="en-GB" sz="2800" b="1" dirty="0">
              <a:solidFill>
                <a:srgbClr val="00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 &amp; The Little Horn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628800"/>
            <a:ext cx="4752528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candidate to fit the description are the </a:t>
            </a:r>
            <a:r>
              <a:rPr lang="en-GB" sz="2800" b="1" baseline="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Edomites</a:t>
            </a:r>
            <a:r>
              <a:rPr lang="en-GB" sz="2800" b="1" baseline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go under the name of Jews, </a:t>
            </a:r>
            <a:r>
              <a:rPr lang="en-GB" sz="28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originating in the most part from Khazaria or are descendants of the Pharisees and Sadducees of Christ’s day.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513312" cy="272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229200"/>
            <a:ext cx="28803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2DDF-A357-437F-A2EE-664694E3AF8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gog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gog</Template>
  <TotalTime>1656</TotalTime>
  <Words>3060</Words>
  <Application>Microsoft Office PowerPoint</Application>
  <PresentationFormat>On-screen Show (4:3)</PresentationFormat>
  <Paragraphs>336</Paragraphs>
  <Slides>77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Impact</vt:lpstr>
      <vt:lpstr>gog</vt:lpstr>
      <vt:lpstr>The Numerology Of Gog And The 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Gog &amp; The Little Horn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Numerology Of Gog And The  Little Horn</dc:title>
  <dc:creator>Chris Pead</dc:creator>
  <cp:lastModifiedBy>Chris Pead</cp:lastModifiedBy>
  <cp:revision>95</cp:revision>
  <dcterms:created xsi:type="dcterms:W3CDTF">2011-07-27T19:16:14Z</dcterms:created>
  <dcterms:modified xsi:type="dcterms:W3CDTF">2017-01-13T20:34:07Z</dcterms:modified>
</cp:coreProperties>
</file>