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79.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8"/>
  </p:notesMasterIdLst>
  <p:sldIdLst>
    <p:sldId id="257" r:id="rId2"/>
    <p:sldId id="508" r:id="rId3"/>
    <p:sldId id="569" r:id="rId4"/>
    <p:sldId id="509" r:id="rId5"/>
    <p:sldId id="570" r:id="rId6"/>
    <p:sldId id="510" r:id="rId7"/>
    <p:sldId id="479" r:id="rId8"/>
    <p:sldId id="480" r:id="rId9"/>
    <p:sldId id="314" r:id="rId10"/>
    <p:sldId id="310" r:id="rId11"/>
    <p:sldId id="467" r:id="rId12"/>
    <p:sldId id="284" r:id="rId13"/>
    <p:sldId id="376" r:id="rId14"/>
    <p:sldId id="360" r:id="rId15"/>
    <p:sldId id="412" r:id="rId16"/>
    <p:sldId id="413" r:id="rId17"/>
    <p:sldId id="414" r:id="rId18"/>
    <p:sldId id="493" r:id="rId19"/>
    <p:sldId id="571" r:id="rId20"/>
    <p:sldId id="494" r:id="rId21"/>
    <p:sldId id="495" r:id="rId22"/>
    <p:sldId id="419" r:id="rId23"/>
    <p:sldId id="572" r:id="rId24"/>
    <p:sldId id="420" r:id="rId25"/>
    <p:sldId id="421" r:id="rId26"/>
    <p:sldId id="422" r:id="rId27"/>
    <p:sldId id="573" r:id="rId28"/>
    <p:sldId id="280" r:id="rId29"/>
    <p:sldId id="281" r:id="rId30"/>
    <p:sldId id="423" r:id="rId31"/>
    <p:sldId id="574" r:id="rId32"/>
    <p:sldId id="274" r:id="rId33"/>
    <p:sldId id="287" r:id="rId34"/>
    <p:sldId id="283" r:id="rId35"/>
    <p:sldId id="362" r:id="rId36"/>
    <p:sldId id="513" r:id="rId37"/>
    <p:sldId id="520" r:id="rId38"/>
    <p:sldId id="575" r:id="rId39"/>
    <p:sldId id="521" r:id="rId40"/>
    <p:sldId id="275" r:id="rId41"/>
    <p:sldId id="288" r:id="rId42"/>
    <p:sldId id="456" r:id="rId43"/>
    <p:sldId id="576" r:id="rId44"/>
    <p:sldId id="424" r:id="rId45"/>
    <p:sldId id="578" r:id="rId46"/>
    <p:sldId id="577" r:id="rId47"/>
    <p:sldId id="526" r:id="rId48"/>
    <p:sldId id="579" r:id="rId49"/>
    <p:sldId id="560" r:id="rId50"/>
    <p:sldId id="286" r:id="rId51"/>
    <p:sldId id="468" r:id="rId52"/>
    <p:sldId id="580" r:id="rId53"/>
    <p:sldId id="469" r:id="rId54"/>
    <p:sldId id="470" r:id="rId55"/>
    <p:sldId id="581" r:id="rId56"/>
    <p:sldId id="582" r:id="rId57"/>
    <p:sldId id="472" r:id="rId58"/>
    <p:sldId id="583" r:id="rId59"/>
    <p:sldId id="296" r:id="rId60"/>
    <p:sldId id="294" r:id="rId61"/>
    <p:sldId id="525" r:id="rId62"/>
    <p:sldId id="473" r:id="rId63"/>
    <p:sldId id="474" r:id="rId64"/>
    <p:sldId id="271" r:id="rId65"/>
    <p:sldId id="533" r:id="rId66"/>
    <p:sldId id="534" r:id="rId67"/>
    <p:sldId id="584" r:id="rId68"/>
    <p:sldId id="535" r:id="rId69"/>
    <p:sldId id="536" r:id="rId70"/>
    <p:sldId id="585" r:id="rId71"/>
    <p:sldId id="537" r:id="rId72"/>
    <p:sldId id="538" r:id="rId73"/>
    <p:sldId id="586" r:id="rId74"/>
    <p:sldId id="539" r:id="rId75"/>
    <p:sldId id="540" r:id="rId76"/>
    <p:sldId id="316" r:id="rId77"/>
    <p:sldId id="482" r:id="rId78"/>
    <p:sldId id="481" r:id="rId79"/>
    <p:sldId id="315" r:id="rId80"/>
    <p:sldId id="475" r:id="rId81"/>
    <p:sldId id="483" r:id="rId82"/>
    <p:sldId id="484" r:id="rId83"/>
    <p:sldId id="279" r:id="rId84"/>
    <p:sldId id="588" r:id="rId85"/>
    <p:sldId id="587" r:id="rId86"/>
    <p:sldId id="389" r:id="rId87"/>
    <p:sldId id="416" r:id="rId88"/>
    <p:sldId id="589" r:id="rId89"/>
    <p:sldId id="417" r:id="rId90"/>
    <p:sldId id="418" r:id="rId91"/>
    <p:sldId id="359" r:id="rId92"/>
    <p:sldId id="590" r:id="rId93"/>
    <p:sldId id="377" r:id="rId94"/>
    <p:sldId id="591" r:id="rId95"/>
    <p:sldId id="380" r:id="rId96"/>
    <p:sldId id="592" r:id="rId97"/>
    <p:sldId id="486" r:id="rId98"/>
    <p:sldId id="487" r:id="rId99"/>
    <p:sldId id="593" r:id="rId100"/>
    <p:sldId id="289" r:id="rId101"/>
    <p:sldId id="290" r:id="rId102"/>
    <p:sldId id="291" r:id="rId103"/>
    <p:sldId id="292" r:id="rId104"/>
    <p:sldId id="516" r:id="rId105"/>
    <p:sldId id="517" r:id="rId106"/>
    <p:sldId id="518" r:id="rId107"/>
    <p:sldId id="519" r:id="rId108"/>
    <p:sldId id="276" r:id="rId109"/>
    <p:sldId id="277" r:id="rId110"/>
    <p:sldId id="282" r:id="rId111"/>
    <p:sldId id="555" r:id="rId112"/>
    <p:sldId id="594" r:id="rId113"/>
    <p:sldId id="557" r:id="rId114"/>
    <p:sldId id="595" r:id="rId115"/>
    <p:sldId id="596" r:id="rId116"/>
    <p:sldId id="556" r:id="rId117"/>
    <p:sldId id="597" r:id="rId118"/>
    <p:sldId id="558" r:id="rId119"/>
    <p:sldId id="559" r:id="rId120"/>
    <p:sldId id="501" r:id="rId121"/>
    <p:sldId id="522" r:id="rId122"/>
    <p:sldId id="523" r:id="rId123"/>
    <p:sldId id="598" r:id="rId124"/>
    <p:sldId id="524" r:id="rId125"/>
    <p:sldId id="485" r:id="rId126"/>
    <p:sldId id="490" r:id="rId127"/>
    <p:sldId id="491" r:id="rId128"/>
    <p:sldId id="599" r:id="rId129"/>
    <p:sldId id="600" r:id="rId130"/>
    <p:sldId id="492" r:id="rId131"/>
    <p:sldId id="496" r:id="rId132"/>
    <p:sldId id="497" r:id="rId133"/>
    <p:sldId id="601" r:id="rId134"/>
    <p:sldId id="564" r:id="rId135"/>
    <p:sldId id="498" r:id="rId136"/>
    <p:sldId id="562" r:id="rId137"/>
    <p:sldId id="499" r:id="rId138"/>
    <p:sldId id="506" r:id="rId139"/>
    <p:sldId id="507" r:id="rId140"/>
    <p:sldId id="476" r:id="rId141"/>
    <p:sldId id="602" r:id="rId142"/>
    <p:sldId id="477" r:id="rId143"/>
    <p:sldId id="478" r:id="rId144"/>
    <p:sldId id="500" r:id="rId145"/>
    <p:sldId id="511" r:id="rId146"/>
    <p:sldId id="603" r:id="rId147"/>
    <p:sldId id="512" r:id="rId148"/>
    <p:sldId id="604" r:id="rId149"/>
    <p:sldId id="488" r:id="rId150"/>
    <p:sldId id="605" r:id="rId151"/>
    <p:sldId id="502" r:id="rId152"/>
    <p:sldId id="606" r:id="rId153"/>
    <p:sldId id="503" r:id="rId154"/>
    <p:sldId id="607" r:id="rId155"/>
    <p:sldId id="504" r:id="rId156"/>
    <p:sldId id="505" r:id="rId157"/>
    <p:sldId id="566" r:id="rId158"/>
    <p:sldId id="608" r:id="rId159"/>
    <p:sldId id="567" r:id="rId160"/>
    <p:sldId id="568" r:id="rId161"/>
    <p:sldId id="609" r:id="rId162"/>
    <p:sldId id="541" r:id="rId163"/>
    <p:sldId id="543" r:id="rId164"/>
    <p:sldId id="553" r:id="rId165"/>
    <p:sldId id="554" r:id="rId166"/>
    <p:sldId id="544" r:id="rId167"/>
    <p:sldId id="565" r:id="rId168"/>
    <p:sldId id="545" r:id="rId169"/>
    <p:sldId id="546" r:id="rId170"/>
    <p:sldId id="610" r:id="rId171"/>
    <p:sldId id="547" r:id="rId172"/>
    <p:sldId id="611" r:id="rId173"/>
    <p:sldId id="549" r:id="rId174"/>
    <p:sldId id="612" r:id="rId175"/>
    <p:sldId id="548" r:id="rId176"/>
    <p:sldId id="550" r:id="rId177"/>
    <p:sldId id="613" r:id="rId178"/>
    <p:sldId id="614" r:id="rId179"/>
    <p:sldId id="551" r:id="rId180"/>
    <p:sldId id="552" r:id="rId181"/>
    <p:sldId id="489" r:id="rId182"/>
    <p:sldId id="379" r:id="rId183"/>
    <p:sldId id="268" r:id="rId184"/>
    <p:sldId id="398" r:id="rId185"/>
    <p:sldId id="260" r:id="rId186"/>
    <p:sldId id="298" r:id="rId187"/>
  </p:sldIdLst>
  <p:sldSz cx="9144000" cy="6858000" type="screen4x3"/>
  <p:notesSz cx="6858000" cy="9144000"/>
  <p:defaultTextStyle>
    <a:defPPr>
      <a:defRPr lang="en-GB"/>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CC"/>
    <a:srgbClr val="00FFFF"/>
    <a:srgbClr val="FF66FF"/>
    <a:srgbClr val="66FFFF"/>
    <a:srgbClr val="CC0099"/>
    <a:srgbClr val="990099"/>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31" autoAdjust="0"/>
    <p:restoredTop sz="94660"/>
  </p:normalViewPr>
  <p:slideViewPr>
    <p:cSldViewPr>
      <p:cViewPr varScale="1">
        <p:scale>
          <a:sx n="60" d="100"/>
          <a:sy n="60" d="100"/>
        </p:scale>
        <p:origin x="-115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94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935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7A398DE-00F9-4696-8600-C761E935C0D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the7thfire.com/skull_and_bones_and_the_new_world_order.htm"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www.illuminati-news.com/brotherhood-of-the-snake.htm" TargetMode="Externa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www.theosociety.org/pasadena/"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augsburg.edu/physics/news/"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www.mapquest.com/maps/map.adp?searchtype=address&amp;country=US&amp;addtohistory=&amp;searchtab=home&amp;formtype=address&amp;popflag=0&amp;latitude=&amp;longitude=&amp;name=&amp;phone=&amp;level=&amp;cat=&amp;address=2211+Riverside+Ave&amp;city=Minneapolis&amp;state=mn&amp;zipcode="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11120D0D-DEBF-42C3-B949-8B9BCBC2DFD6}" type="slidenum">
              <a:rPr lang="en-GB" smtClean="0"/>
              <a:pPr/>
              <a:t>1</a:t>
            </a:fld>
            <a:endParaRPr lang="en-GB"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A8F28DD5-6C65-43E9-9B75-AAE03A83E81C}" type="slidenum">
              <a:rPr lang="en-GB" smtClean="0"/>
              <a:pPr/>
              <a:t>10</a:t>
            </a:fld>
            <a:endParaRPr lang="en-GB" smtClean="0"/>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7BB42CE1-C475-4A20-95FF-C959A2F49AB1}" type="slidenum">
              <a:rPr lang="en-GB" smtClean="0"/>
              <a:pPr/>
              <a:t>100</a:t>
            </a:fld>
            <a:endParaRPr lang="en-GB" smtClean="0"/>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8E2B7CBD-6F47-41B8-A37D-A961CA4B0D3F}" type="slidenum">
              <a:rPr lang="en-GB" smtClean="0"/>
              <a:pPr/>
              <a:t>101</a:t>
            </a:fld>
            <a:endParaRPr lang="en-GB" smtClean="0"/>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3BE4033-BA8B-448D-A42E-5E79B8768535}" type="slidenum">
              <a:rPr lang="en-GB" smtClean="0"/>
              <a:pPr/>
              <a:t>102</a:t>
            </a:fld>
            <a:endParaRPr lang="en-GB" smtClean="0"/>
          </a:p>
        </p:txBody>
      </p:sp>
      <p:sp>
        <p:nvSpPr>
          <p:cNvPr id="297987" name="Rectangle 2"/>
          <p:cNvSpPr>
            <a:spLocks noRo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EE3E1B6-7FE1-4514-BB0E-0674023C2CD2}" type="slidenum">
              <a:rPr lang="en-GB" smtClean="0"/>
              <a:pPr/>
              <a:t>103</a:t>
            </a:fld>
            <a:endParaRPr lang="en-GB" smtClean="0"/>
          </a:p>
        </p:txBody>
      </p:sp>
      <p:sp>
        <p:nvSpPr>
          <p:cNvPr id="299011" name="Rectangle 2"/>
          <p:cNvSpPr>
            <a:spLocks noRo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760C17D7-4225-4A3F-87B2-5D7D127CF80F}" type="slidenum">
              <a:rPr lang="en-GB" smtClean="0"/>
              <a:pPr/>
              <a:t>104</a:t>
            </a:fld>
            <a:endParaRPr lang="en-GB" smtClean="0"/>
          </a:p>
        </p:txBody>
      </p:sp>
      <p:sp>
        <p:nvSpPr>
          <p:cNvPr id="300035" name="Rectangle 2"/>
          <p:cNvSpPr>
            <a:spLocks noRo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endParaRPr lang="en-US" smtClean="0"/>
          </a:p>
        </p:txBody>
      </p:sp>
      <p:sp>
        <p:nvSpPr>
          <p:cNvPr id="301060" name="Slide Number Placeholder 3"/>
          <p:cNvSpPr>
            <a:spLocks noGrp="1"/>
          </p:cNvSpPr>
          <p:nvPr>
            <p:ph type="sldNum" sz="quarter" idx="5"/>
          </p:nvPr>
        </p:nvSpPr>
        <p:spPr>
          <a:noFill/>
        </p:spPr>
        <p:txBody>
          <a:bodyPr/>
          <a:lstStyle/>
          <a:p>
            <a:fld id="{E7C76DFC-31CF-4226-81CA-750A039323C1}" type="slidenum">
              <a:rPr lang="en-GB" smtClean="0"/>
              <a:pPr/>
              <a:t>105</a:t>
            </a:fld>
            <a:endParaRPr lang="en-GB"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endParaRPr lang="en-US" smtClean="0"/>
          </a:p>
        </p:txBody>
      </p:sp>
      <p:sp>
        <p:nvSpPr>
          <p:cNvPr id="302084" name="Slide Number Placeholder 3"/>
          <p:cNvSpPr>
            <a:spLocks noGrp="1"/>
          </p:cNvSpPr>
          <p:nvPr>
            <p:ph type="sldNum" sz="quarter" idx="5"/>
          </p:nvPr>
        </p:nvSpPr>
        <p:spPr>
          <a:noFill/>
        </p:spPr>
        <p:txBody>
          <a:bodyPr/>
          <a:lstStyle/>
          <a:p>
            <a:fld id="{26C1DAC8-12D4-4666-8079-CC59D16B9EC5}" type="slidenum">
              <a:rPr lang="en-GB" smtClean="0"/>
              <a:pPr/>
              <a:t>106</a:t>
            </a:fld>
            <a:endParaRPr lang="en-GB"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p:spPr>
        <p:txBody>
          <a:bodyPr/>
          <a:lstStyle/>
          <a:p>
            <a:endParaRPr lang="en-US" smtClean="0"/>
          </a:p>
        </p:txBody>
      </p:sp>
      <p:sp>
        <p:nvSpPr>
          <p:cNvPr id="303108" name="Slide Number Placeholder 3"/>
          <p:cNvSpPr>
            <a:spLocks noGrp="1"/>
          </p:cNvSpPr>
          <p:nvPr>
            <p:ph type="sldNum" sz="quarter" idx="5"/>
          </p:nvPr>
        </p:nvSpPr>
        <p:spPr>
          <a:noFill/>
        </p:spPr>
        <p:txBody>
          <a:bodyPr/>
          <a:lstStyle/>
          <a:p>
            <a:fld id="{055F7C76-A57B-41D4-BBB1-E789438D7027}" type="slidenum">
              <a:rPr lang="en-GB" smtClean="0"/>
              <a:pPr/>
              <a:t>107</a:t>
            </a:fld>
            <a:endParaRPr lang="en-GB"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6AFDB8E-679A-4E5E-AEFA-17DFA87BB398}" type="slidenum">
              <a:rPr lang="en-GB" smtClean="0"/>
              <a:pPr/>
              <a:t>108</a:t>
            </a:fld>
            <a:endParaRPr lang="en-GB" smtClean="0"/>
          </a:p>
        </p:txBody>
      </p:sp>
      <p:sp>
        <p:nvSpPr>
          <p:cNvPr id="304131" name="Rectangle 2"/>
          <p:cNvSpPr>
            <a:spLocks noRo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B5309C08-78CB-4A94-A7BA-1EBF4F2F9999}" type="slidenum">
              <a:rPr lang="en-GB" smtClean="0"/>
              <a:pPr/>
              <a:t>109</a:t>
            </a:fld>
            <a:endParaRPr lang="en-GB" smtClean="0"/>
          </a:p>
        </p:txBody>
      </p:sp>
      <p:sp>
        <p:nvSpPr>
          <p:cNvPr id="305155" name="Rectangle 2"/>
          <p:cNvSpPr>
            <a:spLocks noRo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endParaRPr lang="en-US" smtClean="0"/>
          </a:p>
        </p:txBody>
      </p:sp>
      <p:sp>
        <p:nvSpPr>
          <p:cNvPr id="204804" name="Slide Number Placeholder 3"/>
          <p:cNvSpPr>
            <a:spLocks noGrp="1"/>
          </p:cNvSpPr>
          <p:nvPr>
            <p:ph type="sldNum" sz="quarter" idx="5"/>
          </p:nvPr>
        </p:nvSpPr>
        <p:spPr>
          <a:noFill/>
        </p:spPr>
        <p:txBody>
          <a:bodyPr/>
          <a:lstStyle/>
          <a:p>
            <a:fld id="{079FB52F-9761-45CC-9DEC-BE6A1F7F23DB}" type="slidenum">
              <a:rPr lang="en-GB" smtClean="0"/>
              <a:pPr/>
              <a:t>11</a:t>
            </a:fld>
            <a:endParaRPr lang="en-GB"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0685E7B6-4234-47AC-B0FC-7FDD99E28A3C}" type="slidenum">
              <a:rPr lang="en-GB" smtClean="0"/>
              <a:pPr/>
              <a:t>110</a:t>
            </a:fld>
            <a:endParaRPr lang="en-GB" smtClean="0"/>
          </a:p>
        </p:txBody>
      </p:sp>
      <p:sp>
        <p:nvSpPr>
          <p:cNvPr id="306179" name="Rectangle 2"/>
          <p:cNvSpPr>
            <a:spLocks noRo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60D9B9F8-691E-46B2-94D9-5B6FE0FD27E0}" type="slidenum">
              <a:rPr lang="en-GB" smtClean="0"/>
              <a:pPr/>
              <a:t>111</a:t>
            </a:fld>
            <a:endParaRPr lang="en-GB"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endParaRPr lang="en-US" smtClean="0"/>
          </a:p>
        </p:txBody>
      </p:sp>
      <p:sp>
        <p:nvSpPr>
          <p:cNvPr id="308228" name="Slide Number Placeholder 3"/>
          <p:cNvSpPr>
            <a:spLocks noGrp="1"/>
          </p:cNvSpPr>
          <p:nvPr>
            <p:ph type="sldNum" sz="quarter" idx="5"/>
          </p:nvPr>
        </p:nvSpPr>
        <p:spPr>
          <a:noFill/>
        </p:spPr>
        <p:txBody>
          <a:bodyPr/>
          <a:lstStyle/>
          <a:p>
            <a:fld id="{E47753A7-291E-455E-9EA8-5715C08E5445}" type="slidenum">
              <a:rPr lang="en-GB" smtClean="0"/>
              <a:pPr/>
              <a:t>112</a:t>
            </a:fld>
            <a:endParaRPr lang="en-GB"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A3CF92E0-B09E-4640-81D4-0F8378F79355}" type="slidenum">
              <a:rPr lang="en-GB" smtClean="0"/>
              <a:pPr/>
              <a:t>113</a:t>
            </a:fld>
            <a:endParaRPr lang="en-GB" smtClean="0"/>
          </a:p>
        </p:txBody>
      </p:sp>
      <p:sp>
        <p:nvSpPr>
          <p:cNvPr id="309251" name="Rectangle 2"/>
          <p:cNvSpPr>
            <a:spLocks noRo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algn="ctr" eaLnBrk="1" hangingPunct="1">
              <a:spcBef>
                <a:spcPct val="50000"/>
              </a:spcBef>
            </a:pPr>
            <a:r>
              <a:rPr lang="en-GB" smtClean="0"/>
              <a:t>Next came the matter of possibly hostile armed natives in Tasmania, who might object to 1,500 arrogant Zionists (backed by armed Mistaravim terrorists from Palestine), laying down the law and requisitioning the best properties on the island. They would doubtless object even more when they found their wives, daughters, and even sons being forced to sexually gratify the all-male Zionist Elite and its numerous Mistaravim bodyguards. Old Jewish sexual customs die hard, as proved by multiple rapes and sodomy in Russia under the Bolsheviks, and multiple rapes and sodomy in Lebanon and occupied Palestine today. </a:t>
            </a:r>
          </a:p>
          <a:p>
            <a:pPr eaLnBrk="1" hangingPunct="1"/>
            <a:endParaRPr lang="en-GB"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endParaRPr lang="en-US" smtClean="0"/>
          </a:p>
        </p:txBody>
      </p:sp>
      <p:sp>
        <p:nvSpPr>
          <p:cNvPr id="310276" name="Slide Number Placeholder 3"/>
          <p:cNvSpPr>
            <a:spLocks noGrp="1"/>
          </p:cNvSpPr>
          <p:nvPr>
            <p:ph type="sldNum" sz="quarter" idx="5"/>
          </p:nvPr>
        </p:nvSpPr>
        <p:spPr>
          <a:noFill/>
        </p:spPr>
        <p:txBody>
          <a:bodyPr/>
          <a:lstStyle/>
          <a:p>
            <a:fld id="{975668F5-D2A5-45C8-9E6F-E1D0DC4E96DD}" type="slidenum">
              <a:rPr lang="en-GB" smtClean="0"/>
              <a:pPr/>
              <a:t>114</a:t>
            </a:fld>
            <a:endParaRPr lang="en-GB"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p:spPr>
        <p:txBody>
          <a:bodyPr/>
          <a:lstStyle/>
          <a:p>
            <a:endParaRPr lang="en-US" smtClean="0"/>
          </a:p>
        </p:txBody>
      </p:sp>
      <p:sp>
        <p:nvSpPr>
          <p:cNvPr id="311300" name="Slide Number Placeholder 3"/>
          <p:cNvSpPr>
            <a:spLocks noGrp="1"/>
          </p:cNvSpPr>
          <p:nvPr>
            <p:ph type="sldNum" sz="quarter" idx="5"/>
          </p:nvPr>
        </p:nvSpPr>
        <p:spPr>
          <a:noFill/>
        </p:spPr>
        <p:txBody>
          <a:bodyPr/>
          <a:lstStyle/>
          <a:p>
            <a:fld id="{6F31BDF2-EF87-4F35-8B4D-FB2FAC5B1F23}" type="slidenum">
              <a:rPr lang="en-GB" smtClean="0"/>
              <a:pPr/>
              <a:t>115</a:t>
            </a:fld>
            <a:endParaRPr lang="en-GB"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endParaRPr lang="en-US" smtClean="0"/>
          </a:p>
        </p:txBody>
      </p:sp>
      <p:sp>
        <p:nvSpPr>
          <p:cNvPr id="312324" name="Slide Number Placeholder 3"/>
          <p:cNvSpPr>
            <a:spLocks noGrp="1"/>
          </p:cNvSpPr>
          <p:nvPr>
            <p:ph type="sldNum" sz="quarter" idx="5"/>
          </p:nvPr>
        </p:nvSpPr>
        <p:spPr>
          <a:noFill/>
        </p:spPr>
        <p:txBody>
          <a:bodyPr/>
          <a:lstStyle/>
          <a:p>
            <a:fld id="{A179EF63-F482-4315-968F-AF372F24A2B3}" type="slidenum">
              <a:rPr lang="en-GB" smtClean="0"/>
              <a:pPr/>
              <a:t>116</a:t>
            </a:fld>
            <a:endParaRPr lang="en-GB"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endParaRPr lang="en-US" smtClean="0"/>
          </a:p>
        </p:txBody>
      </p:sp>
      <p:sp>
        <p:nvSpPr>
          <p:cNvPr id="313348" name="Slide Number Placeholder 3"/>
          <p:cNvSpPr>
            <a:spLocks noGrp="1"/>
          </p:cNvSpPr>
          <p:nvPr>
            <p:ph type="sldNum" sz="quarter" idx="5"/>
          </p:nvPr>
        </p:nvSpPr>
        <p:spPr>
          <a:noFill/>
        </p:spPr>
        <p:txBody>
          <a:bodyPr/>
          <a:lstStyle/>
          <a:p>
            <a:fld id="{FE2D22ED-D0BF-43AE-8A2A-12F52F2E3843}" type="slidenum">
              <a:rPr lang="en-GB" smtClean="0"/>
              <a:pPr/>
              <a:t>117</a:t>
            </a:fld>
            <a:endParaRPr lang="en-GB"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endParaRPr lang="en-US" smtClean="0"/>
          </a:p>
        </p:txBody>
      </p:sp>
      <p:sp>
        <p:nvSpPr>
          <p:cNvPr id="314372" name="Slide Number Placeholder 3"/>
          <p:cNvSpPr>
            <a:spLocks noGrp="1"/>
          </p:cNvSpPr>
          <p:nvPr>
            <p:ph type="sldNum" sz="quarter" idx="5"/>
          </p:nvPr>
        </p:nvSpPr>
        <p:spPr>
          <a:noFill/>
        </p:spPr>
        <p:txBody>
          <a:bodyPr/>
          <a:lstStyle/>
          <a:p>
            <a:fld id="{F59263BF-36CA-41B2-B9BD-4943C0CC7830}" type="slidenum">
              <a:rPr lang="en-GB" smtClean="0"/>
              <a:pPr/>
              <a:t>118</a:t>
            </a:fld>
            <a:endParaRPr lang="en-GB"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p>
        </p:txBody>
      </p:sp>
      <p:sp>
        <p:nvSpPr>
          <p:cNvPr id="315396" name="Slide Number Placeholder 3"/>
          <p:cNvSpPr>
            <a:spLocks noGrp="1"/>
          </p:cNvSpPr>
          <p:nvPr>
            <p:ph type="sldNum" sz="quarter" idx="5"/>
          </p:nvPr>
        </p:nvSpPr>
        <p:spPr>
          <a:noFill/>
        </p:spPr>
        <p:txBody>
          <a:bodyPr/>
          <a:lstStyle/>
          <a:p>
            <a:fld id="{A8042E94-2880-4889-AC90-E3CDACFED12E}" type="slidenum">
              <a:rPr lang="en-GB" smtClean="0"/>
              <a:pPr/>
              <a:t>119</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1FD6D1D4-53EF-4DEE-B1D1-567900E388DD}" type="slidenum">
              <a:rPr lang="en-GB" smtClean="0"/>
              <a:pPr/>
              <a:t>12</a:t>
            </a:fld>
            <a:endParaRPr lang="en-GB" smtClean="0"/>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en-GB" sz="1000" smtClean="0"/>
              <a:t>The suicide in July 2003 of Kelly, a former United Nations weapons inspector and biological weapons adviser to Tony Blair's Government, almost brought down the British prime minister. It did bring down - eventually - the BBC hierarchy. All because Kelly gave a secret briefing to Andrew Gilligan, a maverick BBC reporter who in turn accused Blair's office of "sexing up" intelligence reports about Saddam Hussein's so-called weapons of mass destruction. </a:t>
            </a:r>
          </a:p>
          <a:p>
            <a:pPr eaLnBrk="1" hangingPunct="1"/>
            <a:r>
              <a:rPr lang="en-GB" sz="1000" smtClean="0"/>
              <a:t>Sydney-based filmmaker Susan Lambert wasn't at Kelly's cottage to talk to him about the Iraq war. She knew she would never get Ministry of Defence clearance. Instead, she had been granted permission to talk to Kelly about his pivotal role in the early 1990s in uncovering the then Soviet Union's secret and illegal biological warfare program. Setting up the interview - for Lambert's fascinating documentary </a:t>
            </a:r>
            <a:r>
              <a:rPr lang="en-GB" sz="1000" i="1" smtClean="0"/>
              <a:t>Deadly Enemies</a:t>
            </a:r>
            <a:r>
              <a:rPr lang="en-GB" sz="1000" smtClean="0"/>
              <a:t>, a history of germ warfare in the Cold War - took months. </a:t>
            </a:r>
          </a:p>
          <a:p>
            <a:pPr eaLnBrk="1" hangingPunct="1"/>
            <a:r>
              <a:rPr lang="en-GB" sz="1000" smtClean="0"/>
              <a:t>When Lambert finally got to film Kelly she found him "affable, clearly enjoying his job, patriotic, very loyal to the Ministry of Defence, with a huge amount of experience - hardly a Walter Mitty, as he was described". </a:t>
            </a:r>
          </a:p>
          <a:p>
            <a:pPr eaLnBrk="1" hangingPunct="1"/>
            <a:r>
              <a:rPr lang="en-GB" sz="1000" smtClean="0"/>
              <a:t>She spent "five or six hours at his home". Kelly was a man at the top of his game. Not a hint of inner turmoil. No forewarning of the political bomb that was about to explode. It turned out to be Kelly's last interview. And that, of course, made Lambert's documentary hot property.</a:t>
            </a:r>
          </a:p>
          <a:p>
            <a:pPr eaLnBrk="1" hangingPunct="1"/>
            <a:r>
              <a:rPr lang="en-GB" sz="1000" smtClean="0"/>
              <a:t>In Britain, there was a bidding war between the BBC (ironically) and Channel 5. The commercial station won. Chillingly, his last words on camera go to the heart of the weapons of mass destruction debate: "There is no clear delineation between offensive and defensive research [into biological warfare]. It's really a question of intent ... and intent is very difficult to determine."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p:spPr>
        <p:txBody>
          <a:bodyPr/>
          <a:lstStyle/>
          <a:p>
            <a:endParaRPr lang="en-US" smtClean="0"/>
          </a:p>
        </p:txBody>
      </p:sp>
      <p:sp>
        <p:nvSpPr>
          <p:cNvPr id="316420" name="Slide Number Placeholder 3"/>
          <p:cNvSpPr>
            <a:spLocks noGrp="1"/>
          </p:cNvSpPr>
          <p:nvPr>
            <p:ph type="sldNum" sz="quarter" idx="5"/>
          </p:nvPr>
        </p:nvSpPr>
        <p:spPr>
          <a:noFill/>
        </p:spPr>
        <p:txBody>
          <a:bodyPr/>
          <a:lstStyle/>
          <a:p>
            <a:fld id="{7F359222-119B-4125-AF22-5DD452668977}" type="slidenum">
              <a:rPr lang="en-GB" smtClean="0"/>
              <a:pPr/>
              <a:t>120</a:t>
            </a:fld>
            <a:endParaRPr lang="en-GB"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endParaRPr lang="en-US" smtClean="0"/>
          </a:p>
        </p:txBody>
      </p:sp>
      <p:sp>
        <p:nvSpPr>
          <p:cNvPr id="317444" name="Slide Number Placeholder 3"/>
          <p:cNvSpPr>
            <a:spLocks noGrp="1"/>
          </p:cNvSpPr>
          <p:nvPr>
            <p:ph type="sldNum" sz="quarter" idx="5"/>
          </p:nvPr>
        </p:nvSpPr>
        <p:spPr>
          <a:noFill/>
        </p:spPr>
        <p:txBody>
          <a:bodyPr/>
          <a:lstStyle/>
          <a:p>
            <a:fld id="{2C77D211-C713-4EB7-BDE1-63482A8CD3E8}" type="slidenum">
              <a:rPr lang="en-GB" smtClean="0"/>
              <a:pPr/>
              <a:t>121</a:t>
            </a:fld>
            <a:endParaRPr lang="en-GB"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p:spPr>
        <p:txBody>
          <a:bodyPr/>
          <a:lstStyle/>
          <a:p>
            <a:endParaRPr lang="en-US" smtClean="0"/>
          </a:p>
        </p:txBody>
      </p:sp>
      <p:sp>
        <p:nvSpPr>
          <p:cNvPr id="318468" name="Slide Number Placeholder 3"/>
          <p:cNvSpPr>
            <a:spLocks noGrp="1"/>
          </p:cNvSpPr>
          <p:nvPr>
            <p:ph type="sldNum" sz="quarter" idx="5"/>
          </p:nvPr>
        </p:nvSpPr>
        <p:spPr>
          <a:noFill/>
        </p:spPr>
        <p:txBody>
          <a:bodyPr/>
          <a:lstStyle/>
          <a:p>
            <a:fld id="{F76AF48D-A9B5-406E-9C73-F43FD76C4CDA}" type="slidenum">
              <a:rPr lang="en-GB" smtClean="0"/>
              <a:pPr/>
              <a:t>122</a:t>
            </a:fld>
            <a:endParaRPr lang="en-GB"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p>
        </p:txBody>
      </p:sp>
      <p:sp>
        <p:nvSpPr>
          <p:cNvPr id="319492" name="Slide Number Placeholder 3"/>
          <p:cNvSpPr>
            <a:spLocks noGrp="1"/>
          </p:cNvSpPr>
          <p:nvPr>
            <p:ph type="sldNum" sz="quarter" idx="5"/>
          </p:nvPr>
        </p:nvSpPr>
        <p:spPr>
          <a:noFill/>
        </p:spPr>
        <p:txBody>
          <a:bodyPr/>
          <a:lstStyle/>
          <a:p>
            <a:fld id="{96935721-F54C-41B9-85B6-F02A2A49EF0F}" type="slidenum">
              <a:rPr lang="en-GB" smtClean="0"/>
              <a:pPr/>
              <a:t>123</a:t>
            </a:fld>
            <a:endParaRPr lang="en-GB"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endParaRPr lang="en-US" smtClean="0"/>
          </a:p>
        </p:txBody>
      </p:sp>
      <p:sp>
        <p:nvSpPr>
          <p:cNvPr id="320516" name="Slide Number Placeholder 3"/>
          <p:cNvSpPr>
            <a:spLocks noGrp="1"/>
          </p:cNvSpPr>
          <p:nvPr>
            <p:ph type="sldNum" sz="quarter" idx="5"/>
          </p:nvPr>
        </p:nvSpPr>
        <p:spPr>
          <a:noFill/>
        </p:spPr>
        <p:txBody>
          <a:bodyPr/>
          <a:lstStyle/>
          <a:p>
            <a:fld id="{E0D6D6C0-CFAF-4C67-ADEF-06B0D9D20A02}" type="slidenum">
              <a:rPr lang="en-GB" smtClean="0"/>
              <a:pPr/>
              <a:t>124</a:t>
            </a:fld>
            <a:endParaRPr lang="en-GB"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US" smtClean="0"/>
          </a:p>
        </p:txBody>
      </p:sp>
      <p:sp>
        <p:nvSpPr>
          <p:cNvPr id="321540" name="Slide Number Placeholder 3"/>
          <p:cNvSpPr>
            <a:spLocks noGrp="1"/>
          </p:cNvSpPr>
          <p:nvPr>
            <p:ph type="sldNum" sz="quarter" idx="5"/>
          </p:nvPr>
        </p:nvSpPr>
        <p:spPr>
          <a:noFill/>
        </p:spPr>
        <p:txBody>
          <a:bodyPr/>
          <a:lstStyle/>
          <a:p>
            <a:fld id="{F9F73FB7-B445-4358-8AF0-DA45D8F3D1BA}" type="slidenum">
              <a:rPr lang="en-GB" smtClean="0"/>
              <a:pPr/>
              <a:t>125</a:t>
            </a:fld>
            <a:endParaRPr lang="en-GB"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p>
        </p:txBody>
      </p:sp>
      <p:sp>
        <p:nvSpPr>
          <p:cNvPr id="322564" name="Slide Number Placeholder 3"/>
          <p:cNvSpPr>
            <a:spLocks noGrp="1"/>
          </p:cNvSpPr>
          <p:nvPr>
            <p:ph type="sldNum" sz="quarter" idx="5"/>
          </p:nvPr>
        </p:nvSpPr>
        <p:spPr>
          <a:noFill/>
        </p:spPr>
        <p:txBody>
          <a:bodyPr/>
          <a:lstStyle/>
          <a:p>
            <a:fld id="{F9371C67-AE28-4D8A-A850-D14B418DB129}" type="slidenum">
              <a:rPr lang="en-GB" smtClean="0"/>
              <a:pPr/>
              <a:t>126</a:t>
            </a:fld>
            <a:endParaRPr lang="en-GB"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endParaRPr lang="en-US" smtClean="0"/>
          </a:p>
        </p:txBody>
      </p:sp>
      <p:sp>
        <p:nvSpPr>
          <p:cNvPr id="323588" name="Slide Number Placeholder 3"/>
          <p:cNvSpPr>
            <a:spLocks noGrp="1"/>
          </p:cNvSpPr>
          <p:nvPr>
            <p:ph type="sldNum" sz="quarter" idx="5"/>
          </p:nvPr>
        </p:nvSpPr>
        <p:spPr>
          <a:noFill/>
        </p:spPr>
        <p:txBody>
          <a:bodyPr/>
          <a:lstStyle/>
          <a:p>
            <a:fld id="{8F2F15F1-5D01-491F-8F1E-9A798D8436A2}" type="slidenum">
              <a:rPr lang="en-GB" smtClean="0"/>
              <a:pPr/>
              <a:t>127</a:t>
            </a:fld>
            <a:endParaRPr lang="en-GB"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smtClean="0"/>
          </a:p>
        </p:txBody>
      </p:sp>
      <p:sp>
        <p:nvSpPr>
          <p:cNvPr id="324612" name="Slide Number Placeholder 3"/>
          <p:cNvSpPr>
            <a:spLocks noGrp="1"/>
          </p:cNvSpPr>
          <p:nvPr>
            <p:ph type="sldNum" sz="quarter" idx="5"/>
          </p:nvPr>
        </p:nvSpPr>
        <p:spPr>
          <a:noFill/>
        </p:spPr>
        <p:txBody>
          <a:bodyPr/>
          <a:lstStyle/>
          <a:p>
            <a:fld id="{36C6A5F8-AF97-47BE-B468-A4AF1686644D}" type="slidenum">
              <a:rPr lang="en-GB" smtClean="0"/>
              <a:pPr/>
              <a:t>128</a:t>
            </a:fld>
            <a:endParaRPr lang="en-GB"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endParaRPr lang="en-US" smtClean="0"/>
          </a:p>
        </p:txBody>
      </p:sp>
      <p:sp>
        <p:nvSpPr>
          <p:cNvPr id="325636" name="Slide Number Placeholder 3"/>
          <p:cNvSpPr>
            <a:spLocks noGrp="1"/>
          </p:cNvSpPr>
          <p:nvPr>
            <p:ph type="sldNum" sz="quarter" idx="5"/>
          </p:nvPr>
        </p:nvSpPr>
        <p:spPr>
          <a:noFill/>
        </p:spPr>
        <p:txBody>
          <a:bodyPr/>
          <a:lstStyle/>
          <a:p>
            <a:fld id="{CE5CBCAD-C465-4191-A34B-2C8B9A67F2FA}" type="slidenum">
              <a:rPr lang="en-GB" smtClean="0"/>
              <a:pPr/>
              <a:t>129</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E8E586FB-44C0-48B8-B534-03BE78A8530A}" type="slidenum">
              <a:rPr lang="en-GB" smtClean="0"/>
              <a:pPr/>
              <a:t>13</a:t>
            </a:fld>
            <a:endParaRPr lang="en-GB"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endParaRPr lang="en-US" smtClean="0"/>
          </a:p>
        </p:txBody>
      </p:sp>
      <p:sp>
        <p:nvSpPr>
          <p:cNvPr id="326660" name="Slide Number Placeholder 3"/>
          <p:cNvSpPr>
            <a:spLocks noGrp="1"/>
          </p:cNvSpPr>
          <p:nvPr>
            <p:ph type="sldNum" sz="quarter" idx="5"/>
          </p:nvPr>
        </p:nvSpPr>
        <p:spPr>
          <a:noFill/>
        </p:spPr>
        <p:txBody>
          <a:bodyPr/>
          <a:lstStyle/>
          <a:p>
            <a:fld id="{A2EECDA3-B632-464C-8C29-25F6E6B7F815}" type="slidenum">
              <a:rPr lang="en-GB" smtClean="0"/>
              <a:pPr/>
              <a:t>130</a:t>
            </a:fld>
            <a:endParaRPr lang="en-GB"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endParaRPr lang="en-US" smtClean="0"/>
          </a:p>
        </p:txBody>
      </p:sp>
      <p:sp>
        <p:nvSpPr>
          <p:cNvPr id="327684" name="Slide Number Placeholder 3"/>
          <p:cNvSpPr>
            <a:spLocks noGrp="1"/>
          </p:cNvSpPr>
          <p:nvPr>
            <p:ph type="sldNum" sz="quarter" idx="5"/>
          </p:nvPr>
        </p:nvSpPr>
        <p:spPr>
          <a:noFill/>
        </p:spPr>
        <p:txBody>
          <a:bodyPr/>
          <a:lstStyle/>
          <a:p>
            <a:fld id="{7C440FCA-8567-4177-BBF4-FFCD7C2D1E00}" type="slidenum">
              <a:rPr lang="en-GB" smtClean="0"/>
              <a:pPr/>
              <a:t>131</a:t>
            </a:fld>
            <a:endParaRPr lang="en-GB"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endParaRPr lang="en-US" smtClean="0"/>
          </a:p>
        </p:txBody>
      </p:sp>
      <p:sp>
        <p:nvSpPr>
          <p:cNvPr id="328708" name="Slide Number Placeholder 3"/>
          <p:cNvSpPr>
            <a:spLocks noGrp="1"/>
          </p:cNvSpPr>
          <p:nvPr>
            <p:ph type="sldNum" sz="quarter" idx="5"/>
          </p:nvPr>
        </p:nvSpPr>
        <p:spPr>
          <a:noFill/>
        </p:spPr>
        <p:txBody>
          <a:bodyPr/>
          <a:lstStyle/>
          <a:p>
            <a:fld id="{6C21E8B9-6DBE-41D5-B1D5-ECC8818B2AC8}" type="slidenum">
              <a:rPr lang="en-GB" smtClean="0"/>
              <a:pPr/>
              <a:t>132</a:t>
            </a:fld>
            <a:endParaRPr lang="en-GB"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endParaRPr lang="en-US" smtClean="0"/>
          </a:p>
        </p:txBody>
      </p:sp>
      <p:sp>
        <p:nvSpPr>
          <p:cNvPr id="329732" name="Slide Number Placeholder 3"/>
          <p:cNvSpPr>
            <a:spLocks noGrp="1"/>
          </p:cNvSpPr>
          <p:nvPr>
            <p:ph type="sldNum" sz="quarter" idx="5"/>
          </p:nvPr>
        </p:nvSpPr>
        <p:spPr>
          <a:noFill/>
        </p:spPr>
        <p:txBody>
          <a:bodyPr/>
          <a:lstStyle/>
          <a:p>
            <a:fld id="{D6DE078B-5D4B-4D0B-83B1-3E9A643164FF}" type="slidenum">
              <a:rPr lang="en-GB" smtClean="0"/>
              <a:pPr/>
              <a:t>133</a:t>
            </a:fld>
            <a:endParaRPr lang="en-GB"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B67B2231-D597-47F1-B597-36442DD6C004}" type="slidenum">
              <a:rPr lang="en-GB" smtClean="0"/>
              <a:pPr/>
              <a:t>134</a:t>
            </a:fld>
            <a:endParaRPr lang="en-GB" smtClean="0"/>
          </a:p>
        </p:txBody>
      </p:sp>
      <p:sp>
        <p:nvSpPr>
          <p:cNvPr id="330755" name="Rectangle 2"/>
          <p:cNvSpPr>
            <a:spLocks noRo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GB" smtClean="0"/>
              <a:t>The </a:t>
            </a:r>
            <a:r>
              <a:rPr lang="en-GB" smtClean="0">
                <a:hlinkClick r:id="rId3"/>
              </a:rPr>
              <a:t>Secret Societies</a:t>
            </a:r>
            <a:r>
              <a:rPr lang="en-GB" smtClean="0"/>
              <a:t> have been present in the history of man for a very long time. It all started thousands of years ago with the "</a:t>
            </a:r>
            <a:r>
              <a:rPr lang="en-GB" smtClean="0">
                <a:hlinkClick r:id="rId4"/>
              </a:rPr>
              <a:t>Brotherhood of the Snake</a:t>
            </a:r>
            <a:r>
              <a:rPr lang="en-GB" smtClean="0"/>
              <a:t>", a secret society that refers to Satan (the Great Serpent) back in the Garden of Eden. The Illuminati consider Satan being a good God and the Old Testament God to be evil. Their opinion is that Satan gave man knowledge, while God tried to suppress the same. From this viewpoint Satanism was developed and is practiced within the secret societies up until this day.</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endParaRPr lang="en-US" smtClean="0"/>
          </a:p>
        </p:txBody>
      </p:sp>
      <p:sp>
        <p:nvSpPr>
          <p:cNvPr id="331780" name="Slide Number Placeholder 3"/>
          <p:cNvSpPr>
            <a:spLocks noGrp="1"/>
          </p:cNvSpPr>
          <p:nvPr>
            <p:ph type="sldNum" sz="quarter" idx="5"/>
          </p:nvPr>
        </p:nvSpPr>
        <p:spPr>
          <a:noFill/>
        </p:spPr>
        <p:txBody>
          <a:bodyPr/>
          <a:lstStyle/>
          <a:p>
            <a:fld id="{CD99E405-BFCA-48A1-8340-018FC0D5CDDD}" type="slidenum">
              <a:rPr lang="en-GB" smtClean="0"/>
              <a:pPr/>
              <a:t>135</a:t>
            </a:fld>
            <a:endParaRPr lang="en-GB"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40209FBB-203A-4807-8B0E-88594B66C958}" type="slidenum">
              <a:rPr lang="en-GB" smtClean="0"/>
              <a:pPr/>
              <a:t>136</a:t>
            </a:fld>
            <a:endParaRPr lang="en-GB" smtClean="0"/>
          </a:p>
        </p:txBody>
      </p:sp>
      <p:sp>
        <p:nvSpPr>
          <p:cNvPr id="332803" name="Rectangle 2"/>
          <p:cNvSpPr>
            <a:spLocks noRo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r>
              <a:rPr lang="en-GB" smtClean="0"/>
              <a:t>In 1922 Lucifer's Trust was created in London, but later changed its name to Luci's Trust, as the first name was too obvious. The Trust is non-governmental and officially recognized by the United Nations. It is also an extension of the </a:t>
            </a:r>
            <a:r>
              <a:rPr lang="en-GB" smtClean="0">
                <a:hlinkClick r:id="rId3"/>
              </a:rPr>
              <a:t>Theosophical Society</a:t>
            </a:r>
            <a:r>
              <a:rPr lang="en-GB" smtClean="0"/>
              <a:t>, another secret society which influenced Adolf Hitler in developing his doctrine about the Arian Super Race. Luci's Trust is sponsored by among others the Satanist Robert McNamara, former minister of Defence in the USA, president of the World Bank, member of the Rockefeller Foundation, and Thomas Watson (IBM, former ambassador in Moscow). Luci's trust sponsors, among others, are the following front organizations: United Nations, Greenpeace Int., Greenpeace USA, Amnesty Int., UNICEF. Luci's Trust has its only "religious" chapel, the Temple of Understanding, where Satanism is practiced, in the UN headquarter in New York1. Interesting is the fact that Luci's Trust openly declares that a secretive group of illuminated, New Age notables is now running the planet from behind the scene. </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p>
        </p:txBody>
      </p:sp>
      <p:sp>
        <p:nvSpPr>
          <p:cNvPr id="333828" name="Slide Number Placeholder 3"/>
          <p:cNvSpPr>
            <a:spLocks noGrp="1"/>
          </p:cNvSpPr>
          <p:nvPr>
            <p:ph type="sldNum" sz="quarter" idx="5"/>
          </p:nvPr>
        </p:nvSpPr>
        <p:spPr>
          <a:noFill/>
        </p:spPr>
        <p:txBody>
          <a:bodyPr/>
          <a:lstStyle/>
          <a:p>
            <a:fld id="{2E4EAB6F-8E13-4FC7-89F4-D7EB76841B5C}" type="slidenum">
              <a:rPr lang="en-GB" smtClean="0"/>
              <a:pPr/>
              <a:t>137</a:t>
            </a:fld>
            <a:endParaRPr lang="en-GB"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767EBDB4-DE80-473D-B80C-A7E059DAE08D}" type="slidenum">
              <a:rPr lang="en-GB" smtClean="0"/>
              <a:pPr/>
              <a:t>138</a:t>
            </a:fld>
            <a:endParaRPr lang="en-GB" smtClean="0"/>
          </a:p>
        </p:txBody>
      </p:sp>
      <p:sp>
        <p:nvSpPr>
          <p:cNvPr id="334851" name="Rectangle 2"/>
          <p:cNvSpPr>
            <a:spLocks noRo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CEDFC45D-90A7-4A3D-A9DE-92FA68DB0184}" type="slidenum">
              <a:rPr lang="en-GB" smtClean="0"/>
              <a:pPr/>
              <a:t>139</a:t>
            </a:fld>
            <a:endParaRPr lang="en-GB" smtClean="0"/>
          </a:p>
        </p:txBody>
      </p:sp>
      <p:sp>
        <p:nvSpPr>
          <p:cNvPr id="335875" name="Rectangle 2"/>
          <p:cNvSpPr>
            <a:spLocks noRo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292FDB39-5218-4234-9007-4F4F5029E879}" type="slidenum">
              <a:rPr lang="en-GB" smtClean="0"/>
              <a:pPr/>
              <a:t>14</a:t>
            </a:fld>
            <a:endParaRPr lang="en-GB"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2C9B4304-7655-48B1-8073-1D60AC4FA435}" type="slidenum">
              <a:rPr lang="en-GB" smtClean="0"/>
              <a:pPr/>
              <a:t>140</a:t>
            </a:fld>
            <a:endParaRPr lang="en-GB"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9E1E0903-A1FA-49CE-8B8E-E5BDA1C0E564}" type="slidenum">
              <a:rPr lang="en-GB" smtClean="0"/>
              <a:pPr/>
              <a:t>141</a:t>
            </a:fld>
            <a:endParaRPr lang="en-GB"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endParaRPr lang="en-US" smtClean="0"/>
          </a:p>
        </p:txBody>
      </p:sp>
      <p:sp>
        <p:nvSpPr>
          <p:cNvPr id="338948" name="Slide Number Placeholder 3"/>
          <p:cNvSpPr>
            <a:spLocks noGrp="1"/>
          </p:cNvSpPr>
          <p:nvPr>
            <p:ph type="sldNum" sz="quarter" idx="5"/>
          </p:nvPr>
        </p:nvSpPr>
        <p:spPr>
          <a:noFill/>
        </p:spPr>
        <p:txBody>
          <a:bodyPr/>
          <a:lstStyle/>
          <a:p>
            <a:fld id="{A13CD0D1-C048-42F9-8DC1-84A7CD251165}" type="slidenum">
              <a:rPr lang="en-GB" smtClean="0"/>
              <a:pPr/>
              <a:t>142</a:t>
            </a:fld>
            <a:endParaRPr lang="en-GB"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endParaRPr lang="en-US" smtClean="0"/>
          </a:p>
        </p:txBody>
      </p:sp>
      <p:sp>
        <p:nvSpPr>
          <p:cNvPr id="339972" name="Slide Number Placeholder 3"/>
          <p:cNvSpPr>
            <a:spLocks noGrp="1"/>
          </p:cNvSpPr>
          <p:nvPr>
            <p:ph type="sldNum" sz="quarter" idx="5"/>
          </p:nvPr>
        </p:nvSpPr>
        <p:spPr>
          <a:noFill/>
        </p:spPr>
        <p:txBody>
          <a:bodyPr/>
          <a:lstStyle/>
          <a:p>
            <a:fld id="{2D411A5C-9506-47EF-B6B9-C2E187DFF596}" type="slidenum">
              <a:rPr lang="en-GB" smtClean="0"/>
              <a:pPr/>
              <a:t>143</a:t>
            </a:fld>
            <a:endParaRPr lang="en-GB"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endParaRPr lang="en-US" smtClean="0"/>
          </a:p>
        </p:txBody>
      </p:sp>
      <p:sp>
        <p:nvSpPr>
          <p:cNvPr id="340996" name="Slide Number Placeholder 3"/>
          <p:cNvSpPr>
            <a:spLocks noGrp="1"/>
          </p:cNvSpPr>
          <p:nvPr>
            <p:ph type="sldNum" sz="quarter" idx="5"/>
          </p:nvPr>
        </p:nvSpPr>
        <p:spPr>
          <a:noFill/>
        </p:spPr>
        <p:txBody>
          <a:bodyPr/>
          <a:lstStyle/>
          <a:p>
            <a:fld id="{9B0C233C-5516-446D-8FA7-C82ED0AF4E4A}" type="slidenum">
              <a:rPr lang="en-GB" smtClean="0"/>
              <a:pPr/>
              <a:t>144</a:t>
            </a:fld>
            <a:endParaRPr lang="en-GB"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p>
        </p:txBody>
      </p:sp>
      <p:sp>
        <p:nvSpPr>
          <p:cNvPr id="342020" name="Slide Number Placeholder 3"/>
          <p:cNvSpPr>
            <a:spLocks noGrp="1"/>
          </p:cNvSpPr>
          <p:nvPr>
            <p:ph type="sldNum" sz="quarter" idx="5"/>
          </p:nvPr>
        </p:nvSpPr>
        <p:spPr>
          <a:noFill/>
        </p:spPr>
        <p:txBody>
          <a:bodyPr/>
          <a:lstStyle/>
          <a:p>
            <a:fld id="{B9FEB0A2-5478-42BB-AEB2-5B89476D0A05}" type="slidenum">
              <a:rPr lang="en-GB" smtClean="0"/>
              <a:pPr/>
              <a:t>145</a:t>
            </a:fld>
            <a:endParaRPr lang="en-GB"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endParaRPr lang="en-US" smtClean="0"/>
          </a:p>
        </p:txBody>
      </p:sp>
      <p:sp>
        <p:nvSpPr>
          <p:cNvPr id="343044" name="Slide Number Placeholder 3"/>
          <p:cNvSpPr>
            <a:spLocks noGrp="1"/>
          </p:cNvSpPr>
          <p:nvPr>
            <p:ph type="sldNum" sz="quarter" idx="5"/>
          </p:nvPr>
        </p:nvSpPr>
        <p:spPr>
          <a:noFill/>
        </p:spPr>
        <p:txBody>
          <a:bodyPr/>
          <a:lstStyle/>
          <a:p>
            <a:fld id="{506FF39D-1DB2-42C6-8020-E65B7478322F}" type="slidenum">
              <a:rPr lang="en-GB" smtClean="0"/>
              <a:pPr/>
              <a:t>146</a:t>
            </a:fld>
            <a:endParaRPr lang="en-GB"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endParaRPr lang="en-US" smtClean="0"/>
          </a:p>
        </p:txBody>
      </p:sp>
      <p:sp>
        <p:nvSpPr>
          <p:cNvPr id="344068" name="Slide Number Placeholder 3"/>
          <p:cNvSpPr>
            <a:spLocks noGrp="1"/>
          </p:cNvSpPr>
          <p:nvPr>
            <p:ph type="sldNum" sz="quarter" idx="5"/>
          </p:nvPr>
        </p:nvSpPr>
        <p:spPr>
          <a:noFill/>
        </p:spPr>
        <p:txBody>
          <a:bodyPr/>
          <a:lstStyle/>
          <a:p>
            <a:fld id="{91578802-6CC2-4720-A84A-F3D9C4155F76}" type="slidenum">
              <a:rPr lang="en-GB" smtClean="0"/>
              <a:pPr/>
              <a:t>147</a:t>
            </a:fld>
            <a:endParaRPr lang="en-GB"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endParaRPr lang="en-US" smtClean="0"/>
          </a:p>
        </p:txBody>
      </p:sp>
      <p:sp>
        <p:nvSpPr>
          <p:cNvPr id="345092" name="Slide Number Placeholder 3"/>
          <p:cNvSpPr>
            <a:spLocks noGrp="1"/>
          </p:cNvSpPr>
          <p:nvPr>
            <p:ph type="sldNum" sz="quarter" idx="5"/>
          </p:nvPr>
        </p:nvSpPr>
        <p:spPr>
          <a:noFill/>
        </p:spPr>
        <p:txBody>
          <a:bodyPr/>
          <a:lstStyle/>
          <a:p>
            <a:fld id="{0E61B607-8717-438A-B275-2E2B2F94FD19}" type="slidenum">
              <a:rPr lang="en-GB" smtClean="0"/>
              <a:pPr/>
              <a:t>148</a:t>
            </a:fld>
            <a:endParaRPr lang="en-GB"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endParaRPr lang="en-US" smtClean="0"/>
          </a:p>
        </p:txBody>
      </p:sp>
      <p:sp>
        <p:nvSpPr>
          <p:cNvPr id="346116" name="Slide Number Placeholder 3"/>
          <p:cNvSpPr>
            <a:spLocks noGrp="1"/>
          </p:cNvSpPr>
          <p:nvPr>
            <p:ph type="sldNum" sz="quarter" idx="5"/>
          </p:nvPr>
        </p:nvSpPr>
        <p:spPr>
          <a:noFill/>
        </p:spPr>
        <p:txBody>
          <a:bodyPr/>
          <a:lstStyle/>
          <a:p>
            <a:fld id="{7FB26194-1A91-44A6-8B8B-622187876FFD}" type="slidenum">
              <a:rPr lang="en-GB" smtClean="0"/>
              <a:pPr/>
              <a:t>149</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smtClean="0"/>
          </a:p>
        </p:txBody>
      </p:sp>
      <p:sp>
        <p:nvSpPr>
          <p:cNvPr id="208900" name="Slide Number Placeholder 3"/>
          <p:cNvSpPr>
            <a:spLocks noGrp="1"/>
          </p:cNvSpPr>
          <p:nvPr>
            <p:ph type="sldNum" sz="quarter" idx="5"/>
          </p:nvPr>
        </p:nvSpPr>
        <p:spPr>
          <a:noFill/>
        </p:spPr>
        <p:txBody>
          <a:bodyPr/>
          <a:lstStyle/>
          <a:p>
            <a:fld id="{2503CC98-90AB-403B-B0A2-2BAE72B107DF}" type="slidenum">
              <a:rPr lang="en-GB" smtClean="0"/>
              <a:pPr/>
              <a:t>15</a:t>
            </a:fld>
            <a:endParaRPr lang="en-GB"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endParaRPr lang="en-US" smtClean="0"/>
          </a:p>
        </p:txBody>
      </p:sp>
      <p:sp>
        <p:nvSpPr>
          <p:cNvPr id="347140" name="Slide Number Placeholder 3"/>
          <p:cNvSpPr>
            <a:spLocks noGrp="1"/>
          </p:cNvSpPr>
          <p:nvPr>
            <p:ph type="sldNum" sz="quarter" idx="5"/>
          </p:nvPr>
        </p:nvSpPr>
        <p:spPr>
          <a:noFill/>
        </p:spPr>
        <p:txBody>
          <a:bodyPr/>
          <a:lstStyle/>
          <a:p>
            <a:fld id="{BD1B0687-B2CE-49DF-A39D-FB0B90D587D8}" type="slidenum">
              <a:rPr lang="en-GB" smtClean="0"/>
              <a:pPr/>
              <a:t>150</a:t>
            </a:fld>
            <a:endParaRPr lang="en-GB"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p:spPr>
        <p:txBody>
          <a:bodyPr/>
          <a:lstStyle/>
          <a:p>
            <a:endParaRPr lang="en-US" smtClean="0"/>
          </a:p>
        </p:txBody>
      </p:sp>
      <p:sp>
        <p:nvSpPr>
          <p:cNvPr id="348164" name="Slide Number Placeholder 3"/>
          <p:cNvSpPr>
            <a:spLocks noGrp="1"/>
          </p:cNvSpPr>
          <p:nvPr>
            <p:ph type="sldNum" sz="quarter" idx="5"/>
          </p:nvPr>
        </p:nvSpPr>
        <p:spPr>
          <a:noFill/>
        </p:spPr>
        <p:txBody>
          <a:bodyPr/>
          <a:lstStyle/>
          <a:p>
            <a:fld id="{EFAB9D52-55CD-429E-9DE2-94AAC69B3517}" type="slidenum">
              <a:rPr lang="en-GB" smtClean="0"/>
              <a:pPr/>
              <a:t>151</a:t>
            </a:fld>
            <a:endParaRPr lang="en-GB"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endParaRPr lang="en-US" smtClean="0"/>
          </a:p>
        </p:txBody>
      </p:sp>
      <p:sp>
        <p:nvSpPr>
          <p:cNvPr id="349188" name="Slide Number Placeholder 3"/>
          <p:cNvSpPr>
            <a:spLocks noGrp="1"/>
          </p:cNvSpPr>
          <p:nvPr>
            <p:ph type="sldNum" sz="quarter" idx="5"/>
          </p:nvPr>
        </p:nvSpPr>
        <p:spPr>
          <a:noFill/>
        </p:spPr>
        <p:txBody>
          <a:bodyPr/>
          <a:lstStyle/>
          <a:p>
            <a:fld id="{9AABF9B1-FAE3-40B9-8BBA-06AEB9C84DB2}" type="slidenum">
              <a:rPr lang="en-GB" smtClean="0"/>
              <a:pPr/>
              <a:t>152</a:t>
            </a:fld>
            <a:endParaRPr lang="en-GB"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endParaRPr lang="en-US" smtClean="0"/>
          </a:p>
        </p:txBody>
      </p:sp>
      <p:sp>
        <p:nvSpPr>
          <p:cNvPr id="350212" name="Slide Number Placeholder 3"/>
          <p:cNvSpPr>
            <a:spLocks noGrp="1"/>
          </p:cNvSpPr>
          <p:nvPr>
            <p:ph type="sldNum" sz="quarter" idx="5"/>
          </p:nvPr>
        </p:nvSpPr>
        <p:spPr>
          <a:noFill/>
        </p:spPr>
        <p:txBody>
          <a:bodyPr/>
          <a:lstStyle/>
          <a:p>
            <a:fld id="{36D90E06-9EAB-49C4-89F6-E3A8B7449717}" type="slidenum">
              <a:rPr lang="en-GB" smtClean="0"/>
              <a:pPr/>
              <a:t>153</a:t>
            </a:fld>
            <a:endParaRPr lang="en-GB"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endParaRPr lang="en-US" smtClean="0"/>
          </a:p>
        </p:txBody>
      </p:sp>
      <p:sp>
        <p:nvSpPr>
          <p:cNvPr id="351236" name="Slide Number Placeholder 3"/>
          <p:cNvSpPr>
            <a:spLocks noGrp="1"/>
          </p:cNvSpPr>
          <p:nvPr>
            <p:ph type="sldNum" sz="quarter" idx="5"/>
          </p:nvPr>
        </p:nvSpPr>
        <p:spPr>
          <a:noFill/>
        </p:spPr>
        <p:txBody>
          <a:bodyPr/>
          <a:lstStyle/>
          <a:p>
            <a:fld id="{4705C518-FEC5-4289-ABE4-04456C9BCB90}" type="slidenum">
              <a:rPr lang="en-GB" smtClean="0"/>
              <a:pPr/>
              <a:t>154</a:t>
            </a:fld>
            <a:endParaRPr lang="en-GB"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endParaRPr lang="en-US" smtClean="0"/>
          </a:p>
        </p:txBody>
      </p:sp>
      <p:sp>
        <p:nvSpPr>
          <p:cNvPr id="352260" name="Slide Number Placeholder 3"/>
          <p:cNvSpPr>
            <a:spLocks noGrp="1"/>
          </p:cNvSpPr>
          <p:nvPr>
            <p:ph type="sldNum" sz="quarter" idx="5"/>
          </p:nvPr>
        </p:nvSpPr>
        <p:spPr>
          <a:noFill/>
        </p:spPr>
        <p:txBody>
          <a:bodyPr/>
          <a:lstStyle/>
          <a:p>
            <a:fld id="{5D53EC18-24F9-4F77-8A2B-1EC1E3EDD1BA}" type="slidenum">
              <a:rPr lang="en-GB" smtClean="0"/>
              <a:pPr/>
              <a:t>155</a:t>
            </a:fld>
            <a:endParaRPr lang="en-GB"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p:spPr>
        <p:txBody>
          <a:bodyPr/>
          <a:lstStyle/>
          <a:p>
            <a:endParaRPr lang="en-US" smtClean="0"/>
          </a:p>
        </p:txBody>
      </p:sp>
      <p:sp>
        <p:nvSpPr>
          <p:cNvPr id="353284" name="Slide Number Placeholder 3"/>
          <p:cNvSpPr>
            <a:spLocks noGrp="1"/>
          </p:cNvSpPr>
          <p:nvPr>
            <p:ph type="sldNum" sz="quarter" idx="5"/>
          </p:nvPr>
        </p:nvSpPr>
        <p:spPr>
          <a:noFill/>
        </p:spPr>
        <p:txBody>
          <a:bodyPr/>
          <a:lstStyle/>
          <a:p>
            <a:fld id="{666DF83A-A494-401A-ACC5-6000D4A0EE82}" type="slidenum">
              <a:rPr lang="en-GB" smtClean="0"/>
              <a:pPr/>
              <a:t>156</a:t>
            </a:fld>
            <a:endParaRPr lang="en-GB"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p>
        </p:txBody>
      </p:sp>
      <p:sp>
        <p:nvSpPr>
          <p:cNvPr id="354308" name="Slide Number Placeholder 3"/>
          <p:cNvSpPr>
            <a:spLocks noGrp="1"/>
          </p:cNvSpPr>
          <p:nvPr>
            <p:ph type="sldNum" sz="quarter" idx="5"/>
          </p:nvPr>
        </p:nvSpPr>
        <p:spPr>
          <a:noFill/>
        </p:spPr>
        <p:txBody>
          <a:bodyPr/>
          <a:lstStyle/>
          <a:p>
            <a:fld id="{C8EB828F-075F-4FE2-A052-7BDC2CD621D5}" type="slidenum">
              <a:rPr lang="en-GB" smtClean="0"/>
              <a:pPr/>
              <a:t>157</a:t>
            </a:fld>
            <a:endParaRPr lang="en-GB"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endParaRPr lang="en-US" smtClean="0"/>
          </a:p>
        </p:txBody>
      </p:sp>
      <p:sp>
        <p:nvSpPr>
          <p:cNvPr id="355332" name="Slide Number Placeholder 3"/>
          <p:cNvSpPr>
            <a:spLocks noGrp="1"/>
          </p:cNvSpPr>
          <p:nvPr>
            <p:ph type="sldNum" sz="quarter" idx="5"/>
          </p:nvPr>
        </p:nvSpPr>
        <p:spPr>
          <a:noFill/>
        </p:spPr>
        <p:txBody>
          <a:bodyPr/>
          <a:lstStyle/>
          <a:p>
            <a:fld id="{2236F751-4567-44A1-9391-D60563F679DD}" type="slidenum">
              <a:rPr lang="en-GB" smtClean="0"/>
              <a:pPr/>
              <a:t>158</a:t>
            </a:fld>
            <a:endParaRPr lang="en-GB"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p:spPr>
        <p:txBody>
          <a:bodyPr/>
          <a:lstStyle/>
          <a:p>
            <a:endParaRPr lang="en-US" smtClean="0"/>
          </a:p>
        </p:txBody>
      </p:sp>
      <p:sp>
        <p:nvSpPr>
          <p:cNvPr id="356356" name="Slide Number Placeholder 3"/>
          <p:cNvSpPr>
            <a:spLocks noGrp="1"/>
          </p:cNvSpPr>
          <p:nvPr>
            <p:ph type="sldNum" sz="quarter" idx="5"/>
          </p:nvPr>
        </p:nvSpPr>
        <p:spPr>
          <a:noFill/>
        </p:spPr>
        <p:txBody>
          <a:bodyPr/>
          <a:lstStyle/>
          <a:p>
            <a:fld id="{70754203-8819-427A-9681-D95E99EAE029}" type="slidenum">
              <a:rPr lang="en-GB" smtClean="0"/>
              <a:pPr/>
              <a:t>159</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p>
        </p:txBody>
      </p:sp>
      <p:sp>
        <p:nvSpPr>
          <p:cNvPr id="209924" name="Slide Number Placeholder 3"/>
          <p:cNvSpPr>
            <a:spLocks noGrp="1"/>
          </p:cNvSpPr>
          <p:nvPr>
            <p:ph type="sldNum" sz="quarter" idx="5"/>
          </p:nvPr>
        </p:nvSpPr>
        <p:spPr>
          <a:noFill/>
        </p:spPr>
        <p:txBody>
          <a:bodyPr/>
          <a:lstStyle/>
          <a:p>
            <a:fld id="{871B10A7-BE98-460D-BD65-255E9AAB638E}" type="slidenum">
              <a:rPr lang="en-GB" smtClean="0"/>
              <a:pPr/>
              <a:t>16</a:t>
            </a:fld>
            <a:endParaRPr lang="en-GB"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smtClean="0"/>
          </a:p>
        </p:txBody>
      </p:sp>
      <p:sp>
        <p:nvSpPr>
          <p:cNvPr id="357380" name="Slide Number Placeholder 3"/>
          <p:cNvSpPr>
            <a:spLocks noGrp="1"/>
          </p:cNvSpPr>
          <p:nvPr>
            <p:ph type="sldNum" sz="quarter" idx="5"/>
          </p:nvPr>
        </p:nvSpPr>
        <p:spPr>
          <a:noFill/>
        </p:spPr>
        <p:txBody>
          <a:bodyPr/>
          <a:lstStyle/>
          <a:p>
            <a:fld id="{AA716A23-72E3-40B2-A1A3-C2CE8C5F1400}" type="slidenum">
              <a:rPr lang="en-GB" smtClean="0"/>
              <a:pPr/>
              <a:t>160</a:t>
            </a:fld>
            <a:endParaRPr lang="en-GB"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smtClean="0"/>
          </a:p>
        </p:txBody>
      </p:sp>
      <p:sp>
        <p:nvSpPr>
          <p:cNvPr id="358404" name="Slide Number Placeholder 3"/>
          <p:cNvSpPr>
            <a:spLocks noGrp="1"/>
          </p:cNvSpPr>
          <p:nvPr>
            <p:ph type="sldNum" sz="quarter" idx="5"/>
          </p:nvPr>
        </p:nvSpPr>
        <p:spPr>
          <a:noFill/>
        </p:spPr>
        <p:txBody>
          <a:bodyPr/>
          <a:lstStyle/>
          <a:p>
            <a:fld id="{B06E1CA8-6420-4B6E-A0B2-49AC00982818}" type="slidenum">
              <a:rPr lang="en-GB" smtClean="0"/>
              <a:pPr/>
              <a:t>161</a:t>
            </a:fld>
            <a:endParaRPr lang="en-GB"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p:spPr>
        <p:txBody>
          <a:bodyPr/>
          <a:lstStyle/>
          <a:p>
            <a:endParaRPr lang="en-US" smtClean="0"/>
          </a:p>
        </p:txBody>
      </p:sp>
      <p:sp>
        <p:nvSpPr>
          <p:cNvPr id="359428" name="Slide Number Placeholder 3"/>
          <p:cNvSpPr>
            <a:spLocks noGrp="1"/>
          </p:cNvSpPr>
          <p:nvPr>
            <p:ph type="sldNum" sz="quarter" idx="5"/>
          </p:nvPr>
        </p:nvSpPr>
        <p:spPr>
          <a:noFill/>
        </p:spPr>
        <p:txBody>
          <a:bodyPr/>
          <a:lstStyle/>
          <a:p>
            <a:fld id="{ECC69607-ECA0-4760-BCC8-8BBADD1D13F9}" type="slidenum">
              <a:rPr lang="en-GB" smtClean="0"/>
              <a:pPr/>
              <a:t>162</a:t>
            </a:fld>
            <a:endParaRPr lang="en-GB"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endParaRPr lang="en-US" smtClean="0"/>
          </a:p>
        </p:txBody>
      </p:sp>
      <p:sp>
        <p:nvSpPr>
          <p:cNvPr id="360452" name="Slide Number Placeholder 3"/>
          <p:cNvSpPr>
            <a:spLocks noGrp="1"/>
          </p:cNvSpPr>
          <p:nvPr>
            <p:ph type="sldNum" sz="quarter" idx="5"/>
          </p:nvPr>
        </p:nvSpPr>
        <p:spPr>
          <a:noFill/>
        </p:spPr>
        <p:txBody>
          <a:bodyPr/>
          <a:lstStyle/>
          <a:p>
            <a:fld id="{4436D553-239D-43F9-BFD4-A7A9CF0F0316}" type="slidenum">
              <a:rPr lang="en-GB" smtClean="0"/>
              <a:pPr/>
              <a:t>163</a:t>
            </a:fld>
            <a:endParaRPr lang="en-GB"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p>
        </p:txBody>
      </p:sp>
      <p:sp>
        <p:nvSpPr>
          <p:cNvPr id="361476" name="Slide Number Placeholder 3"/>
          <p:cNvSpPr>
            <a:spLocks noGrp="1"/>
          </p:cNvSpPr>
          <p:nvPr>
            <p:ph type="sldNum" sz="quarter" idx="5"/>
          </p:nvPr>
        </p:nvSpPr>
        <p:spPr>
          <a:noFill/>
        </p:spPr>
        <p:txBody>
          <a:bodyPr/>
          <a:lstStyle/>
          <a:p>
            <a:fld id="{E77B33C2-2122-4093-AB34-87D6F4B5F4C6}" type="slidenum">
              <a:rPr lang="en-GB" smtClean="0"/>
              <a:pPr/>
              <a:t>164</a:t>
            </a:fld>
            <a:endParaRPr lang="en-GB"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p>
        </p:txBody>
      </p:sp>
      <p:sp>
        <p:nvSpPr>
          <p:cNvPr id="362500" name="Slide Number Placeholder 3"/>
          <p:cNvSpPr>
            <a:spLocks noGrp="1"/>
          </p:cNvSpPr>
          <p:nvPr>
            <p:ph type="sldNum" sz="quarter" idx="5"/>
          </p:nvPr>
        </p:nvSpPr>
        <p:spPr>
          <a:noFill/>
        </p:spPr>
        <p:txBody>
          <a:bodyPr/>
          <a:lstStyle/>
          <a:p>
            <a:fld id="{122E4535-1991-4942-A935-83E52F0DE451}" type="slidenum">
              <a:rPr lang="en-GB" smtClean="0"/>
              <a:pPr/>
              <a:t>165</a:t>
            </a:fld>
            <a:endParaRPr lang="en-GB"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endParaRPr lang="en-US" smtClean="0"/>
          </a:p>
        </p:txBody>
      </p:sp>
      <p:sp>
        <p:nvSpPr>
          <p:cNvPr id="363524" name="Slide Number Placeholder 3"/>
          <p:cNvSpPr>
            <a:spLocks noGrp="1"/>
          </p:cNvSpPr>
          <p:nvPr>
            <p:ph type="sldNum" sz="quarter" idx="5"/>
          </p:nvPr>
        </p:nvSpPr>
        <p:spPr>
          <a:noFill/>
        </p:spPr>
        <p:txBody>
          <a:bodyPr/>
          <a:lstStyle/>
          <a:p>
            <a:fld id="{15F14642-E2B5-4EC7-8A31-C5E68AEFF817}" type="slidenum">
              <a:rPr lang="en-GB" smtClean="0"/>
              <a:pPr/>
              <a:t>166</a:t>
            </a:fld>
            <a:endParaRPr lang="en-GB"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p>
        </p:txBody>
      </p:sp>
      <p:sp>
        <p:nvSpPr>
          <p:cNvPr id="364548" name="Slide Number Placeholder 3"/>
          <p:cNvSpPr>
            <a:spLocks noGrp="1"/>
          </p:cNvSpPr>
          <p:nvPr>
            <p:ph type="sldNum" sz="quarter" idx="5"/>
          </p:nvPr>
        </p:nvSpPr>
        <p:spPr>
          <a:noFill/>
        </p:spPr>
        <p:txBody>
          <a:bodyPr/>
          <a:lstStyle/>
          <a:p>
            <a:fld id="{8C521F21-E841-4BBD-927A-917A0BA9F342}" type="slidenum">
              <a:rPr lang="en-GB" smtClean="0"/>
              <a:pPr/>
              <a:t>167</a:t>
            </a:fld>
            <a:endParaRPr lang="en-GB"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p:spPr>
        <p:txBody>
          <a:bodyPr/>
          <a:lstStyle/>
          <a:p>
            <a:endParaRPr lang="en-US" smtClean="0"/>
          </a:p>
        </p:txBody>
      </p:sp>
      <p:sp>
        <p:nvSpPr>
          <p:cNvPr id="365572" name="Slide Number Placeholder 3"/>
          <p:cNvSpPr>
            <a:spLocks noGrp="1"/>
          </p:cNvSpPr>
          <p:nvPr>
            <p:ph type="sldNum" sz="quarter" idx="5"/>
          </p:nvPr>
        </p:nvSpPr>
        <p:spPr>
          <a:noFill/>
        </p:spPr>
        <p:txBody>
          <a:bodyPr/>
          <a:lstStyle/>
          <a:p>
            <a:fld id="{DBA59B20-492E-499E-8950-016713442F11}" type="slidenum">
              <a:rPr lang="en-GB" smtClean="0"/>
              <a:pPr/>
              <a:t>168</a:t>
            </a:fld>
            <a:endParaRPr lang="en-GB"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p:spPr>
        <p:txBody>
          <a:bodyPr/>
          <a:lstStyle/>
          <a:p>
            <a:endParaRPr lang="en-US" smtClean="0"/>
          </a:p>
        </p:txBody>
      </p:sp>
      <p:sp>
        <p:nvSpPr>
          <p:cNvPr id="366596" name="Slide Number Placeholder 3"/>
          <p:cNvSpPr>
            <a:spLocks noGrp="1"/>
          </p:cNvSpPr>
          <p:nvPr>
            <p:ph type="sldNum" sz="quarter" idx="5"/>
          </p:nvPr>
        </p:nvSpPr>
        <p:spPr>
          <a:noFill/>
        </p:spPr>
        <p:txBody>
          <a:bodyPr/>
          <a:lstStyle/>
          <a:p>
            <a:fld id="{9DBFB784-A518-481C-9BB1-AFF0520DDDF6}" type="slidenum">
              <a:rPr lang="en-GB" smtClean="0"/>
              <a:pPr/>
              <a:t>169</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smtClean="0"/>
          </a:p>
        </p:txBody>
      </p:sp>
      <p:sp>
        <p:nvSpPr>
          <p:cNvPr id="210948" name="Slide Number Placeholder 3"/>
          <p:cNvSpPr>
            <a:spLocks noGrp="1"/>
          </p:cNvSpPr>
          <p:nvPr>
            <p:ph type="sldNum" sz="quarter" idx="5"/>
          </p:nvPr>
        </p:nvSpPr>
        <p:spPr>
          <a:noFill/>
        </p:spPr>
        <p:txBody>
          <a:bodyPr/>
          <a:lstStyle/>
          <a:p>
            <a:fld id="{25D60CB7-5D65-4E6C-AC1D-F9A85DEF282A}" type="slidenum">
              <a:rPr lang="en-GB" smtClean="0"/>
              <a:pPr/>
              <a:t>17</a:t>
            </a:fld>
            <a:endParaRPr lang="en-GB"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endParaRPr lang="en-US" smtClean="0"/>
          </a:p>
        </p:txBody>
      </p:sp>
      <p:sp>
        <p:nvSpPr>
          <p:cNvPr id="367620" name="Slide Number Placeholder 3"/>
          <p:cNvSpPr>
            <a:spLocks noGrp="1"/>
          </p:cNvSpPr>
          <p:nvPr>
            <p:ph type="sldNum" sz="quarter" idx="5"/>
          </p:nvPr>
        </p:nvSpPr>
        <p:spPr>
          <a:noFill/>
        </p:spPr>
        <p:txBody>
          <a:bodyPr/>
          <a:lstStyle/>
          <a:p>
            <a:fld id="{EFCF343C-9E61-4344-B10C-231D9FAA8DB5}" type="slidenum">
              <a:rPr lang="en-GB" smtClean="0"/>
              <a:pPr/>
              <a:t>170</a:t>
            </a:fld>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p:spPr>
        <p:txBody>
          <a:bodyPr/>
          <a:lstStyle/>
          <a:p>
            <a:endParaRPr lang="en-US" smtClean="0"/>
          </a:p>
        </p:txBody>
      </p:sp>
      <p:sp>
        <p:nvSpPr>
          <p:cNvPr id="368644" name="Slide Number Placeholder 3"/>
          <p:cNvSpPr>
            <a:spLocks noGrp="1"/>
          </p:cNvSpPr>
          <p:nvPr>
            <p:ph type="sldNum" sz="quarter" idx="5"/>
          </p:nvPr>
        </p:nvSpPr>
        <p:spPr>
          <a:noFill/>
        </p:spPr>
        <p:txBody>
          <a:bodyPr/>
          <a:lstStyle/>
          <a:p>
            <a:fld id="{D3D728AB-6779-4767-90C8-723DFB4025C3}" type="slidenum">
              <a:rPr lang="en-GB" smtClean="0"/>
              <a:pPr/>
              <a:t>171</a:t>
            </a:fld>
            <a:endParaRPr lang="en-GB"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p:spPr>
        <p:txBody>
          <a:bodyPr/>
          <a:lstStyle/>
          <a:p>
            <a:endParaRPr lang="en-US" smtClean="0"/>
          </a:p>
        </p:txBody>
      </p:sp>
      <p:sp>
        <p:nvSpPr>
          <p:cNvPr id="369668" name="Slide Number Placeholder 3"/>
          <p:cNvSpPr>
            <a:spLocks noGrp="1"/>
          </p:cNvSpPr>
          <p:nvPr>
            <p:ph type="sldNum" sz="quarter" idx="5"/>
          </p:nvPr>
        </p:nvSpPr>
        <p:spPr>
          <a:noFill/>
        </p:spPr>
        <p:txBody>
          <a:bodyPr/>
          <a:lstStyle/>
          <a:p>
            <a:fld id="{AB698B39-4B67-496D-A254-6873443CEA07}" type="slidenum">
              <a:rPr lang="en-GB" smtClean="0"/>
              <a:pPr/>
              <a:t>172</a:t>
            </a:fld>
            <a:endParaRPr lang="en-GB"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p:spPr>
        <p:txBody>
          <a:bodyPr/>
          <a:lstStyle/>
          <a:p>
            <a:endParaRPr lang="en-US" smtClean="0"/>
          </a:p>
        </p:txBody>
      </p:sp>
      <p:sp>
        <p:nvSpPr>
          <p:cNvPr id="370692" name="Slide Number Placeholder 3"/>
          <p:cNvSpPr>
            <a:spLocks noGrp="1"/>
          </p:cNvSpPr>
          <p:nvPr>
            <p:ph type="sldNum" sz="quarter" idx="5"/>
          </p:nvPr>
        </p:nvSpPr>
        <p:spPr>
          <a:noFill/>
        </p:spPr>
        <p:txBody>
          <a:bodyPr/>
          <a:lstStyle/>
          <a:p>
            <a:fld id="{D3E42DEF-501E-48D8-915F-CB7B8FE1D60F}" type="slidenum">
              <a:rPr lang="en-GB" smtClean="0"/>
              <a:pPr/>
              <a:t>173</a:t>
            </a:fld>
            <a:endParaRPr lang="en-GB"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p:spPr>
        <p:txBody>
          <a:bodyPr/>
          <a:lstStyle/>
          <a:p>
            <a:endParaRPr lang="en-US" smtClean="0"/>
          </a:p>
        </p:txBody>
      </p:sp>
      <p:sp>
        <p:nvSpPr>
          <p:cNvPr id="371716" name="Slide Number Placeholder 3"/>
          <p:cNvSpPr>
            <a:spLocks noGrp="1"/>
          </p:cNvSpPr>
          <p:nvPr>
            <p:ph type="sldNum" sz="quarter" idx="5"/>
          </p:nvPr>
        </p:nvSpPr>
        <p:spPr>
          <a:noFill/>
        </p:spPr>
        <p:txBody>
          <a:bodyPr/>
          <a:lstStyle/>
          <a:p>
            <a:fld id="{8EBF4B47-D254-491E-B654-21A2256B2F81}" type="slidenum">
              <a:rPr lang="en-GB" smtClean="0"/>
              <a:pPr/>
              <a:t>174</a:t>
            </a:fld>
            <a:endParaRPr lang="en-GB"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ln/>
        </p:spPr>
      </p:sp>
      <p:sp>
        <p:nvSpPr>
          <p:cNvPr id="372739" name="Notes Placeholder 2"/>
          <p:cNvSpPr>
            <a:spLocks noGrp="1"/>
          </p:cNvSpPr>
          <p:nvPr>
            <p:ph type="body" idx="1"/>
          </p:nvPr>
        </p:nvSpPr>
        <p:spPr>
          <a:noFill/>
          <a:ln/>
        </p:spPr>
        <p:txBody>
          <a:bodyPr/>
          <a:lstStyle/>
          <a:p>
            <a:endParaRPr lang="en-US" smtClean="0"/>
          </a:p>
        </p:txBody>
      </p:sp>
      <p:sp>
        <p:nvSpPr>
          <p:cNvPr id="372740" name="Slide Number Placeholder 3"/>
          <p:cNvSpPr>
            <a:spLocks noGrp="1"/>
          </p:cNvSpPr>
          <p:nvPr>
            <p:ph type="sldNum" sz="quarter" idx="5"/>
          </p:nvPr>
        </p:nvSpPr>
        <p:spPr>
          <a:noFill/>
        </p:spPr>
        <p:txBody>
          <a:bodyPr/>
          <a:lstStyle/>
          <a:p>
            <a:fld id="{CF7EC1A7-7A4F-4C97-8A82-41A01E5B6D12}" type="slidenum">
              <a:rPr lang="en-GB" smtClean="0"/>
              <a:pPr/>
              <a:t>175</a:t>
            </a:fld>
            <a:endParaRPr lang="en-GB"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US" smtClean="0"/>
          </a:p>
        </p:txBody>
      </p:sp>
      <p:sp>
        <p:nvSpPr>
          <p:cNvPr id="373764" name="Slide Number Placeholder 3"/>
          <p:cNvSpPr>
            <a:spLocks noGrp="1"/>
          </p:cNvSpPr>
          <p:nvPr>
            <p:ph type="sldNum" sz="quarter" idx="5"/>
          </p:nvPr>
        </p:nvSpPr>
        <p:spPr>
          <a:noFill/>
        </p:spPr>
        <p:txBody>
          <a:bodyPr/>
          <a:lstStyle/>
          <a:p>
            <a:fld id="{C99BAEAF-34D1-41CA-B5B2-E8955059BDB9}" type="slidenum">
              <a:rPr lang="en-GB" smtClean="0"/>
              <a:pPr/>
              <a:t>176</a:t>
            </a:fld>
            <a:endParaRPr lang="en-GB"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p:spPr>
        <p:txBody>
          <a:bodyPr/>
          <a:lstStyle/>
          <a:p>
            <a:endParaRPr lang="en-US" smtClean="0"/>
          </a:p>
        </p:txBody>
      </p:sp>
      <p:sp>
        <p:nvSpPr>
          <p:cNvPr id="374788" name="Slide Number Placeholder 3"/>
          <p:cNvSpPr>
            <a:spLocks noGrp="1"/>
          </p:cNvSpPr>
          <p:nvPr>
            <p:ph type="sldNum" sz="quarter" idx="5"/>
          </p:nvPr>
        </p:nvSpPr>
        <p:spPr>
          <a:noFill/>
        </p:spPr>
        <p:txBody>
          <a:bodyPr/>
          <a:lstStyle/>
          <a:p>
            <a:fld id="{2998C2D0-0555-4273-A41C-D6A7999098AE}" type="slidenum">
              <a:rPr lang="en-GB" smtClean="0"/>
              <a:pPr/>
              <a:t>177</a:t>
            </a:fld>
            <a:endParaRPr lang="en-GB"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p:spPr>
        <p:txBody>
          <a:bodyPr/>
          <a:lstStyle/>
          <a:p>
            <a:endParaRPr lang="en-US" smtClean="0"/>
          </a:p>
        </p:txBody>
      </p:sp>
      <p:sp>
        <p:nvSpPr>
          <p:cNvPr id="375812" name="Slide Number Placeholder 3"/>
          <p:cNvSpPr>
            <a:spLocks noGrp="1"/>
          </p:cNvSpPr>
          <p:nvPr>
            <p:ph type="sldNum" sz="quarter" idx="5"/>
          </p:nvPr>
        </p:nvSpPr>
        <p:spPr>
          <a:noFill/>
        </p:spPr>
        <p:txBody>
          <a:bodyPr/>
          <a:lstStyle/>
          <a:p>
            <a:fld id="{C5EDC6CE-5B01-4CEF-AF78-97409C1A6460}" type="slidenum">
              <a:rPr lang="en-GB" smtClean="0"/>
              <a:pPr/>
              <a:t>178</a:t>
            </a:fld>
            <a:endParaRPr lang="en-GB"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smtClean="0"/>
          </a:p>
        </p:txBody>
      </p:sp>
      <p:sp>
        <p:nvSpPr>
          <p:cNvPr id="376836" name="Slide Number Placeholder 3"/>
          <p:cNvSpPr>
            <a:spLocks noGrp="1"/>
          </p:cNvSpPr>
          <p:nvPr>
            <p:ph type="sldNum" sz="quarter" idx="5"/>
          </p:nvPr>
        </p:nvSpPr>
        <p:spPr>
          <a:noFill/>
        </p:spPr>
        <p:txBody>
          <a:bodyPr/>
          <a:lstStyle/>
          <a:p>
            <a:fld id="{94691195-1535-4615-99E6-3D2D9522513A}" type="slidenum">
              <a:rPr lang="en-GB" smtClean="0"/>
              <a:pPr/>
              <a:t>179</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p>
        </p:txBody>
      </p:sp>
      <p:sp>
        <p:nvSpPr>
          <p:cNvPr id="211972" name="Slide Number Placeholder 3"/>
          <p:cNvSpPr>
            <a:spLocks noGrp="1"/>
          </p:cNvSpPr>
          <p:nvPr>
            <p:ph type="sldNum" sz="quarter" idx="5"/>
          </p:nvPr>
        </p:nvSpPr>
        <p:spPr>
          <a:noFill/>
        </p:spPr>
        <p:txBody>
          <a:bodyPr/>
          <a:lstStyle/>
          <a:p>
            <a:fld id="{DA57907E-B7F8-46F9-BD70-86663E3BE732}" type="slidenum">
              <a:rPr lang="en-GB" smtClean="0"/>
              <a:pPr/>
              <a:t>18</a:t>
            </a:fld>
            <a:endParaRPr lang="en-GB"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p:spPr>
        <p:txBody>
          <a:bodyPr/>
          <a:lstStyle/>
          <a:p>
            <a:endParaRPr lang="en-US" smtClean="0"/>
          </a:p>
        </p:txBody>
      </p:sp>
      <p:sp>
        <p:nvSpPr>
          <p:cNvPr id="377860" name="Slide Number Placeholder 3"/>
          <p:cNvSpPr>
            <a:spLocks noGrp="1"/>
          </p:cNvSpPr>
          <p:nvPr>
            <p:ph type="sldNum" sz="quarter" idx="5"/>
          </p:nvPr>
        </p:nvSpPr>
        <p:spPr>
          <a:noFill/>
        </p:spPr>
        <p:txBody>
          <a:bodyPr/>
          <a:lstStyle/>
          <a:p>
            <a:fld id="{ECD0EABF-7704-42E5-942C-6D754E4E0118}" type="slidenum">
              <a:rPr lang="en-GB" smtClean="0"/>
              <a:pPr/>
              <a:t>180</a:t>
            </a:fld>
            <a:endParaRPr lang="en-GB"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p:spPr>
        <p:txBody>
          <a:bodyPr/>
          <a:lstStyle/>
          <a:p>
            <a:endParaRPr lang="en-US" smtClean="0"/>
          </a:p>
        </p:txBody>
      </p:sp>
      <p:sp>
        <p:nvSpPr>
          <p:cNvPr id="378884" name="Slide Number Placeholder 3"/>
          <p:cNvSpPr>
            <a:spLocks noGrp="1"/>
          </p:cNvSpPr>
          <p:nvPr>
            <p:ph type="sldNum" sz="quarter" idx="5"/>
          </p:nvPr>
        </p:nvSpPr>
        <p:spPr>
          <a:noFill/>
        </p:spPr>
        <p:txBody>
          <a:bodyPr/>
          <a:lstStyle/>
          <a:p>
            <a:fld id="{B6D52E1E-6B61-4074-AAFA-89A2ABFFD4A6}" type="slidenum">
              <a:rPr lang="en-GB" smtClean="0"/>
              <a:pPr/>
              <a:t>181</a:t>
            </a:fld>
            <a:endParaRPr lang="en-GB"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p:spPr>
        <p:txBody>
          <a:bodyPr/>
          <a:lstStyle/>
          <a:p>
            <a:endParaRPr lang="en-US" smtClean="0"/>
          </a:p>
        </p:txBody>
      </p:sp>
      <p:sp>
        <p:nvSpPr>
          <p:cNvPr id="379908" name="Slide Number Placeholder 3"/>
          <p:cNvSpPr>
            <a:spLocks noGrp="1"/>
          </p:cNvSpPr>
          <p:nvPr>
            <p:ph type="sldNum" sz="quarter" idx="5"/>
          </p:nvPr>
        </p:nvSpPr>
        <p:spPr>
          <a:noFill/>
        </p:spPr>
        <p:txBody>
          <a:bodyPr/>
          <a:lstStyle/>
          <a:p>
            <a:fld id="{307426AC-10D1-48D4-8164-23D31F7C2E5D}" type="slidenum">
              <a:rPr lang="en-GB" smtClean="0"/>
              <a:pPr/>
              <a:t>182</a:t>
            </a:fld>
            <a:endParaRPr lang="en-GB"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E3E35E65-FE11-4E09-8D74-76C233C18A34}" type="slidenum">
              <a:rPr lang="en-GB" smtClean="0"/>
              <a:pPr/>
              <a:t>183</a:t>
            </a:fld>
            <a:endParaRPr lang="en-GB" smtClean="0"/>
          </a:p>
        </p:txBody>
      </p:sp>
      <p:sp>
        <p:nvSpPr>
          <p:cNvPr id="380931" name="Rectangle 2"/>
          <p:cNvSpPr>
            <a:spLocks noRo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p:spPr>
        <p:txBody>
          <a:bodyPr/>
          <a:lstStyle/>
          <a:p>
            <a:endParaRPr lang="en-US" smtClean="0"/>
          </a:p>
        </p:txBody>
      </p:sp>
      <p:sp>
        <p:nvSpPr>
          <p:cNvPr id="381956" name="Slide Number Placeholder 3"/>
          <p:cNvSpPr>
            <a:spLocks noGrp="1"/>
          </p:cNvSpPr>
          <p:nvPr>
            <p:ph type="sldNum" sz="quarter" idx="5"/>
          </p:nvPr>
        </p:nvSpPr>
        <p:spPr>
          <a:noFill/>
        </p:spPr>
        <p:txBody>
          <a:bodyPr/>
          <a:lstStyle/>
          <a:p>
            <a:fld id="{705185B7-B447-437C-8328-826061362CFC}" type="slidenum">
              <a:rPr lang="en-GB" smtClean="0"/>
              <a:pPr/>
              <a:t>184</a:t>
            </a:fld>
            <a:endParaRPr lang="en-GB"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B9164D3F-B75C-4ECE-95A2-D8F7DECEB46D}" type="slidenum">
              <a:rPr lang="en-GB" smtClean="0"/>
              <a:pPr/>
              <a:t>185</a:t>
            </a:fld>
            <a:endParaRPr lang="en-GB" smtClean="0"/>
          </a:p>
        </p:txBody>
      </p:sp>
      <p:sp>
        <p:nvSpPr>
          <p:cNvPr id="382979" name="Rectangle 2"/>
          <p:cNvSpPr>
            <a:spLocks noRo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8A6F2352-91C5-4D58-A918-90D2F213185A}" type="slidenum">
              <a:rPr lang="en-GB" smtClean="0"/>
              <a:pPr/>
              <a:t>186</a:t>
            </a:fld>
            <a:endParaRPr lang="en-GB" smtClean="0"/>
          </a:p>
        </p:txBody>
      </p:sp>
      <p:sp>
        <p:nvSpPr>
          <p:cNvPr id="384003" name="Rectangle 2"/>
          <p:cNvSpPr>
            <a:spLocks noRo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212996" name="Slide Number Placeholder 3"/>
          <p:cNvSpPr>
            <a:spLocks noGrp="1"/>
          </p:cNvSpPr>
          <p:nvPr>
            <p:ph type="sldNum" sz="quarter" idx="5"/>
          </p:nvPr>
        </p:nvSpPr>
        <p:spPr>
          <a:noFill/>
        </p:spPr>
        <p:txBody>
          <a:bodyPr/>
          <a:lstStyle/>
          <a:p>
            <a:fld id="{4E506760-0FC5-4363-A8C7-E9215872B60A}" type="slidenum">
              <a:rPr lang="en-GB" smtClean="0"/>
              <a:pPr/>
              <a:t>19</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247C2178-7E5B-4F71-AFDF-E535F012EE25}" type="slidenum">
              <a:rPr lang="en-GB" smtClean="0"/>
              <a:pPr/>
              <a:t>2</a:t>
            </a:fld>
            <a:endParaRPr lang="en-GB" smtClean="0"/>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fld id="{70ED33F7-A220-4156-841A-C9EC92EDE0AB}" type="slidenum">
              <a:rPr lang="en-GB" smtClean="0"/>
              <a:pPr/>
              <a:t>20</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endParaRPr lang="en-US" smtClean="0"/>
          </a:p>
        </p:txBody>
      </p:sp>
      <p:sp>
        <p:nvSpPr>
          <p:cNvPr id="215044" name="Slide Number Placeholder 3"/>
          <p:cNvSpPr>
            <a:spLocks noGrp="1"/>
          </p:cNvSpPr>
          <p:nvPr>
            <p:ph type="sldNum" sz="quarter" idx="5"/>
          </p:nvPr>
        </p:nvSpPr>
        <p:spPr>
          <a:noFill/>
        </p:spPr>
        <p:txBody>
          <a:bodyPr/>
          <a:lstStyle/>
          <a:p>
            <a:fld id="{05FC1B86-57E9-44D8-9BF4-8C92C3C733DB}" type="slidenum">
              <a:rPr lang="en-GB" smtClean="0"/>
              <a:pPr/>
              <a:t>21</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endParaRPr lang="en-US" smtClean="0"/>
          </a:p>
        </p:txBody>
      </p:sp>
      <p:sp>
        <p:nvSpPr>
          <p:cNvPr id="216068" name="Slide Number Placeholder 3"/>
          <p:cNvSpPr>
            <a:spLocks noGrp="1"/>
          </p:cNvSpPr>
          <p:nvPr>
            <p:ph type="sldNum" sz="quarter" idx="5"/>
          </p:nvPr>
        </p:nvSpPr>
        <p:spPr>
          <a:noFill/>
        </p:spPr>
        <p:txBody>
          <a:bodyPr/>
          <a:lstStyle/>
          <a:p>
            <a:fld id="{CA0EA206-E6F7-40EA-ABBF-F7335FD2C55F}" type="slidenum">
              <a:rPr lang="en-GB" smtClean="0"/>
              <a:pPr/>
              <a:t>22</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endParaRPr lang="en-US" smtClean="0"/>
          </a:p>
        </p:txBody>
      </p:sp>
      <p:sp>
        <p:nvSpPr>
          <p:cNvPr id="217092" name="Slide Number Placeholder 3"/>
          <p:cNvSpPr>
            <a:spLocks noGrp="1"/>
          </p:cNvSpPr>
          <p:nvPr>
            <p:ph type="sldNum" sz="quarter" idx="5"/>
          </p:nvPr>
        </p:nvSpPr>
        <p:spPr>
          <a:noFill/>
        </p:spPr>
        <p:txBody>
          <a:bodyPr/>
          <a:lstStyle/>
          <a:p>
            <a:fld id="{D2161F2B-913E-4E65-A8EA-F5681AC6A24D}" type="slidenum">
              <a:rPr lang="en-GB" smtClean="0"/>
              <a:pPr/>
              <a:t>23</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smtClean="0"/>
          </a:p>
        </p:txBody>
      </p:sp>
      <p:sp>
        <p:nvSpPr>
          <p:cNvPr id="218116" name="Slide Number Placeholder 3"/>
          <p:cNvSpPr>
            <a:spLocks noGrp="1"/>
          </p:cNvSpPr>
          <p:nvPr>
            <p:ph type="sldNum" sz="quarter" idx="5"/>
          </p:nvPr>
        </p:nvSpPr>
        <p:spPr>
          <a:noFill/>
        </p:spPr>
        <p:txBody>
          <a:bodyPr/>
          <a:lstStyle/>
          <a:p>
            <a:fld id="{1D99C91B-F7BE-49D5-B8DE-58366A0B8A39}" type="slidenum">
              <a:rPr lang="en-GB" smtClean="0"/>
              <a:pPr/>
              <a:t>24</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endParaRPr lang="en-US" smtClean="0"/>
          </a:p>
        </p:txBody>
      </p:sp>
      <p:sp>
        <p:nvSpPr>
          <p:cNvPr id="219140" name="Slide Number Placeholder 3"/>
          <p:cNvSpPr>
            <a:spLocks noGrp="1"/>
          </p:cNvSpPr>
          <p:nvPr>
            <p:ph type="sldNum" sz="quarter" idx="5"/>
          </p:nvPr>
        </p:nvSpPr>
        <p:spPr>
          <a:noFill/>
        </p:spPr>
        <p:txBody>
          <a:bodyPr/>
          <a:lstStyle/>
          <a:p>
            <a:fld id="{00477CE2-BDB0-4B92-B47D-B093F11F6D50}" type="slidenum">
              <a:rPr lang="en-GB" smtClean="0"/>
              <a:pPr/>
              <a:t>25</a:t>
            </a:fld>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smtClean="0"/>
          </a:p>
        </p:txBody>
      </p:sp>
      <p:sp>
        <p:nvSpPr>
          <p:cNvPr id="220164" name="Slide Number Placeholder 3"/>
          <p:cNvSpPr>
            <a:spLocks noGrp="1"/>
          </p:cNvSpPr>
          <p:nvPr>
            <p:ph type="sldNum" sz="quarter" idx="5"/>
          </p:nvPr>
        </p:nvSpPr>
        <p:spPr>
          <a:noFill/>
        </p:spPr>
        <p:txBody>
          <a:bodyPr/>
          <a:lstStyle/>
          <a:p>
            <a:fld id="{EA57E51B-015A-45D3-86C4-D3D5F75FB9CD}" type="slidenum">
              <a:rPr lang="en-GB" smtClean="0"/>
              <a:pPr/>
              <a:t>26</a:t>
            </a:fld>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endParaRPr lang="en-US" smtClean="0"/>
          </a:p>
        </p:txBody>
      </p:sp>
      <p:sp>
        <p:nvSpPr>
          <p:cNvPr id="221188" name="Slide Number Placeholder 3"/>
          <p:cNvSpPr>
            <a:spLocks noGrp="1"/>
          </p:cNvSpPr>
          <p:nvPr>
            <p:ph type="sldNum" sz="quarter" idx="5"/>
          </p:nvPr>
        </p:nvSpPr>
        <p:spPr>
          <a:noFill/>
        </p:spPr>
        <p:txBody>
          <a:bodyPr/>
          <a:lstStyle/>
          <a:p>
            <a:fld id="{1F0F8675-3B6C-47FF-B795-73245B680FF8}" type="slidenum">
              <a:rPr lang="en-GB" smtClean="0"/>
              <a:pPr/>
              <a:t>27</a:t>
            </a:fld>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DC51DF85-48C5-431A-8B13-FEBE9E406949}" type="slidenum">
              <a:rPr lang="en-GB" smtClean="0"/>
              <a:pPr/>
              <a:t>28</a:t>
            </a:fld>
            <a:endParaRPr lang="en-GB" smtClean="0"/>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8F1ACB3C-6DA3-449C-B366-2A219062C61C}" type="slidenum">
              <a:rPr lang="en-GB" smtClean="0"/>
              <a:pPr/>
              <a:t>29</a:t>
            </a:fld>
            <a:endParaRPr lang="en-GB" smtClean="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p>
        </p:txBody>
      </p:sp>
      <p:sp>
        <p:nvSpPr>
          <p:cNvPr id="196612" name="Slide Number Placeholder 3"/>
          <p:cNvSpPr>
            <a:spLocks noGrp="1"/>
          </p:cNvSpPr>
          <p:nvPr>
            <p:ph type="sldNum" sz="quarter" idx="5"/>
          </p:nvPr>
        </p:nvSpPr>
        <p:spPr>
          <a:noFill/>
        </p:spPr>
        <p:txBody>
          <a:bodyPr/>
          <a:lstStyle/>
          <a:p>
            <a:fld id="{4945DBB3-2128-450D-A0C5-104BF58B6514}" type="slidenum">
              <a:rPr lang="en-GB" smtClean="0"/>
              <a:pPr/>
              <a:t>3</a:t>
            </a:fld>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endParaRPr lang="en-US" smtClean="0"/>
          </a:p>
        </p:txBody>
      </p:sp>
      <p:sp>
        <p:nvSpPr>
          <p:cNvPr id="224260" name="Slide Number Placeholder 3"/>
          <p:cNvSpPr>
            <a:spLocks noGrp="1"/>
          </p:cNvSpPr>
          <p:nvPr>
            <p:ph type="sldNum" sz="quarter" idx="5"/>
          </p:nvPr>
        </p:nvSpPr>
        <p:spPr>
          <a:noFill/>
        </p:spPr>
        <p:txBody>
          <a:bodyPr/>
          <a:lstStyle/>
          <a:p>
            <a:fld id="{2626948C-DABF-4D7F-AAE8-CF18454D8FB4}" type="slidenum">
              <a:rPr lang="en-GB" smtClean="0"/>
              <a:pPr/>
              <a:t>30</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endParaRPr lang="en-US" smtClean="0"/>
          </a:p>
        </p:txBody>
      </p:sp>
      <p:sp>
        <p:nvSpPr>
          <p:cNvPr id="225284" name="Slide Number Placeholder 3"/>
          <p:cNvSpPr>
            <a:spLocks noGrp="1"/>
          </p:cNvSpPr>
          <p:nvPr>
            <p:ph type="sldNum" sz="quarter" idx="5"/>
          </p:nvPr>
        </p:nvSpPr>
        <p:spPr>
          <a:noFill/>
        </p:spPr>
        <p:txBody>
          <a:bodyPr/>
          <a:lstStyle/>
          <a:p>
            <a:fld id="{B1B07440-9CA7-442E-96AB-ED2D23E8C671}" type="slidenum">
              <a:rPr lang="en-GB" smtClean="0"/>
              <a:pPr/>
              <a:t>31</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E2A19BDB-3DC7-4EFF-B2B6-332AE82EB9B5}" type="slidenum">
              <a:rPr lang="en-GB" smtClean="0"/>
              <a:pPr/>
              <a:t>32</a:t>
            </a:fld>
            <a:endParaRPr lang="en-GB" smtClean="0"/>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B6C1AFD6-FF46-4F6D-94A6-733CEB0AAA21}" type="slidenum">
              <a:rPr lang="en-GB" smtClean="0"/>
              <a:pPr/>
              <a:t>33</a:t>
            </a:fld>
            <a:endParaRPr lang="en-GB"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AD9DC82D-8403-4F26-8FBF-4011743DCF47}" type="slidenum">
              <a:rPr lang="en-GB" smtClean="0"/>
              <a:pPr/>
              <a:t>34</a:t>
            </a:fld>
            <a:endParaRPr lang="en-GB" smtClean="0"/>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7B8735AF-C50E-447A-A610-A208F654BC23}" type="slidenum">
              <a:rPr lang="en-GB" smtClean="0"/>
              <a:pPr/>
              <a:t>35</a:t>
            </a:fld>
            <a:endParaRPr lang="en-GB"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GB" smtClean="0"/>
              <a:t>Victor Thorn p99 The NOW Illusion.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p>
        </p:txBody>
      </p:sp>
      <p:sp>
        <p:nvSpPr>
          <p:cNvPr id="230404" name="Slide Number Placeholder 3"/>
          <p:cNvSpPr>
            <a:spLocks noGrp="1"/>
          </p:cNvSpPr>
          <p:nvPr>
            <p:ph type="sldNum" sz="quarter" idx="5"/>
          </p:nvPr>
        </p:nvSpPr>
        <p:spPr>
          <a:noFill/>
        </p:spPr>
        <p:txBody>
          <a:bodyPr/>
          <a:lstStyle/>
          <a:p>
            <a:fld id="{617C0D64-A199-46AC-A42A-53DD4D9A38BD}" type="slidenum">
              <a:rPr lang="en-GB" smtClean="0"/>
              <a:pPr/>
              <a:t>36</a:t>
            </a:fld>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DDFAF2F-48C2-4DEE-BA67-67909C60F140}" type="slidenum">
              <a:rPr lang="en-GB" smtClean="0"/>
              <a:pPr/>
              <a:t>37</a:t>
            </a:fld>
            <a:endParaRPr lang="en-GB" smtClean="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GB" smtClean="0"/>
              <a:t>In an interview with General Ouze Merham 1956, Ariel Sharon, current Israeli Prime Minister said:</a:t>
            </a:r>
            <a:r>
              <a:rPr lang="en-GB" b="1" smtClean="0"/>
              <a:t/>
            </a:r>
            <a:br>
              <a:rPr lang="en-GB" b="1" smtClean="0"/>
            </a:br>
            <a:r>
              <a:rPr lang="en-GB" b="1" smtClean="0"/>
              <a:t>"I don't know something called International Principles. I vow that I'll burn every Palestinian child (that) will be born in this area. The Palestinian woman and child is more dangerous than the man, because the Palestinian childs existence infers that generations will go on, but the man causes limited danger. I vow that if I was just an Israeli civilian and I met a Palestinian, I would burn him and I would make him suffer before killing him. With one hit I've killed 750 Palestinians (in Rafah in 1956). I wanted to encourage my soldiers by raping Arabic girls as the Palestinian women is a slave for Jews, and we do whatever we want to her and nobody tells us what we shall do but we tell others what they shall do." (1)</a:t>
            </a:r>
            <a:r>
              <a:rPr lang="en-GB" smtClean="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p>
        </p:txBody>
      </p:sp>
      <p:sp>
        <p:nvSpPr>
          <p:cNvPr id="232452" name="Slide Number Placeholder 3"/>
          <p:cNvSpPr>
            <a:spLocks noGrp="1"/>
          </p:cNvSpPr>
          <p:nvPr>
            <p:ph type="sldNum" sz="quarter" idx="5"/>
          </p:nvPr>
        </p:nvSpPr>
        <p:spPr>
          <a:noFill/>
        </p:spPr>
        <p:txBody>
          <a:bodyPr/>
          <a:lstStyle/>
          <a:p>
            <a:fld id="{24795A73-A54D-4DAC-9A7D-3F3227D3E11E}" type="slidenum">
              <a:rPr lang="en-GB" smtClean="0"/>
              <a:pPr/>
              <a:t>38</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8A2299AD-2518-48D3-9F48-D55E067FF0A9}" type="slidenum">
              <a:rPr lang="en-GB" smtClean="0"/>
              <a:pPr/>
              <a:t>39</a:t>
            </a:fld>
            <a:endParaRPr lang="en-GB" smtClean="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en-GB" smtClean="0"/>
              <a:t>In an interview with General Ouze Merham 1956, Ariel Sharon, current Israeli Prime Minister said:</a:t>
            </a:r>
            <a:r>
              <a:rPr lang="en-GB" b="1" smtClean="0"/>
              <a:t/>
            </a:r>
            <a:br>
              <a:rPr lang="en-GB" b="1" smtClean="0"/>
            </a:br>
            <a:r>
              <a:rPr lang="en-GB" b="1" smtClean="0"/>
              <a:t>"I don't know something called International Principles. I vow that I'll burn every Palestinian child (that) will be born in this area. The Palestinian woman and child is more dangerous than the man, because the Palestinian childs existence infers that generations will go on, but the man causes limited danger. I vow that if I was just an Israeli civilian and I met a Palestinian, I would burn him and I would make him suffer before killing him. With one hit I've killed 750 Palestinians (in Rafah in 1956). I wanted to encourage my soldiers by raping Arabic girls as the Palestinian women is a slave for Jews, and we do whatever we want to her and nobody tells us what we shall do but we tell others what they shall do." (1)</a:t>
            </a:r>
            <a:r>
              <a:rPr lang="en-GB"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3F8DAE74-ED2E-4B93-ACFF-7AB281733F46}" type="slidenum">
              <a:rPr lang="en-GB" smtClean="0"/>
              <a:pPr/>
              <a:t>4</a:t>
            </a:fld>
            <a:endParaRPr lang="en-GB" smtClean="0"/>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37BC61F5-830A-4A83-8E98-35A287462570}" type="slidenum">
              <a:rPr lang="en-GB" smtClean="0"/>
              <a:pPr/>
              <a:t>40</a:t>
            </a:fld>
            <a:endParaRPr lang="en-GB" smtClean="0"/>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r>
              <a:rPr lang="en-GB" smtClean="0"/>
              <a:t>             Now think about this people, think about it very carefully. Dick Cheney, leader of the Tikrit mega-scam trio, has been an obsequious Zionist doormat for more than two decades, and as Vice President of the United States of America he also has direct access to all strategic and tactical data on Iraq, as do Wolfowitz and Rumsfeld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C0EEBFDB-190E-4A87-83B9-7290C627C542}" type="slidenum">
              <a:rPr lang="en-GB" smtClean="0"/>
              <a:pPr/>
              <a:t>41</a:t>
            </a:fld>
            <a:endParaRPr lang="en-GB" smtClean="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p>
        </p:txBody>
      </p:sp>
      <p:sp>
        <p:nvSpPr>
          <p:cNvPr id="236548" name="Slide Number Placeholder 3"/>
          <p:cNvSpPr>
            <a:spLocks noGrp="1"/>
          </p:cNvSpPr>
          <p:nvPr>
            <p:ph type="sldNum" sz="quarter" idx="5"/>
          </p:nvPr>
        </p:nvSpPr>
        <p:spPr>
          <a:noFill/>
        </p:spPr>
        <p:txBody>
          <a:bodyPr/>
          <a:lstStyle/>
          <a:p>
            <a:fld id="{0C89BD07-0AD2-49A1-BF7B-C6ADF7B39A28}" type="slidenum">
              <a:rPr lang="en-GB" smtClean="0"/>
              <a:pPr/>
              <a:t>42</a:t>
            </a:fld>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endParaRPr lang="en-US" smtClean="0"/>
          </a:p>
        </p:txBody>
      </p:sp>
      <p:sp>
        <p:nvSpPr>
          <p:cNvPr id="237572" name="Slide Number Placeholder 3"/>
          <p:cNvSpPr>
            <a:spLocks noGrp="1"/>
          </p:cNvSpPr>
          <p:nvPr>
            <p:ph type="sldNum" sz="quarter" idx="5"/>
          </p:nvPr>
        </p:nvSpPr>
        <p:spPr>
          <a:noFill/>
        </p:spPr>
        <p:txBody>
          <a:bodyPr/>
          <a:lstStyle/>
          <a:p>
            <a:fld id="{07E9853C-9FE0-491C-A092-47A5BD8BB5E6}" type="slidenum">
              <a:rPr lang="en-GB" smtClean="0"/>
              <a:pPr/>
              <a:t>43</a:t>
            </a:fld>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p>
        </p:txBody>
      </p:sp>
      <p:sp>
        <p:nvSpPr>
          <p:cNvPr id="238596" name="Slide Number Placeholder 3"/>
          <p:cNvSpPr>
            <a:spLocks noGrp="1"/>
          </p:cNvSpPr>
          <p:nvPr>
            <p:ph type="sldNum" sz="quarter" idx="5"/>
          </p:nvPr>
        </p:nvSpPr>
        <p:spPr>
          <a:noFill/>
        </p:spPr>
        <p:txBody>
          <a:bodyPr/>
          <a:lstStyle/>
          <a:p>
            <a:fld id="{6123F530-5FCA-4745-934A-B1AE1BC2F6B6}" type="slidenum">
              <a:rPr lang="en-GB" smtClean="0"/>
              <a:pPr/>
              <a:t>44</a:t>
            </a:fld>
            <a:endParaRPr lang="en-GB"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endParaRPr lang="en-US" smtClean="0"/>
          </a:p>
        </p:txBody>
      </p:sp>
      <p:sp>
        <p:nvSpPr>
          <p:cNvPr id="239620" name="Slide Number Placeholder 3"/>
          <p:cNvSpPr>
            <a:spLocks noGrp="1"/>
          </p:cNvSpPr>
          <p:nvPr>
            <p:ph type="sldNum" sz="quarter" idx="5"/>
          </p:nvPr>
        </p:nvSpPr>
        <p:spPr>
          <a:noFill/>
        </p:spPr>
        <p:txBody>
          <a:bodyPr/>
          <a:lstStyle/>
          <a:p>
            <a:fld id="{F9B269EC-1195-4BDF-8F6A-E0C34C979144}" type="slidenum">
              <a:rPr lang="en-GB" smtClean="0"/>
              <a:pPr/>
              <a:t>45</a:t>
            </a:fld>
            <a:endParaRPr lang="en-GB"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endParaRPr lang="en-US" smtClean="0"/>
          </a:p>
        </p:txBody>
      </p:sp>
      <p:sp>
        <p:nvSpPr>
          <p:cNvPr id="240644" name="Slide Number Placeholder 3"/>
          <p:cNvSpPr>
            <a:spLocks noGrp="1"/>
          </p:cNvSpPr>
          <p:nvPr>
            <p:ph type="sldNum" sz="quarter" idx="5"/>
          </p:nvPr>
        </p:nvSpPr>
        <p:spPr>
          <a:noFill/>
        </p:spPr>
        <p:txBody>
          <a:bodyPr/>
          <a:lstStyle/>
          <a:p>
            <a:fld id="{38C365D1-FA18-4AEF-8CD9-EC759EDFF62C}" type="slidenum">
              <a:rPr lang="en-GB" smtClean="0"/>
              <a:pPr/>
              <a:t>46</a:t>
            </a:fld>
            <a:endParaRPr lang="en-GB"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p:spPr>
        <p:txBody>
          <a:bodyPr/>
          <a:lstStyle/>
          <a:p>
            <a:endParaRPr lang="en-US" smtClean="0"/>
          </a:p>
        </p:txBody>
      </p:sp>
      <p:sp>
        <p:nvSpPr>
          <p:cNvPr id="241668" name="Slide Number Placeholder 3"/>
          <p:cNvSpPr>
            <a:spLocks noGrp="1"/>
          </p:cNvSpPr>
          <p:nvPr>
            <p:ph type="sldNum" sz="quarter" idx="5"/>
          </p:nvPr>
        </p:nvSpPr>
        <p:spPr>
          <a:noFill/>
        </p:spPr>
        <p:txBody>
          <a:bodyPr/>
          <a:lstStyle/>
          <a:p>
            <a:fld id="{32FECA84-FD9D-446D-A275-3B56C6B5D1AF}" type="slidenum">
              <a:rPr lang="en-GB" smtClean="0"/>
              <a:pPr/>
              <a:t>47</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endParaRPr lang="en-US" smtClean="0"/>
          </a:p>
        </p:txBody>
      </p:sp>
      <p:sp>
        <p:nvSpPr>
          <p:cNvPr id="242692" name="Slide Number Placeholder 3"/>
          <p:cNvSpPr>
            <a:spLocks noGrp="1"/>
          </p:cNvSpPr>
          <p:nvPr>
            <p:ph type="sldNum" sz="quarter" idx="5"/>
          </p:nvPr>
        </p:nvSpPr>
        <p:spPr>
          <a:noFill/>
        </p:spPr>
        <p:txBody>
          <a:bodyPr/>
          <a:lstStyle/>
          <a:p>
            <a:fld id="{18ABD5CC-9113-4402-B90B-AC953E42DAAD}" type="slidenum">
              <a:rPr lang="en-GB" smtClean="0"/>
              <a:pPr/>
              <a:t>48</a:t>
            </a:fld>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endParaRPr lang="en-US" smtClean="0"/>
          </a:p>
        </p:txBody>
      </p:sp>
      <p:sp>
        <p:nvSpPr>
          <p:cNvPr id="243716" name="Slide Number Placeholder 3"/>
          <p:cNvSpPr>
            <a:spLocks noGrp="1"/>
          </p:cNvSpPr>
          <p:nvPr>
            <p:ph type="sldNum" sz="quarter" idx="5"/>
          </p:nvPr>
        </p:nvSpPr>
        <p:spPr>
          <a:noFill/>
        </p:spPr>
        <p:txBody>
          <a:bodyPr/>
          <a:lstStyle/>
          <a:p>
            <a:fld id="{CCB05B87-8FDC-4116-8010-6E1FB90B3A07}" type="slidenum">
              <a:rPr lang="en-GB" smtClean="0"/>
              <a:pPr/>
              <a:t>49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smtClean="0"/>
          </a:p>
        </p:txBody>
      </p:sp>
      <p:sp>
        <p:nvSpPr>
          <p:cNvPr id="198660" name="Slide Number Placeholder 3"/>
          <p:cNvSpPr>
            <a:spLocks noGrp="1"/>
          </p:cNvSpPr>
          <p:nvPr>
            <p:ph type="sldNum" sz="quarter" idx="5"/>
          </p:nvPr>
        </p:nvSpPr>
        <p:spPr>
          <a:noFill/>
        </p:spPr>
        <p:txBody>
          <a:bodyPr/>
          <a:lstStyle/>
          <a:p>
            <a:fld id="{860F6D79-3632-49CC-9110-1BB02BA28308}" type="slidenum">
              <a:rPr lang="en-GB" smtClean="0"/>
              <a:pPr/>
              <a:t>5</a:t>
            </a:fld>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D52A8AD1-91F2-4A4A-ADEA-2746D51AC0AD}" type="slidenum">
              <a:rPr lang="en-GB" smtClean="0"/>
              <a:pPr/>
              <a:t>50</a:t>
            </a:fld>
            <a:endParaRPr lang="en-GB" smtClean="0"/>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endParaRPr lang="en-US" smtClean="0"/>
          </a:p>
        </p:txBody>
      </p:sp>
      <p:sp>
        <p:nvSpPr>
          <p:cNvPr id="245764" name="Slide Number Placeholder 3"/>
          <p:cNvSpPr>
            <a:spLocks noGrp="1"/>
          </p:cNvSpPr>
          <p:nvPr>
            <p:ph type="sldNum" sz="quarter" idx="5"/>
          </p:nvPr>
        </p:nvSpPr>
        <p:spPr>
          <a:noFill/>
        </p:spPr>
        <p:txBody>
          <a:bodyPr/>
          <a:lstStyle/>
          <a:p>
            <a:fld id="{62768551-C6C8-4B05-A2E5-FDB426E82B51}" type="slidenum">
              <a:rPr lang="en-GB" smtClean="0"/>
              <a:pPr/>
              <a:t>51</a:t>
            </a:fld>
            <a:endParaRPr lang="en-GB"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endParaRPr lang="en-US" smtClean="0"/>
          </a:p>
        </p:txBody>
      </p:sp>
      <p:sp>
        <p:nvSpPr>
          <p:cNvPr id="246788" name="Slide Number Placeholder 3"/>
          <p:cNvSpPr>
            <a:spLocks noGrp="1"/>
          </p:cNvSpPr>
          <p:nvPr>
            <p:ph type="sldNum" sz="quarter" idx="5"/>
          </p:nvPr>
        </p:nvSpPr>
        <p:spPr>
          <a:noFill/>
        </p:spPr>
        <p:txBody>
          <a:bodyPr/>
          <a:lstStyle/>
          <a:p>
            <a:fld id="{FC60F06F-3CBF-4E74-B8D9-476ABF12C759}" type="slidenum">
              <a:rPr lang="en-GB" smtClean="0"/>
              <a:pPr/>
              <a:t>52</a:t>
            </a:fld>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p>
        </p:txBody>
      </p:sp>
      <p:sp>
        <p:nvSpPr>
          <p:cNvPr id="247812" name="Slide Number Placeholder 3"/>
          <p:cNvSpPr>
            <a:spLocks noGrp="1"/>
          </p:cNvSpPr>
          <p:nvPr>
            <p:ph type="sldNum" sz="quarter" idx="5"/>
          </p:nvPr>
        </p:nvSpPr>
        <p:spPr>
          <a:noFill/>
        </p:spPr>
        <p:txBody>
          <a:bodyPr/>
          <a:lstStyle/>
          <a:p>
            <a:fld id="{C09D33D2-C0D7-4EDC-A5A2-9B7DC489892B}" type="slidenum">
              <a:rPr lang="en-GB" smtClean="0"/>
              <a:pPr/>
              <a:t>53</a:t>
            </a:fld>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smtClean="0"/>
          </a:p>
        </p:txBody>
      </p:sp>
      <p:sp>
        <p:nvSpPr>
          <p:cNvPr id="248836" name="Slide Number Placeholder 3"/>
          <p:cNvSpPr>
            <a:spLocks noGrp="1"/>
          </p:cNvSpPr>
          <p:nvPr>
            <p:ph type="sldNum" sz="quarter" idx="5"/>
          </p:nvPr>
        </p:nvSpPr>
        <p:spPr>
          <a:noFill/>
        </p:spPr>
        <p:txBody>
          <a:bodyPr/>
          <a:lstStyle/>
          <a:p>
            <a:fld id="{28F2800E-A7A1-4818-950B-1B2ED1E23E30}" type="slidenum">
              <a:rPr lang="en-GB" smtClean="0"/>
              <a:pPr/>
              <a:t>54</a:t>
            </a:fld>
            <a:endParaRPr lang="en-GB"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US" smtClean="0"/>
          </a:p>
        </p:txBody>
      </p:sp>
      <p:sp>
        <p:nvSpPr>
          <p:cNvPr id="249860" name="Slide Number Placeholder 3"/>
          <p:cNvSpPr>
            <a:spLocks noGrp="1"/>
          </p:cNvSpPr>
          <p:nvPr>
            <p:ph type="sldNum" sz="quarter" idx="5"/>
          </p:nvPr>
        </p:nvSpPr>
        <p:spPr>
          <a:noFill/>
        </p:spPr>
        <p:txBody>
          <a:bodyPr/>
          <a:lstStyle/>
          <a:p>
            <a:fld id="{09A5415E-265C-4713-9B17-DE9D47C60284}" type="slidenum">
              <a:rPr lang="en-GB" smtClean="0"/>
              <a:pPr/>
              <a:t>55</a:t>
            </a:fld>
            <a:endParaRPr lang="en-GB"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p>
        </p:txBody>
      </p:sp>
      <p:sp>
        <p:nvSpPr>
          <p:cNvPr id="250884" name="Slide Number Placeholder 3"/>
          <p:cNvSpPr>
            <a:spLocks noGrp="1"/>
          </p:cNvSpPr>
          <p:nvPr>
            <p:ph type="sldNum" sz="quarter" idx="5"/>
          </p:nvPr>
        </p:nvSpPr>
        <p:spPr>
          <a:noFill/>
        </p:spPr>
        <p:txBody>
          <a:bodyPr/>
          <a:lstStyle/>
          <a:p>
            <a:fld id="{5A90C04F-66DA-4DEB-A59A-4004B1096829}" type="slidenum">
              <a:rPr lang="en-GB" smtClean="0"/>
              <a:pPr/>
              <a:t>56</a:t>
            </a:fld>
            <a:endParaRPr lang="en-GB"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p>
        </p:txBody>
      </p:sp>
      <p:sp>
        <p:nvSpPr>
          <p:cNvPr id="251908" name="Slide Number Placeholder 3"/>
          <p:cNvSpPr>
            <a:spLocks noGrp="1"/>
          </p:cNvSpPr>
          <p:nvPr>
            <p:ph type="sldNum" sz="quarter" idx="5"/>
          </p:nvPr>
        </p:nvSpPr>
        <p:spPr>
          <a:noFill/>
        </p:spPr>
        <p:txBody>
          <a:bodyPr/>
          <a:lstStyle/>
          <a:p>
            <a:fld id="{3AFCE798-43E0-46C1-B96F-DCF062A7F0F9}" type="slidenum">
              <a:rPr lang="en-GB" smtClean="0"/>
              <a:pPr/>
              <a:t>57</a:t>
            </a:fld>
            <a:endParaRPr lang="en-GB"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endParaRPr lang="en-US" smtClean="0"/>
          </a:p>
        </p:txBody>
      </p:sp>
      <p:sp>
        <p:nvSpPr>
          <p:cNvPr id="252932" name="Slide Number Placeholder 3"/>
          <p:cNvSpPr>
            <a:spLocks noGrp="1"/>
          </p:cNvSpPr>
          <p:nvPr>
            <p:ph type="sldNum" sz="quarter" idx="5"/>
          </p:nvPr>
        </p:nvSpPr>
        <p:spPr>
          <a:noFill/>
        </p:spPr>
        <p:txBody>
          <a:bodyPr/>
          <a:lstStyle/>
          <a:p>
            <a:fld id="{12074A63-BE88-47C4-8BA5-EC06C0624BD2}" type="slidenum">
              <a:rPr lang="en-GB" smtClean="0"/>
              <a:pPr/>
              <a:t>58</a:t>
            </a:fld>
            <a:endParaRPr lang="en-GB"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00ADD524-DE68-4F7C-91EC-36CE7AD83527}" type="slidenum">
              <a:rPr lang="en-GB" smtClean="0"/>
              <a:pPr/>
              <a:t>59</a:t>
            </a:fld>
            <a:endParaRPr lang="en-GB" smtClean="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3E53700-DEEC-4D8D-BF9D-3D0496B1C2E0}" type="slidenum">
              <a:rPr lang="en-GB" smtClean="0"/>
              <a:pPr/>
              <a:t>6</a:t>
            </a:fld>
            <a:endParaRPr lang="en-GB" smtClean="0"/>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4EFFCA1-C667-457A-85F1-FEBCF989785D}" type="slidenum">
              <a:rPr lang="en-GB" smtClean="0"/>
              <a:pPr/>
              <a:t>60</a:t>
            </a:fld>
            <a:endParaRPr lang="en-GB" smtClean="0"/>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FCEC2890-0726-4212-AB21-1EB16D394A49}" type="slidenum">
              <a:rPr lang="en-GB" smtClean="0"/>
              <a:pPr/>
              <a:t>61</a:t>
            </a:fld>
            <a:endParaRPr lang="en-GB"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smtClean="0"/>
          </a:p>
        </p:txBody>
      </p:sp>
      <p:sp>
        <p:nvSpPr>
          <p:cNvPr id="257028" name="Slide Number Placeholder 3"/>
          <p:cNvSpPr>
            <a:spLocks noGrp="1"/>
          </p:cNvSpPr>
          <p:nvPr>
            <p:ph type="sldNum" sz="quarter" idx="5"/>
          </p:nvPr>
        </p:nvSpPr>
        <p:spPr>
          <a:noFill/>
        </p:spPr>
        <p:txBody>
          <a:bodyPr/>
          <a:lstStyle/>
          <a:p>
            <a:fld id="{49912EAF-E328-4F60-BC27-FA44321738ED}" type="slidenum">
              <a:rPr lang="en-GB" smtClean="0"/>
              <a:pPr/>
              <a:t>62</a:t>
            </a:fld>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p:spPr>
        <p:txBody>
          <a:bodyPr/>
          <a:lstStyle/>
          <a:p>
            <a:endParaRPr lang="en-US" smtClean="0"/>
          </a:p>
        </p:txBody>
      </p:sp>
      <p:sp>
        <p:nvSpPr>
          <p:cNvPr id="258052" name="Slide Number Placeholder 3"/>
          <p:cNvSpPr>
            <a:spLocks noGrp="1"/>
          </p:cNvSpPr>
          <p:nvPr>
            <p:ph type="sldNum" sz="quarter" idx="5"/>
          </p:nvPr>
        </p:nvSpPr>
        <p:spPr>
          <a:noFill/>
        </p:spPr>
        <p:txBody>
          <a:bodyPr/>
          <a:lstStyle/>
          <a:p>
            <a:fld id="{C2599A10-CE8E-437B-97BA-74609D49920B}" type="slidenum">
              <a:rPr lang="en-GB" smtClean="0"/>
              <a:pPr/>
              <a:t>63</a:t>
            </a:fld>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11E1BCA8-3C7C-4967-95E0-5A4524B62B42}" type="slidenum">
              <a:rPr lang="en-GB" smtClean="0"/>
              <a:pPr/>
              <a:t>64</a:t>
            </a:fld>
            <a:endParaRPr lang="en-GB" smtClean="0"/>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19649038-BA85-409D-88EC-4B9F70349556}" type="slidenum">
              <a:rPr lang="en-GB" smtClean="0"/>
              <a:pPr/>
              <a:t>65</a:t>
            </a:fld>
            <a:endParaRPr lang="en-GB"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4F897ECA-E77B-4B61-962D-9830E30E5250}" type="slidenum">
              <a:rPr lang="en-GB" smtClean="0"/>
              <a:pPr/>
              <a:t>66</a:t>
            </a:fld>
            <a:endParaRPr lang="en-GB" smtClean="0"/>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p:spPr>
        <p:txBody>
          <a:bodyPr/>
          <a:lstStyle/>
          <a:p>
            <a:endParaRPr lang="en-US" smtClean="0"/>
          </a:p>
        </p:txBody>
      </p:sp>
      <p:sp>
        <p:nvSpPr>
          <p:cNvPr id="262148" name="Slide Number Placeholder 3"/>
          <p:cNvSpPr>
            <a:spLocks noGrp="1"/>
          </p:cNvSpPr>
          <p:nvPr>
            <p:ph type="sldNum" sz="quarter" idx="5"/>
          </p:nvPr>
        </p:nvSpPr>
        <p:spPr>
          <a:noFill/>
        </p:spPr>
        <p:txBody>
          <a:bodyPr/>
          <a:lstStyle/>
          <a:p>
            <a:fld id="{D0562A6E-8125-4816-9A2D-6BA53D93656C}" type="slidenum">
              <a:rPr lang="en-GB" smtClean="0"/>
              <a:pPr/>
              <a:t>67</a:t>
            </a:fld>
            <a:endParaRPr lang="en-GB"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endParaRPr lang="en-US" smtClean="0"/>
          </a:p>
        </p:txBody>
      </p:sp>
      <p:sp>
        <p:nvSpPr>
          <p:cNvPr id="263172" name="Slide Number Placeholder 3"/>
          <p:cNvSpPr>
            <a:spLocks noGrp="1"/>
          </p:cNvSpPr>
          <p:nvPr>
            <p:ph type="sldNum" sz="quarter" idx="5"/>
          </p:nvPr>
        </p:nvSpPr>
        <p:spPr>
          <a:noFill/>
        </p:spPr>
        <p:txBody>
          <a:bodyPr/>
          <a:lstStyle/>
          <a:p>
            <a:fld id="{6913A5F6-C71B-4312-A449-98BDAB6BFA5E}" type="slidenum">
              <a:rPr lang="en-GB" smtClean="0"/>
              <a:pPr/>
              <a:t>68</a:t>
            </a:fld>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endParaRPr lang="en-US" smtClean="0"/>
          </a:p>
        </p:txBody>
      </p:sp>
      <p:sp>
        <p:nvSpPr>
          <p:cNvPr id="264196" name="Slide Number Placeholder 3"/>
          <p:cNvSpPr>
            <a:spLocks noGrp="1"/>
          </p:cNvSpPr>
          <p:nvPr>
            <p:ph type="sldNum" sz="quarter" idx="5"/>
          </p:nvPr>
        </p:nvSpPr>
        <p:spPr>
          <a:noFill/>
        </p:spPr>
        <p:txBody>
          <a:bodyPr/>
          <a:lstStyle/>
          <a:p>
            <a:fld id="{C55D7D7E-B93F-41A0-B457-DAF7005FA114}" type="slidenum">
              <a:rPr lang="en-GB" smtClean="0"/>
              <a:pPr/>
              <a:t>69</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endParaRPr lang="en-US" smtClean="0"/>
          </a:p>
        </p:txBody>
      </p:sp>
      <p:sp>
        <p:nvSpPr>
          <p:cNvPr id="200708" name="Slide Number Placeholder 3"/>
          <p:cNvSpPr>
            <a:spLocks noGrp="1"/>
          </p:cNvSpPr>
          <p:nvPr>
            <p:ph type="sldNum" sz="quarter" idx="5"/>
          </p:nvPr>
        </p:nvSpPr>
        <p:spPr>
          <a:noFill/>
        </p:spPr>
        <p:txBody>
          <a:bodyPr/>
          <a:lstStyle/>
          <a:p>
            <a:fld id="{B5814420-E8EA-4C23-8CD0-8B1697341B04}" type="slidenum">
              <a:rPr lang="en-GB" smtClean="0"/>
              <a:pPr/>
              <a:t>7</a:t>
            </a:fld>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endParaRPr lang="en-US" smtClean="0"/>
          </a:p>
        </p:txBody>
      </p:sp>
      <p:sp>
        <p:nvSpPr>
          <p:cNvPr id="265220" name="Slide Number Placeholder 3"/>
          <p:cNvSpPr>
            <a:spLocks noGrp="1"/>
          </p:cNvSpPr>
          <p:nvPr>
            <p:ph type="sldNum" sz="quarter" idx="5"/>
          </p:nvPr>
        </p:nvSpPr>
        <p:spPr>
          <a:noFill/>
        </p:spPr>
        <p:txBody>
          <a:bodyPr/>
          <a:lstStyle/>
          <a:p>
            <a:fld id="{A37A0D29-738C-4741-AD96-F15876C83881}" type="slidenum">
              <a:rPr lang="en-GB" smtClean="0"/>
              <a:pPr/>
              <a:t>70</a:t>
            </a:fld>
            <a:endParaRPr lang="en-GB"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endParaRPr lang="en-US" smtClean="0"/>
          </a:p>
        </p:txBody>
      </p:sp>
      <p:sp>
        <p:nvSpPr>
          <p:cNvPr id="266244" name="Slide Number Placeholder 3"/>
          <p:cNvSpPr>
            <a:spLocks noGrp="1"/>
          </p:cNvSpPr>
          <p:nvPr>
            <p:ph type="sldNum" sz="quarter" idx="5"/>
          </p:nvPr>
        </p:nvSpPr>
        <p:spPr>
          <a:noFill/>
        </p:spPr>
        <p:txBody>
          <a:bodyPr/>
          <a:lstStyle/>
          <a:p>
            <a:fld id="{D0456299-083C-46E2-88D6-350558F18539}" type="slidenum">
              <a:rPr lang="en-GB" smtClean="0"/>
              <a:pPr/>
              <a:t>71</a:t>
            </a:fld>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endParaRPr lang="en-US" smtClean="0"/>
          </a:p>
        </p:txBody>
      </p:sp>
      <p:sp>
        <p:nvSpPr>
          <p:cNvPr id="267268" name="Slide Number Placeholder 3"/>
          <p:cNvSpPr>
            <a:spLocks noGrp="1"/>
          </p:cNvSpPr>
          <p:nvPr>
            <p:ph type="sldNum" sz="quarter" idx="5"/>
          </p:nvPr>
        </p:nvSpPr>
        <p:spPr>
          <a:noFill/>
        </p:spPr>
        <p:txBody>
          <a:bodyPr/>
          <a:lstStyle/>
          <a:p>
            <a:fld id="{719CFE92-07D1-45D1-A1FC-5490C6633949}" type="slidenum">
              <a:rPr lang="en-GB" smtClean="0"/>
              <a:pPr/>
              <a:t>72</a:t>
            </a:fld>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p>
        </p:txBody>
      </p:sp>
      <p:sp>
        <p:nvSpPr>
          <p:cNvPr id="268292" name="Slide Number Placeholder 3"/>
          <p:cNvSpPr>
            <a:spLocks noGrp="1"/>
          </p:cNvSpPr>
          <p:nvPr>
            <p:ph type="sldNum" sz="quarter" idx="5"/>
          </p:nvPr>
        </p:nvSpPr>
        <p:spPr>
          <a:noFill/>
        </p:spPr>
        <p:txBody>
          <a:bodyPr/>
          <a:lstStyle/>
          <a:p>
            <a:fld id="{5CDCD1C1-2823-4DE3-91B5-623960E8C99C}" type="slidenum">
              <a:rPr lang="en-GB" smtClean="0"/>
              <a:pPr/>
              <a:t>73</a:t>
            </a:fld>
            <a:endParaRPr lang="en-GB"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p>
        </p:txBody>
      </p:sp>
      <p:sp>
        <p:nvSpPr>
          <p:cNvPr id="269316" name="Slide Number Placeholder 3"/>
          <p:cNvSpPr>
            <a:spLocks noGrp="1"/>
          </p:cNvSpPr>
          <p:nvPr>
            <p:ph type="sldNum" sz="quarter" idx="5"/>
          </p:nvPr>
        </p:nvSpPr>
        <p:spPr>
          <a:noFill/>
        </p:spPr>
        <p:txBody>
          <a:bodyPr/>
          <a:lstStyle/>
          <a:p>
            <a:fld id="{E6903997-C270-418D-848A-9F15ABF13C73}" type="slidenum">
              <a:rPr lang="en-GB" smtClean="0"/>
              <a:pPr/>
              <a:t>74</a:t>
            </a:fld>
            <a:endParaRPr lang="en-GB"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endParaRPr lang="en-US" smtClean="0"/>
          </a:p>
        </p:txBody>
      </p:sp>
      <p:sp>
        <p:nvSpPr>
          <p:cNvPr id="270340" name="Slide Number Placeholder 3"/>
          <p:cNvSpPr>
            <a:spLocks noGrp="1"/>
          </p:cNvSpPr>
          <p:nvPr>
            <p:ph type="sldNum" sz="quarter" idx="5"/>
          </p:nvPr>
        </p:nvSpPr>
        <p:spPr>
          <a:noFill/>
        </p:spPr>
        <p:txBody>
          <a:bodyPr/>
          <a:lstStyle/>
          <a:p>
            <a:fld id="{AD394BC9-796E-4A69-AC65-DF64D9487492}" type="slidenum">
              <a:rPr lang="en-GB" smtClean="0"/>
              <a:pPr/>
              <a:t>75</a:t>
            </a:fld>
            <a:endParaRPr lang="en-GB"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E65E9674-D7DB-417D-9223-28CBDE761782}" type="slidenum">
              <a:rPr lang="en-GB" smtClean="0"/>
              <a:pPr/>
              <a:t>76</a:t>
            </a:fld>
            <a:endParaRPr lang="en-GB" smtClean="0"/>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C58D6BFE-2161-4AF4-B15C-2ADC9A193C61}" type="slidenum">
              <a:rPr lang="en-GB" smtClean="0"/>
              <a:pPr/>
              <a:t>77</a:t>
            </a:fld>
            <a:endParaRPr lang="en-GB" smtClean="0"/>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endParaRPr lang="en-US" smtClean="0"/>
          </a:p>
        </p:txBody>
      </p:sp>
      <p:sp>
        <p:nvSpPr>
          <p:cNvPr id="273412" name="Slide Number Placeholder 3"/>
          <p:cNvSpPr>
            <a:spLocks noGrp="1"/>
          </p:cNvSpPr>
          <p:nvPr>
            <p:ph type="sldNum" sz="quarter" idx="5"/>
          </p:nvPr>
        </p:nvSpPr>
        <p:spPr>
          <a:noFill/>
        </p:spPr>
        <p:txBody>
          <a:bodyPr/>
          <a:lstStyle/>
          <a:p>
            <a:fld id="{1FC75005-3857-4776-8223-D205E071A089}" type="slidenum">
              <a:rPr lang="en-GB" smtClean="0"/>
              <a:pPr/>
              <a:t>78</a:t>
            </a:fld>
            <a:endParaRPr lang="en-GB"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B245ABEA-964D-4830-8C23-5DA3DFFEDF7E}" type="slidenum">
              <a:rPr lang="en-GB" smtClean="0"/>
              <a:pPr/>
              <a:t>79</a:t>
            </a:fld>
            <a:endParaRPr lang="en-GB" smtClean="0"/>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smtClean="0"/>
          </a:p>
        </p:txBody>
      </p:sp>
      <p:sp>
        <p:nvSpPr>
          <p:cNvPr id="201732" name="Slide Number Placeholder 3"/>
          <p:cNvSpPr>
            <a:spLocks noGrp="1"/>
          </p:cNvSpPr>
          <p:nvPr>
            <p:ph type="sldNum" sz="quarter" idx="5"/>
          </p:nvPr>
        </p:nvSpPr>
        <p:spPr>
          <a:noFill/>
        </p:spPr>
        <p:txBody>
          <a:bodyPr/>
          <a:lstStyle/>
          <a:p>
            <a:fld id="{2692FF3E-82A3-45D5-84F1-7A3E1F6A3BCF}" type="slidenum">
              <a:rPr lang="en-GB" smtClean="0"/>
              <a:pPr/>
              <a:t>8</a:t>
            </a:fld>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p>
        </p:txBody>
      </p:sp>
      <p:sp>
        <p:nvSpPr>
          <p:cNvPr id="275460" name="Slide Number Placeholder 3"/>
          <p:cNvSpPr>
            <a:spLocks noGrp="1"/>
          </p:cNvSpPr>
          <p:nvPr>
            <p:ph type="sldNum" sz="quarter" idx="5"/>
          </p:nvPr>
        </p:nvSpPr>
        <p:spPr>
          <a:noFill/>
        </p:spPr>
        <p:txBody>
          <a:bodyPr/>
          <a:lstStyle/>
          <a:p>
            <a:fld id="{200392AB-2D98-4F2C-8EB3-E0D876CBC21F}" type="slidenum">
              <a:rPr lang="en-GB" smtClean="0"/>
              <a:pPr/>
              <a:t>80</a:t>
            </a:fld>
            <a:endParaRPr lang="en-GB"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endParaRPr lang="en-US" smtClean="0"/>
          </a:p>
        </p:txBody>
      </p:sp>
      <p:sp>
        <p:nvSpPr>
          <p:cNvPr id="276484" name="Slide Number Placeholder 3"/>
          <p:cNvSpPr>
            <a:spLocks noGrp="1"/>
          </p:cNvSpPr>
          <p:nvPr>
            <p:ph type="sldNum" sz="quarter" idx="5"/>
          </p:nvPr>
        </p:nvSpPr>
        <p:spPr>
          <a:noFill/>
        </p:spPr>
        <p:txBody>
          <a:bodyPr/>
          <a:lstStyle/>
          <a:p>
            <a:fld id="{AB4F2303-C8A4-4BEC-B9EE-6B264CC7095A}" type="slidenum">
              <a:rPr lang="en-GB" smtClean="0"/>
              <a:pPr/>
              <a:t>81</a:t>
            </a:fld>
            <a:endParaRPr lang="en-GB"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p>
        </p:txBody>
      </p:sp>
      <p:sp>
        <p:nvSpPr>
          <p:cNvPr id="277508" name="Slide Number Placeholder 3"/>
          <p:cNvSpPr>
            <a:spLocks noGrp="1"/>
          </p:cNvSpPr>
          <p:nvPr>
            <p:ph type="sldNum" sz="quarter" idx="5"/>
          </p:nvPr>
        </p:nvSpPr>
        <p:spPr>
          <a:noFill/>
        </p:spPr>
        <p:txBody>
          <a:bodyPr/>
          <a:lstStyle/>
          <a:p>
            <a:fld id="{AFB31619-2CC7-42E3-8EFE-2B0AE6C2FED9}" type="slidenum">
              <a:rPr lang="en-GB" smtClean="0"/>
              <a:pPr/>
              <a:t>82</a:t>
            </a:fld>
            <a:endParaRPr lang="en-GB"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33044D88-27B7-4F7C-9B61-17250080B53D}" type="slidenum">
              <a:rPr lang="en-GB" smtClean="0"/>
              <a:pPr/>
              <a:t>83</a:t>
            </a:fld>
            <a:endParaRPr lang="en-GB" smtClean="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GB" smtClean="0"/>
              <a:t>16842</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17C3C838-560B-468C-8498-8BA1C494BA67}" type="slidenum">
              <a:rPr lang="en-GB" smtClean="0"/>
              <a:pPr/>
              <a:t>84</a:t>
            </a:fld>
            <a:endParaRPr lang="en-GB"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p>
        </p:txBody>
      </p:sp>
      <p:sp>
        <p:nvSpPr>
          <p:cNvPr id="280580" name="Slide Number Placeholder 3"/>
          <p:cNvSpPr>
            <a:spLocks noGrp="1"/>
          </p:cNvSpPr>
          <p:nvPr>
            <p:ph type="sldNum" sz="quarter" idx="5"/>
          </p:nvPr>
        </p:nvSpPr>
        <p:spPr>
          <a:noFill/>
        </p:spPr>
        <p:txBody>
          <a:bodyPr/>
          <a:lstStyle/>
          <a:p>
            <a:fld id="{6ED96CC6-6173-4CEF-843A-5CB7C05C8592}" type="slidenum">
              <a:rPr lang="en-GB" smtClean="0"/>
              <a:pPr/>
              <a:t>85</a:t>
            </a:fld>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E90B2A05-ED43-433B-902D-13580002D7BE}" type="slidenum">
              <a:rPr lang="en-GB" smtClean="0"/>
              <a:pPr/>
              <a:t>86</a:t>
            </a:fld>
            <a:endParaRPr lang="en-GB"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A9FF875E-2351-40C1-86A1-5C205A36FEF8}" type="slidenum">
              <a:rPr lang="en-GB" smtClean="0"/>
              <a:pPr/>
              <a:t>87</a:t>
            </a:fld>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E141FA4A-9491-4362-B076-CACDFD5E9C44}" type="slidenum">
              <a:rPr lang="en-GB" smtClean="0"/>
              <a:pPr/>
              <a:t>88</a:t>
            </a:fld>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9B82865B-A40C-4E51-B3EC-0403E0794CA2}" type="slidenum">
              <a:rPr lang="en-GB" smtClean="0"/>
              <a:pPr/>
              <a:t>89</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3AFFAEA0-AB04-432F-8025-3B64325EC000}" type="slidenum">
              <a:rPr lang="en-GB" smtClean="0"/>
              <a:pPr/>
              <a:t>9</a:t>
            </a:fld>
            <a:endParaRPr lang="en-GB"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smtClean="0"/>
          </a:p>
        </p:txBody>
      </p:sp>
      <p:sp>
        <p:nvSpPr>
          <p:cNvPr id="285700" name="Slide Number Placeholder 3"/>
          <p:cNvSpPr>
            <a:spLocks noGrp="1"/>
          </p:cNvSpPr>
          <p:nvPr>
            <p:ph type="sldNum" sz="quarter" idx="5"/>
          </p:nvPr>
        </p:nvSpPr>
        <p:spPr>
          <a:noFill/>
        </p:spPr>
        <p:txBody>
          <a:bodyPr/>
          <a:lstStyle/>
          <a:p>
            <a:fld id="{406869E5-33A6-4B9E-BAE8-7F924185BD6E}" type="slidenum">
              <a:rPr lang="en-GB" smtClean="0"/>
              <a:pPr/>
              <a:t>90</a:t>
            </a:fld>
            <a:endParaRPr lang="en-GB"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endParaRPr lang="en-US" smtClean="0"/>
          </a:p>
        </p:txBody>
      </p:sp>
      <p:sp>
        <p:nvSpPr>
          <p:cNvPr id="286724" name="Slide Number Placeholder 3"/>
          <p:cNvSpPr>
            <a:spLocks noGrp="1"/>
          </p:cNvSpPr>
          <p:nvPr>
            <p:ph type="sldNum" sz="quarter" idx="5"/>
          </p:nvPr>
        </p:nvSpPr>
        <p:spPr>
          <a:noFill/>
        </p:spPr>
        <p:txBody>
          <a:bodyPr/>
          <a:lstStyle/>
          <a:p>
            <a:fld id="{CDE23801-0823-4CE9-AED8-3B29C813EF4B}" type="slidenum">
              <a:rPr lang="en-GB" smtClean="0"/>
              <a:pPr/>
              <a:t>91</a:t>
            </a:fld>
            <a:endParaRPr lang="en-GB"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p>
        </p:txBody>
      </p:sp>
      <p:sp>
        <p:nvSpPr>
          <p:cNvPr id="287748" name="Slide Number Placeholder 3"/>
          <p:cNvSpPr>
            <a:spLocks noGrp="1"/>
          </p:cNvSpPr>
          <p:nvPr>
            <p:ph type="sldNum" sz="quarter" idx="5"/>
          </p:nvPr>
        </p:nvSpPr>
        <p:spPr>
          <a:noFill/>
        </p:spPr>
        <p:txBody>
          <a:bodyPr/>
          <a:lstStyle/>
          <a:p>
            <a:fld id="{8DB672A5-5E51-409B-BB28-AA7660C2AA72}" type="slidenum">
              <a:rPr lang="en-GB" smtClean="0"/>
              <a:pPr/>
              <a:t>92</a:t>
            </a:fld>
            <a:endParaRPr lang="en-GB"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endParaRPr lang="en-US" smtClean="0"/>
          </a:p>
        </p:txBody>
      </p:sp>
      <p:sp>
        <p:nvSpPr>
          <p:cNvPr id="288772" name="Slide Number Placeholder 3"/>
          <p:cNvSpPr>
            <a:spLocks noGrp="1"/>
          </p:cNvSpPr>
          <p:nvPr>
            <p:ph type="sldNum" sz="quarter" idx="5"/>
          </p:nvPr>
        </p:nvSpPr>
        <p:spPr>
          <a:noFill/>
        </p:spPr>
        <p:txBody>
          <a:bodyPr/>
          <a:lstStyle/>
          <a:p>
            <a:fld id="{D77EDA50-8631-4FAB-902E-E25E64C30522}" type="slidenum">
              <a:rPr lang="en-GB" smtClean="0"/>
              <a:pPr/>
              <a:t>93</a:t>
            </a:fld>
            <a:endParaRPr lang="en-GB"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smtClean="0"/>
          </a:p>
        </p:txBody>
      </p:sp>
      <p:sp>
        <p:nvSpPr>
          <p:cNvPr id="289796" name="Slide Number Placeholder 3"/>
          <p:cNvSpPr>
            <a:spLocks noGrp="1"/>
          </p:cNvSpPr>
          <p:nvPr>
            <p:ph type="sldNum" sz="quarter" idx="5"/>
          </p:nvPr>
        </p:nvSpPr>
        <p:spPr>
          <a:noFill/>
        </p:spPr>
        <p:txBody>
          <a:bodyPr/>
          <a:lstStyle/>
          <a:p>
            <a:fld id="{8C4CADEE-49B8-4B70-B2C6-0250EB470ECE}" type="slidenum">
              <a:rPr lang="en-GB" smtClean="0"/>
              <a:pPr/>
              <a:t>94</a:t>
            </a:fld>
            <a:endParaRPr lang="en-GB"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D2145DB4-00F7-499A-A2AD-A63FC7E2AED9}" type="slidenum">
              <a:rPr lang="en-GB" smtClean="0"/>
              <a:pPr/>
              <a:t>95</a:t>
            </a:fld>
            <a:endParaRPr lang="en-GB" smtClean="0"/>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r>
              <a:rPr lang="en-GB" smtClean="0"/>
              <a:t>These reports further state that one of the United States primary research organizations into acoustic weapons research is </a:t>
            </a:r>
            <a:r>
              <a:rPr lang="en-GB" u="sng" smtClean="0">
                <a:hlinkClick r:id="rId3"/>
              </a:rPr>
              <a:t>Augsburg College,</a:t>
            </a:r>
            <a:r>
              <a:rPr lang="en-GB" smtClean="0"/>
              <a:t> and which is located in Minneapolis, Minnesota, and most importantly </a:t>
            </a:r>
            <a:r>
              <a:rPr lang="en-GB" u="sng" smtClean="0">
                <a:hlinkClick r:id="rId4"/>
              </a:rPr>
              <a:t>less than 1 mile</a:t>
            </a:r>
            <a:r>
              <a:rPr lang="en-GB" smtClean="0"/>
              <a:t> from the Interstate 35W Bridge collapse.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86EB5B9A-B8FA-45A0-BF4A-F14419E72DA6}" type="slidenum">
              <a:rPr lang="en-GB" smtClean="0"/>
              <a:pPr/>
              <a:t>96</a:t>
            </a:fld>
            <a:endParaRPr lang="en-GB"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2B5C208A-D96F-4667-9039-0E4982A2BBF3}" type="slidenum">
              <a:rPr lang="en-GB" smtClean="0"/>
              <a:pPr/>
              <a:t>97</a:t>
            </a:fld>
            <a:endParaRPr lang="en-GB"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p:spPr>
        <p:txBody>
          <a:bodyPr/>
          <a:lstStyle/>
          <a:p>
            <a:endParaRPr lang="en-US" smtClean="0"/>
          </a:p>
        </p:txBody>
      </p:sp>
      <p:sp>
        <p:nvSpPr>
          <p:cNvPr id="293892" name="Slide Number Placeholder 3"/>
          <p:cNvSpPr>
            <a:spLocks noGrp="1"/>
          </p:cNvSpPr>
          <p:nvPr>
            <p:ph type="sldNum" sz="quarter" idx="5"/>
          </p:nvPr>
        </p:nvSpPr>
        <p:spPr>
          <a:noFill/>
        </p:spPr>
        <p:txBody>
          <a:bodyPr/>
          <a:lstStyle/>
          <a:p>
            <a:fld id="{0933570A-660A-44D3-B088-BEEDB490BC52}" type="slidenum">
              <a:rPr lang="en-GB" smtClean="0"/>
              <a:pPr/>
              <a:t>98</a:t>
            </a:fld>
            <a:endParaRPr lang="en-GB"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endParaRPr lang="en-US" smtClean="0"/>
          </a:p>
        </p:txBody>
      </p:sp>
      <p:sp>
        <p:nvSpPr>
          <p:cNvPr id="294916" name="Slide Number Placeholder 3"/>
          <p:cNvSpPr>
            <a:spLocks noGrp="1"/>
          </p:cNvSpPr>
          <p:nvPr>
            <p:ph type="sldNum" sz="quarter" idx="5"/>
          </p:nvPr>
        </p:nvSpPr>
        <p:spPr>
          <a:noFill/>
        </p:spPr>
        <p:txBody>
          <a:bodyPr/>
          <a:lstStyle/>
          <a:p>
            <a:fld id="{F4E14E4D-85CA-4A3B-8A6C-03FF083CC010}" type="slidenum">
              <a:rPr lang="en-GB" smtClean="0"/>
              <a:pPr/>
              <a:t>99</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p>
        </p:txBody>
      </p:sp>
      <p:sp>
        <p:nvSpPr>
          <p:cNvPr id="25" name="Rectangle 25"/>
          <p:cNvSpPr>
            <a:spLocks noGrp="1" noChangeArrowheads="1"/>
          </p:cNvSpPr>
          <p:nvPr>
            <p:ph type="sldNum" sz="quarter" idx="11"/>
          </p:nvPr>
        </p:nvSpPr>
        <p:spPr/>
        <p:txBody>
          <a:bodyPr/>
          <a:lstStyle>
            <a:lvl1pPr>
              <a:defRPr/>
            </a:lvl1pPr>
          </a:lstStyle>
          <a:p>
            <a:pPr>
              <a:defRPr/>
            </a:pPr>
            <a:fld id="{415F7AC7-A5AE-4464-8FF4-53731A368EF0}"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94D4E8A9-B4B9-4B05-8E10-D5BFE915F21F}"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4298C42C-282C-439E-926F-79588729EDF3}"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D56691DF-E6AF-438D-8E09-65E3891A306C}"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p>
        </p:txBody>
      </p:sp>
      <p:sp>
        <p:nvSpPr>
          <p:cNvPr id="7" name="Rectangle 25"/>
          <p:cNvSpPr>
            <a:spLocks noGrp="1" noChangeArrowheads="1"/>
          </p:cNvSpPr>
          <p:nvPr>
            <p:ph type="ftr" sz="quarter" idx="11"/>
          </p:nvPr>
        </p:nvSpPr>
        <p:spPr>
          <a:ln/>
        </p:spPr>
        <p:txBody>
          <a:bodyPr/>
          <a:lstStyle>
            <a:lvl1pPr>
              <a:defRPr/>
            </a:lvl1pPr>
          </a:lstStyle>
          <a:p>
            <a:pPr>
              <a:defRPr/>
            </a:pPr>
            <a:endParaRPr lang="en-GB"/>
          </a:p>
        </p:txBody>
      </p:sp>
      <p:sp>
        <p:nvSpPr>
          <p:cNvPr id="8" name="Rectangle 26"/>
          <p:cNvSpPr>
            <a:spLocks noGrp="1" noChangeArrowheads="1"/>
          </p:cNvSpPr>
          <p:nvPr>
            <p:ph type="sldNum" sz="quarter" idx="12"/>
          </p:nvPr>
        </p:nvSpPr>
        <p:spPr>
          <a:ln/>
        </p:spPr>
        <p:txBody>
          <a:bodyPr/>
          <a:lstStyle>
            <a:lvl1pPr>
              <a:defRPr/>
            </a:lvl1pPr>
          </a:lstStyle>
          <a:p>
            <a:pPr>
              <a:defRPr/>
            </a:pPr>
            <a:fld id="{F4C8F97C-8EC5-4B01-B3E7-560F296E2E2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C42A081D-E8AA-41C0-B93C-FFEC41B3966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A9E77351-9846-4F4B-8FDF-9E1A8004A88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27A7AF7B-8A7E-4569-8E55-540744D07761}"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855C1826-FD43-4DF4-AF77-F41D9C46AB65}"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BC7B61F8-E9D8-4471-B5F6-D60BD5443AA3}"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39A06DC1-D7CF-4849-9D95-5904A2A9EF1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856DA495-BE4C-459E-87AC-6186B322FEAB}"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BE06350B-004C-4B39-B522-C805D053F9A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1028"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42"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029"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defRPr>
            </a:lvl1pPr>
          </a:lstStyle>
          <a:p>
            <a:pPr>
              <a:defRPr/>
            </a:pPr>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D472B502-FCE8-4B81-89CF-6D1292E01045}"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60"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http://homepage.ntlworld.com/steveseymour/joeviallscouk/myahudi/Fortress5.gi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http://homepage.ntlworld.com/steveseymour/joeviallscouk/myahudi/Fortress4.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hyperlink" Target="http://images.google.co.uk/imgres?imgurl=http://mywebpages.comcast.net/ColHartley/Artist/Chinaman.jpg&amp;imgrefurl=http://mywebpages.comcast.net/ColHartley/Artist/artist.htm&amp;h=534&amp;w=409&amp;sz=104&amp;hl=en&amp;start=12&amp;um=1&amp;tbnid=k-Fb_3Ps7SFV0M:&amp;tbnh=132&amp;tbnw=101&amp;prev=/images%3Fq%3Dchinaman%26gbv%3D2%26svnum%3D10%26um%3D1%26hl%3Den%26safe%3Doff%26sa%3DG"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hyperlink" Target="http://upload.wikimedia.org/wikipedia/commons/4/4a/France_Paris_Notre-Dame-Adam_and_Eve.jpg"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g.geocities.com/shenlan.geo/Torah/12-stone-chosen.html" TargetMode="External"/><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www.atlasgeo.net/fotw/images/g/gb_gpa).gif"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images.google.co.uk/imgres?imgurl=http://www.padfield.com/israel/Jerusalem/images/Mount%2520of%2520Olives,%25202.jpg&amp;imgrefurl=http://brianzahnd.com/main.php%3Fsiteloc%3Dblogger%26page%3Dblogger%26archivestart%3D2006-03%26archiveend%3D2006-03&amp;h=768&amp;w=1024&amp;sz=581&amp;hl=en&amp;start=4&amp;tbnid=_9TVBRwPTMB5HM:&amp;tbnh=113&amp;tbnw=150&amp;prev=/images%3Fq%3D%2522mount%2Bof%2Bolives%2522%26gbv%3D2%26svnum%3D10%26hl%3Den%26safe%3Doff%26sa%3DG"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16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www.biblical-art.com/artist_artwork.asp?id_artist=989&amp;alt=2&amp;pagenum=1"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healthdev.org/ecgen/file.axd/ef8ef877-c5d3-4071-9a36-58f064d3210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http://homepage.ntlworld.com/steveseymour/joeviallscouk/subliminalsuggestion/Suicide4.gi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http://homepage.ntlworld.com/steveseymour/joeviallscouk/subliminalsuggestion/Suicide7.gi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http://photos1.blogger.com/blogger/7065/364/320/bush%20finger.jpg" TargetMode="External"/><Relationship Id="rId3" Type="http://schemas.openxmlformats.org/officeDocument/2006/relationships/image" Target="../media/image42.jpeg"/><Relationship Id="rId7"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photos1.blogger.com/blogger/7065/364/1600/bush%20finger.jpg" TargetMode="External"/><Relationship Id="rId5" Type="http://schemas.openxmlformats.org/officeDocument/2006/relationships/hyperlink" Target="http://photos1.blogger.com/blogger/7065/364/1600/barbara-bush.jpg" TargetMode="External"/><Relationship Id="rId4" Type="http://schemas.openxmlformats.org/officeDocument/2006/relationships/image" Target="http://photos1.blogger.com/blogger/7065/364/1600/Aleister-Crowley-32KB.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http://img.dailymail.co.uk/i/pix/2007/05_01/jobcentreREX_228x154.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http://www.prisonplanet.com/images/december2006/181206mcveigh.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http://www.prisonplanet.com/images/march2006/080306demen.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http://www.prisonplanet.com/images/february2006/270206ritz.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http://www.thedyinggod.com/images/hegel.gi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http://www.thedyinggod.com/images/capitalist.gi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IraqNinawa.pn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http://www.whatdoesitmean.com/mb4.jpg" TargetMode="External"/><Relationship Id="rId5" Type="http://schemas.openxmlformats.org/officeDocument/2006/relationships/image" Target="../media/image98.jpeg"/><Relationship Id="rId4" Type="http://schemas.openxmlformats.org/officeDocument/2006/relationships/image" Target="http://www.whatdoesitmean.com/mb2.jp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images.google.co.uk/imgres?imgurl=http://www.edinburgharchitecture.co.uk/jpgs/lothian_regional_council_36.jpg&amp;imgrefurl=http://www.edinburgharchitecture.co.uk/lothian_regional_council_HQ.htm&amp;h=581&amp;w=700&amp;sz=62&amp;hl=en&amp;start=1&amp;tbnid=onuu_krCkpHX1M:&amp;tbnh=116&amp;tbnw=140&amp;prev=/images%3Fq%3D%2522UK%2BRegional%2BCouncil*%26gbv%3D2%26svnum%3D10%26hl%3Den%26safe%3Doff%26sa%3DG" TargetMode="External"/><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B2A1A187-327A-4DDC-939B-519A4F32110E}" type="slidenum">
              <a:rPr lang="en-GB"/>
              <a:pPr>
                <a:defRPr/>
              </a:pPr>
              <a:t>1</a:t>
            </a:fld>
            <a:endParaRPr lang="en-GB"/>
          </a:p>
        </p:txBody>
      </p:sp>
      <p:sp>
        <p:nvSpPr>
          <p:cNvPr id="7170" name="Text Box 2"/>
          <p:cNvSpPr txBox="1">
            <a:spLocks noChangeArrowheads="1"/>
          </p:cNvSpPr>
          <p:nvPr/>
        </p:nvSpPr>
        <p:spPr bwMode="auto">
          <a:xfrm>
            <a:off x="250825" y="765175"/>
            <a:ext cx="5616575" cy="1555750"/>
          </a:xfrm>
          <a:prstGeom prst="rect">
            <a:avLst/>
          </a:prstGeom>
          <a:noFill/>
          <a:ln w="9525">
            <a:noFill/>
            <a:miter lim="800000"/>
            <a:headEnd/>
            <a:tailEnd/>
          </a:ln>
          <a:effectLst/>
        </p:spPr>
        <p:txBody>
          <a:bodyPr>
            <a:spAutoFit/>
          </a:bodyPr>
          <a:lstStyle/>
          <a:p>
            <a:pPr algn="l" eaLnBrk="0" hangingPunct="0">
              <a:spcBef>
                <a:spcPct val="50000"/>
              </a:spcBef>
              <a:defRPr/>
            </a:pPr>
            <a:r>
              <a:rPr lang="en-GB" sz="4800" b="1" dirty="0">
                <a:solidFill>
                  <a:srgbClr val="FF0000"/>
                </a:solidFill>
                <a:latin typeface="+mj-lt"/>
              </a:rPr>
              <a:t>The Story Of Gog And Magog</a:t>
            </a:r>
          </a:p>
        </p:txBody>
      </p:sp>
      <p:sp>
        <p:nvSpPr>
          <p:cNvPr id="7171" name="WordArt 3"/>
          <p:cNvSpPr>
            <a:spLocks noChangeArrowheads="1" noChangeShapeType="1" noTextEdit="1"/>
          </p:cNvSpPr>
          <p:nvPr/>
        </p:nvSpPr>
        <p:spPr bwMode="auto">
          <a:xfrm>
            <a:off x="1357313" y="2786063"/>
            <a:ext cx="6572250" cy="1333500"/>
          </a:xfrm>
          <a:prstGeom prst="rect">
            <a:avLst/>
          </a:prstGeom>
        </p:spPr>
        <p:txBody>
          <a:bodyPr wrap="none" fromWordArt="1">
            <a:prstTxWarp prst="textPlain">
              <a:avLst>
                <a:gd name="adj" fmla="val 50000"/>
              </a:avLst>
            </a:prstTxWarp>
          </a:bodyPr>
          <a:lstStyle/>
          <a:p>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Ten - Chapter 2</a:t>
            </a:r>
          </a:p>
        </p:txBody>
      </p:sp>
      <p:sp>
        <p:nvSpPr>
          <p:cNvPr id="7172" name="Text Box 4"/>
          <p:cNvSpPr txBox="1">
            <a:spLocks noChangeArrowheads="1"/>
          </p:cNvSpPr>
          <p:nvPr/>
        </p:nvSpPr>
        <p:spPr bwMode="auto">
          <a:xfrm>
            <a:off x="0" y="5013325"/>
            <a:ext cx="9144000" cy="1108075"/>
          </a:xfrm>
          <a:prstGeom prst="rect">
            <a:avLst/>
          </a:prstGeom>
          <a:noFill/>
          <a:ln w="9525">
            <a:noFill/>
            <a:miter lim="800000"/>
            <a:headEnd/>
            <a:tailEnd/>
          </a:ln>
          <a:effectLst/>
        </p:spPr>
        <p:txBody>
          <a:bodyPr>
            <a:spAutoFit/>
          </a:bodyPr>
          <a:lstStyle/>
          <a:p>
            <a:pPr eaLnBrk="0" hangingPunct="0">
              <a:spcBef>
                <a:spcPct val="50000"/>
              </a:spcBef>
              <a:defRPr/>
            </a:pPr>
            <a:r>
              <a:rPr lang="en-GB" sz="6600" b="1" dirty="0">
                <a:solidFill>
                  <a:srgbClr val="00FF99"/>
                </a:solidFill>
                <a:effectLst>
                  <a:outerShdw blurRad="38100" dist="38100" dir="2700000" algn="tl">
                    <a:srgbClr val="000000"/>
                  </a:outerShdw>
                </a:effectLst>
              </a:rPr>
              <a:t>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additive="base">
                                        <p:cTn id="12" dur="500" fill="hold"/>
                                        <p:tgtEl>
                                          <p:spTgt spid="7171"/>
                                        </p:tgtEl>
                                        <p:attrNameLst>
                                          <p:attrName>ppt_x</p:attrName>
                                        </p:attrNameLst>
                                      </p:cBhvr>
                                      <p:tavLst>
                                        <p:tav tm="0">
                                          <p:val>
                                            <p:strVal val="#ppt_x"/>
                                          </p:val>
                                        </p:tav>
                                        <p:tav tm="100000">
                                          <p:val>
                                            <p:strVal val="#ppt_x"/>
                                          </p:val>
                                        </p:tav>
                                      </p:tavLst>
                                    </p:anim>
                                    <p:anim calcmode="lin" valueType="num">
                                      <p:cBhvr additive="base">
                                        <p:cTn id="13" dur="500" fill="hold"/>
                                        <p:tgtEl>
                                          <p:spTgt spid="7171"/>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7172">
                                            <p:txEl>
                                              <p:pRg st="0" end="0"/>
                                            </p:txEl>
                                          </p:spTgt>
                                        </p:tgtEl>
                                        <p:attrNameLst>
                                          <p:attrName>style.visibility</p:attrName>
                                        </p:attrNameLst>
                                      </p:cBhvr>
                                      <p:to>
                                        <p:strVal val="visible"/>
                                      </p:to>
                                    </p:set>
                                    <p:anim calcmode="lin" valueType="num">
                                      <p:cBhvr additive="base">
                                        <p:cTn id="17"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89D0DB6-0335-4539-A11D-8F9CCBE733E5}" type="slidenum">
              <a:rPr lang="en-GB"/>
              <a:pPr>
                <a:defRPr/>
              </a:pPr>
              <a:t>10</a:t>
            </a:fld>
            <a:endParaRPr lang="en-GB"/>
          </a:p>
        </p:txBody>
      </p:sp>
      <p:sp>
        <p:nvSpPr>
          <p:cNvPr id="136198" name="Rectangle 6"/>
          <p:cNvSpPr>
            <a:spLocks noGrp="1" noChangeArrowheads="1"/>
          </p:cNvSpPr>
          <p:nvPr>
            <p:ph type="title"/>
          </p:nvPr>
        </p:nvSpPr>
        <p:spPr/>
        <p:txBody>
          <a:bodyPr/>
          <a:lstStyle/>
          <a:p>
            <a:pPr eaLnBrk="1" hangingPunct="1">
              <a:defRPr/>
            </a:pPr>
            <a:endParaRPr lang="en-US" smtClean="0"/>
          </a:p>
        </p:txBody>
      </p:sp>
      <p:pic>
        <p:nvPicPr>
          <p:cNvPr id="10244" name="Picture 5" descr="nineveh1"/>
          <p:cNvPicPr>
            <a:picLocks noChangeAspect="1" noChangeArrowheads="1"/>
          </p:cNvPicPr>
          <p:nvPr>
            <p:ph idx="1"/>
          </p:nvPr>
        </p:nvPicPr>
        <p:blipFill>
          <a:blip r:embed="rId3" cstate="print"/>
          <a:srcRect/>
          <a:stretch>
            <a:fillRect/>
          </a:stretch>
        </p:blipFill>
        <p:spPr>
          <a:xfrm>
            <a:off x="0" y="0"/>
            <a:ext cx="9144000" cy="6858000"/>
          </a:xfrm>
          <a:noFill/>
        </p:spPr>
      </p:pic>
      <p:sp>
        <p:nvSpPr>
          <p:cNvPr id="136200" name="Text Box 8"/>
          <p:cNvSpPr txBox="1">
            <a:spLocks noChangeArrowheads="1"/>
          </p:cNvSpPr>
          <p:nvPr/>
        </p:nvSpPr>
        <p:spPr bwMode="auto">
          <a:xfrm>
            <a:off x="0" y="404813"/>
            <a:ext cx="9144000" cy="155416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E3210"/>
                </a:solidFill>
                <a:effectLst>
                  <a:outerShdw blurRad="38100" dist="38100" dir="2700000" algn="tl">
                    <a:srgbClr val="000000"/>
                  </a:outerShdw>
                </a:effectLst>
              </a:rPr>
              <a:t>Modern Nineveh (</a:t>
            </a:r>
            <a:r>
              <a:rPr lang="en-GB" sz="3200" b="1" dirty="0" err="1">
                <a:solidFill>
                  <a:srgbClr val="FE3210"/>
                </a:solidFill>
                <a:effectLst>
                  <a:outerShdw blurRad="38100" dist="38100" dir="2700000" algn="tl">
                    <a:srgbClr val="000000"/>
                  </a:outerShdw>
                </a:effectLst>
              </a:rPr>
              <a:t>Mosul</a:t>
            </a:r>
            <a:r>
              <a:rPr lang="en-GB" sz="3200" b="1" dirty="0">
                <a:solidFill>
                  <a:srgbClr val="FE3210"/>
                </a:solidFill>
                <a:effectLst>
                  <a:outerShdw blurRad="38100" dist="38100" dir="2700000" algn="tl">
                    <a:srgbClr val="000000"/>
                  </a:outerShdw>
                </a:effectLst>
              </a:rPr>
              <a:t>) – Iraq - Largely Christian Community – carpet bombed to destruction by Gog using US &amp; UK forces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6200"/>
                                        </p:tgtEl>
                                        <p:attrNameLst>
                                          <p:attrName>style.visibility</p:attrName>
                                        </p:attrNameLst>
                                      </p:cBhvr>
                                      <p:to>
                                        <p:strVal val="visible"/>
                                      </p:to>
                                    </p:set>
                                    <p:anim calcmode="discrete" valueType="clr">
                                      <p:cBhvr override="childStyle">
                                        <p:cTn id="12" dur="80"/>
                                        <p:tgtEl>
                                          <p:spTgt spid="1362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6200"/>
                                        </p:tgtEl>
                                        <p:attrNameLst>
                                          <p:attrName>fillcolor</p:attrName>
                                        </p:attrNameLst>
                                      </p:cBhvr>
                                      <p:tavLst>
                                        <p:tav tm="0">
                                          <p:val>
                                            <p:clrVal>
                                              <a:schemeClr val="accent2"/>
                                            </p:clrVal>
                                          </p:val>
                                        </p:tav>
                                        <p:tav tm="50000">
                                          <p:val>
                                            <p:clrVal>
                                              <a:schemeClr val="hlink"/>
                                            </p:clrVal>
                                          </p:val>
                                        </p:tav>
                                      </p:tavLst>
                                    </p:anim>
                                    <p:set>
                                      <p:cBhvr>
                                        <p:cTn id="14" dur="80"/>
                                        <p:tgtEl>
                                          <p:spTgt spid="1362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994BEB02-0DB6-45BF-A8CD-53AD2E0166FB}" type="slidenum">
              <a:rPr lang="en-GB"/>
              <a:pPr>
                <a:defRPr/>
              </a:pPr>
              <a:t>100</a:t>
            </a:fld>
            <a:endParaRPr lang="en-GB"/>
          </a:p>
        </p:txBody>
      </p:sp>
      <p:pic>
        <p:nvPicPr>
          <p:cNvPr id="82947" name="Picture 3" descr="eng1eu0"/>
          <p:cNvPicPr>
            <a:picLocks noChangeAspect="1" noChangeArrowheads="1"/>
          </p:cNvPicPr>
          <p:nvPr>
            <p:ph idx="1"/>
          </p:nvPr>
        </p:nvPicPr>
        <p:blipFill>
          <a:blip r:embed="rId3" cstate="print"/>
          <a:srcRect l="2507" t="192" r="-412" b="3549"/>
          <a:stretch>
            <a:fillRect/>
          </a:stretch>
        </p:blipFill>
        <p:spPr>
          <a:xfrm>
            <a:off x="0" y="0"/>
            <a:ext cx="9144000" cy="6902450"/>
          </a:xfrm>
          <a:noFill/>
        </p:spPr>
      </p:pic>
      <p:sp>
        <p:nvSpPr>
          <p:cNvPr id="82946" name="Rectangle 2"/>
          <p:cNvSpPr>
            <a:spLocks noGrp="1" noChangeArrowheads="1"/>
          </p:cNvSpPr>
          <p:nvPr>
            <p:ph type="title"/>
          </p:nvPr>
        </p:nvSpPr>
        <p:spPr>
          <a:xfrm>
            <a:off x="457200" y="228600"/>
            <a:ext cx="8686800" cy="1143000"/>
          </a:xfrm>
        </p:spPr>
        <p:txBody>
          <a:bodyPr/>
          <a:lstStyle/>
          <a:p>
            <a:pPr eaLnBrk="1" hangingPunct="1">
              <a:defRPr/>
            </a:pPr>
            <a:r>
              <a:rPr lang="en-US" sz="4000" b="1" smtClean="0">
                <a:solidFill>
                  <a:srgbClr val="FF0000"/>
                </a:solidFill>
              </a:rPr>
              <a:t>Opposition Rising To Gog’s Plans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circle(in)">
                                      <p:cBhvr>
                                        <p:cTn id="7" dur="2000"/>
                                        <p:tgtEl>
                                          <p:spTgt spid="8294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2946"/>
                                        </p:tgtEl>
                                        <p:attrNameLst>
                                          <p:attrName>style.visibility</p:attrName>
                                        </p:attrNameLst>
                                      </p:cBhvr>
                                      <p:to>
                                        <p:strVal val="visible"/>
                                      </p:to>
                                    </p:set>
                                    <p:anim calcmode="discrete" valueType="clr">
                                      <p:cBhvr override="childStyle">
                                        <p:cTn id="12" dur="80"/>
                                        <p:tgtEl>
                                          <p:spTgt spid="8294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2946"/>
                                        </p:tgtEl>
                                        <p:attrNameLst>
                                          <p:attrName>fillcolor</p:attrName>
                                        </p:attrNameLst>
                                      </p:cBhvr>
                                      <p:tavLst>
                                        <p:tav tm="0">
                                          <p:val>
                                            <p:clrVal>
                                              <a:schemeClr val="accent2"/>
                                            </p:clrVal>
                                          </p:val>
                                        </p:tav>
                                        <p:tav tm="50000">
                                          <p:val>
                                            <p:clrVal>
                                              <a:schemeClr val="hlink"/>
                                            </p:clrVal>
                                          </p:val>
                                        </p:tav>
                                      </p:tavLst>
                                    </p:anim>
                                    <p:set>
                                      <p:cBhvr>
                                        <p:cTn id="14" dur="80"/>
                                        <p:tgtEl>
                                          <p:spTgt spid="829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58A6C52-7872-4E93-A758-1874BD88CB50}" type="slidenum">
              <a:rPr lang="en-GB"/>
              <a:pPr>
                <a:defRPr/>
              </a:pPr>
              <a:t>101</a:t>
            </a:fld>
            <a:endParaRPr lang="en-GB"/>
          </a:p>
        </p:txBody>
      </p:sp>
      <p:sp>
        <p:nvSpPr>
          <p:cNvPr id="84994" name="Rectangle 2"/>
          <p:cNvSpPr>
            <a:spLocks noGrp="1" noChangeArrowheads="1"/>
          </p:cNvSpPr>
          <p:nvPr>
            <p:ph type="title"/>
          </p:nvPr>
        </p:nvSpPr>
        <p:spPr/>
        <p:txBody>
          <a:bodyPr/>
          <a:lstStyle/>
          <a:p>
            <a:pPr eaLnBrk="1" hangingPunct="1">
              <a:defRPr/>
            </a:pPr>
            <a:endParaRPr lang="en-US" smtClean="0"/>
          </a:p>
        </p:txBody>
      </p:sp>
      <p:pic>
        <p:nvPicPr>
          <p:cNvPr id="84995" name="Picture 3" descr="MVC-008F"/>
          <p:cNvPicPr>
            <a:picLocks noChangeAspect="1" noChangeArrowheads="1"/>
          </p:cNvPicPr>
          <p:nvPr>
            <p:ph idx="1"/>
          </p:nvPr>
        </p:nvPicPr>
        <p:blipFill>
          <a:blip r:embed="rId3" cstate="print">
            <a:lum bright="6000" contrast="18000"/>
          </a:blip>
          <a:srcRect/>
          <a:stretch>
            <a:fillRect/>
          </a:stretch>
        </p:blipFill>
        <p:spPr>
          <a:xfrm>
            <a:off x="0" y="0"/>
            <a:ext cx="9144000" cy="6858000"/>
          </a:xfrm>
          <a:noFill/>
        </p:spPr>
      </p:pic>
      <p:sp>
        <p:nvSpPr>
          <p:cNvPr id="84996" name="Text Box 4"/>
          <p:cNvSpPr txBox="1">
            <a:spLocks noChangeArrowheads="1"/>
          </p:cNvSpPr>
          <p:nvPr/>
        </p:nvSpPr>
        <p:spPr bwMode="auto">
          <a:xfrm>
            <a:off x="0" y="476250"/>
            <a:ext cx="9144000" cy="1554163"/>
          </a:xfrm>
          <a:prstGeom prst="rect">
            <a:avLst/>
          </a:prstGeom>
          <a:solidFill>
            <a:schemeClr val="tx2"/>
          </a:solidFill>
          <a:ln w="9525">
            <a:noFill/>
            <a:miter lim="800000"/>
            <a:headEnd/>
            <a:tailEnd/>
          </a:ln>
          <a:effectLst/>
        </p:spPr>
        <p:txBody>
          <a:bodyPr>
            <a:spAutoFit/>
          </a:bodyPr>
          <a:lstStyle/>
          <a:p>
            <a:pPr>
              <a:spcBef>
                <a:spcPct val="50000"/>
              </a:spcBef>
              <a:defRPr/>
            </a:pPr>
            <a:r>
              <a:rPr lang="en-GB" sz="3200" b="1">
                <a:solidFill>
                  <a:srgbClr val="00CC00"/>
                </a:solidFill>
                <a:effectLst>
                  <a:outerShdw blurRad="38100" dist="38100" dir="2700000" algn="tl">
                    <a:srgbClr val="000000"/>
                  </a:outerShdw>
                </a:effectLst>
              </a:rPr>
              <a:t>New types of police forces are being set up across Europe and the USA</a:t>
            </a:r>
            <a:r>
              <a:rPr lang="en-GB" sz="3200" b="1">
                <a:solidFill>
                  <a:srgbClr val="FF0000"/>
                </a:solidFill>
                <a:effectLst>
                  <a:outerShdw blurRad="38100" dist="38100" dir="2700000" algn="tl">
                    <a:srgbClr val="000000"/>
                  </a:outerShdw>
                </a:effectLst>
              </a:rPr>
              <a:t> – are these the precursors to a Gestapo type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circle(in)">
                                      <p:cBhvr>
                                        <p:cTn id="7" dur="2000"/>
                                        <p:tgtEl>
                                          <p:spTgt spid="849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996"/>
                                        </p:tgtEl>
                                        <p:attrNameLst>
                                          <p:attrName>style.visibility</p:attrName>
                                        </p:attrNameLst>
                                      </p:cBhvr>
                                      <p:to>
                                        <p:strVal val="visible"/>
                                      </p:to>
                                    </p:set>
                                    <p:anim calcmode="lin" valueType="num">
                                      <p:cBhvr additive="base">
                                        <p:cTn id="12" dur="500" fill="hold"/>
                                        <p:tgtEl>
                                          <p:spTgt spid="84996"/>
                                        </p:tgtEl>
                                        <p:attrNameLst>
                                          <p:attrName>ppt_x</p:attrName>
                                        </p:attrNameLst>
                                      </p:cBhvr>
                                      <p:tavLst>
                                        <p:tav tm="0">
                                          <p:val>
                                            <p:strVal val="#ppt_x"/>
                                          </p:val>
                                        </p:tav>
                                        <p:tav tm="100000">
                                          <p:val>
                                            <p:strVal val="#ppt_x"/>
                                          </p:val>
                                        </p:tav>
                                      </p:tavLst>
                                    </p:anim>
                                    <p:anim calcmode="lin" valueType="num">
                                      <p:cBhvr additive="base">
                                        <p:cTn id="13" dur="500" fill="hold"/>
                                        <p:tgtEl>
                                          <p:spTgt spid="849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B353421-70FD-44CB-B0FC-5F60EA4A60A3}" type="slidenum">
              <a:rPr lang="en-GB"/>
              <a:pPr>
                <a:defRPr/>
              </a:pPr>
              <a:t>102</a:t>
            </a:fld>
            <a:endParaRPr lang="en-GB"/>
          </a:p>
        </p:txBody>
      </p:sp>
      <p:sp>
        <p:nvSpPr>
          <p:cNvPr id="87042" name="Rectangle 2"/>
          <p:cNvSpPr>
            <a:spLocks noGrp="1" noChangeArrowheads="1"/>
          </p:cNvSpPr>
          <p:nvPr>
            <p:ph type="title"/>
          </p:nvPr>
        </p:nvSpPr>
        <p:spPr/>
        <p:txBody>
          <a:bodyPr/>
          <a:lstStyle/>
          <a:p>
            <a:pPr eaLnBrk="1" hangingPunct="1">
              <a:defRPr/>
            </a:pPr>
            <a:endParaRPr lang="en-US" smtClean="0"/>
          </a:p>
        </p:txBody>
      </p:sp>
      <p:pic>
        <p:nvPicPr>
          <p:cNvPr id="106500" name="Picture 3" descr="MVC-009F"/>
          <p:cNvPicPr>
            <a:picLocks noChangeAspect="1" noChangeArrowheads="1"/>
          </p:cNvPicPr>
          <p:nvPr>
            <p:ph idx="1"/>
          </p:nvPr>
        </p:nvPicPr>
        <p:blipFill>
          <a:blip r:embed="rId3" cstate="print">
            <a:lum bright="6000" contrast="24000"/>
          </a:blip>
          <a:srcRect/>
          <a:stretch>
            <a:fillRect/>
          </a:stretch>
        </p:blipFill>
        <p:spPr>
          <a:xfrm>
            <a:off x="0" y="0"/>
            <a:ext cx="9144000" cy="6859588"/>
          </a:xfrm>
          <a:noFill/>
        </p:spPr>
      </p:pic>
      <p:sp>
        <p:nvSpPr>
          <p:cNvPr id="87044" name="Text Box 4"/>
          <p:cNvSpPr txBox="1">
            <a:spLocks noChangeArrowheads="1"/>
          </p:cNvSpPr>
          <p:nvPr/>
        </p:nvSpPr>
        <p:spPr bwMode="auto">
          <a:xfrm>
            <a:off x="755650" y="5661025"/>
            <a:ext cx="5903913" cy="946150"/>
          </a:xfrm>
          <a:prstGeom prst="rect">
            <a:avLst/>
          </a:prstGeom>
          <a:noFill/>
          <a:ln w="9525">
            <a:noFill/>
            <a:miter lim="800000"/>
            <a:headEnd/>
            <a:tailEnd/>
          </a:ln>
          <a:effectLst/>
        </p:spPr>
        <p:txBody>
          <a:bodyPr>
            <a:spAutoFit/>
          </a:bodyPr>
          <a:lstStyle/>
          <a:p>
            <a:pPr algn="l" eaLnBrk="0" hangingPunct="0">
              <a:spcBef>
                <a:spcPct val="50000"/>
              </a:spcBef>
              <a:defRPr/>
            </a:pPr>
            <a:r>
              <a:rPr lang="en-GB" sz="2800" b="1">
                <a:solidFill>
                  <a:srgbClr val="FFFF00"/>
                </a:solidFill>
                <a:effectLst>
                  <a:outerShdw blurRad="38100" dist="38100" dir="2700000" algn="tl">
                    <a:srgbClr val="000000"/>
                  </a:outerShdw>
                </a:effectLst>
              </a:rPr>
              <a:t>Met. Police Cars in Strange Colours</a:t>
            </a:r>
          </a:p>
        </p:txBody>
      </p:sp>
      <p:sp>
        <p:nvSpPr>
          <p:cNvPr id="87045" name="AutoShape 5"/>
          <p:cNvSpPr>
            <a:spLocks noChangeArrowheads="1"/>
          </p:cNvSpPr>
          <p:nvPr/>
        </p:nvSpPr>
        <p:spPr bwMode="auto">
          <a:xfrm>
            <a:off x="4284663" y="3357563"/>
            <a:ext cx="3743325" cy="431800"/>
          </a:xfrm>
          <a:prstGeom prst="leftArrow">
            <a:avLst>
              <a:gd name="adj1" fmla="val 50000"/>
              <a:gd name="adj2" fmla="val 216728"/>
            </a:avLst>
          </a:prstGeom>
          <a:solidFill>
            <a:schemeClr val="accent1"/>
          </a:solidFill>
          <a:ln w="9525">
            <a:solidFill>
              <a:schemeClr val="tx1"/>
            </a:solidFill>
            <a:miter lim="800000"/>
            <a:headEnd/>
            <a:tailEnd/>
          </a:ln>
        </p:spPr>
        <p:txBody>
          <a:bodyPr wrap="none" anchor="ctr"/>
          <a:lstStyle/>
          <a:p>
            <a:endParaRPr lang="en-US"/>
          </a:p>
        </p:txBody>
      </p:sp>
      <p:sp>
        <p:nvSpPr>
          <p:cNvPr id="87046" name="Text Box 6"/>
          <p:cNvSpPr txBox="1">
            <a:spLocks noChangeArrowheads="1"/>
          </p:cNvSpPr>
          <p:nvPr/>
        </p:nvSpPr>
        <p:spPr bwMode="auto">
          <a:xfrm>
            <a:off x="611188" y="0"/>
            <a:ext cx="8532812" cy="1311275"/>
          </a:xfrm>
          <a:prstGeom prst="rect">
            <a:avLst/>
          </a:prstGeom>
          <a:noFill/>
          <a:ln w="9525">
            <a:noFill/>
            <a:miter lim="800000"/>
            <a:headEnd/>
            <a:tailEnd/>
          </a:ln>
          <a:effectLst/>
        </p:spPr>
        <p:txBody>
          <a:bodyPr>
            <a:spAutoFit/>
          </a:bodyPr>
          <a:lstStyle/>
          <a:p>
            <a:pPr eaLnBrk="0" hangingPunct="0">
              <a:spcBef>
                <a:spcPct val="50000"/>
              </a:spcBef>
              <a:defRPr/>
            </a:pPr>
            <a:r>
              <a:rPr lang="en-GB" sz="4000" b="1">
                <a:solidFill>
                  <a:srgbClr val="FFFF00"/>
                </a:solidFill>
                <a:effectLst>
                  <a:outerShdw blurRad="38100" dist="38100" dir="2700000" algn="tl">
                    <a:srgbClr val="000000"/>
                  </a:outerShdw>
                </a:effectLst>
              </a:rPr>
              <a:t>Territorial Police Headquarters – Vehicle Pound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6"/>
                                        </p:tgtEl>
                                        <p:attrNameLst>
                                          <p:attrName>style.visibility</p:attrName>
                                        </p:attrNameLst>
                                      </p:cBhvr>
                                      <p:to>
                                        <p:strVal val="visible"/>
                                      </p:to>
                                    </p:set>
                                    <p:anim calcmode="lin" valueType="num">
                                      <p:cBhvr additive="base">
                                        <p:cTn id="7" dur="500" fill="hold"/>
                                        <p:tgtEl>
                                          <p:spTgt spid="87046"/>
                                        </p:tgtEl>
                                        <p:attrNameLst>
                                          <p:attrName>ppt_x</p:attrName>
                                        </p:attrNameLst>
                                      </p:cBhvr>
                                      <p:tavLst>
                                        <p:tav tm="0">
                                          <p:val>
                                            <p:strVal val="#ppt_x"/>
                                          </p:val>
                                        </p:tav>
                                        <p:tav tm="100000">
                                          <p:val>
                                            <p:strVal val="#ppt_x"/>
                                          </p:val>
                                        </p:tav>
                                      </p:tavLst>
                                    </p:anim>
                                    <p:anim calcmode="lin" valueType="num">
                                      <p:cBhvr additive="base">
                                        <p:cTn id="8" dur="500" fill="hold"/>
                                        <p:tgtEl>
                                          <p:spTgt spid="870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4"/>
                                        </p:tgtEl>
                                        <p:attrNameLst>
                                          <p:attrName>style.visibility</p:attrName>
                                        </p:attrNameLst>
                                      </p:cBhvr>
                                      <p:to>
                                        <p:strVal val="visible"/>
                                      </p:to>
                                    </p:set>
                                    <p:anim calcmode="lin" valueType="num">
                                      <p:cBhvr additive="base">
                                        <p:cTn id="13" dur="500" fill="hold"/>
                                        <p:tgtEl>
                                          <p:spTgt spid="87044"/>
                                        </p:tgtEl>
                                        <p:attrNameLst>
                                          <p:attrName>ppt_x</p:attrName>
                                        </p:attrNameLst>
                                      </p:cBhvr>
                                      <p:tavLst>
                                        <p:tav tm="0">
                                          <p:val>
                                            <p:strVal val="#ppt_x"/>
                                          </p:val>
                                        </p:tav>
                                        <p:tav tm="100000">
                                          <p:val>
                                            <p:strVal val="#ppt_x"/>
                                          </p:val>
                                        </p:tav>
                                      </p:tavLst>
                                    </p:anim>
                                    <p:anim calcmode="lin" valueType="num">
                                      <p:cBhvr additive="base">
                                        <p:cTn id="14" dur="500" fill="hold"/>
                                        <p:tgtEl>
                                          <p:spTgt spid="870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additive="base">
                                        <p:cTn id="19" dur="500" fill="hold"/>
                                        <p:tgtEl>
                                          <p:spTgt spid="87045"/>
                                        </p:tgtEl>
                                        <p:attrNameLst>
                                          <p:attrName>ppt_x</p:attrName>
                                        </p:attrNameLst>
                                      </p:cBhvr>
                                      <p:tavLst>
                                        <p:tav tm="0">
                                          <p:val>
                                            <p:strVal val="1+#ppt_w/2"/>
                                          </p:val>
                                        </p:tav>
                                        <p:tav tm="100000">
                                          <p:val>
                                            <p:strVal val="#ppt_x"/>
                                          </p:val>
                                        </p:tav>
                                      </p:tavLst>
                                    </p:anim>
                                    <p:anim calcmode="lin" valueType="num">
                                      <p:cBhvr additive="base">
                                        <p:cTn id="20" dur="500" fill="hold"/>
                                        <p:tgtEl>
                                          <p:spTgt spid="87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5" grpId="0" animBg="1"/>
      <p:bldP spid="8704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5E3187-B9B4-4E7A-A712-4011003404FE}" type="slidenum">
              <a:rPr lang="en-GB"/>
              <a:pPr>
                <a:defRPr/>
              </a:pPr>
              <a:t>103</a:t>
            </a:fld>
            <a:endParaRPr lang="en-GB"/>
          </a:p>
        </p:txBody>
      </p:sp>
      <p:sp>
        <p:nvSpPr>
          <p:cNvPr id="89090" name="Rectangle 2"/>
          <p:cNvSpPr>
            <a:spLocks noGrp="1" noChangeArrowheads="1"/>
          </p:cNvSpPr>
          <p:nvPr>
            <p:ph type="title"/>
          </p:nvPr>
        </p:nvSpPr>
        <p:spPr/>
        <p:txBody>
          <a:bodyPr/>
          <a:lstStyle/>
          <a:p>
            <a:pPr eaLnBrk="1" hangingPunct="1">
              <a:defRPr/>
            </a:pPr>
            <a:endParaRPr lang="en-US" smtClean="0"/>
          </a:p>
        </p:txBody>
      </p:sp>
      <p:pic>
        <p:nvPicPr>
          <p:cNvPr id="89091" name="Picture 3" descr="MVC-010F"/>
          <p:cNvPicPr>
            <a:picLocks noChangeAspect="1" noChangeArrowheads="1"/>
          </p:cNvPicPr>
          <p:nvPr>
            <p:ph idx="1"/>
          </p:nvPr>
        </p:nvPicPr>
        <p:blipFill>
          <a:blip r:embed="rId3" cstate="print"/>
          <a:srcRect/>
          <a:stretch>
            <a:fillRect/>
          </a:stretch>
        </p:blipFill>
        <p:spPr>
          <a:xfrm>
            <a:off x="0" y="0"/>
            <a:ext cx="9144000" cy="6858000"/>
          </a:xfrm>
          <a:noFill/>
        </p:spPr>
      </p:pic>
      <p:sp>
        <p:nvSpPr>
          <p:cNvPr id="89092" name="Text Box 4"/>
          <p:cNvSpPr txBox="1">
            <a:spLocks noChangeArrowheads="1"/>
          </p:cNvSpPr>
          <p:nvPr/>
        </p:nvSpPr>
        <p:spPr bwMode="auto">
          <a:xfrm>
            <a:off x="4572000" y="476250"/>
            <a:ext cx="4572000" cy="1373188"/>
          </a:xfrm>
          <a:prstGeom prst="rect">
            <a:avLst/>
          </a:prstGeom>
          <a:noFill/>
          <a:ln w="9525">
            <a:noFill/>
            <a:miter lim="800000"/>
            <a:headEnd/>
            <a:tailEnd/>
          </a:ln>
          <a:effectLst/>
        </p:spPr>
        <p:txBody>
          <a:bodyPr>
            <a:spAutoFit/>
          </a:bodyPr>
          <a:lstStyle/>
          <a:p>
            <a:pPr algn="l" eaLnBrk="0" hangingPunct="0">
              <a:spcBef>
                <a:spcPct val="50000"/>
              </a:spcBef>
              <a:defRPr/>
            </a:pPr>
            <a:r>
              <a:rPr lang="en-GB" sz="2800" b="1">
                <a:solidFill>
                  <a:srgbClr val="FF0000"/>
                </a:solidFill>
                <a:effectLst>
                  <a:outerShdw blurRad="38100" dist="38100" dir="2700000" algn="tl">
                    <a:srgbClr val="000000"/>
                  </a:outerShdw>
                </a:effectLst>
              </a:rPr>
              <a:t>Are these Metropolitan Police or European Police in Disguise?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circle(in)">
                                      <p:cBhvr>
                                        <p:cTn id="7" dur="2000"/>
                                        <p:tgtEl>
                                          <p:spTgt spid="8909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9092"/>
                                        </p:tgtEl>
                                        <p:attrNameLst>
                                          <p:attrName>style.visibility</p:attrName>
                                        </p:attrNameLst>
                                      </p:cBhvr>
                                      <p:to>
                                        <p:strVal val="visible"/>
                                      </p:to>
                                    </p:set>
                                    <p:anim calcmode="discrete" valueType="clr">
                                      <p:cBhvr override="childStyle">
                                        <p:cTn id="12" dur="80"/>
                                        <p:tgtEl>
                                          <p:spTgt spid="890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9092"/>
                                        </p:tgtEl>
                                        <p:attrNameLst>
                                          <p:attrName>fillcolor</p:attrName>
                                        </p:attrNameLst>
                                      </p:cBhvr>
                                      <p:tavLst>
                                        <p:tav tm="0">
                                          <p:val>
                                            <p:clrVal>
                                              <a:schemeClr val="accent2"/>
                                            </p:clrVal>
                                          </p:val>
                                        </p:tav>
                                        <p:tav tm="50000">
                                          <p:val>
                                            <p:clrVal>
                                              <a:schemeClr val="hlink"/>
                                            </p:clrVal>
                                          </p:val>
                                        </p:tav>
                                      </p:tavLst>
                                    </p:anim>
                                    <p:set>
                                      <p:cBhvr>
                                        <p:cTn id="14" dur="80"/>
                                        <p:tgtEl>
                                          <p:spTgt spid="890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953DBA6-2F69-4BF3-AFBB-6BD5FBA4E747}" type="slidenum">
              <a:rPr lang="en-GB"/>
              <a:pPr>
                <a:defRPr/>
              </a:pPr>
              <a:t>104</a:t>
            </a:fld>
            <a:endParaRPr lang="en-GB"/>
          </a:p>
        </p:txBody>
      </p:sp>
      <p:sp>
        <p:nvSpPr>
          <p:cNvPr id="686082" name="Rectangle 2"/>
          <p:cNvSpPr>
            <a:spLocks noGrp="1" noChangeArrowheads="1"/>
          </p:cNvSpPr>
          <p:nvPr>
            <p:ph type="title"/>
          </p:nvPr>
        </p:nvSpPr>
        <p:spPr/>
        <p:txBody>
          <a:bodyPr/>
          <a:lstStyle/>
          <a:p>
            <a:pPr eaLnBrk="1" hangingPunct="1">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p>
        </p:txBody>
      </p:sp>
      <p:sp>
        <p:nvSpPr>
          <p:cNvPr id="686083" name="Rectangle 3"/>
          <p:cNvSpPr>
            <a:spLocks noGrp="1" noChangeArrowheads="1"/>
          </p:cNvSpPr>
          <p:nvPr>
            <p:ph type="body" sz="half" idx="1"/>
          </p:nvPr>
        </p:nvSpPr>
        <p:spPr>
          <a:xfrm>
            <a:off x="3924300" y="1700213"/>
            <a:ext cx="5219700" cy="4495800"/>
          </a:xfrm>
        </p:spPr>
        <p:txBody>
          <a:bodyPr/>
          <a:lstStyle/>
          <a:p>
            <a:pPr marL="447675" indent="-447675" eaLnBrk="1" hangingPunct="1">
              <a:defRPr/>
            </a:pPr>
            <a:r>
              <a:rPr lang="en-GB" sz="2800" b="1" dirty="0" smtClean="0">
                <a:solidFill>
                  <a:srgbClr val="66FFFF"/>
                </a:solidFill>
                <a:effectLst>
                  <a:outerShdw blurRad="38100" dist="38100" dir="2700000" algn="tl">
                    <a:srgbClr val="000000"/>
                  </a:outerShdw>
                </a:effectLst>
              </a:rPr>
              <a:t>Joe </a:t>
            </a:r>
            <a:r>
              <a:rPr lang="en-GB" sz="2800" b="1" dirty="0" err="1" smtClean="0">
                <a:solidFill>
                  <a:srgbClr val="66FFFF"/>
                </a:solidFill>
                <a:effectLst>
                  <a:outerShdw blurRad="38100" dist="38100" dir="2700000" algn="tl">
                    <a:srgbClr val="000000"/>
                  </a:outerShdw>
                </a:effectLst>
              </a:rPr>
              <a:t>Vialls</a:t>
            </a:r>
            <a:r>
              <a:rPr lang="en-GB" sz="2800" b="1" dirty="0" smtClean="0">
                <a:solidFill>
                  <a:srgbClr val="66FFFF"/>
                </a:solidFill>
                <a:effectLst>
                  <a:outerShdw blurRad="38100" dist="38100" dir="2700000" algn="tl">
                    <a:srgbClr val="000000"/>
                  </a:outerShdw>
                </a:effectLst>
              </a:rPr>
              <a:t> a retired military analyst – </a:t>
            </a:r>
            <a:r>
              <a:rPr lang="en-GB" sz="2800" b="1" dirty="0" smtClean="0">
                <a:solidFill>
                  <a:srgbClr val="FFC000"/>
                </a:solidFill>
                <a:effectLst>
                  <a:outerShdw blurRad="38100" dist="38100" dir="2700000" algn="tl">
                    <a:srgbClr val="000000"/>
                  </a:outerShdw>
                </a:effectLst>
              </a:rPr>
              <a:t>came up with a realistic scenario based on fact through intelligence sources.</a:t>
            </a:r>
          </a:p>
          <a:p>
            <a:pPr marL="447675" indent="-447675" eaLnBrk="1" hangingPunct="1">
              <a:defRPr/>
            </a:pPr>
            <a:r>
              <a:rPr lang="en-GB" sz="2800" b="1" dirty="0" smtClean="0">
                <a:solidFill>
                  <a:srgbClr val="00FF00"/>
                </a:solidFill>
                <a:effectLst>
                  <a:outerShdw blurRad="38100" dist="38100" dir="2700000" algn="tl">
                    <a:srgbClr val="000000"/>
                  </a:outerShdw>
                </a:effectLst>
              </a:rPr>
              <a:t>I leave you to judge how this account ties in with the prophecies of scriptures!</a:t>
            </a:r>
          </a:p>
        </p:txBody>
      </p:sp>
      <p:pic>
        <p:nvPicPr>
          <p:cNvPr id="686084" name="Picture 4" descr="viials%20benana"/>
          <p:cNvPicPr>
            <a:picLocks noChangeAspect="1" noChangeArrowheads="1"/>
          </p:cNvPicPr>
          <p:nvPr>
            <p:ph sz="half" idx="2"/>
          </p:nvPr>
        </p:nvPicPr>
        <p:blipFill>
          <a:blip r:embed="rId3" cstate="print"/>
          <a:srcRect l="49576"/>
          <a:stretch>
            <a:fillRect/>
          </a:stretch>
        </p:blipFill>
        <p:spPr>
          <a:xfrm>
            <a:off x="468313" y="1773238"/>
            <a:ext cx="3154362" cy="3382962"/>
          </a:xfrm>
          <a:noFill/>
        </p:spPr>
      </p:pic>
      <p:sp>
        <p:nvSpPr>
          <p:cNvPr id="686085" name="Text Box 5"/>
          <p:cNvSpPr txBox="1">
            <a:spLocks noChangeArrowheads="1"/>
          </p:cNvSpPr>
          <p:nvPr/>
        </p:nvSpPr>
        <p:spPr bwMode="auto">
          <a:xfrm>
            <a:off x="357188" y="5103813"/>
            <a:ext cx="3529012" cy="1754187"/>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Joe </a:t>
            </a:r>
            <a:r>
              <a:rPr lang="en-GB" sz="3600" b="1" dirty="0" err="1">
                <a:solidFill>
                  <a:srgbClr val="FFFF00"/>
                </a:solidFill>
                <a:effectLst>
                  <a:outerShdw blurRad="38100" dist="38100" dir="2700000" algn="tl">
                    <a:srgbClr val="000000"/>
                  </a:outerShdw>
                </a:effectLst>
              </a:rPr>
              <a:t>Vialls</a:t>
            </a:r>
            <a:r>
              <a:rPr lang="en-GB" sz="3600" b="1" dirty="0">
                <a:solidFill>
                  <a:srgbClr val="FFFF00"/>
                </a:solidFill>
                <a:effectLst>
                  <a:outerShdw blurRad="38100" dist="38100" dir="2700000" algn="tl">
                    <a:srgbClr val="000000"/>
                  </a:outerShdw>
                </a:effectLst>
              </a:rPr>
              <a:t> – A Private Investigator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6084"/>
                                        </p:tgtEl>
                                        <p:attrNameLst>
                                          <p:attrName>style.visibility</p:attrName>
                                        </p:attrNameLst>
                                      </p:cBhvr>
                                      <p:to>
                                        <p:strVal val="visible"/>
                                      </p:to>
                                    </p:set>
                                    <p:animEffect transition="in" filter="circle(in)">
                                      <p:cBhvr>
                                        <p:cTn id="7" dur="2000"/>
                                        <p:tgtEl>
                                          <p:spTgt spid="6860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86085"/>
                                        </p:tgtEl>
                                        <p:attrNameLst>
                                          <p:attrName>style.visibility</p:attrName>
                                        </p:attrNameLst>
                                      </p:cBhvr>
                                      <p:to>
                                        <p:strVal val="visible"/>
                                      </p:to>
                                    </p:set>
                                    <p:anim calcmode="lin" valueType="num">
                                      <p:cBhvr additive="base">
                                        <p:cTn id="12" dur="500" fill="hold"/>
                                        <p:tgtEl>
                                          <p:spTgt spid="686085"/>
                                        </p:tgtEl>
                                        <p:attrNameLst>
                                          <p:attrName>ppt_x</p:attrName>
                                        </p:attrNameLst>
                                      </p:cBhvr>
                                      <p:tavLst>
                                        <p:tav tm="0">
                                          <p:val>
                                            <p:strVal val="#ppt_x"/>
                                          </p:val>
                                        </p:tav>
                                        <p:tav tm="100000">
                                          <p:val>
                                            <p:strVal val="#ppt_x"/>
                                          </p:val>
                                        </p:tav>
                                      </p:tavLst>
                                    </p:anim>
                                    <p:anim calcmode="lin" valueType="num">
                                      <p:cBhvr additive="base">
                                        <p:cTn id="13" dur="500" fill="hold"/>
                                        <p:tgtEl>
                                          <p:spTgt spid="6860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86083">
                                            <p:txEl>
                                              <p:pRg st="0" end="0"/>
                                            </p:txEl>
                                          </p:spTgt>
                                        </p:tgtEl>
                                        <p:attrNameLst>
                                          <p:attrName>style.visibility</p:attrName>
                                        </p:attrNameLst>
                                      </p:cBhvr>
                                      <p:to>
                                        <p:strVal val="visible"/>
                                      </p:to>
                                    </p:set>
                                    <p:anim calcmode="discrete" valueType="clr">
                                      <p:cBhvr override="childStyle">
                                        <p:cTn id="18" dur="80"/>
                                        <p:tgtEl>
                                          <p:spTgt spid="686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8608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86083">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686083">
                                            <p:txEl>
                                              <p:pRg st="1" end="1"/>
                                            </p:txEl>
                                          </p:spTgt>
                                        </p:tgtEl>
                                        <p:attrNameLst>
                                          <p:attrName>style.visibility</p:attrName>
                                        </p:attrNameLst>
                                      </p:cBhvr>
                                      <p:to>
                                        <p:strVal val="visible"/>
                                      </p:to>
                                    </p:set>
                                    <p:anim calcmode="discrete" valueType="clr">
                                      <p:cBhvr override="childStyle">
                                        <p:cTn id="25" dur="80"/>
                                        <p:tgtEl>
                                          <p:spTgt spid="6860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86083">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68608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3" grpId="0" build="p"/>
      <p:bldP spid="68608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6F640D5-A84B-4011-AC6A-CD46776650F4}" type="slidenum">
              <a:rPr lang="en-GB"/>
              <a:pPr>
                <a:defRPr/>
              </a:pPr>
              <a:t>105</a:t>
            </a:fld>
            <a:endParaRPr lang="en-GB"/>
          </a:p>
        </p:txBody>
      </p:sp>
      <p:sp>
        <p:nvSpPr>
          <p:cNvPr id="688130" name="Rectangle 2"/>
          <p:cNvSpPr>
            <a:spLocks noGrp="1" noChangeArrowheads="1"/>
          </p:cNvSpPr>
          <p:nvPr>
            <p:ph type="title"/>
          </p:nvPr>
        </p:nvSpPr>
        <p:spPr/>
        <p:txBody>
          <a:bodyPr/>
          <a:lstStyle/>
          <a:p>
            <a:pPr eaLnBrk="1" hangingPunct="1">
              <a:defRPr/>
            </a:pPr>
            <a:r>
              <a:rPr lang="en-GB" sz="4000" b="1" dirty="0" smtClean="0">
                <a:solidFill>
                  <a:srgbClr val="FF0000"/>
                </a:solidFill>
              </a:rPr>
              <a:t>Gog’s Retreat </a:t>
            </a:r>
            <a:r>
              <a:rPr lang="en-GB" sz="4000" b="1" dirty="0" smtClean="0">
                <a:solidFill>
                  <a:srgbClr val="FFFF00"/>
                </a:solidFill>
              </a:rPr>
              <a:t>To Fortress USA</a:t>
            </a:r>
          </a:p>
        </p:txBody>
      </p:sp>
      <p:pic>
        <p:nvPicPr>
          <p:cNvPr id="688133" name="Picture 5" descr="israel"/>
          <p:cNvPicPr>
            <a:picLocks noChangeAspect="1" noChangeArrowheads="1"/>
          </p:cNvPicPr>
          <p:nvPr>
            <p:ph idx="1"/>
          </p:nvPr>
        </p:nvPicPr>
        <p:blipFill>
          <a:blip r:embed="rId3" cstate="print"/>
          <a:srcRect/>
          <a:stretch>
            <a:fillRect/>
          </a:stretch>
        </p:blipFill>
        <p:spPr>
          <a:xfrm>
            <a:off x="539750" y="1557338"/>
            <a:ext cx="4286250" cy="3209925"/>
          </a:xfrm>
          <a:noFill/>
        </p:spPr>
      </p:pic>
      <p:sp>
        <p:nvSpPr>
          <p:cNvPr id="688135" name="Text Box 7"/>
          <p:cNvSpPr txBox="1">
            <a:spLocks noChangeArrowheads="1"/>
          </p:cNvSpPr>
          <p:nvPr/>
        </p:nvSpPr>
        <p:spPr bwMode="auto">
          <a:xfrm>
            <a:off x="5000625" y="1163638"/>
            <a:ext cx="4143375" cy="5694362"/>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Having all but killed the goose that lays the golden egg</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i.e. the USA taxes flowing to keep the abomination of desolation afloat otherwise known as the Israeli state, </a:t>
            </a:r>
            <a:r>
              <a:rPr lang="en-GB" sz="2800" b="1" dirty="0">
                <a:solidFill>
                  <a:srgbClr val="00FF00"/>
                </a:solidFill>
                <a:effectLst>
                  <a:outerShdw blurRad="38100" dist="38100" dir="2700000" algn="tl">
                    <a:srgbClr val="000000"/>
                  </a:outerShdw>
                </a:effectLst>
              </a:rPr>
              <a:t>the Zionists are planning to retreat to fortress America as they know the state of Israel is near to collapse.</a:t>
            </a:r>
          </a:p>
        </p:txBody>
      </p:sp>
      <p:sp>
        <p:nvSpPr>
          <p:cNvPr id="688136" name="Text Box 8"/>
          <p:cNvSpPr txBox="1">
            <a:spLocks noChangeArrowheads="1"/>
          </p:cNvSpPr>
          <p:nvPr/>
        </p:nvSpPr>
        <p:spPr bwMode="auto">
          <a:xfrm>
            <a:off x="539750" y="5157788"/>
            <a:ext cx="4392613"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A depiction of the Israeli State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8133"/>
                                        </p:tgtEl>
                                        <p:attrNameLst>
                                          <p:attrName>style.visibility</p:attrName>
                                        </p:attrNameLst>
                                      </p:cBhvr>
                                      <p:to>
                                        <p:strVal val="visible"/>
                                      </p:to>
                                    </p:set>
                                    <p:animEffect transition="in" filter="circle(in)">
                                      <p:cBhvr>
                                        <p:cTn id="7" dur="2000"/>
                                        <p:tgtEl>
                                          <p:spTgt spid="6881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88136"/>
                                        </p:tgtEl>
                                        <p:attrNameLst>
                                          <p:attrName>style.visibility</p:attrName>
                                        </p:attrNameLst>
                                      </p:cBhvr>
                                      <p:to>
                                        <p:strVal val="visible"/>
                                      </p:to>
                                    </p:set>
                                    <p:anim calcmode="lin" valueType="num">
                                      <p:cBhvr additive="base">
                                        <p:cTn id="12" dur="500" fill="hold"/>
                                        <p:tgtEl>
                                          <p:spTgt spid="688136"/>
                                        </p:tgtEl>
                                        <p:attrNameLst>
                                          <p:attrName>ppt_x</p:attrName>
                                        </p:attrNameLst>
                                      </p:cBhvr>
                                      <p:tavLst>
                                        <p:tav tm="0">
                                          <p:val>
                                            <p:strVal val="#ppt_x"/>
                                          </p:val>
                                        </p:tav>
                                        <p:tav tm="100000">
                                          <p:val>
                                            <p:strVal val="#ppt_x"/>
                                          </p:val>
                                        </p:tav>
                                      </p:tavLst>
                                    </p:anim>
                                    <p:anim calcmode="lin" valueType="num">
                                      <p:cBhvr additive="base">
                                        <p:cTn id="13" dur="500" fill="hold"/>
                                        <p:tgtEl>
                                          <p:spTgt spid="6881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88135"/>
                                        </p:tgtEl>
                                        <p:attrNameLst>
                                          <p:attrName>style.visibility</p:attrName>
                                        </p:attrNameLst>
                                      </p:cBhvr>
                                      <p:to>
                                        <p:strVal val="visible"/>
                                      </p:to>
                                    </p:set>
                                    <p:anim calcmode="discrete" valueType="clr">
                                      <p:cBhvr override="childStyle">
                                        <p:cTn id="18" dur="80"/>
                                        <p:tgtEl>
                                          <p:spTgt spid="68813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88135"/>
                                        </p:tgtEl>
                                        <p:attrNameLst>
                                          <p:attrName>fillcolor</p:attrName>
                                        </p:attrNameLst>
                                      </p:cBhvr>
                                      <p:tavLst>
                                        <p:tav tm="0">
                                          <p:val>
                                            <p:clrVal>
                                              <a:schemeClr val="accent2"/>
                                            </p:clrVal>
                                          </p:val>
                                        </p:tav>
                                        <p:tav tm="50000">
                                          <p:val>
                                            <p:clrVal>
                                              <a:schemeClr val="hlink"/>
                                            </p:clrVal>
                                          </p:val>
                                        </p:tav>
                                      </p:tavLst>
                                    </p:anim>
                                    <p:set>
                                      <p:cBhvr>
                                        <p:cTn id="20" dur="80"/>
                                        <p:tgtEl>
                                          <p:spTgt spid="6881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135" grpId="0"/>
      <p:bldP spid="68813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F95C0B74-B3E4-49E4-9792-89ADEE223EFE}" type="slidenum">
              <a:rPr lang="en-GB"/>
              <a:pPr>
                <a:defRPr/>
              </a:pPr>
              <a:t>106</a:t>
            </a:fld>
            <a:endParaRPr lang="en-GB"/>
          </a:p>
        </p:txBody>
      </p:sp>
      <p:sp>
        <p:nvSpPr>
          <p:cNvPr id="692226" name="Rectangle 2"/>
          <p:cNvSpPr>
            <a:spLocks noGrp="1" noChangeArrowheads="1"/>
          </p:cNvSpPr>
          <p:nvPr>
            <p:ph type="title"/>
          </p:nvPr>
        </p:nvSpPr>
        <p:spPr/>
        <p:txBody>
          <a:bodyPr/>
          <a:lstStyle/>
          <a:p>
            <a:pPr eaLnBrk="1" hangingPunct="1">
              <a:defRPr/>
            </a:pPr>
            <a:r>
              <a:rPr lang="en-GB" sz="4000" b="1" dirty="0" smtClean="0">
                <a:solidFill>
                  <a:srgbClr val="FF0000"/>
                </a:solidFill>
              </a:rPr>
              <a:t>Gog’s Retreat </a:t>
            </a:r>
            <a:r>
              <a:rPr lang="en-GB" sz="4000" b="1" dirty="0" smtClean="0">
                <a:solidFill>
                  <a:srgbClr val="FFFF00"/>
                </a:solidFill>
              </a:rPr>
              <a:t>To Fortress USA</a:t>
            </a:r>
          </a:p>
        </p:txBody>
      </p:sp>
      <p:pic>
        <p:nvPicPr>
          <p:cNvPr id="692229" name="Picture 5" descr="photo_lg_israel"/>
          <p:cNvPicPr>
            <a:picLocks noChangeAspect="1" noChangeArrowheads="1"/>
          </p:cNvPicPr>
          <p:nvPr/>
        </p:nvPicPr>
        <p:blipFill>
          <a:blip r:embed="rId3" cstate="print"/>
          <a:srcRect/>
          <a:stretch>
            <a:fillRect/>
          </a:stretch>
        </p:blipFill>
        <p:spPr bwMode="auto">
          <a:xfrm>
            <a:off x="1692275" y="1196975"/>
            <a:ext cx="5705475" cy="3781425"/>
          </a:xfrm>
          <a:prstGeom prst="rect">
            <a:avLst/>
          </a:prstGeom>
          <a:noFill/>
          <a:ln w="9525">
            <a:noFill/>
            <a:miter lim="800000"/>
            <a:headEnd/>
            <a:tailEnd/>
          </a:ln>
        </p:spPr>
      </p:pic>
      <p:sp>
        <p:nvSpPr>
          <p:cNvPr id="692230" name="Text Box 6"/>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Of course Gog always likes to maximise any disaster to his own advantage, </a:t>
            </a:r>
            <a:r>
              <a:rPr lang="en-GB" sz="2800" b="1" dirty="0">
                <a:solidFill>
                  <a:srgbClr val="FF0000"/>
                </a:solidFill>
                <a:effectLst>
                  <a:outerShdw blurRad="38100" dist="38100" dir="2700000" algn="tl">
                    <a:srgbClr val="000000"/>
                  </a:outerShdw>
                </a:effectLst>
              </a:rPr>
              <a:t>so it is quite likely that Gog would be hoping that the destruction of the Israeli state will destroy the Christian faith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2229"/>
                                        </p:tgtEl>
                                        <p:attrNameLst>
                                          <p:attrName>style.visibility</p:attrName>
                                        </p:attrNameLst>
                                      </p:cBhvr>
                                      <p:to>
                                        <p:strVal val="visible"/>
                                      </p:to>
                                    </p:set>
                                    <p:animEffect transition="in" filter="circle(in)">
                                      <p:cBhvr>
                                        <p:cTn id="7" dur="2000"/>
                                        <p:tgtEl>
                                          <p:spTgt spid="6922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2230"/>
                                        </p:tgtEl>
                                        <p:attrNameLst>
                                          <p:attrName>style.visibility</p:attrName>
                                        </p:attrNameLst>
                                      </p:cBhvr>
                                      <p:to>
                                        <p:strVal val="visible"/>
                                      </p:to>
                                    </p:set>
                                    <p:anim calcmode="lin" valueType="num">
                                      <p:cBhvr additive="base">
                                        <p:cTn id="12" dur="500" fill="hold"/>
                                        <p:tgtEl>
                                          <p:spTgt spid="692230"/>
                                        </p:tgtEl>
                                        <p:attrNameLst>
                                          <p:attrName>ppt_x</p:attrName>
                                        </p:attrNameLst>
                                      </p:cBhvr>
                                      <p:tavLst>
                                        <p:tav tm="0">
                                          <p:val>
                                            <p:strVal val="#ppt_x"/>
                                          </p:val>
                                        </p:tav>
                                        <p:tav tm="100000">
                                          <p:val>
                                            <p:strVal val="#ppt_x"/>
                                          </p:val>
                                        </p:tav>
                                      </p:tavLst>
                                    </p:anim>
                                    <p:anim calcmode="lin" valueType="num">
                                      <p:cBhvr additive="base">
                                        <p:cTn id="13" dur="500" fill="hold"/>
                                        <p:tgtEl>
                                          <p:spTgt spid="692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5BE42325-534D-4B62-BDE2-F7B5E59939F3}" type="slidenum">
              <a:rPr lang="en-GB"/>
              <a:pPr>
                <a:defRPr/>
              </a:pPr>
              <a:t>107</a:t>
            </a:fld>
            <a:endParaRPr lang="en-GB"/>
          </a:p>
        </p:txBody>
      </p:sp>
      <p:sp>
        <p:nvSpPr>
          <p:cNvPr id="694274" name="Rectangle 2"/>
          <p:cNvSpPr>
            <a:spLocks noGrp="1" noChangeArrowheads="1"/>
          </p:cNvSpPr>
          <p:nvPr>
            <p:ph type="title"/>
          </p:nvPr>
        </p:nvSpPr>
        <p:spPr/>
        <p:txBody>
          <a:bodyPr/>
          <a:lstStyle/>
          <a:p>
            <a:pPr eaLnBrk="1" hangingPunct="1">
              <a:defRPr/>
            </a:pPr>
            <a:r>
              <a:rPr lang="en-GB" sz="4000" b="1" smtClean="0">
                <a:solidFill>
                  <a:srgbClr val="FF0000"/>
                </a:solidFill>
              </a:rPr>
              <a:t>Gog’s Retreat To Fortress USA</a:t>
            </a:r>
          </a:p>
        </p:txBody>
      </p:sp>
      <p:sp>
        <p:nvSpPr>
          <p:cNvPr id="694276" name="Text Box 4"/>
          <p:cNvSpPr txBox="1">
            <a:spLocks noChangeArrowheads="1"/>
          </p:cNvSpPr>
          <p:nvPr/>
        </p:nvSpPr>
        <p:spPr bwMode="auto">
          <a:xfrm>
            <a:off x="4786313" y="1643063"/>
            <a:ext cx="4357687"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because the Christians have been so brain washed into believing that the Jews are God’s people,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however, it may have the opposite effect by causing people to look to their roots and discover that they are true Israel!!</a:t>
            </a:r>
          </a:p>
        </p:txBody>
      </p:sp>
      <p:pic>
        <p:nvPicPr>
          <p:cNvPr id="103431" name="Picture 7" descr="http://www.burford-oxfordshire.com/images/parish-church-of-st-john-3.jpg"/>
          <p:cNvPicPr>
            <a:picLocks noChangeAspect="1" noChangeArrowheads="1"/>
          </p:cNvPicPr>
          <p:nvPr/>
        </p:nvPicPr>
        <p:blipFill>
          <a:blip r:embed="rId3" cstate="print"/>
          <a:srcRect/>
          <a:stretch>
            <a:fillRect/>
          </a:stretch>
        </p:blipFill>
        <p:spPr bwMode="auto">
          <a:xfrm>
            <a:off x="357188" y="1214438"/>
            <a:ext cx="3963987" cy="5286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694276"/>
                                        </p:tgtEl>
                                        <p:attrNameLst>
                                          <p:attrName>style.visibility</p:attrName>
                                        </p:attrNameLst>
                                      </p:cBhvr>
                                      <p:to>
                                        <p:strVal val="visible"/>
                                      </p:to>
                                    </p:set>
                                    <p:anim calcmode="lin" valueType="num">
                                      <p:cBhvr additive="base">
                                        <p:cTn id="7" dur="500" fill="hold"/>
                                        <p:tgtEl>
                                          <p:spTgt spid="694276"/>
                                        </p:tgtEl>
                                        <p:attrNameLst>
                                          <p:attrName>ppt_x</p:attrName>
                                        </p:attrNameLst>
                                      </p:cBhvr>
                                      <p:tavLst>
                                        <p:tav tm="0">
                                          <p:val>
                                            <p:strVal val="#ppt_x"/>
                                          </p:val>
                                        </p:tav>
                                        <p:tav tm="100000">
                                          <p:val>
                                            <p:strVal val="#ppt_x"/>
                                          </p:val>
                                        </p:tav>
                                      </p:tavLst>
                                    </p:anim>
                                    <p:anim calcmode="lin" valueType="num">
                                      <p:cBhvr additive="base">
                                        <p:cTn id="8" dur="500" fill="hold"/>
                                        <p:tgtEl>
                                          <p:spTgt spid="6942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3431"/>
                                        </p:tgtEl>
                                        <p:attrNameLst>
                                          <p:attrName>style.visibility</p:attrName>
                                        </p:attrNameLst>
                                      </p:cBhvr>
                                      <p:to>
                                        <p:strVal val="visible"/>
                                      </p:to>
                                    </p:set>
                                    <p:animEffect transition="in" filter="circle(in)">
                                      <p:cBhvr>
                                        <p:cTn id="13" dur="2000"/>
                                        <p:tgtEl>
                                          <p:spTgt spid="103431"/>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1" nodeType="clickEffect">
                                  <p:stCondLst>
                                    <p:cond delay="0"/>
                                  </p:stCondLst>
                                  <p:iterate type="lt">
                                    <p:tmPct val="50000"/>
                                  </p:iterate>
                                  <p:childTnLst>
                                    <p:set>
                                      <p:cBhvr>
                                        <p:cTn id="17" dur="1" fill="hold">
                                          <p:stCondLst>
                                            <p:cond delay="0"/>
                                          </p:stCondLst>
                                        </p:cTn>
                                        <p:tgtEl>
                                          <p:spTgt spid="694276"/>
                                        </p:tgtEl>
                                        <p:attrNameLst>
                                          <p:attrName>style.visibility</p:attrName>
                                        </p:attrNameLst>
                                      </p:cBhvr>
                                      <p:to>
                                        <p:strVal val="visible"/>
                                      </p:to>
                                    </p:set>
                                    <p:anim calcmode="discrete" valueType="clr">
                                      <p:cBhvr override="childStyle">
                                        <p:cTn id="18" dur="80"/>
                                        <p:tgtEl>
                                          <p:spTgt spid="69427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94276"/>
                                        </p:tgtEl>
                                        <p:attrNameLst>
                                          <p:attrName>fillcolor</p:attrName>
                                        </p:attrNameLst>
                                      </p:cBhvr>
                                      <p:tavLst>
                                        <p:tav tm="0">
                                          <p:val>
                                            <p:clrVal>
                                              <a:schemeClr val="accent2"/>
                                            </p:clrVal>
                                          </p:val>
                                        </p:tav>
                                        <p:tav tm="50000">
                                          <p:val>
                                            <p:clrVal>
                                              <a:schemeClr val="hlink"/>
                                            </p:clrVal>
                                          </p:val>
                                        </p:tav>
                                      </p:tavLst>
                                    </p:anim>
                                    <p:set>
                                      <p:cBhvr>
                                        <p:cTn id="20" dur="80"/>
                                        <p:tgtEl>
                                          <p:spTgt spid="6942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6" grpId="0" autoUpdateAnimBg="0"/>
      <p:bldP spid="694276"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44415387-31C7-4CFC-B3E3-FD64222AAB2F}" type="slidenum">
              <a:rPr lang="en-GB"/>
              <a:pPr>
                <a:defRPr/>
              </a:pPr>
              <a:t>108</a:t>
            </a:fld>
            <a:endParaRPr lang="en-GB"/>
          </a:p>
        </p:txBody>
      </p:sp>
      <p:pic>
        <p:nvPicPr>
          <p:cNvPr id="55298" name="Picture 2" descr="http://homepage.ntlworld.com/steveseymour/joeviallscouk/myahudi/Fortress5.gif"/>
          <p:cNvPicPr>
            <a:picLocks noChangeAspect="1" noChangeArrowheads="1"/>
          </p:cNvPicPr>
          <p:nvPr/>
        </p:nvPicPr>
        <p:blipFill>
          <a:blip r:embed="rId3" r:link="rId4" cstate="print"/>
          <a:srcRect/>
          <a:stretch>
            <a:fillRect/>
          </a:stretch>
        </p:blipFill>
        <p:spPr bwMode="auto">
          <a:xfrm>
            <a:off x="0" y="1700213"/>
            <a:ext cx="9144000" cy="5157787"/>
          </a:xfrm>
          <a:prstGeom prst="rect">
            <a:avLst/>
          </a:prstGeom>
          <a:noFill/>
          <a:ln w="9525">
            <a:noFill/>
            <a:miter lim="800000"/>
            <a:headEnd/>
            <a:tailEnd/>
          </a:ln>
        </p:spPr>
      </p:pic>
      <p:sp>
        <p:nvSpPr>
          <p:cNvPr id="55299" name="Text Box 3"/>
          <p:cNvSpPr txBox="1">
            <a:spLocks noChangeArrowheads="1"/>
          </p:cNvSpPr>
          <p:nvPr/>
        </p:nvSpPr>
        <p:spPr bwMode="auto">
          <a:xfrm>
            <a:off x="0" y="188913"/>
            <a:ext cx="9144000" cy="1311275"/>
          </a:xfrm>
          <a:prstGeom prst="rect">
            <a:avLst/>
          </a:prstGeom>
          <a:noFill/>
          <a:ln w="9525">
            <a:noFill/>
            <a:miter lim="800000"/>
            <a:headEnd/>
            <a:tailEnd/>
          </a:ln>
          <a:effectLst/>
        </p:spPr>
        <p:txBody>
          <a:bodyPr>
            <a:spAutoFit/>
          </a:bodyPr>
          <a:lstStyle/>
          <a:p>
            <a:pPr>
              <a:spcBef>
                <a:spcPct val="50000"/>
              </a:spcBef>
              <a:defRPr/>
            </a:pPr>
            <a:r>
              <a:rPr lang="en-GB" sz="4000" b="1">
                <a:solidFill>
                  <a:srgbClr val="FF0000"/>
                </a:solidFill>
                <a:effectLst>
                  <a:outerShdw blurRad="38100" dist="38100" dir="2700000" algn="tl">
                    <a:srgbClr val="000000"/>
                  </a:outerShdw>
                </a:effectLst>
              </a:rPr>
              <a:t>Gog’s Contingency Plans - Fortress America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circle(in)">
                                      <p:cBhvr>
                                        <p:cTn id="7" dur="20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EBACA5E2-23A2-4145-A8A5-1997B212B7BD}" type="slidenum">
              <a:rPr lang="en-GB"/>
              <a:pPr>
                <a:defRPr/>
              </a:pPr>
              <a:t>109</a:t>
            </a:fld>
            <a:endParaRPr lang="en-GB"/>
          </a:p>
        </p:txBody>
      </p:sp>
      <p:pic>
        <p:nvPicPr>
          <p:cNvPr id="105475" name="Picture 2" descr="http://homepage.ntlworld.com/steveseymour/joeviallscouk/myahudi/Fortress4.gif"/>
          <p:cNvPicPr>
            <a:picLocks noChangeAspect="1" noChangeArrowheads="1"/>
          </p:cNvPicPr>
          <p:nvPr/>
        </p:nvPicPr>
        <p:blipFill>
          <a:blip r:embed="rId3" r:link="rId4" cstate="print"/>
          <a:srcRect/>
          <a:stretch>
            <a:fillRect/>
          </a:stretch>
        </p:blipFill>
        <p:spPr bwMode="auto">
          <a:xfrm>
            <a:off x="0" y="0"/>
            <a:ext cx="9144000" cy="6858000"/>
          </a:xfrm>
          <a:prstGeom prst="rect">
            <a:avLst/>
          </a:prstGeom>
          <a:noFill/>
          <a:ln w="9525">
            <a:noFill/>
            <a:miter lim="800000"/>
            <a:headEnd/>
            <a:tailEnd/>
          </a:ln>
        </p:spPr>
      </p:pic>
      <p:sp>
        <p:nvSpPr>
          <p:cNvPr id="57347" name="Text Box 3"/>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Gog plans a super American state to include both south and north America </a:t>
            </a:r>
            <a:r>
              <a:rPr lang="en-GB" sz="2800" b="1" dirty="0">
                <a:solidFill>
                  <a:srgbClr val="FF0000"/>
                </a:solidFill>
                <a:effectLst>
                  <a:outerShdw blurRad="38100" dist="38100" dir="2700000" algn="tl">
                    <a:srgbClr val="000000"/>
                  </a:outerShdw>
                </a:effectLst>
              </a:rPr>
              <a:t>– a start on this has already begun by the setting up of NAFTA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circle(in)">
                                      <p:cBhvr>
                                        <p:cTn id="7" dur="2000"/>
                                        <p:tgtEl>
                                          <p:spTgt spid="1054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7347"/>
                                        </p:tgtEl>
                                        <p:attrNameLst>
                                          <p:attrName>style.visibility</p:attrName>
                                        </p:attrNameLst>
                                      </p:cBhvr>
                                      <p:to>
                                        <p:strVal val="visible"/>
                                      </p:to>
                                    </p:set>
                                    <p:anim calcmode="lin" valueType="num">
                                      <p:cBhvr additive="base">
                                        <p:cTn id="12" dur="500" fill="hold"/>
                                        <p:tgtEl>
                                          <p:spTgt spid="57347"/>
                                        </p:tgtEl>
                                        <p:attrNameLst>
                                          <p:attrName>ppt_x</p:attrName>
                                        </p:attrNameLst>
                                      </p:cBhvr>
                                      <p:tavLst>
                                        <p:tav tm="0">
                                          <p:val>
                                            <p:strVal val="#ppt_x"/>
                                          </p:val>
                                        </p:tav>
                                        <p:tav tm="100000">
                                          <p:val>
                                            <p:strVal val="#ppt_x"/>
                                          </p:val>
                                        </p:tav>
                                      </p:tavLst>
                                    </p:anim>
                                    <p:anim calcmode="lin" valueType="num">
                                      <p:cBhvr additive="base">
                                        <p:cTn id="13" dur="500" fill="hold"/>
                                        <p:tgtEl>
                                          <p:spTgt spid="57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33D68F74-F795-42C0-80C2-2FF9757332C4}" type="slidenum">
              <a:rPr lang="en-GB"/>
              <a:pPr>
                <a:defRPr/>
              </a:pPr>
              <a:t>11</a:t>
            </a:fld>
            <a:endParaRPr lang="en-GB"/>
          </a:p>
        </p:txBody>
      </p:sp>
      <p:sp>
        <p:nvSpPr>
          <p:cNvPr id="544772" name="Rectangle 4"/>
          <p:cNvSpPr>
            <a:spLocks noGrp="1" noChangeArrowheads="1"/>
          </p:cNvSpPr>
          <p:nvPr>
            <p:ph type="title"/>
          </p:nvPr>
        </p:nvSpPr>
        <p:spPr>
          <a:xfrm>
            <a:off x="0" y="228600"/>
            <a:ext cx="9324975" cy="1143000"/>
          </a:xfrm>
        </p:spPr>
        <p:txBody>
          <a:bodyPr/>
          <a:lstStyle/>
          <a:p>
            <a:pPr eaLnBrk="1" hangingPunct="1">
              <a:defRPr/>
            </a:pPr>
            <a:r>
              <a:rPr lang="en-GB" sz="4000" b="1" smtClean="0">
                <a:solidFill>
                  <a:srgbClr val="FF0000"/>
                </a:solidFill>
              </a:rPr>
              <a:t>Gog – Ridicules Or Suicides Those </a:t>
            </a:r>
            <a:r>
              <a:rPr lang="en-GB" sz="4000" b="1" smtClean="0">
                <a:solidFill>
                  <a:srgbClr val="FFFF00"/>
                </a:solidFill>
              </a:rPr>
              <a:t>Who Oppose The Iraq War</a:t>
            </a:r>
          </a:p>
        </p:txBody>
      </p:sp>
      <p:pic>
        <p:nvPicPr>
          <p:cNvPr id="544774" name="Picture 6" descr="_39648679_davidkelly"/>
          <p:cNvPicPr>
            <a:picLocks noChangeAspect="1" noChangeArrowheads="1"/>
          </p:cNvPicPr>
          <p:nvPr/>
        </p:nvPicPr>
        <p:blipFill>
          <a:blip r:embed="rId3" cstate="print"/>
          <a:srcRect/>
          <a:stretch>
            <a:fillRect/>
          </a:stretch>
        </p:blipFill>
        <p:spPr bwMode="auto">
          <a:xfrm>
            <a:off x="755650" y="1844675"/>
            <a:ext cx="4248150" cy="3468688"/>
          </a:xfrm>
          <a:prstGeom prst="rect">
            <a:avLst/>
          </a:prstGeom>
          <a:noFill/>
          <a:ln w="9525">
            <a:noFill/>
            <a:miter lim="800000"/>
            <a:headEnd/>
            <a:tailEnd/>
          </a:ln>
        </p:spPr>
      </p:pic>
      <p:sp>
        <p:nvSpPr>
          <p:cNvPr id="544775" name="Text Box 7"/>
          <p:cNvSpPr txBox="1">
            <a:spLocks noChangeArrowheads="1"/>
          </p:cNvSpPr>
          <p:nvPr/>
        </p:nvSpPr>
        <p:spPr bwMode="auto">
          <a:xfrm>
            <a:off x="5219700" y="1643063"/>
            <a:ext cx="3924300" cy="46164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Dr. Kelly it was alleged, </a:t>
            </a:r>
            <a:r>
              <a:rPr lang="en-GB" sz="2800" b="1" dirty="0">
                <a:solidFill>
                  <a:srgbClr val="FFC000"/>
                </a:solidFill>
                <a:effectLst>
                  <a:outerShdw blurRad="38100" dist="38100" dir="2700000" algn="tl">
                    <a:srgbClr val="000000"/>
                  </a:outerShdw>
                </a:effectLst>
              </a:rPr>
              <a:t>was the source for the claim that the government exaggerated intelligence about Iraqi weapons to justify war. </a:t>
            </a:r>
          </a:p>
          <a:p>
            <a:pPr algn="l">
              <a:spcBef>
                <a:spcPct val="50000"/>
              </a:spcBef>
              <a:defRPr/>
            </a:pPr>
            <a:r>
              <a:rPr lang="en-GB" sz="2800" b="1" dirty="0">
                <a:solidFill>
                  <a:srgbClr val="00FF00"/>
                </a:solidFill>
                <a:effectLst>
                  <a:outerShdw blurRad="38100" dist="38100" dir="2700000" algn="tl">
                    <a:srgbClr val="000000"/>
                  </a:outerShdw>
                </a:effectLst>
              </a:rPr>
              <a:t>Because of this he had to be eliminated.</a:t>
            </a:r>
          </a:p>
        </p:txBody>
      </p:sp>
      <p:sp>
        <p:nvSpPr>
          <p:cNvPr id="544776" name="Text Box 8"/>
          <p:cNvSpPr txBox="1">
            <a:spLocks noChangeArrowheads="1"/>
          </p:cNvSpPr>
          <p:nvPr/>
        </p:nvSpPr>
        <p:spPr bwMode="auto">
          <a:xfrm>
            <a:off x="611188" y="5373688"/>
            <a:ext cx="4681537"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Doctor David Kelly, defence expert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4774"/>
                                        </p:tgtEl>
                                        <p:attrNameLst>
                                          <p:attrName>style.visibility</p:attrName>
                                        </p:attrNameLst>
                                      </p:cBhvr>
                                      <p:to>
                                        <p:strVal val="visible"/>
                                      </p:to>
                                    </p:set>
                                    <p:animEffect transition="in" filter="circle(in)">
                                      <p:cBhvr>
                                        <p:cTn id="7" dur="2000"/>
                                        <p:tgtEl>
                                          <p:spTgt spid="5447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44775"/>
                                        </p:tgtEl>
                                        <p:attrNameLst>
                                          <p:attrName>style.visibility</p:attrName>
                                        </p:attrNameLst>
                                      </p:cBhvr>
                                      <p:to>
                                        <p:strVal val="visible"/>
                                      </p:to>
                                    </p:set>
                                    <p:anim calcmode="discrete" valueType="clr">
                                      <p:cBhvr override="childStyle">
                                        <p:cTn id="12" dur="80"/>
                                        <p:tgtEl>
                                          <p:spTgt spid="5447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44775"/>
                                        </p:tgtEl>
                                        <p:attrNameLst>
                                          <p:attrName>fillcolor</p:attrName>
                                        </p:attrNameLst>
                                      </p:cBhvr>
                                      <p:tavLst>
                                        <p:tav tm="0">
                                          <p:val>
                                            <p:clrVal>
                                              <a:schemeClr val="accent2"/>
                                            </p:clrVal>
                                          </p:val>
                                        </p:tav>
                                        <p:tav tm="50000">
                                          <p:val>
                                            <p:clrVal>
                                              <a:schemeClr val="hlink"/>
                                            </p:clrVal>
                                          </p:val>
                                        </p:tav>
                                      </p:tavLst>
                                    </p:anim>
                                    <p:set>
                                      <p:cBhvr>
                                        <p:cTn id="14" dur="80"/>
                                        <p:tgtEl>
                                          <p:spTgt spid="54477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4776"/>
                                        </p:tgtEl>
                                        <p:attrNameLst>
                                          <p:attrName>style.visibility</p:attrName>
                                        </p:attrNameLst>
                                      </p:cBhvr>
                                      <p:to>
                                        <p:strVal val="visible"/>
                                      </p:to>
                                    </p:set>
                                    <p:anim calcmode="lin" valueType="num">
                                      <p:cBhvr additive="base">
                                        <p:cTn id="19" dur="500" fill="hold"/>
                                        <p:tgtEl>
                                          <p:spTgt spid="544776"/>
                                        </p:tgtEl>
                                        <p:attrNameLst>
                                          <p:attrName>ppt_x</p:attrName>
                                        </p:attrNameLst>
                                      </p:cBhvr>
                                      <p:tavLst>
                                        <p:tav tm="0">
                                          <p:val>
                                            <p:strVal val="#ppt_x"/>
                                          </p:val>
                                        </p:tav>
                                        <p:tav tm="100000">
                                          <p:val>
                                            <p:strVal val="#ppt_x"/>
                                          </p:val>
                                        </p:tav>
                                      </p:tavLst>
                                    </p:anim>
                                    <p:anim calcmode="lin" valueType="num">
                                      <p:cBhvr additive="base">
                                        <p:cTn id="20" dur="500" fill="hold"/>
                                        <p:tgtEl>
                                          <p:spTgt spid="5447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5" grpId="0"/>
      <p:bldP spid="54477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139C72E-899F-4C19-A8AB-DBA555A24A4E}" type="slidenum">
              <a:rPr lang="en-GB"/>
              <a:pPr>
                <a:defRPr/>
              </a:pPr>
              <a:t>110</a:t>
            </a:fld>
            <a:endParaRPr lang="en-GB"/>
          </a:p>
        </p:txBody>
      </p:sp>
      <p:sp>
        <p:nvSpPr>
          <p:cNvPr id="68610" name="Rectangle 2"/>
          <p:cNvSpPr>
            <a:spLocks noGrp="1" noChangeArrowheads="1"/>
          </p:cNvSpPr>
          <p:nvPr>
            <p:ph type="title"/>
          </p:nvPr>
        </p:nvSpPr>
        <p:spPr/>
        <p:txBody>
          <a:bodyPr/>
          <a:lstStyle/>
          <a:p>
            <a:pPr eaLnBrk="1" hangingPunct="1">
              <a:defRPr/>
            </a:pPr>
            <a:endParaRPr lang="en-US" smtClean="0"/>
          </a:p>
        </p:txBody>
      </p:sp>
      <p:pic>
        <p:nvPicPr>
          <p:cNvPr id="114692" name="Picture 3" descr="americas2"/>
          <p:cNvPicPr>
            <a:picLocks noChangeAspect="1" noChangeArrowheads="1"/>
          </p:cNvPicPr>
          <p:nvPr>
            <p:ph idx="1"/>
          </p:nvPr>
        </p:nvPicPr>
        <p:blipFill>
          <a:blip r:embed="rId3" cstate="print"/>
          <a:srcRect/>
          <a:stretch>
            <a:fillRect/>
          </a:stretch>
        </p:blipFill>
        <p:spPr>
          <a:xfrm>
            <a:off x="0" y="0"/>
            <a:ext cx="9144000" cy="6858000"/>
          </a:xfrm>
          <a:noFill/>
        </p:spPr>
      </p:pic>
      <p:sp>
        <p:nvSpPr>
          <p:cNvPr id="68612" name="Text Box 4"/>
          <p:cNvSpPr txBox="1">
            <a:spLocks noChangeArrowheads="1"/>
          </p:cNvSpPr>
          <p:nvPr/>
        </p:nvSpPr>
        <p:spPr bwMode="auto">
          <a:xfrm>
            <a:off x="0" y="4180344"/>
            <a:ext cx="9144000" cy="267765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Falkland Islands contain huge reserves of oil which have not been exploited yet,</a:t>
            </a:r>
            <a:r>
              <a:rPr lang="en-GB" sz="2800" b="1" dirty="0">
                <a:solidFill>
                  <a:schemeClr val="bg2"/>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as well as closing other oil fields in the States for various reasons, mainly to keep the oil price high,</a:t>
            </a:r>
            <a:r>
              <a:rPr lang="en-GB" sz="2800" b="1" dirty="0">
                <a:solidFill>
                  <a:schemeClr val="bg2"/>
                </a:solidFill>
                <a:effectLst>
                  <a:outerShdw blurRad="38100" dist="38100" dir="2700000" algn="tl">
                    <a:srgbClr val="000000"/>
                  </a:outerShdw>
                </a:effectLst>
              </a:rPr>
              <a:t> </a:t>
            </a:r>
            <a:r>
              <a:rPr lang="en-GB" sz="2800" b="1" dirty="0">
                <a:solidFill>
                  <a:srgbClr val="66FFFF"/>
                </a:solidFill>
                <a:effectLst>
                  <a:outerShdw blurRad="38100" dist="38100" dir="2700000" algn="tl">
                    <a:srgbClr val="000000"/>
                  </a:outerShdw>
                </a:effectLst>
              </a:rPr>
              <a:t>but also to leave Gog with a fall back position in that fortress USA will be self-sufficient in oil.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 calcmode="lin" valueType="num">
                                      <p:cBhvr additive="base">
                                        <p:cTn id="7" dur="500" fill="hold"/>
                                        <p:tgtEl>
                                          <p:spTgt spid="68612"/>
                                        </p:tgtEl>
                                        <p:attrNameLst>
                                          <p:attrName>ppt_x</p:attrName>
                                        </p:attrNameLst>
                                      </p:cBhvr>
                                      <p:tavLst>
                                        <p:tav tm="0">
                                          <p:val>
                                            <p:strVal val="#ppt_x"/>
                                          </p:val>
                                        </p:tav>
                                        <p:tav tm="100000">
                                          <p:val>
                                            <p:strVal val="#ppt_x"/>
                                          </p:val>
                                        </p:tav>
                                      </p:tavLst>
                                    </p:anim>
                                    <p:anim calcmode="lin" valueType="num">
                                      <p:cBhvr additive="base">
                                        <p:cTn id="8" dur="500" fill="hold"/>
                                        <p:tgtEl>
                                          <p:spTgt spid="68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5" name="Rectangle 7"/>
          <p:cNvSpPr>
            <a:spLocks noGrp="1" noChangeArrowheads="1"/>
          </p:cNvSpPr>
          <p:nvPr>
            <p:ph type="title"/>
          </p:nvPr>
        </p:nvSpPr>
        <p:spPr/>
        <p:txBody>
          <a:bodyPr/>
          <a:lstStyle/>
          <a:p>
            <a:pPr eaLnBrk="1" hangingPunct="1">
              <a:defRPr/>
            </a:pPr>
            <a:r>
              <a:rPr lang="en-GB" b="1" dirty="0" smtClean="0">
                <a:solidFill>
                  <a:srgbClr val="FF0000"/>
                </a:solidFill>
              </a:rPr>
              <a:t>Gog’s Plan B</a:t>
            </a:r>
          </a:p>
        </p:txBody>
      </p:sp>
      <p:sp>
        <p:nvSpPr>
          <p:cNvPr id="7" name="Slide Number Placeholder 5"/>
          <p:cNvSpPr>
            <a:spLocks noGrp="1"/>
          </p:cNvSpPr>
          <p:nvPr>
            <p:ph type="sldNum" sz="quarter" idx="12"/>
          </p:nvPr>
        </p:nvSpPr>
        <p:spPr/>
        <p:txBody>
          <a:bodyPr/>
          <a:lstStyle/>
          <a:p>
            <a:pPr>
              <a:defRPr/>
            </a:pPr>
            <a:fld id="{D31DFF3B-3F6E-45FD-B0D2-08DABEDBD76D}" type="slidenum">
              <a:rPr lang="en-GB"/>
              <a:pPr>
                <a:defRPr/>
              </a:pPr>
              <a:t>111</a:t>
            </a:fld>
            <a:endParaRPr lang="en-GB"/>
          </a:p>
        </p:txBody>
      </p:sp>
      <p:sp>
        <p:nvSpPr>
          <p:cNvPr id="770057" name="Text Box 9"/>
          <p:cNvSpPr txBox="1">
            <a:spLocks noChangeArrowheads="1"/>
          </p:cNvSpPr>
          <p:nvPr/>
        </p:nvSpPr>
        <p:spPr bwMode="auto">
          <a:xfrm>
            <a:off x="5500688" y="1714500"/>
            <a:ext cx="3643312" cy="3970338"/>
          </a:xfrm>
          <a:prstGeom prst="rect">
            <a:avLst/>
          </a:prstGeom>
          <a:noFill/>
          <a:ln w="9525">
            <a:noFill/>
            <a:miter lim="800000"/>
            <a:headEnd/>
            <a:tailEnd/>
          </a:ln>
          <a:effectLst/>
        </p:spPr>
        <p:txBody>
          <a:bodyPr>
            <a:spAutoFit/>
          </a:bodyPr>
          <a:lstStyle/>
          <a:p>
            <a:pPr>
              <a:defRPr/>
            </a:pPr>
            <a:r>
              <a:rPr lang="en-GB" sz="2800" b="1" dirty="0">
                <a:solidFill>
                  <a:srgbClr val="66FFFF"/>
                </a:solidFill>
                <a:effectLst>
                  <a:outerShdw blurRad="38100" dist="38100" dir="2700000" algn="tl">
                    <a:srgbClr val="000000"/>
                  </a:outerShdw>
                </a:effectLst>
              </a:rPr>
              <a:t>Zionist Elite Prepares to Desert America</a:t>
            </a:r>
            <a:endParaRPr lang="en-GB" sz="2800" b="1" dirty="0">
              <a:solidFill>
                <a:schemeClr val="hlink"/>
              </a:solidFill>
              <a:effectLst>
                <a:outerShdw blurRad="38100" dist="38100" dir="2700000" algn="tl">
                  <a:srgbClr val="000000"/>
                </a:outerShdw>
              </a:effectLst>
            </a:endParaRPr>
          </a:p>
          <a:p>
            <a:pPr algn="l">
              <a:defRPr/>
            </a:pPr>
            <a:r>
              <a:rPr lang="en-GB" sz="2800" b="1" dirty="0">
                <a:solidFill>
                  <a:srgbClr val="FFC000"/>
                </a:solidFill>
                <a:effectLst>
                  <a:outerShdw blurRad="38100" dist="38100" dir="2700000" algn="tl">
                    <a:srgbClr val="000000"/>
                  </a:outerShdw>
                </a:effectLst>
              </a:rPr>
              <a:t>With 'Fortress Americas' now in tatters because of Russia's coalition with Brazil and Venezuela, …</a:t>
            </a:r>
          </a:p>
        </p:txBody>
      </p:sp>
      <p:pic>
        <p:nvPicPr>
          <p:cNvPr id="107528" name="Picture 8" descr="http://www.allgedo.com/Galged/north-america-map.gif"/>
          <p:cNvPicPr>
            <a:picLocks noChangeAspect="1" noChangeArrowheads="1"/>
          </p:cNvPicPr>
          <p:nvPr/>
        </p:nvPicPr>
        <p:blipFill>
          <a:blip r:embed="rId3" cstate="print"/>
          <a:srcRect/>
          <a:stretch>
            <a:fillRect/>
          </a:stretch>
        </p:blipFill>
        <p:spPr bwMode="auto">
          <a:xfrm>
            <a:off x="285750" y="1428750"/>
            <a:ext cx="5038725"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528"/>
                                        </p:tgtEl>
                                        <p:attrNameLst>
                                          <p:attrName>style.visibility</p:attrName>
                                        </p:attrNameLst>
                                      </p:cBhvr>
                                      <p:to>
                                        <p:strVal val="visible"/>
                                      </p:to>
                                    </p:set>
                                    <p:animEffect transition="in" filter="circle(in)">
                                      <p:cBhvr>
                                        <p:cTn id="7" dur="2000"/>
                                        <p:tgtEl>
                                          <p:spTgt spid="1075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770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Plan B</a:t>
            </a:r>
            <a:endParaRPr lang="en-GB" dirty="0"/>
          </a:p>
        </p:txBody>
      </p:sp>
      <p:sp>
        <p:nvSpPr>
          <p:cNvPr id="4" name="Slide Number Placeholder 3"/>
          <p:cNvSpPr>
            <a:spLocks noGrp="1"/>
          </p:cNvSpPr>
          <p:nvPr>
            <p:ph type="sldNum" sz="quarter" idx="12"/>
          </p:nvPr>
        </p:nvSpPr>
        <p:spPr/>
        <p:txBody>
          <a:bodyPr/>
          <a:lstStyle/>
          <a:p>
            <a:pPr>
              <a:defRPr/>
            </a:pPr>
            <a:fld id="{20B242C1-64A3-42A2-B8AB-4E17C8A9C10F}" type="slidenum">
              <a:rPr lang="en-GB" smtClean="0"/>
              <a:pPr>
                <a:defRPr/>
              </a:pPr>
              <a:t>112</a:t>
            </a:fld>
            <a:endParaRPr lang="en-GB"/>
          </a:p>
        </p:txBody>
      </p:sp>
      <p:pic>
        <p:nvPicPr>
          <p:cNvPr id="6" name="Picture 6" descr="augustulus_5"/>
          <p:cNvPicPr>
            <a:picLocks noChangeAspect="1" noChangeArrowheads="1"/>
          </p:cNvPicPr>
          <p:nvPr/>
        </p:nvPicPr>
        <p:blipFill>
          <a:blip r:embed="rId3" cstate="print"/>
          <a:srcRect/>
          <a:stretch>
            <a:fillRect/>
          </a:stretch>
        </p:blipFill>
        <p:spPr bwMode="auto">
          <a:xfrm>
            <a:off x="571500" y="1714500"/>
            <a:ext cx="4214813" cy="3687763"/>
          </a:xfrm>
          <a:prstGeom prst="rect">
            <a:avLst/>
          </a:prstGeom>
          <a:noFill/>
          <a:ln w="9525">
            <a:noFill/>
            <a:miter lim="800000"/>
            <a:headEnd/>
            <a:tailEnd/>
          </a:ln>
        </p:spPr>
      </p:pic>
      <p:sp>
        <p:nvSpPr>
          <p:cNvPr id="7" name="TextBox 6"/>
          <p:cNvSpPr txBox="1"/>
          <p:nvPr/>
        </p:nvSpPr>
        <p:spPr>
          <a:xfrm>
            <a:off x="5072063" y="1214438"/>
            <a:ext cx="4071937" cy="5262562"/>
          </a:xfrm>
          <a:prstGeom prst="rect">
            <a:avLst/>
          </a:prstGeom>
          <a:noFill/>
        </p:spPr>
        <p:txBody>
          <a:bodyPr>
            <a:spAutoFit/>
          </a:bodyPr>
          <a:lstStyle/>
          <a:p>
            <a:pPr algn="l">
              <a:defRPr/>
            </a:pPr>
            <a:r>
              <a:rPr lang="en-GB" sz="2800" b="1" dirty="0">
                <a:solidFill>
                  <a:srgbClr val="66FFFF"/>
                </a:solidFill>
                <a:effectLst>
                  <a:outerShdw blurRad="38100" dist="38100" dir="2700000" algn="tl">
                    <a:srgbClr val="000000"/>
                  </a:outerShdw>
                </a:effectLst>
              </a:rPr>
              <a:t>Wall Street's </a:t>
            </a:r>
            <a:r>
              <a:rPr lang="en-GB" sz="2800" b="1" dirty="0" err="1">
                <a:solidFill>
                  <a:srgbClr val="66FFFF"/>
                </a:solidFill>
                <a:effectLst>
                  <a:outerShdw blurRad="38100" dist="38100" dir="2700000" algn="tl">
                    <a:srgbClr val="000000"/>
                  </a:outerShdw>
                </a:effectLst>
              </a:rPr>
              <a:t>neocons</a:t>
            </a:r>
            <a:r>
              <a:rPr lang="en-GB" sz="2800" b="1" dirty="0">
                <a:solidFill>
                  <a:srgbClr val="66FFFF"/>
                </a:solidFill>
                <a:effectLst>
                  <a:outerShdw blurRad="38100" dist="38100" dir="2700000" algn="tl">
                    <a:srgbClr val="000000"/>
                  </a:outerShdw>
                </a:effectLst>
              </a:rPr>
              <a:t> and other Zionist traitors will desperately try to avoid War Crimes Tribunals </a:t>
            </a:r>
            <a:r>
              <a:rPr lang="en-GB" sz="2800" b="1" dirty="0">
                <a:solidFill>
                  <a:srgbClr val="FFC000"/>
                </a:solidFill>
                <a:effectLst>
                  <a:outerShdw blurRad="38100" dist="38100" dir="2700000" algn="tl">
                    <a:srgbClr val="000000"/>
                  </a:outerShdw>
                </a:effectLst>
              </a:rPr>
              <a:t>and the waiting hangman's noose, </a:t>
            </a:r>
            <a:r>
              <a:rPr lang="en-GB" sz="2800" b="1" dirty="0">
                <a:solidFill>
                  <a:srgbClr val="00FF00"/>
                </a:solidFill>
                <a:effectLst>
                  <a:outerShdw blurRad="38100" dist="38100" dir="2700000" algn="tl">
                    <a:srgbClr val="000000"/>
                  </a:outerShdw>
                </a:effectLst>
              </a:rPr>
              <a:t>by fleeing aboard special jets to a little -known Australian island - Tasmania</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8A023A5-715D-45D5-B791-B2114D17CEAB}" type="slidenum">
              <a:rPr lang="en-GB"/>
              <a:pPr>
                <a:defRPr/>
              </a:pPr>
              <a:t>113</a:t>
            </a:fld>
            <a:endParaRPr lang="en-GB"/>
          </a:p>
        </p:txBody>
      </p:sp>
      <p:sp>
        <p:nvSpPr>
          <p:cNvPr id="776200" name="Rectangle 8"/>
          <p:cNvSpPr>
            <a:spLocks noGrp="1" noChangeArrowheads="1"/>
          </p:cNvSpPr>
          <p:nvPr>
            <p:ph type="title"/>
          </p:nvPr>
        </p:nvSpPr>
        <p:spPr/>
        <p:txBody>
          <a:bodyPr/>
          <a:lstStyle/>
          <a:p>
            <a:pPr eaLnBrk="1" hangingPunct="1">
              <a:defRPr/>
            </a:pPr>
            <a:r>
              <a:rPr lang="en-GB" b="1" dirty="0" smtClean="0">
                <a:solidFill>
                  <a:srgbClr val="FF0000"/>
                </a:solidFill>
              </a:rPr>
              <a:t>Gog’s Plan B</a:t>
            </a:r>
          </a:p>
        </p:txBody>
      </p:sp>
      <p:sp>
        <p:nvSpPr>
          <p:cNvPr id="776197" name="Text Box 5"/>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possibility of armed Tasmanians rising up against this influx of Zionists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(backed by armed </a:t>
            </a:r>
            <a:r>
              <a:rPr lang="en-GB" sz="2800" b="1" dirty="0" err="1">
                <a:solidFill>
                  <a:srgbClr val="FF0000"/>
                </a:solidFill>
                <a:effectLst>
                  <a:outerShdw blurRad="38100" dist="38100" dir="2700000" algn="tl">
                    <a:srgbClr val="000000"/>
                  </a:outerShdw>
                </a:effectLst>
              </a:rPr>
              <a:t>Mistaravim</a:t>
            </a:r>
            <a:r>
              <a:rPr lang="en-GB" sz="2800" b="1" dirty="0">
                <a:solidFill>
                  <a:srgbClr val="FF0000"/>
                </a:solidFill>
                <a:effectLst>
                  <a:outerShdw blurRad="38100" dist="38100" dir="2700000" algn="tl">
                    <a:srgbClr val="000000"/>
                  </a:outerShdw>
                </a:effectLst>
              </a:rPr>
              <a:t> terrorists from Palestine),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laying down the law and requisitioning the best properties on the island.</a:t>
            </a:r>
            <a:r>
              <a:rPr lang="en-GB" sz="2800" b="1" dirty="0">
                <a:effectLst>
                  <a:outerShdw blurRad="38100" dist="38100" dir="2700000" algn="tl">
                    <a:srgbClr val="000000"/>
                  </a:outerShdw>
                </a:effectLst>
              </a:rPr>
              <a:t> </a:t>
            </a:r>
            <a:endParaRPr lang="en-GB" sz="2800" dirty="0">
              <a:solidFill>
                <a:srgbClr val="FF66FF"/>
              </a:solidFill>
            </a:endParaRPr>
          </a:p>
        </p:txBody>
      </p:sp>
      <p:pic>
        <p:nvPicPr>
          <p:cNvPr id="776199" name="Picture 7" descr="augustulus_3"/>
          <p:cNvPicPr>
            <a:picLocks noChangeAspect="1" noChangeArrowheads="1"/>
          </p:cNvPicPr>
          <p:nvPr>
            <p:ph idx="1"/>
          </p:nvPr>
        </p:nvPicPr>
        <p:blipFill>
          <a:blip r:embed="rId3" cstate="print"/>
          <a:srcRect r="65741"/>
          <a:stretch>
            <a:fillRect/>
          </a:stretch>
        </p:blipFill>
        <p:spPr>
          <a:xfrm>
            <a:off x="2071688" y="1143000"/>
            <a:ext cx="4929187" cy="32369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76199"/>
                                        </p:tgtEl>
                                        <p:attrNameLst>
                                          <p:attrName>style.visibility</p:attrName>
                                        </p:attrNameLst>
                                      </p:cBhvr>
                                      <p:to>
                                        <p:strVal val="visible"/>
                                      </p:to>
                                    </p:set>
                                    <p:animEffect transition="in" filter="circle(in)">
                                      <p:cBhvr>
                                        <p:cTn id="7" dur="2000"/>
                                        <p:tgtEl>
                                          <p:spTgt spid="7761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6197"/>
                                        </p:tgtEl>
                                        <p:attrNameLst>
                                          <p:attrName>style.visibility</p:attrName>
                                        </p:attrNameLst>
                                      </p:cBhvr>
                                      <p:to>
                                        <p:strVal val="visible"/>
                                      </p:to>
                                    </p:set>
                                    <p:anim calcmode="lin" valueType="num">
                                      <p:cBhvr additive="base">
                                        <p:cTn id="12" dur="500" fill="hold"/>
                                        <p:tgtEl>
                                          <p:spTgt spid="776197"/>
                                        </p:tgtEl>
                                        <p:attrNameLst>
                                          <p:attrName>ppt_x</p:attrName>
                                        </p:attrNameLst>
                                      </p:cBhvr>
                                      <p:tavLst>
                                        <p:tav tm="0">
                                          <p:val>
                                            <p:strVal val="#ppt_x"/>
                                          </p:val>
                                        </p:tav>
                                        <p:tav tm="100000">
                                          <p:val>
                                            <p:strVal val="#ppt_x"/>
                                          </p:val>
                                        </p:tav>
                                      </p:tavLst>
                                    </p:anim>
                                    <p:anim calcmode="lin" valueType="num">
                                      <p:cBhvr additive="base">
                                        <p:cTn id="13" dur="500" fill="hold"/>
                                        <p:tgtEl>
                                          <p:spTgt spid="776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Gog’s Plan B</a:t>
            </a:r>
            <a:endParaRPr lang="en-GB" dirty="0"/>
          </a:p>
        </p:txBody>
      </p:sp>
      <p:sp>
        <p:nvSpPr>
          <p:cNvPr id="3" name="Slide Number Placeholder 2"/>
          <p:cNvSpPr>
            <a:spLocks noGrp="1"/>
          </p:cNvSpPr>
          <p:nvPr>
            <p:ph type="sldNum" sz="quarter" idx="12"/>
          </p:nvPr>
        </p:nvSpPr>
        <p:spPr/>
        <p:txBody>
          <a:bodyPr/>
          <a:lstStyle/>
          <a:p>
            <a:pPr>
              <a:defRPr/>
            </a:pPr>
            <a:fld id="{2F714967-30EC-4945-95DE-D0DAAF890142}" type="slidenum">
              <a:rPr lang="en-GB" smtClean="0"/>
              <a:pPr>
                <a:defRPr/>
              </a:pPr>
              <a:t>114</a:t>
            </a:fld>
            <a:endParaRPr lang="en-GB"/>
          </a:p>
        </p:txBody>
      </p:sp>
      <p:sp>
        <p:nvSpPr>
          <p:cNvPr id="4" name="TextBox 3"/>
          <p:cNvSpPr txBox="1"/>
          <p:nvPr/>
        </p:nvSpPr>
        <p:spPr>
          <a:xfrm>
            <a:off x="4500563" y="1571625"/>
            <a:ext cx="4071937" cy="4246563"/>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They would doubtless object even more when they found their wives, daughters, </a:t>
            </a:r>
            <a:r>
              <a:rPr lang="en-GB" sz="2800" b="1" dirty="0">
                <a:solidFill>
                  <a:srgbClr val="FFC000"/>
                </a:solidFill>
                <a:effectLst>
                  <a:outerShdw blurRad="38100" dist="38100" dir="2700000" algn="tl">
                    <a:srgbClr val="000000"/>
                  </a:outerShdw>
                </a:effectLst>
              </a:rPr>
              <a:t>and even sons being forced to sexually gratify the all-male Zionist Elite and its numerous </a:t>
            </a:r>
            <a:r>
              <a:rPr lang="en-GB" b="1" dirty="0">
                <a:solidFill>
                  <a:srgbClr val="FFC000"/>
                </a:solidFill>
                <a:effectLst>
                  <a:outerShdw blurRad="38100" dist="38100" dir="2700000" algn="tl">
                    <a:srgbClr val="000000"/>
                  </a:outerShdw>
                </a:effectLst>
              </a:rPr>
              <a:t>. </a:t>
            </a:r>
            <a:endParaRPr lang="en-GB" dirty="0">
              <a:solidFill>
                <a:srgbClr val="FFC000"/>
              </a:solidFill>
            </a:endParaRPr>
          </a:p>
          <a:p>
            <a:pPr>
              <a:defRPr/>
            </a:pPr>
            <a:endParaRPr lang="en-GB" dirty="0"/>
          </a:p>
        </p:txBody>
      </p:sp>
      <p:pic>
        <p:nvPicPr>
          <p:cNvPr id="117767" name="Picture 7" descr="http://www.kawther.info/wpr/wp-content/uploads/07_05_24_Border_Policeman.jpg"/>
          <p:cNvPicPr>
            <a:picLocks noChangeAspect="1" noChangeArrowheads="1"/>
          </p:cNvPicPr>
          <p:nvPr/>
        </p:nvPicPr>
        <p:blipFill>
          <a:blip r:embed="rId3" cstate="print"/>
          <a:srcRect/>
          <a:stretch>
            <a:fillRect/>
          </a:stretch>
        </p:blipFill>
        <p:spPr bwMode="auto">
          <a:xfrm>
            <a:off x="428625" y="1357313"/>
            <a:ext cx="3660775" cy="4881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767"/>
                                        </p:tgtEl>
                                        <p:attrNameLst>
                                          <p:attrName>style.visibility</p:attrName>
                                        </p:attrNameLst>
                                      </p:cBhvr>
                                      <p:to>
                                        <p:strVal val="visible"/>
                                      </p:to>
                                    </p:set>
                                    <p:animEffect transition="in" filter="circle(in)">
                                      <p:cBhvr>
                                        <p:cTn id="7" dur="2000"/>
                                        <p:tgtEl>
                                          <p:spTgt spid="1177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Gog’s Plan B</a:t>
            </a:r>
            <a:endParaRPr lang="en-GB" dirty="0"/>
          </a:p>
        </p:txBody>
      </p:sp>
      <p:sp>
        <p:nvSpPr>
          <p:cNvPr id="3" name="Slide Number Placeholder 2"/>
          <p:cNvSpPr>
            <a:spLocks noGrp="1"/>
          </p:cNvSpPr>
          <p:nvPr>
            <p:ph type="sldNum" sz="quarter" idx="12"/>
          </p:nvPr>
        </p:nvSpPr>
        <p:spPr/>
        <p:txBody>
          <a:bodyPr/>
          <a:lstStyle/>
          <a:p>
            <a:pPr>
              <a:defRPr/>
            </a:pPr>
            <a:fld id="{2F832A8D-BCC2-43BC-B90D-00BB3B9F1BB4}" type="slidenum">
              <a:rPr lang="en-GB" smtClean="0"/>
              <a:pPr>
                <a:defRPr/>
              </a:pPr>
              <a:t>115</a:t>
            </a:fld>
            <a:endParaRPr lang="en-GB"/>
          </a:p>
        </p:txBody>
      </p:sp>
      <p:sp>
        <p:nvSpPr>
          <p:cNvPr id="4" name="TextBox 3"/>
          <p:cNvSpPr txBox="1"/>
          <p:nvPr/>
        </p:nvSpPr>
        <p:spPr>
          <a:xfrm>
            <a:off x="4786313" y="1595438"/>
            <a:ext cx="3714750" cy="5262562"/>
          </a:xfrm>
          <a:prstGeom prst="rect">
            <a:avLst/>
          </a:prstGeom>
          <a:noFill/>
        </p:spPr>
        <p:txBody>
          <a:bodyPr>
            <a:spAutoFit/>
          </a:bodyPr>
          <a:lstStyle/>
          <a:p>
            <a:pPr algn="l">
              <a:defRPr/>
            </a:pPr>
            <a:r>
              <a:rPr lang="en-GB" sz="2800" b="1" dirty="0">
                <a:solidFill>
                  <a:srgbClr val="66FFFF"/>
                </a:solidFill>
                <a:effectLst>
                  <a:outerShdw blurRad="38100" dist="38100" dir="2700000" algn="tl">
                    <a:srgbClr val="000000"/>
                  </a:outerShdw>
                </a:effectLst>
              </a:rPr>
              <a:t>Old Jewish sexual customs die hard, as proved by multiple rapes and sodomy in Russia under the Bolsheviks, </a:t>
            </a:r>
            <a:r>
              <a:rPr lang="en-GB" sz="2800" b="1" dirty="0">
                <a:solidFill>
                  <a:srgbClr val="FFC000"/>
                </a:solidFill>
                <a:effectLst>
                  <a:outerShdw blurRad="38100" dist="38100" dir="2700000" algn="tl">
                    <a:srgbClr val="000000"/>
                  </a:outerShdw>
                </a:effectLst>
              </a:rPr>
              <a:t>and multiple rapes and sodomy in Lebanon and occupied Palestine today</a:t>
            </a:r>
            <a:r>
              <a:rPr lang="en-GB" sz="2800" dirty="0">
                <a:solidFill>
                  <a:srgbClr val="FFC000"/>
                </a:solidFill>
              </a:rPr>
              <a:t>.</a:t>
            </a:r>
          </a:p>
          <a:p>
            <a:pPr algn="l">
              <a:defRPr/>
            </a:pPr>
            <a:endParaRPr lang="en-GB" sz="2800" dirty="0"/>
          </a:p>
        </p:txBody>
      </p:sp>
      <p:pic>
        <p:nvPicPr>
          <p:cNvPr id="348162" name="Picture 2" descr="http://trcs.wikispaces.com/file/view/BolshevikFlags.jpg/41126167/BolshevikFlags.jpg"/>
          <p:cNvPicPr>
            <a:picLocks noChangeAspect="1" noChangeArrowheads="1"/>
          </p:cNvPicPr>
          <p:nvPr/>
        </p:nvPicPr>
        <p:blipFill>
          <a:blip r:embed="rId3" cstate="print"/>
          <a:srcRect/>
          <a:stretch>
            <a:fillRect/>
          </a:stretch>
        </p:blipFill>
        <p:spPr bwMode="auto">
          <a:xfrm>
            <a:off x="714375" y="1428750"/>
            <a:ext cx="3824288" cy="4857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ircle(in)">
                                      <p:cBhvr>
                                        <p:cTn id="7" dur="2000"/>
                                        <p:tgtEl>
                                          <p:spTgt spid="3481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4" name="Rectangle 4"/>
          <p:cNvSpPr>
            <a:spLocks noGrp="1" noChangeArrowheads="1"/>
          </p:cNvSpPr>
          <p:nvPr>
            <p:ph type="title"/>
          </p:nvPr>
        </p:nvSpPr>
        <p:spPr/>
        <p:txBody>
          <a:bodyPr/>
          <a:lstStyle/>
          <a:p>
            <a:pPr eaLnBrk="1" hangingPunct="1">
              <a:defRPr/>
            </a:pPr>
            <a:r>
              <a:rPr lang="en-GB" b="1" dirty="0" smtClean="0">
                <a:solidFill>
                  <a:srgbClr val="FF0000"/>
                </a:solidFill>
              </a:rPr>
              <a:t>Gog’s Plan B</a:t>
            </a:r>
          </a:p>
        </p:txBody>
      </p:sp>
      <p:sp>
        <p:nvSpPr>
          <p:cNvPr id="7" name="Slide Number Placeholder 5"/>
          <p:cNvSpPr>
            <a:spLocks noGrp="1"/>
          </p:cNvSpPr>
          <p:nvPr>
            <p:ph type="sldNum" sz="quarter" idx="12"/>
          </p:nvPr>
        </p:nvSpPr>
        <p:spPr/>
        <p:txBody>
          <a:bodyPr/>
          <a:lstStyle/>
          <a:p>
            <a:pPr>
              <a:defRPr/>
            </a:pPr>
            <a:fld id="{73E54EDE-580B-41FF-BA2C-BB7DEA190BBF}" type="slidenum">
              <a:rPr lang="en-GB"/>
              <a:pPr>
                <a:defRPr/>
              </a:pPr>
              <a:t>116</a:t>
            </a:fld>
            <a:endParaRPr lang="en-GB"/>
          </a:p>
        </p:txBody>
      </p:sp>
      <p:sp>
        <p:nvSpPr>
          <p:cNvPr id="773129" name="Text Box 9"/>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l">
              <a:spcBef>
                <a:spcPct val="50000"/>
              </a:spcBef>
              <a:defRPr/>
            </a:pPr>
            <a:r>
              <a:rPr lang="en-GB" sz="2800" b="1" dirty="0">
                <a:solidFill>
                  <a:srgbClr val="FF0000"/>
                </a:solidFill>
                <a:effectLst>
                  <a:outerShdw blurRad="38100" dist="38100" dir="2700000" algn="tl">
                    <a:srgbClr val="000000"/>
                  </a:outerShdw>
                </a:effectLst>
              </a:rPr>
              <a:t>Top priority was to disarm the Tasmanians. </a:t>
            </a:r>
            <a:r>
              <a:rPr lang="en-GB" sz="2800" b="1" dirty="0">
                <a:solidFill>
                  <a:srgbClr val="FFFF00"/>
                </a:solidFill>
                <a:effectLst>
                  <a:outerShdw blurRad="38100" dist="38100" dir="2700000" algn="tl">
                    <a:srgbClr val="000000"/>
                  </a:outerShdw>
                </a:effectLst>
              </a:rPr>
              <a:t>This would be achieved by the Port Arthur massacre. </a:t>
            </a:r>
            <a:endParaRPr lang="en-GB" sz="2800" dirty="0">
              <a:solidFill>
                <a:srgbClr val="FFFF00"/>
              </a:solidFill>
            </a:endParaRPr>
          </a:p>
        </p:txBody>
      </p:sp>
      <p:pic>
        <p:nvPicPr>
          <p:cNvPr id="119816" name="Picture 8" descr="http://www.despatch.cth.com.au/Misc/martinbryant/Port%20Arthur%20Massacre_files/port_a20.jpg"/>
          <p:cNvPicPr>
            <a:picLocks noChangeAspect="1" noChangeArrowheads="1"/>
          </p:cNvPicPr>
          <p:nvPr/>
        </p:nvPicPr>
        <p:blipFill>
          <a:blip r:embed="rId3" cstate="print"/>
          <a:srcRect/>
          <a:stretch>
            <a:fillRect/>
          </a:stretch>
        </p:blipFill>
        <p:spPr bwMode="auto">
          <a:xfrm>
            <a:off x="1214438" y="1214438"/>
            <a:ext cx="6643687" cy="4497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9816"/>
                                        </p:tgtEl>
                                        <p:attrNameLst>
                                          <p:attrName>style.visibility</p:attrName>
                                        </p:attrNameLst>
                                      </p:cBhvr>
                                      <p:to>
                                        <p:strVal val="visible"/>
                                      </p:to>
                                    </p:set>
                                    <p:animEffect transition="in" filter="circle(in)">
                                      <p:cBhvr>
                                        <p:cTn id="7" dur="2000"/>
                                        <p:tgtEl>
                                          <p:spTgt spid="1198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3129"/>
                                        </p:tgtEl>
                                        <p:attrNameLst>
                                          <p:attrName>style.visibility</p:attrName>
                                        </p:attrNameLst>
                                      </p:cBhvr>
                                      <p:to>
                                        <p:strVal val="visible"/>
                                      </p:to>
                                    </p:set>
                                    <p:anim calcmode="lin" valueType="num">
                                      <p:cBhvr additive="base">
                                        <p:cTn id="12" dur="500" fill="hold"/>
                                        <p:tgtEl>
                                          <p:spTgt spid="773129"/>
                                        </p:tgtEl>
                                        <p:attrNameLst>
                                          <p:attrName>ppt_x</p:attrName>
                                        </p:attrNameLst>
                                      </p:cBhvr>
                                      <p:tavLst>
                                        <p:tav tm="0">
                                          <p:val>
                                            <p:strVal val="#ppt_x"/>
                                          </p:val>
                                        </p:tav>
                                        <p:tav tm="100000">
                                          <p:val>
                                            <p:strVal val="#ppt_x"/>
                                          </p:val>
                                        </p:tav>
                                      </p:tavLst>
                                    </p:anim>
                                    <p:anim calcmode="lin" valueType="num">
                                      <p:cBhvr additive="base">
                                        <p:cTn id="13" dur="500" fill="hold"/>
                                        <p:tgtEl>
                                          <p:spTgt spid="773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Gog’s Plan B</a:t>
            </a:r>
            <a:endParaRPr lang="en-GB" dirty="0"/>
          </a:p>
        </p:txBody>
      </p:sp>
      <p:sp>
        <p:nvSpPr>
          <p:cNvPr id="3" name="Slide Number Placeholder 2"/>
          <p:cNvSpPr>
            <a:spLocks noGrp="1"/>
          </p:cNvSpPr>
          <p:nvPr>
            <p:ph type="sldNum" sz="quarter" idx="12"/>
          </p:nvPr>
        </p:nvSpPr>
        <p:spPr/>
        <p:txBody>
          <a:bodyPr/>
          <a:lstStyle/>
          <a:p>
            <a:pPr>
              <a:defRPr/>
            </a:pPr>
            <a:fld id="{8C7DC4D1-0ED9-422D-A827-932E8E35014D}" type="slidenum">
              <a:rPr lang="en-GB" smtClean="0"/>
              <a:pPr>
                <a:defRPr/>
              </a:pPr>
              <a:t>117</a:t>
            </a:fld>
            <a:endParaRPr lang="en-GB"/>
          </a:p>
        </p:txBody>
      </p:sp>
      <p:sp>
        <p:nvSpPr>
          <p:cNvPr id="4" name="TextBox 3"/>
          <p:cNvSpPr txBox="1"/>
          <p:nvPr/>
        </p:nvSpPr>
        <p:spPr>
          <a:xfrm>
            <a:off x="3857625" y="1714500"/>
            <a:ext cx="5072063" cy="4400550"/>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In April 1996, to reduce the risk of serious resistance, a four-man Jewish  </a:t>
            </a:r>
            <a:r>
              <a:rPr lang="en-GB" sz="2800" b="1" dirty="0">
                <a:solidFill>
                  <a:srgbClr val="FFC000"/>
                </a:solidFill>
                <a:effectLst>
                  <a:outerShdw blurRad="38100" dist="38100" dir="2700000" algn="tl">
                    <a:srgbClr val="000000"/>
                  </a:outerShdw>
                </a:effectLst>
              </a:rPr>
              <a:t>(Civilian Special Forces) team carried out a particularly gruesome mass murder at Port Arthur in Tasmania, </a:t>
            </a:r>
            <a:r>
              <a:rPr lang="en-GB" sz="2800" b="1" dirty="0">
                <a:solidFill>
                  <a:srgbClr val="00FF00"/>
                </a:solidFill>
                <a:effectLst>
                  <a:outerShdw blurRad="38100" dist="38100" dir="2700000" algn="tl">
                    <a:srgbClr val="000000"/>
                  </a:outerShdw>
                </a:effectLst>
              </a:rPr>
              <a:t>which resulted in the deaths of 35 tourists, with another 22 seriously injured.</a:t>
            </a:r>
            <a:r>
              <a:rPr lang="en-GB" sz="2800" dirty="0">
                <a:solidFill>
                  <a:srgbClr val="00FF00"/>
                </a:solidFill>
              </a:rPr>
              <a:t> </a:t>
            </a:r>
          </a:p>
        </p:txBody>
      </p:sp>
      <p:pic>
        <p:nvPicPr>
          <p:cNvPr id="350210" name="Picture 2" descr="http://mansworldindia.com/newsite/images/coverstory/dec08/nsg04.jpg"/>
          <p:cNvPicPr>
            <a:picLocks noChangeAspect="1" noChangeArrowheads="1"/>
          </p:cNvPicPr>
          <p:nvPr/>
        </p:nvPicPr>
        <p:blipFill>
          <a:blip r:embed="rId3" cstate="print"/>
          <a:srcRect/>
          <a:stretch>
            <a:fillRect/>
          </a:stretch>
        </p:blipFill>
        <p:spPr bwMode="auto">
          <a:xfrm>
            <a:off x="571500" y="1714500"/>
            <a:ext cx="285750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circle(in)">
                                      <p:cBhvr>
                                        <p:cTn id="7" dur="2000"/>
                                        <p:tgtEl>
                                          <p:spTgt spid="3502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7BC13E4-3A54-459C-926D-474674EA61A1}" type="slidenum">
              <a:rPr lang="en-GB"/>
              <a:pPr>
                <a:defRPr/>
              </a:pPr>
              <a:t>118</a:t>
            </a:fld>
            <a:endParaRPr lang="en-GB"/>
          </a:p>
        </p:txBody>
      </p:sp>
      <p:sp>
        <p:nvSpPr>
          <p:cNvPr id="781314" name="Rectangle 2"/>
          <p:cNvSpPr>
            <a:spLocks noGrp="1" noChangeArrowheads="1"/>
          </p:cNvSpPr>
          <p:nvPr>
            <p:ph type="title"/>
          </p:nvPr>
        </p:nvSpPr>
        <p:spPr/>
        <p:txBody>
          <a:bodyPr/>
          <a:lstStyle/>
          <a:p>
            <a:pPr eaLnBrk="1" hangingPunct="1">
              <a:defRPr/>
            </a:pPr>
            <a:r>
              <a:rPr lang="en-GB" b="1" smtClean="0">
                <a:solidFill>
                  <a:srgbClr val="FF0000"/>
                </a:solidFill>
              </a:rPr>
              <a:t>Gog’s Plan B</a:t>
            </a:r>
          </a:p>
        </p:txBody>
      </p:sp>
      <p:pic>
        <p:nvPicPr>
          <p:cNvPr id="122884" name="Picture 3" descr="augustulus_7"/>
          <p:cNvPicPr>
            <a:picLocks noChangeAspect="1" noChangeArrowheads="1"/>
          </p:cNvPicPr>
          <p:nvPr>
            <p:ph idx="1"/>
          </p:nvPr>
        </p:nvPicPr>
        <p:blipFill>
          <a:blip r:embed="rId3" cstate="print"/>
          <a:srcRect/>
          <a:stretch>
            <a:fillRect/>
          </a:stretch>
        </p:blipFill>
        <p:spPr>
          <a:xfrm>
            <a:off x="395288" y="1125538"/>
            <a:ext cx="3903662" cy="4751387"/>
          </a:xfrm>
          <a:noFill/>
        </p:spPr>
      </p:pic>
      <p:sp>
        <p:nvSpPr>
          <p:cNvPr id="781316" name="Text Box 4"/>
          <p:cNvSpPr txBox="1">
            <a:spLocks noChangeArrowheads="1"/>
          </p:cNvSpPr>
          <p:nvPr/>
        </p:nvSpPr>
        <p:spPr bwMode="auto">
          <a:xfrm>
            <a:off x="4572000" y="1412875"/>
            <a:ext cx="4572000" cy="526256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Intellectually impaired </a:t>
            </a:r>
            <a:r>
              <a:rPr lang="en-GB" sz="2800" b="1" dirty="0">
                <a:solidFill>
                  <a:srgbClr val="CC0099"/>
                </a:solidFill>
                <a:effectLst>
                  <a:outerShdw blurRad="38100" dist="38100" dir="2700000" algn="tl">
                    <a:srgbClr val="000000"/>
                  </a:outerShdw>
                </a:effectLst>
              </a:rPr>
              <a:t>'Patsy' Martin Bryant (Left) </a:t>
            </a:r>
            <a:r>
              <a:rPr lang="en-GB" sz="2800" b="1" dirty="0">
                <a:solidFill>
                  <a:srgbClr val="00FFFF"/>
                </a:solidFill>
                <a:effectLst>
                  <a:outerShdw blurRad="38100" dist="38100" dir="2700000" algn="tl">
                    <a:srgbClr val="000000"/>
                  </a:outerShdw>
                </a:effectLst>
              </a:rPr>
              <a:t>is currently serving 35 consecutive life terms in prison for the Port Arthur mass murder, </a:t>
            </a:r>
            <a:r>
              <a:rPr lang="en-GB" sz="2800" b="1" dirty="0">
                <a:solidFill>
                  <a:srgbClr val="FFC000"/>
                </a:solidFill>
                <a:effectLst>
                  <a:outerShdw blurRad="38100" dist="38100" dir="2700000" algn="tl">
                    <a:srgbClr val="000000"/>
                  </a:outerShdw>
                </a:effectLst>
              </a:rPr>
              <a:t>despite the fact he was not present, and was never allowed a trial.</a:t>
            </a:r>
            <a:r>
              <a:rPr lang="en-GB" sz="2800" b="1" dirty="0">
                <a:solidFill>
                  <a:srgbClr val="FF66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Does this remind you of the Zionist's </a:t>
            </a:r>
            <a:r>
              <a:rPr lang="en-GB" sz="2800" b="1" dirty="0" err="1">
                <a:solidFill>
                  <a:srgbClr val="00FF00"/>
                </a:solidFill>
                <a:effectLst>
                  <a:outerShdw blurRad="38100" dist="38100" dir="2700000" algn="tl">
                    <a:srgbClr val="000000"/>
                  </a:outerShdw>
                </a:effectLst>
              </a:rPr>
              <a:t>Guantanamo</a:t>
            </a:r>
            <a:r>
              <a:rPr lang="en-GB" sz="2800" b="1" dirty="0">
                <a:solidFill>
                  <a:srgbClr val="00FF00"/>
                </a:solidFill>
                <a:effectLst>
                  <a:outerShdw blurRad="38100" dist="38100" dir="2700000" algn="tl">
                    <a:srgbClr val="000000"/>
                  </a:outerShdw>
                </a:effectLst>
              </a:rPr>
              <a:t> Bay? </a:t>
            </a:r>
            <a:endParaRPr lang="en-GB" sz="2800" dirty="0">
              <a:solidFill>
                <a:srgbClr val="00FF00"/>
              </a:solidFill>
            </a:endParaRPr>
          </a:p>
        </p:txBody>
      </p:sp>
      <p:sp>
        <p:nvSpPr>
          <p:cNvPr id="781317" name="Text Box 5"/>
          <p:cNvSpPr txBox="1">
            <a:spLocks noChangeArrowheads="1"/>
          </p:cNvSpPr>
          <p:nvPr/>
        </p:nvSpPr>
        <p:spPr bwMode="auto">
          <a:xfrm>
            <a:off x="250825" y="5876925"/>
            <a:ext cx="41052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Martin Bryant</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81316"/>
                                        </p:tgtEl>
                                        <p:attrNameLst>
                                          <p:attrName>style.visibility</p:attrName>
                                        </p:attrNameLst>
                                      </p:cBhvr>
                                      <p:to>
                                        <p:strVal val="visible"/>
                                      </p:to>
                                    </p:set>
                                    <p:anim calcmode="discrete" valueType="clr">
                                      <p:cBhvr override="childStyle">
                                        <p:cTn id="7" dur="80"/>
                                        <p:tgtEl>
                                          <p:spTgt spid="7813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81316"/>
                                        </p:tgtEl>
                                        <p:attrNameLst>
                                          <p:attrName>fillcolor</p:attrName>
                                        </p:attrNameLst>
                                      </p:cBhvr>
                                      <p:tavLst>
                                        <p:tav tm="0">
                                          <p:val>
                                            <p:clrVal>
                                              <a:schemeClr val="accent2"/>
                                            </p:clrVal>
                                          </p:val>
                                        </p:tav>
                                        <p:tav tm="50000">
                                          <p:val>
                                            <p:clrVal>
                                              <a:schemeClr val="hlink"/>
                                            </p:clrVal>
                                          </p:val>
                                        </p:tav>
                                      </p:tavLst>
                                    </p:anim>
                                    <p:set>
                                      <p:cBhvr>
                                        <p:cTn id="9" dur="80"/>
                                        <p:tgtEl>
                                          <p:spTgt spid="7813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1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p:txBody>
          <a:bodyPr/>
          <a:lstStyle/>
          <a:p>
            <a:pPr eaLnBrk="1" hangingPunct="1">
              <a:defRPr/>
            </a:pPr>
            <a:r>
              <a:rPr lang="en-GB" b="1" smtClean="0">
                <a:solidFill>
                  <a:srgbClr val="FF0000"/>
                </a:solidFill>
              </a:rPr>
              <a:t>Gog’s Plan B</a:t>
            </a:r>
          </a:p>
        </p:txBody>
      </p:sp>
      <p:sp>
        <p:nvSpPr>
          <p:cNvPr id="7" name="Slide Number Placeholder 5"/>
          <p:cNvSpPr>
            <a:spLocks noGrp="1"/>
          </p:cNvSpPr>
          <p:nvPr>
            <p:ph type="sldNum" sz="quarter" idx="12"/>
          </p:nvPr>
        </p:nvSpPr>
        <p:spPr/>
        <p:txBody>
          <a:bodyPr/>
          <a:lstStyle/>
          <a:p>
            <a:pPr>
              <a:defRPr/>
            </a:pPr>
            <a:fld id="{F4011482-4F86-458E-A6DA-2C5F24D817B5}" type="slidenum">
              <a:rPr lang="en-GB"/>
              <a:pPr>
                <a:defRPr/>
              </a:pPr>
              <a:t>119</a:t>
            </a:fld>
            <a:endParaRPr lang="en-GB"/>
          </a:p>
        </p:txBody>
      </p:sp>
      <p:sp>
        <p:nvSpPr>
          <p:cNvPr id="785412" name="Text Box 4"/>
          <p:cNvSpPr txBox="1">
            <a:spLocks noChangeArrowheads="1"/>
          </p:cNvSpPr>
          <p:nvPr/>
        </p:nvSpPr>
        <p:spPr bwMode="auto">
          <a:xfrm>
            <a:off x="4427538" y="1412875"/>
            <a:ext cx="4392612" cy="5078413"/>
          </a:xfrm>
          <a:prstGeom prst="rect">
            <a:avLst/>
          </a:prstGeom>
          <a:noFill/>
          <a:ln w="9525">
            <a:noFill/>
            <a:miter lim="800000"/>
            <a:headEnd/>
            <a:tailEnd/>
          </a:ln>
          <a:effectLst/>
        </p:spPr>
        <p:txBody>
          <a:bodyPr>
            <a:spAutoFit/>
          </a:bodyPr>
          <a:lstStyle/>
          <a:p>
            <a:pPr algn="l">
              <a:spcBef>
                <a:spcPct val="50000"/>
              </a:spcBef>
              <a:defRPr/>
            </a:pPr>
            <a:r>
              <a:rPr lang="en-GB" sz="2400" b="1" dirty="0">
                <a:solidFill>
                  <a:srgbClr val="00FFFF"/>
                </a:solidFill>
                <a:effectLst>
                  <a:outerShdw blurRad="38100" dist="38100" dir="2700000" algn="tl">
                    <a:srgbClr val="000000"/>
                  </a:outerShdw>
                </a:effectLst>
              </a:rPr>
              <a:t>Using trick television editing, </a:t>
            </a:r>
            <a:r>
              <a:rPr lang="en-GB" sz="2400" b="1" dirty="0">
                <a:solidFill>
                  <a:srgbClr val="FFC000"/>
                </a:solidFill>
                <a:effectLst>
                  <a:outerShdw blurRad="38100" dist="38100" dir="2700000" algn="tl">
                    <a:srgbClr val="000000"/>
                  </a:outerShdw>
                </a:effectLst>
              </a:rPr>
              <a:t>the Zionists 'grafted' Bryant's head onto the left film frame showing a man apparently running away from the Broad Arrow Cafe immediately after the massacre.</a:t>
            </a:r>
            <a:r>
              <a:rPr lang="en-GB" dirty="0">
                <a:solidFill>
                  <a:srgbClr val="FFC000"/>
                </a:solidFill>
              </a:rPr>
              <a:t> </a:t>
            </a:r>
          </a:p>
          <a:p>
            <a:pPr algn="l">
              <a:spcBef>
                <a:spcPct val="50000"/>
              </a:spcBef>
              <a:defRPr/>
            </a:pPr>
            <a:r>
              <a:rPr lang="en-GB" sz="2400" b="1" dirty="0">
                <a:solidFill>
                  <a:srgbClr val="00FF00"/>
                </a:solidFill>
                <a:effectLst>
                  <a:outerShdw blurRad="38100" dist="38100" dir="2700000" algn="tl">
                    <a:srgbClr val="000000"/>
                  </a:outerShdw>
                </a:effectLst>
              </a:rPr>
              <a:t>The discrepancies pointing to the fact that it couldn’t have been Martin Bryant are too long to be dealt with here.</a:t>
            </a:r>
          </a:p>
        </p:txBody>
      </p:sp>
      <p:sp>
        <p:nvSpPr>
          <p:cNvPr id="785413" name="Text Box 5"/>
          <p:cNvSpPr txBox="1">
            <a:spLocks noChangeArrowheads="1"/>
          </p:cNvSpPr>
          <p:nvPr/>
        </p:nvSpPr>
        <p:spPr bwMode="auto">
          <a:xfrm>
            <a:off x="250825" y="5876925"/>
            <a:ext cx="4105275"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Martin Bryant</a:t>
            </a:r>
            <a:r>
              <a:rPr lang="en-GB" dirty="0"/>
              <a:t> </a:t>
            </a:r>
          </a:p>
        </p:txBody>
      </p:sp>
      <p:pic>
        <p:nvPicPr>
          <p:cNvPr id="121864" name="Picture 8" descr="http://www.whale.to/b/images/BryantPhotoC.jpg"/>
          <p:cNvPicPr>
            <a:picLocks noChangeAspect="1" noChangeArrowheads="1"/>
          </p:cNvPicPr>
          <p:nvPr/>
        </p:nvPicPr>
        <p:blipFill>
          <a:blip r:embed="rId3" cstate="print"/>
          <a:srcRect/>
          <a:stretch>
            <a:fillRect/>
          </a:stretch>
        </p:blipFill>
        <p:spPr bwMode="auto">
          <a:xfrm>
            <a:off x="357188" y="1785938"/>
            <a:ext cx="393065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864"/>
                                        </p:tgtEl>
                                        <p:attrNameLst>
                                          <p:attrName>style.visibility</p:attrName>
                                        </p:attrNameLst>
                                      </p:cBhvr>
                                      <p:to>
                                        <p:strVal val="visible"/>
                                      </p:to>
                                    </p:set>
                                    <p:animEffect transition="in" filter="circle(in)">
                                      <p:cBhvr>
                                        <p:cTn id="7" dur="2000"/>
                                        <p:tgtEl>
                                          <p:spTgt spid="1218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85413"/>
                                        </p:tgtEl>
                                        <p:attrNameLst>
                                          <p:attrName>style.visibility</p:attrName>
                                        </p:attrNameLst>
                                      </p:cBhvr>
                                      <p:to>
                                        <p:strVal val="visible"/>
                                      </p:to>
                                    </p:set>
                                    <p:anim calcmode="lin" valueType="num">
                                      <p:cBhvr additive="base">
                                        <p:cTn id="12" dur="500" fill="hold"/>
                                        <p:tgtEl>
                                          <p:spTgt spid="785413"/>
                                        </p:tgtEl>
                                        <p:attrNameLst>
                                          <p:attrName>ppt_x</p:attrName>
                                        </p:attrNameLst>
                                      </p:cBhvr>
                                      <p:tavLst>
                                        <p:tav tm="0">
                                          <p:val>
                                            <p:strVal val="#ppt_x"/>
                                          </p:val>
                                        </p:tav>
                                        <p:tav tm="100000">
                                          <p:val>
                                            <p:strVal val="#ppt_x"/>
                                          </p:val>
                                        </p:tav>
                                      </p:tavLst>
                                    </p:anim>
                                    <p:anim calcmode="lin" valueType="num">
                                      <p:cBhvr additive="base">
                                        <p:cTn id="13" dur="500" fill="hold"/>
                                        <p:tgtEl>
                                          <p:spTgt spid="7854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785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2" grpId="0" autoUpdateAnimBg="0"/>
      <p:bldP spid="7854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4421E7D-5914-47F2-ACB3-EE386432A93D}" type="slidenum">
              <a:rPr lang="en-GB"/>
              <a:pPr>
                <a:defRPr/>
              </a:pPr>
              <a:t>12</a:t>
            </a:fld>
            <a:endParaRPr lang="en-GB"/>
          </a:p>
        </p:txBody>
      </p:sp>
      <p:sp>
        <p:nvSpPr>
          <p:cNvPr id="72706" name="Rectangle 2"/>
          <p:cNvSpPr>
            <a:spLocks noGrp="1" noChangeArrowheads="1"/>
          </p:cNvSpPr>
          <p:nvPr>
            <p:ph type="title"/>
          </p:nvPr>
        </p:nvSpPr>
        <p:spPr/>
        <p:txBody>
          <a:bodyPr/>
          <a:lstStyle/>
          <a:p>
            <a:pPr eaLnBrk="1" hangingPunct="1">
              <a:defRPr/>
            </a:pPr>
            <a:r>
              <a:rPr lang="en-GB" sz="3600" b="1" smtClean="0">
                <a:solidFill>
                  <a:srgbClr val="99FF33"/>
                </a:solidFill>
              </a:rPr>
              <a:t>David Kelly – Top Germ Warfare Scientist – Conveniently Committed </a:t>
            </a:r>
            <a:r>
              <a:rPr lang="en-GB" sz="3600" b="1" smtClean="0">
                <a:solidFill>
                  <a:srgbClr val="FF0000"/>
                </a:solidFill>
              </a:rPr>
              <a:t>“Suicide”</a:t>
            </a:r>
            <a:r>
              <a:rPr lang="en-GB" smtClean="0"/>
              <a:t>  </a:t>
            </a:r>
          </a:p>
        </p:txBody>
      </p:sp>
      <p:pic>
        <p:nvPicPr>
          <p:cNvPr id="72707" name="Picture 3" descr="davidkelly"/>
          <p:cNvPicPr>
            <a:picLocks noChangeAspect="1" noChangeArrowheads="1"/>
          </p:cNvPicPr>
          <p:nvPr>
            <p:ph idx="1"/>
          </p:nvPr>
        </p:nvPicPr>
        <p:blipFill>
          <a:blip r:embed="rId3" cstate="print"/>
          <a:srcRect/>
          <a:stretch>
            <a:fillRect/>
          </a:stretch>
        </p:blipFill>
        <p:spPr>
          <a:xfrm>
            <a:off x="0" y="1844675"/>
            <a:ext cx="4887913" cy="5013325"/>
          </a:xfrm>
          <a:noFill/>
        </p:spPr>
      </p:pic>
      <p:sp>
        <p:nvSpPr>
          <p:cNvPr id="72708" name="Text Box 4"/>
          <p:cNvSpPr txBox="1">
            <a:spLocks noChangeArrowheads="1"/>
          </p:cNvSpPr>
          <p:nvPr/>
        </p:nvSpPr>
        <p:spPr bwMode="auto">
          <a:xfrm>
            <a:off x="5076825" y="1989138"/>
            <a:ext cx="3816350" cy="1373187"/>
          </a:xfrm>
          <a:prstGeom prst="rect">
            <a:avLst/>
          </a:prstGeom>
          <a:noFill/>
          <a:ln w="9525">
            <a:noFill/>
            <a:miter lim="800000"/>
            <a:headEnd/>
            <a:tailEnd/>
          </a:ln>
          <a:effectLst/>
        </p:spPr>
        <p:txBody>
          <a:bodyPr>
            <a:spAutoFit/>
          </a:bodyPr>
          <a:lstStyle/>
          <a:p>
            <a:pPr algn="l" eaLnBrk="0" hangingPunct="0">
              <a:spcBef>
                <a:spcPct val="50000"/>
              </a:spcBef>
              <a:defRPr/>
            </a:pPr>
            <a:r>
              <a:rPr lang="en-GB" sz="2800" b="1">
                <a:solidFill>
                  <a:srgbClr val="FFFF00"/>
                </a:solidFill>
                <a:effectLst>
                  <a:outerShdw blurRad="38100" dist="38100" dir="2700000" algn="tl">
                    <a:srgbClr val="000000"/>
                  </a:outerShdw>
                </a:effectLst>
                <a:latin typeface="Britannic Bold" pitchFamily="34" charset="0"/>
              </a:rPr>
              <a:t>"a man at the top of his game" before his “suicide</a:t>
            </a:r>
            <a:r>
              <a:rPr lang="en-GB" sz="2400" b="1">
                <a:solidFill>
                  <a:srgbClr val="FFFF00"/>
                </a:solidFill>
                <a:latin typeface="Britannic Bold" pitchFamily="34" charset="0"/>
              </a:rPr>
              <a:t>” </a:t>
            </a:r>
          </a:p>
        </p:txBody>
      </p:sp>
      <p:sp>
        <p:nvSpPr>
          <p:cNvPr id="72709" name="Text Box 5"/>
          <p:cNvSpPr txBox="1">
            <a:spLocks noChangeArrowheads="1"/>
          </p:cNvSpPr>
          <p:nvPr/>
        </p:nvSpPr>
        <p:spPr bwMode="auto">
          <a:xfrm>
            <a:off x="5076825" y="3716338"/>
            <a:ext cx="4067175" cy="2654300"/>
          </a:xfrm>
          <a:prstGeom prst="rect">
            <a:avLst/>
          </a:prstGeom>
          <a:noFill/>
          <a:ln w="9525">
            <a:noFill/>
            <a:miter lim="800000"/>
            <a:headEnd/>
            <a:tailEnd/>
          </a:ln>
          <a:effectLst/>
        </p:spPr>
        <p:txBody>
          <a:bodyPr>
            <a:spAutoFit/>
          </a:bodyPr>
          <a:lstStyle/>
          <a:p>
            <a:pPr algn="l" eaLnBrk="0" hangingPunct="0">
              <a:spcBef>
                <a:spcPct val="50000"/>
              </a:spcBef>
              <a:defRPr/>
            </a:pPr>
            <a:r>
              <a:rPr lang="en-GB" sz="2800" b="1">
                <a:solidFill>
                  <a:srgbClr val="CCCC00"/>
                </a:solidFill>
                <a:effectLst>
                  <a:outerShdw blurRad="38100" dist="38100" dir="2700000" algn="tl">
                    <a:srgbClr val="000000"/>
                  </a:outerShdw>
                </a:effectLst>
              </a:rPr>
              <a:t>Blair’s Government almost brought down by Dr. Kelly’s disclosures to Andrew Gilligan, a maverick BBC reporter</a:t>
            </a:r>
            <a:r>
              <a:rPr lang="en-GB" sz="2800" b="1">
                <a:solidFill>
                  <a:srgbClr val="9933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circle(in)">
                                      <p:cBhvr>
                                        <p:cTn id="7" dur="20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2708"/>
                                        </p:tgtEl>
                                        <p:attrNameLst>
                                          <p:attrName>style.visibility</p:attrName>
                                        </p:attrNameLst>
                                      </p:cBhvr>
                                      <p:to>
                                        <p:strVal val="visible"/>
                                      </p:to>
                                    </p:set>
                                    <p:anim calcmode="discrete" valueType="clr">
                                      <p:cBhvr override="childStyle">
                                        <p:cTn id="12" dur="80"/>
                                        <p:tgtEl>
                                          <p:spTgt spid="727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2708"/>
                                        </p:tgtEl>
                                        <p:attrNameLst>
                                          <p:attrName>fillcolor</p:attrName>
                                        </p:attrNameLst>
                                      </p:cBhvr>
                                      <p:tavLst>
                                        <p:tav tm="0">
                                          <p:val>
                                            <p:clrVal>
                                              <a:schemeClr val="accent2"/>
                                            </p:clrVal>
                                          </p:val>
                                        </p:tav>
                                        <p:tav tm="50000">
                                          <p:val>
                                            <p:clrVal>
                                              <a:schemeClr val="hlink"/>
                                            </p:clrVal>
                                          </p:val>
                                        </p:tav>
                                      </p:tavLst>
                                    </p:anim>
                                    <p:set>
                                      <p:cBhvr>
                                        <p:cTn id="14" dur="80"/>
                                        <p:tgtEl>
                                          <p:spTgt spid="7270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2709"/>
                                        </p:tgtEl>
                                        <p:attrNameLst>
                                          <p:attrName>style.visibility</p:attrName>
                                        </p:attrNameLst>
                                      </p:cBhvr>
                                      <p:to>
                                        <p:strVal val="visible"/>
                                      </p:to>
                                    </p:set>
                                    <p:anim calcmode="discrete" valueType="clr">
                                      <p:cBhvr override="childStyle">
                                        <p:cTn id="19" dur="80"/>
                                        <p:tgtEl>
                                          <p:spTgt spid="7270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2709"/>
                                        </p:tgtEl>
                                        <p:attrNameLst>
                                          <p:attrName>fillcolor</p:attrName>
                                        </p:attrNameLst>
                                      </p:cBhvr>
                                      <p:tavLst>
                                        <p:tav tm="0">
                                          <p:val>
                                            <p:clrVal>
                                              <a:schemeClr val="accent2"/>
                                            </p:clrVal>
                                          </p:val>
                                        </p:tav>
                                        <p:tav tm="50000">
                                          <p:val>
                                            <p:clrVal>
                                              <a:schemeClr val="hlink"/>
                                            </p:clrVal>
                                          </p:val>
                                        </p:tav>
                                      </p:tavLst>
                                    </p:anim>
                                    <p:set>
                                      <p:cBhvr>
                                        <p:cTn id="21" dur="80"/>
                                        <p:tgtEl>
                                          <p:spTgt spid="727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0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16318EC-2AAB-4769-AF7C-5292913ECA01}" type="slidenum">
              <a:rPr lang="en-GB"/>
              <a:pPr>
                <a:defRPr/>
              </a:pPr>
              <a:t>120</a:t>
            </a:fld>
            <a:endParaRPr lang="en-GB"/>
          </a:p>
        </p:txBody>
      </p:sp>
      <p:sp>
        <p:nvSpPr>
          <p:cNvPr id="648194" name="Rectangle 2"/>
          <p:cNvSpPr>
            <a:spLocks noGrp="1" noChangeArrowheads="1"/>
          </p:cNvSpPr>
          <p:nvPr>
            <p:ph type="title"/>
          </p:nvPr>
        </p:nvSpPr>
        <p:spPr/>
        <p:txBody>
          <a:bodyPr/>
          <a:lstStyle/>
          <a:p>
            <a:pPr eaLnBrk="1" hangingPunct="1">
              <a:defRPr/>
            </a:pPr>
            <a:r>
              <a:rPr lang="en-GB" sz="4000" b="1" smtClean="0">
                <a:solidFill>
                  <a:srgbClr val="FF0000"/>
                </a:solidFill>
              </a:rPr>
              <a:t>Gog/Babylon – </a:t>
            </a:r>
            <a:r>
              <a:rPr lang="en-GB" sz="4000" b="1" smtClean="0">
                <a:solidFill>
                  <a:srgbClr val="FFFF00"/>
                </a:solidFill>
              </a:rPr>
              <a:t>To Be Destroyed</a:t>
            </a:r>
          </a:p>
        </p:txBody>
      </p:sp>
      <p:sp>
        <p:nvSpPr>
          <p:cNvPr id="648196" name="Text Box 4"/>
          <p:cNvSpPr txBox="1">
            <a:spLocks noChangeArrowheads="1"/>
          </p:cNvSpPr>
          <p:nvPr/>
        </p:nvSpPr>
        <p:spPr bwMode="auto">
          <a:xfrm>
            <a:off x="4284663" y="1916113"/>
            <a:ext cx="4464050" cy="2838450"/>
          </a:xfrm>
          <a:prstGeom prst="rect">
            <a:avLst/>
          </a:prstGeom>
          <a:noFill/>
          <a:ln w="9525">
            <a:noFill/>
            <a:miter lim="800000"/>
            <a:headEnd/>
            <a:tailEnd/>
          </a:ln>
          <a:effectLst/>
        </p:spPr>
        <p:txBody>
          <a:bodyPr>
            <a:spAutoFit/>
          </a:bodyPr>
          <a:lstStyle/>
          <a:p>
            <a:pPr>
              <a:spcBef>
                <a:spcPct val="50000"/>
              </a:spcBef>
              <a:defRPr/>
            </a:pPr>
            <a:r>
              <a:rPr lang="en-GB" sz="3600" b="1">
                <a:solidFill>
                  <a:srgbClr val="00FF00"/>
                </a:solidFill>
                <a:effectLst>
                  <a:outerShdw blurRad="38100" dist="38100" dir="2700000" algn="tl">
                    <a:srgbClr val="000000"/>
                  </a:outerShdw>
                </a:effectLst>
              </a:rPr>
              <a:t>After all the gloom there is good news – Babylon and Gog </a:t>
            </a:r>
            <a:r>
              <a:rPr lang="en-GB" sz="3600" b="1">
                <a:solidFill>
                  <a:srgbClr val="FFFF00"/>
                </a:solidFill>
                <a:effectLst>
                  <a:outerShdw blurRad="38100" dist="38100" dir="2700000" algn="tl">
                    <a:srgbClr val="000000"/>
                  </a:outerShdw>
                </a:effectLst>
              </a:rPr>
              <a:t>will soon be destroyed.</a:t>
            </a:r>
          </a:p>
        </p:txBody>
      </p:sp>
      <p:pic>
        <p:nvPicPr>
          <p:cNvPr id="648198" name="Picture 6" descr="gogmagoginflatables"/>
          <p:cNvPicPr>
            <a:picLocks noChangeAspect="1" noChangeArrowheads="1"/>
          </p:cNvPicPr>
          <p:nvPr>
            <p:ph idx="1"/>
          </p:nvPr>
        </p:nvPicPr>
        <p:blipFill>
          <a:blip r:embed="rId3" cstate="print"/>
          <a:srcRect/>
          <a:stretch>
            <a:fillRect/>
          </a:stretch>
        </p:blipFill>
        <p:spPr>
          <a:xfrm>
            <a:off x="539750" y="1196975"/>
            <a:ext cx="3359150" cy="54721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8198"/>
                                        </p:tgtEl>
                                        <p:attrNameLst>
                                          <p:attrName>style.visibility</p:attrName>
                                        </p:attrNameLst>
                                      </p:cBhvr>
                                      <p:to>
                                        <p:strVal val="visible"/>
                                      </p:to>
                                    </p:set>
                                    <p:animEffect transition="in" filter="circle(in)">
                                      <p:cBhvr>
                                        <p:cTn id="7" dur="2000"/>
                                        <p:tgtEl>
                                          <p:spTgt spid="6481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48196"/>
                                        </p:tgtEl>
                                        <p:attrNameLst>
                                          <p:attrName>style.visibility</p:attrName>
                                        </p:attrNameLst>
                                      </p:cBhvr>
                                      <p:to>
                                        <p:strVal val="visible"/>
                                      </p:to>
                                    </p:set>
                                    <p:anim calcmode="discrete" valueType="clr">
                                      <p:cBhvr override="childStyle">
                                        <p:cTn id="12" dur="80"/>
                                        <p:tgtEl>
                                          <p:spTgt spid="6481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48196"/>
                                        </p:tgtEl>
                                        <p:attrNameLst>
                                          <p:attrName>fillcolor</p:attrName>
                                        </p:attrNameLst>
                                      </p:cBhvr>
                                      <p:tavLst>
                                        <p:tav tm="0">
                                          <p:val>
                                            <p:clrVal>
                                              <a:schemeClr val="accent2"/>
                                            </p:clrVal>
                                          </p:val>
                                        </p:tav>
                                        <p:tav tm="50000">
                                          <p:val>
                                            <p:clrVal>
                                              <a:schemeClr val="hlink"/>
                                            </p:clrVal>
                                          </p:val>
                                        </p:tav>
                                      </p:tavLst>
                                    </p:anim>
                                    <p:set>
                                      <p:cBhvr>
                                        <p:cTn id="14" dur="80"/>
                                        <p:tgtEl>
                                          <p:spTgt spid="648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D52F961-0CD1-49E3-BEFE-2F19A382EE30}" type="slidenum">
              <a:rPr lang="en-GB"/>
              <a:pPr>
                <a:defRPr/>
              </a:pPr>
              <a:t>121</a:t>
            </a:fld>
            <a:endParaRPr lang="en-GB"/>
          </a:p>
        </p:txBody>
      </p:sp>
      <p:sp>
        <p:nvSpPr>
          <p:cNvPr id="699394" name="Rectangle 2"/>
          <p:cNvSpPr>
            <a:spLocks noGrp="1" noChangeArrowheads="1"/>
          </p:cNvSpPr>
          <p:nvPr>
            <p:ph type="title"/>
          </p:nvPr>
        </p:nvSpPr>
        <p:spPr/>
        <p:txBody>
          <a:bodyPr/>
          <a:lstStyle/>
          <a:p>
            <a:pPr eaLnBrk="1" hangingPunct="1">
              <a:defRPr/>
            </a:pPr>
            <a:r>
              <a:rPr lang="en-GB" sz="4000" b="1" smtClean="0">
                <a:solidFill>
                  <a:srgbClr val="FF0000"/>
                </a:solidFill>
              </a:rPr>
              <a:t>Gog Has Closed</a:t>
            </a:r>
            <a:r>
              <a:rPr lang="en-GB" sz="4000" b="1" smtClean="0">
                <a:solidFill>
                  <a:srgbClr val="FFFF00"/>
                </a:solidFill>
              </a:rPr>
              <a:t> - London Docks</a:t>
            </a:r>
          </a:p>
        </p:txBody>
      </p:sp>
      <p:pic>
        <p:nvPicPr>
          <p:cNvPr id="699395" name="Picture 3" descr="73549795_0b5ab79d4d_m"/>
          <p:cNvPicPr>
            <a:picLocks noChangeAspect="1" noChangeArrowheads="1"/>
          </p:cNvPicPr>
          <p:nvPr>
            <p:ph idx="1"/>
          </p:nvPr>
        </p:nvPicPr>
        <p:blipFill>
          <a:blip r:embed="rId3" cstate="print"/>
          <a:srcRect/>
          <a:stretch>
            <a:fillRect/>
          </a:stretch>
        </p:blipFill>
        <p:spPr>
          <a:xfrm>
            <a:off x="323850" y="1773238"/>
            <a:ext cx="3605213" cy="3960812"/>
          </a:xfrm>
          <a:noFill/>
        </p:spPr>
      </p:pic>
      <p:sp>
        <p:nvSpPr>
          <p:cNvPr id="699396" name="Text Box 4"/>
          <p:cNvSpPr txBox="1">
            <a:spLocks noChangeArrowheads="1"/>
          </p:cNvSpPr>
          <p:nvPr/>
        </p:nvSpPr>
        <p:spPr bwMode="auto">
          <a:xfrm>
            <a:off x="4500563" y="1773238"/>
            <a:ext cx="4464050"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As all part of destroying the infrastructure of the UK, </a:t>
            </a:r>
            <a:r>
              <a:rPr lang="en-GB" sz="2800" b="1" dirty="0">
                <a:solidFill>
                  <a:srgbClr val="FFC000"/>
                </a:solidFill>
                <a:effectLst>
                  <a:outerShdw blurRad="38100" dist="38100" dir="2700000" algn="tl">
                    <a:srgbClr val="000000"/>
                  </a:outerShdw>
                </a:effectLst>
              </a:rPr>
              <a:t>Gog has closed the London docks, </a:t>
            </a:r>
            <a:r>
              <a:rPr lang="en-GB" sz="2800" b="1" dirty="0">
                <a:solidFill>
                  <a:srgbClr val="00FF00"/>
                </a:solidFill>
                <a:effectLst>
                  <a:outerShdw blurRad="38100" dist="38100" dir="2700000" algn="tl">
                    <a:srgbClr val="000000"/>
                  </a:outerShdw>
                </a:effectLst>
              </a:rPr>
              <a:t>now most of all the commerce coming into London is by lorries, clogging up the roads and further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damaging the infrastructure!</a:t>
            </a:r>
          </a:p>
        </p:txBody>
      </p:sp>
      <p:sp>
        <p:nvSpPr>
          <p:cNvPr id="699397" name="Text Box 5"/>
          <p:cNvSpPr txBox="1">
            <a:spLocks noChangeArrowheads="1"/>
          </p:cNvSpPr>
          <p:nvPr/>
        </p:nvSpPr>
        <p:spPr bwMode="auto">
          <a:xfrm>
            <a:off x="0" y="5876925"/>
            <a:ext cx="44640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Docklands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9395"/>
                                        </p:tgtEl>
                                        <p:attrNameLst>
                                          <p:attrName>style.visibility</p:attrName>
                                        </p:attrNameLst>
                                      </p:cBhvr>
                                      <p:to>
                                        <p:strVal val="visible"/>
                                      </p:to>
                                    </p:set>
                                    <p:animEffect transition="in" filter="circle(in)">
                                      <p:cBhvr>
                                        <p:cTn id="7" dur="2000"/>
                                        <p:tgtEl>
                                          <p:spTgt spid="6993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99397"/>
                                        </p:tgtEl>
                                        <p:attrNameLst>
                                          <p:attrName>style.visibility</p:attrName>
                                        </p:attrNameLst>
                                      </p:cBhvr>
                                      <p:to>
                                        <p:strVal val="visible"/>
                                      </p:to>
                                    </p:set>
                                    <p:anim calcmode="lin" valueType="num">
                                      <p:cBhvr additive="base">
                                        <p:cTn id="12" dur="500" fill="hold"/>
                                        <p:tgtEl>
                                          <p:spTgt spid="699397"/>
                                        </p:tgtEl>
                                        <p:attrNameLst>
                                          <p:attrName>ppt_x</p:attrName>
                                        </p:attrNameLst>
                                      </p:cBhvr>
                                      <p:tavLst>
                                        <p:tav tm="0">
                                          <p:val>
                                            <p:strVal val="#ppt_x"/>
                                          </p:val>
                                        </p:tav>
                                        <p:tav tm="100000">
                                          <p:val>
                                            <p:strVal val="#ppt_x"/>
                                          </p:val>
                                        </p:tav>
                                      </p:tavLst>
                                    </p:anim>
                                    <p:anim calcmode="lin" valueType="num">
                                      <p:cBhvr additive="base">
                                        <p:cTn id="13" dur="500" fill="hold"/>
                                        <p:tgtEl>
                                          <p:spTgt spid="6993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99396"/>
                                        </p:tgtEl>
                                        <p:attrNameLst>
                                          <p:attrName>style.visibility</p:attrName>
                                        </p:attrNameLst>
                                      </p:cBhvr>
                                      <p:to>
                                        <p:strVal val="visible"/>
                                      </p:to>
                                    </p:set>
                                    <p:anim calcmode="discrete" valueType="clr">
                                      <p:cBhvr override="childStyle">
                                        <p:cTn id="18" dur="80"/>
                                        <p:tgtEl>
                                          <p:spTgt spid="6993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99396"/>
                                        </p:tgtEl>
                                        <p:attrNameLst>
                                          <p:attrName>fillcolor</p:attrName>
                                        </p:attrNameLst>
                                      </p:cBhvr>
                                      <p:tavLst>
                                        <p:tav tm="0">
                                          <p:val>
                                            <p:clrVal>
                                              <a:schemeClr val="accent2"/>
                                            </p:clrVal>
                                          </p:val>
                                        </p:tav>
                                        <p:tav tm="50000">
                                          <p:val>
                                            <p:clrVal>
                                              <a:schemeClr val="hlink"/>
                                            </p:clrVal>
                                          </p:val>
                                        </p:tav>
                                      </p:tavLst>
                                    </p:anim>
                                    <p:set>
                                      <p:cBhvr>
                                        <p:cTn id="20" dur="80"/>
                                        <p:tgtEl>
                                          <p:spTgt spid="6993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6" grpId="0"/>
      <p:bldP spid="69939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818D9A6-60D9-4337-8D5C-A331547D9975}" type="slidenum">
              <a:rPr lang="en-GB"/>
              <a:pPr>
                <a:defRPr/>
              </a:pPr>
              <a:t>122</a:t>
            </a:fld>
            <a:endParaRPr lang="en-GB"/>
          </a:p>
        </p:txBody>
      </p:sp>
      <p:sp>
        <p:nvSpPr>
          <p:cNvPr id="700418" name="Rectangle 2"/>
          <p:cNvSpPr>
            <a:spLocks noGrp="1" noChangeArrowheads="1"/>
          </p:cNvSpPr>
          <p:nvPr>
            <p:ph type="title"/>
          </p:nvPr>
        </p:nvSpPr>
        <p:spPr/>
        <p:txBody>
          <a:bodyPr/>
          <a:lstStyle/>
          <a:p>
            <a:pPr eaLnBrk="1" hangingPunct="1">
              <a:defRPr/>
            </a:pPr>
            <a:r>
              <a:rPr lang="en-GB" b="1" dirty="0" smtClean="0">
                <a:solidFill>
                  <a:srgbClr val="FFFF00"/>
                </a:solidFill>
              </a:rPr>
              <a:t>London Docks</a:t>
            </a:r>
          </a:p>
        </p:txBody>
      </p:sp>
      <p:pic>
        <p:nvPicPr>
          <p:cNvPr id="700419" name="Picture 3" descr="Copy%20(2)%20of%20syd-canary%20wharf%20(6)"/>
          <p:cNvPicPr>
            <a:picLocks noChangeAspect="1" noChangeArrowheads="1"/>
          </p:cNvPicPr>
          <p:nvPr>
            <p:ph idx="1"/>
          </p:nvPr>
        </p:nvPicPr>
        <p:blipFill>
          <a:blip r:embed="rId3" cstate="print"/>
          <a:srcRect/>
          <a:stretch>
            <a:fillRect/>
          </a:stretch>
        </p:blipFill>
        <p:spPr>
          <a:xfrm>
            <a:off x="611188" y="1557338"/>
            <a:ext cx="4537075" cy="3970337"/>
          </a:xfrm>
          <a:noFill/>
        </p:spPr>
      </p:pic>
      <p:sp>
        <p:nvSpPr>
          <p:cNvPr id="700420" name="Text Box 4"/>
          <p:cNvSpPr txBox="1">
            <a:spLocks noChangeArrowheads="1"/>
          </p:cNvSpPr>
          <p:nvPr/>
        </p:nvSpPr>
        <p:spPr bwMode="auto">
          <a:xfrm>
            <a:off x="5364163" y="1857375"/>
            <a:ext cx="3779837"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London docks were once a hive of industry, </a:t>
            </a:r>
            <a:r>
              <a:rPr lang="en-GB" sz="2800" b="1" dirty="0">
                <a:solidFill>
                  <a:srgbClr val="FFC000"/>
                </a:solidFill>
                <a:effectLst>
                  <a:outerShdw blurRad="38100" dist="38100" dir="2700000" algn="tl">
                    <a:srgbClr val="000000"/>
                  </a:outerShdw>
                </a:effectLst>
              </a:rPr>
              <a:t>with goods being transported efficiently round the country by the rail network and small lorries</a:t>
            </a:r>
          </a:p>
        </p:txBody>
      </p:sp>
      <p:sp>
        <p:nvSpPr>
          <p:cNvPr id="700421" name="Text Box 5"/>
          <p:cNvSpPr txBox="1">
            <a:spLocks noChangeArrowheads="1"/>
          </p:cNvSpPr>
          <p:nvPr/>
        </p:nvSpPr>
        <p:spPr bwMode="auto">
          <a:xfrm>
            <a:off x="539750" y="5589588"/>
            <a:ext cx="47529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Docklands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0419"/>
                                        </p:tgtEl>
                                        <p:attrNameLst>
                                          <p:attrName>style.visibility</p:attrName>
                                        </p:attrNameLst>
                                      </p:cBhvr>
                                      <p:to>
                                        <p:strVal val="visible"/>
                                      </p:to>
                                    </p:set>
                                    <p:animEffect transition="in" filter="circle(in)">
                                      <p:cBhvr>
                                        <p:cTn id="7" dur="2000"/>
                                        <p:tgtEl>
                                          <p:spTgt spid="7004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00421"/>
                                        </p:tgtEl>
                                        <p:attrNameLst>
                                          <p:attrName>style.visibility</p:attrName>
                                        </p:attrNameLst>
                                      </p:cBhvr>
                                      <p:to>
                                        <p:strVal val="visible"/>
                                      </p:to>
                                    </p:set>
                                    <p:anim calcmode="lin" valueType="num">
                                      <p:cBhvr additive="base">
                                        <p:cTn id="12" dur="500" fill="hold"/>
                                        <p:tgtEl>
                                          <p:spTgt spid="700421"/>
                                        </p:tgtEl>
                                        <p:attrNameLst>
                                          <p:attrName>ppt_x</p:attrName>
                                        </p:attrNameLst>
                                      </p:cBhvr>
                                      <p:tavLst>
                                        <p:tav tm="0">
                                          <p:val>
                                            <p:strVal val="#ppt_x"/>
                                          </p:val>
                                        </p:tav>
                                        <p:tav tm="100000">
                                          <p:val>
                                            <p:strVal val="#ppt_x"/>
                                          </p:val>
                                        </p:tav>
                                      </p:tavLst>
                                    </p:anim>
                                    <p:anim calcmode="lin" valueType="num">
                                      <p:cBhvr additive="base">
                                        <p:cTn id="13" dur="500" fill="hold"/>
                                        <p:tgtEl>
                                          <p:spTgt spid="7004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00420"/>
                                        </p:tgtEl>
                                        <p:attrNameLst>
                                          <p:attrName>style.visibility</p:attrName>
                                        </p:attrNameLst>
                                      </p:cBhvr>
                                      <p:to>
                                        <p:strVal val="visible"/>
                                      </p:to>
                                    </p:set>
                                    <p:anim calcmode="discrete" valueType="clr">
                                      <p:cBhvr override="childStyle">
                                        <p:cTn id="18" dur="80"/>
                                        <p:tgtEl>
                                          <p:spTgt spid="70042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00420"/>
                                        </p:tgtEl>
                                        <p:attrNameLst>
                                          <p:attrName>fillcolor</p:attrName>
                                        </p:attrNameLst>
                                      </p:cBhvr>
                                      <p:tavLst>
                                        <p:tav tm="0">
                                          <p:val>
                                            <p:clrVal>
                                              <a:schemeClr val="accent2"/>
                                            </p:clrVal>
                                          </p:val>
                                        </p:tav>
                                        <p:tav tm="50000">
                                          <p:val>
                                            <p:clrVal>
                                              <a:schemeClr val="hlink"/>
                                            </p:clrVal>
                                          </p:val>
                                        </p:tav>
                                      </p:tavLst>
                                    </p:anim>
                                    <p:set>
                                      <p:cBhvr>
                                        <p:cTn id="20" dur="80"/>
                                        <p:tgtEl>
                                          <p:spTgt spid="7004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20" grpId="0"/>
      <p:bldP spid="700421"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London Docks</a:t>
            </a:r>
            <a:endParaRPr lang="en-GB" dirty="0"/>
          </a:p>
        </p:txBody>
      </p:sp>
      <p:sp>
        <p:nvSpPr>
          <p:cNvPr id="4" name="Slide Number Placeholder 3"/>
          <p:cNvSpPr>
            <a:spLocks noGrp="1"/>
          </p:cNvSpPr>
          <p:nvPr>
            <p:ph type="sldNum" sz="quarter" idx="12"/>
          </p:nvPr>
        </p:nvSpPr>
        <p:spPr/>
        <p:txBody>
          <a:bodyPr/>
          <a:lstStyle/>
          <a:p>
            <a:pPr>
              <a:defRPr/>
            </a:pPr>
            <a:fld id="{E18540B6-6608-4B9B-B798-96B87A249F78}" type="slidenum">
              <a:rPr lang="en-GB" smtClean="0"/>
              <a:pPr>
                <a:defRPr/>
              </a:pPr>
              <a:t>123</a:t>
            </a:fld>
            <a:endParaRPr lang="en-GB"/>
          </a:p>
        </p:txBody>
      </p:sp>
      <p:pic>
        <p:nvPicPr>
          <p:cNvPr id="352258" name="Picture 2" descr="London Docks AA064927"/>
          <p:cNvPicPr>
            <a:picLocks noChangeAspect="1" noChangeArrowheads="1"/>
          </p:cNvPicPr>
          <p:nvPr/>
        </p:nvPicPr>
        <p:blipFill>
          <a:blip r:embed="rId3" cstate="print">
            <a:lum bright="-10000" contrast="30000"/>
          </a:blip>
          <a:srcRect/>
          <a:stretch>
            <a:fillRect/>
          </a:stretch>
        </p:blipFill>
        <p:spPr bwMode="auto">
          <a:xfrm>
            <a:off x="500034" y="1428736"/>
            <a:ext cx="5143536" cy="4762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5929313" y="2071688"/>
            <a:ext cx="3214687" cy="3816350"/>
          </a:xfrm>
          <a:prstGeom prst="rect">
            <a:avLst/>
          </a:prstGeom>
          <a:noFill/>
        </p:spPr>
        <p:txBody>
          <a:bodyPr>
            <a:spAutoFit/>
          </a:bodyPr>
          <a:lstStyle/>
          <a:p>
            <a:pPr algn="l">
              <a:defRPr/>
            </a:pPr>
            <a:r>
              <a:rPr lang="en-GB" sz="2800" b="1" dirty="0">
                <a:solidFill>
                  <a:srgbClr val="FFC000"/>
                </a:solidFill>
                <a:effectLst>
                  <a:outerShdw blurRad="38100" dist="38100" dir="2700000" algn="tl">
                    <a:srgbClr val="000000"/>
                  </a:outerShdw>
                </a:effectLst>
              </a:rPr>
              <a:t>– all this has now ceased and Gog has made sure that they can’t be used again by building on them as we shall see in the next slide.</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circle(in)">
                                      <p:cBhvr>
                                        <p:cTn id="7" dur="2000"/>
                                        <p:tgtEl>
                                          <p:spTgt spid="3522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9F4000A-5D8F-4FDD-8540-9F31DA899869}" type="slidenum">
              <a:rPr lang="en-GB"/>
              <a:pPr>
                <a:defRPr/>
              </a:pPr>
              <a:t>124</a:t>
            </a:fld>
            <a:endParaRPr lang="en-GB"/>
          </a:p>
        </p:txBody>
      </p:sp>
      <p:sp>
        <p:nvSpPr>
          <p:cNvPr id="701442" name="Rectangle 2"/>
          <p:cNvSpPr>
            <a:spLocks noGrp="1" noChangeArrowheads="1"/>
          </p:cNvSpPr>
          <p:nvPr>
            <p:ph type="title"/>
          </p:nvPr>
        </p:nvSpPr>
        <p:spPr/>
        <p:txBody>
          <a:bodyPr/>
          <a:lstStyle/>
          <a:p>
            <a:pPr eaLnBrk="1" hangingPunct="1">
              <a:defRPr/>
            </a:pPr>
            <a:r>
              <a:rPr lang="en-GB" b="1" smtClean="0">
                <a:solidFill>
                  <a:srgbClr val="FF0000"/>
                </a:solidFill>
              </a:rPr>
              <a:t>London Docks</a:t>
            </a:r>
          </a:p>
        </p:txBody>
      </p:sp>
      <p:pic>
        <p:nvPicPr>
          <p:cNvPr id="701443" name="Picture 3" descr="Canary%20Wharf"/>
          <p:cNvPicPr>
            <a:picLocks noChangeAspect="1" noChangeArrowheads="1"/>
          </p:cNvPicPr>
          <p:nvPr>
            <p:ph idx="1"/>
          </p:nvPr>
        </p:nvPicPr>
        <p:blipFill>
          <a:blip r:embed="rId3" cstate="print"/>
          <a:srcRect/>
          <a:stretch>
            <a:fillRect/>
          </a:stretch>
        </p:blipFill>
        <p:spPr>
          <a:xfrm>
            <a:off x="1214438" y="1143000"/>
            <a:ext cx="6500812" cy="4178300"/>
          </a:xfrm>
          <a:noFill/>
        </p:spPr>
      </p:pic>
      <p:sp>
        <p:nvSpPr>
          <p:cNvPr id="701444" name="Text Box 4"/>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Here we see how docklands looks today – </a:t>
            </a:r>
            <a:r>
              <a:rPr lang="en-GB" sz="2800" b="1" dirty="0">
                <a:solidFill>
                  <a:srgbClr val="00FF00"/>
                </a:solidFill>
                <a:effectLst>
                  <a:outerShdw blurRad="38100" dist="38100" dir="2700000" algn="tl">
                    <a:srgbClr val="000000"/>
                  </a:outerShdw>
                </a:effectLst>
              </a:rPr>
              <a:t>Preparing for the day when  ships stood afar off and no longer traded with 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1443"/>
                                        </p:tgtEl>
                                        <p:attrNameLst>
                                          <p:attrName>style.visibility</p:attrName>
                                        </p:attrNameLst>
                                      </p:cBhvr>
                                      <p:to>
                                        <p:strVal val="visible"/>
                                      </p:to>
                                    </p:set>
                                    <p:animEffect transition="in" filter="circle(in)">
                                      <p:cBhvr>
                                        <p:cTn id="7" dur="2000"/>
                                        <p:tgtEl>
                                          <p:spTgt spid="7014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01444"/>
                                        </p:tgtEl>
                                        <p:attrNameLst>
                                          <p:attrName>style.visibility</p:attrName>
                                        </p:attrNameLst>
                                      </p:cBhvr>
                                      <p:to>
                                        <p:strVal val="visible"/>
                                      </p:to>
                                    </p:set>
                                    <p:anim calcmode="lin" valueType="num">
                                      <p:cBhvr additive="base">
                                        <p:cTn id="12" dur="500" fill="hold"/>
                                        <p:tgtEl>
                                          <p:spTgt spid="701444"/>
                                        </p:tgtEl>
                                        <p:attrNameLst>
                                          <p:attrName>ppt_x</p:attrName>
                                        </p:attrNameLst>
                                      </p:cBhvr>
                                      <p:tavLst>
                                        <p:tav tm="0">
                                          <p:val>
                                            <p:strVal val="#ppt_x"/>
                                          </p:val>
                                        </p:tav>
                                        <p:tav tm="100000">
                                          <p:val>
                                            <p:strVal val="#ppt_x"/>
                                          </p:val>
                                        </p:tav>
                                      </p:tavLst>
                                    </p:anim>
                                    <p:anim calcmode="lin" valueType="num">
                                      <p:cBhvr additive="base">
                                        <p:cTn id="13" dur="500" fill="hold"/>
                                        <p:tgtEl>
                                          <p:spTgt spid="701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07117A8-498C-45B8-9AB6-17F852CAAD6B}" type="slidenum">
              <a:rPr lang="en-GB"/>
              <a:pPr>
                <a:defRPr/>
              </a:pPr>
              <a:t>125</a:t>
            </a:fld>
            <a:endParaRPr lang="en-GB"/>
          </a:p>
        </p:txBody>
      </p:sp>
      <p:sp>
        <p:nvSpPr>
          <p:cNvPr id="601092" name="Rectangle 4"/>
          <p:cNvSpPr>
            <a:spLocks noGrp="1" noChangeArrowheads="1"/>
          </p:cNvSpPr>
          <p:nvPr>
            <p:ph type="title"/>
          </p:nvPr>
        </p:nvSpPr>
        <p:spPr/>
        <p:txBody>
          <a:bodyPr/>
          <a:lstStyle/>
          <a:p>
            <a:pPr eaLnBrk="1" hangingPunct="1">
              <a:defRPr/>
            </a:pPr>
            <a:r>
              <a:rPr lang="en-GB" sz="4000" b="1" smtClean="0">
                <a:solidFill>
                  <a:srgbClr val="FF0000"/>
                </a:solidFill>
              </a:rPr>
              <a:t>Gog/Babylon – </a:t>
            </a:r>
            <a:r>
              <a:rPr lang="en-GB" sz="4000" b="1" smtClean="0">
                <a:solidFill>
                  <a:srgbClr val="FFFF00"/>
                </a:solidFill>
              </a:rPr>
              <a:t>To Be Destroyed</a:t>
            </a:r>
          </a:p>
        </p:txBody>
      </p:sp>
      <p:sp>
        <p:nvSpPr>
          <p:cNvPr id="601093" name="Text Box 5"/>
          <p:cNvSpPr txBox="1">
            <a:spLocks noChangeArrowheads="1"/>
          </p:cNvSpPr>
          <p:nvPr/>
        </p:nvSpPr>
        <p:spPr bwMode="auto">
          <a:xfrm>
            <a:off x="4143375" y="2133600"/>
            <a:ext cx="500062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“Therefore shall her plagues come in one day, death, </a:t>
            </a:r>
            <a:r>
              <a:rPr lang="en-GB" sz="2800" b="1" dirty="0">
                <a:solidFill>
                  <a:srgbClr val="FFC000"/>
                </a:solidFill>
                <a:effectLst>
                  <a:outerShdw blurRad="38100" dist="38100" dir="2700000" algn="tl">
                    <a:srgbClr val="000000"/>
                  </a:outerShdw>
                </a:effectLst>
              </a:rPr>
              <a:t>and mourning and famine; and she shall be utterly burned with fire: for strong is the Lord God who </a:t>
            </a:r>
            <a:r>
              <a:rPr lang="en-GB" sz="2800" b="1" dirty="0" err="1">
                <a:solidFill>
                  <a:srgbClr val="FFC000"/>
                </a:solidFill>
                <a:effectLst>
                  <a:outerShdw blurRad="38100" dist="38100" dir="2700000" algn="tl">
                    <a:srgbClr val="000000"/>
                  </a:outerShdw>
                </a:effectLst>
              </a:rPr>
              <a:t>judgeth</a:t>
            </a:r>
            <a:r>
              <a:rPr lang="en-GB" sz="2800" b="1" dirty="0">
                <a:solidFill>
                  <a:srgbClr val="FFC000"/>
                </a:solidFill>
                <a:effectLst>
                  <a:outerShdw blurRad="38100" dist="38100" dir="2700000" algn="tl">
                    <a:srgbClr val="000000"/>
                  </a:outerShdw>
                </a:effectLst>
              </a:rPr>
              <a:t> her.” </a:t>
            </a:r>
            <a:r>
              <a:rPr lang="en-GB" sz="2800" b="1" dirty="0">
                <a:solidFill>
                  <a:srgbClr val="CC0099"/>
                </a:solidFill>
                <a:effectLst>
                  <a:outerShdw blurRad="38100" dist="38100" dir="2700000" algn="tl">
                    <a:srgbClr val="000000"/>
                  </a:outerShdw>
                </a:effectLst>
              </a:rPr>
              <a:t>Revelation 18:8</a:t>
            </a:r>
          </a:p>
        </p:txBody>
      </p:sp>
      <p:pic>
        <p:nvPicPr>
          <p:cNvPr id="601102" name="Picture 14" descr="rubble918"/>
          <p:cNvPicPr>
            <a:picLocks noChangeAspect="1" noChangeArrowheads="1"/>
          </p:cNvPicPr>
          <p:nvPr>
            <p:ph idx="1"/>
          </p:nvPr>
        </p:nvPicPr>
        <p:blipFill>
          <a:blip r:embed="rId3" cstate="print"/>
          <a:srcRect/>
          <a:stretch>
            <a:fillRect/>
          </a:stretch>
        </p:blipFill>
        <p:spPr>
          <a:xfrm>
            <a:off x="500063" y="1357313"/>
            <a:ext cx="3286125" cy="4103687"/>
          </a:xfrm>
          <a:noFill/>
        </p:spPr>
      </p:pic>
      <p:sp>
        <p:nvSpPr>
          <p:cNvPr id="601104" name="Text Box 16"/>
          <p:cNvSpPr txBox="1">
            <a:spLocks noChangeArrowheads="1"/>
          </p:cNvSpPr>
          <p:nvPr/>
        </p:nvSpPr>
        <p:spPr bwMode="auto">
          <a:xfrm>
            <a:off x="0" y="5667375"/>
            <a:ext cx="9144000" cy="11906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911 – the count down starting for the destruction of Gog and 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1102"/>
                                        </p:tgtEl>
                                        <p:attrNameLst>
                                          <p:attrName>style.visibility</p:attrName>
                                        </p:attrNameLst>
                                      </p:cBhvr>
                                      <p:to>
                                        <p:strVal val="visible"/>
                                      </p:to>
                                    </p:set>
                                    <p:animEffect transition="in" filter="circle(in)">
                                      <p:cBhvr>
                                        <p:cTn id="7" dur="2000"/>
                                        <p:tgtEl>
                                          <p:spTgt spid="6011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01093"/>
                                        </p:tgtEl>
                                        <p:attrNameLst>
                                          <p:attrName>style.visibility</p:attrName>
                                        </p:attrNameLst>
                                      </p:cBhvr>
                                      <p:to>
                                        <p:strVal val="visible"/>
                                      </p:to>
                                    </p:set>
                                    <p:anim calcmode="discrete" valueType="clr">
                                      <p:cBhvr override="childStyle">
                                        <p:cTn id="12" dur="80"/>
                                        <p:tgtEl>
                                          <p:spTgt spid="60109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01093"/>
                                        </p:tgtEl>
                                        <p:attrNameLst>
                                          <p:attrName>fillcolor</p:attrName>
                                        </p:attrNameLst>
                                      </p:cBhvr>
                                      <p:tavLst>
                                        <p:tav tm="0">
                                          <p:val>
                                            <p:clrVal>
                                              <a:schemeClr val="accent2"/>
                                            </p:clrVal>
                                          </p:val>
                                        </p:tav>
                                        <p:tav tm="50000">
                                          <p:val>
                                            <p:clrVal>
                                              <a:schemeClr val="hlink"/>
                                            </p:clrVal>
                                          </p:val>
                                        </p:tav>
                                      </p:tavLst>
                                    </p:anim>
                                    <p:set>
                                      <p:cBhvr>
                                        <p:cTn id="14" dur="80"/>
                                        <p:tgtEl>
                                          <p:spTgt spid="60109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01104"/>
                                        </p:tgtEl>
                                        <p:attrNameLst>
                                          <p:attrName>style.visibility</p:attrName>
                                        </p:attrNameLst>
                                      </p:cBhvr>
                                      <p:to>
                                        <p:strVal val="visible"/>
                                      </p:to>
                                    </p:set>
                                    <p:anim calcmode="lin" valueType="num">
                                      <p:cBhvr additive="base">
                                        <p:cTn id="19" dur="500" fill="hold"/>
                                        <p:tgtEl>
                                          <p:spTgt spid="601104"/>
                                        </p:tgtEl>
                                        <p:attrNameLst>
                                          <p:attrName>ppt_x</p:attrName>
                                        </p:attrNameLst>
                                      </p:cBhvr>
                                      <p:tavLst>
                                        <p:tav tm="0">
                                          <p:val>
                                            <p:strVal val="#ppt_x"/>
                                          </p:val>
                                        </p:tav>
                                        <p:tav tm="100000">
                                          <p:val>
                                            <p:strVal val="#ppt_x"/>
                                          </p:val>
                                        </p:tav>
                                      </p:tavLst>
                                    </p:anim>
                                    <p:anim calcmode="lin" valueType="num">
                                      <p:cBhvr additive="base">
                                        <p:cTn id="20" dur="500" fill="hold"/>
                                        <p:tgtEl>
                                          <p:spTgt spid="601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46B6376-FBF0-44E5-BCC5-2143A3C60380}" type="slidenum">
              <a:rPr lang="en-GB"/>
              <a:pPr>
                <a:defRPr/>
              </a:pPr>
              <a:t>126</a:t>
            </a:fld>
            <a:endParaRPr lang="en-GB"/>
          </a:p>
        </p:txBody>
      </p:sp>
      <p:sp>
        <p:nvSpPr>
          <p:cNvPr id="618500" name="Rectangle 4"/>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sp>
        <p:nvSpPr>
          <p:cNvPr id="618501" name="Text Box 5"/>
          <p:cNvSpPr txBox="1">
            <a:spLocks noChangeArrowheads="1"/>
          </p:cNvSpPr>
          <p:nvPr/>
        </p:nvSpPr>
        <p:spPr bwMode="auto">
          <a:xfrm>
            <a:off x="5000625" y="1557338"/>
            <a:ext cx="3963988" cy="41862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Bible refers to the Babylonian/Gog system as various beasts under its different guises.</a:t>
            </a:r>
          </a:p>
          <a:p>
            <a:pPr algn="l">
              <a:spcBef>
                <a:spcPct val="50000"/>
              </a:spcBef>
              <a:defRPr/>
            </a:pPr>
            <a:r>
              <a:rPr lang="en-GB" sz="2800" b="1" dirty="0">
                <a:solidFill>
                  <a:srgbClr val="FFFF00"/>
                </a:solidFill>
                <a:effectLst>
                  <a:outerShdw blurRad="38100" dist="38100" dir="2700000" algn="tl">
                    <a:srgbClr val="000000"/>
                  </a:outerShdw>
                </a:effectLst>
              </a:rPr>
              <a:t>To find out why this is we must go back to the book of beginnings – Genesis</a:t>
            </a:r>
            <a:r>
              <a:rPr lang="en-GB" sz="2400" b="1" dirty="0">
                <a:solidFill>
                  <a:srgbClr val="FFFF00"/>
                </a:solidFill>
                <a:effectLst>
                  <a:outerShdw blurRad="38100" dist="38100" dir="2700000" algn="tl">
                    <a:srgbClr val="000000"/>
                  </a:outerShdw>
                </a:effectLst>
              </a:rPr>
              <a:t>.</a:t>
            </a:r>
          </a:p>
        </p:txBody>
      </p:sp>
      <p:pic>
        <p:nvPicPr>
          <p:cNvPr id="618503" name="Picture 7" descr="snake8"/>
          <p:cNvPicPr>
            <a:picLocks noChangeAspect="1" noChangeArrowheads="1"/>
          </p:cNvPicPr>
          <p:nvPr>
            <p:ph idx="1"/>
          </p:nvPr>
        </p:nvPicPr>
        <p:blipFill>
          <a:blip r:embed="rId3" cstate="print"/>
          <a:srcRect/>
          <a:stretch>
            <a:fillRect/>
          </a:stretch>
        </p:blipFill>
        <p:spPr>
          <a:xfrm>
            <a:off x="179388" y="1484313"/>
            <a:ext cx="4572000" cy="3810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circle(in)">
                                      <p:cBhvr>
                                        <p:cTn id="7" dur="2000"/>
                                        <p:tgtEl>
                                          <p:spTgt spid="61850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8501"/>
                                        </p:tgtEl>
                                        <p:attrNameLst>
                                          <p:attrName>style.visibility</p:attrName>
                                        </p:attrNameLst>
                                      </p:cBhvr>
                                      <p:to>
                                        <p:strVal val="visible"/>
                                      </p:to>
                                    </p:set>
                                    <p:anim calcmode="discrete" valueType="clr">
                                      <p:cBhvr override="childStyle">
                                        <p:cTn id="12" dur="80"/>
                                        <p:tgtEl>
                                          <p:spTgt spid="61850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8501"/>
                                        </p:tgtEl>
                                        <p:attrNameLst>
                                          <p:attrName>fillcolor</p:attrName>
                                        </p:attrNameLst>
                                      </p:cBhvr>
                                      <p:tavLst>
                                        <p:tav tm="0">
                                          <p:val>
                                            <p:clrVal>
                                              <a:schemeClr val="accent2"/>
                                            </p:clrVal>
                                          </p:val>
                                        </p:tav>
                                        <p:tav tm="50000">
                                          <p:val>
                                            <p:clrVal>
                                              <a:schemeClr val="hlink"/>
                                            </p:clrVal>
                                          </p:val>
                                        </p:tav>
                                      </p:tavLst>
                                    </p:anim>
                                    <p:set>
                                      <p:cBhvr>
                                        <p:cTn id="14" dur="80"/>
                                        <p:tgtEl>
                                          <p:spTgt spid="6185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25CF7A7-1740-4391-966C-51C98023E15F}" type="slidenum">
              <a:rPr lang="en-GB"/>
              <a:pPr>
                <a:defRPr/>
              </a:pPr>
              <a:t>127</a:t>
            </a:fld>
            <a:endParaRPr lang="en-GB"/>
          </a:p>
        </p:txBody>
      </p:sp>
      <p:sp>
        <p:nvSpPr>
          <p:cNvPr id="621572" name="Rectangle 4"/>
          <p:cNvSpPr>
            <a:spLocks noGrp="1" noChangeArrowheads="1"/>
          </p:cNvSpPr>
          <p:nvPr>
            <p:ph type="title"/>
          </p:nvPr>
        </p:nvSpPr>
        <p:spPr/>
        <p:txBody>
          <a:bodyPr/>
          <a:lstStyle/>
          <a:p>
            <a:pPr eaLnBrk="1" hangingPunct="1">
              <a:defRPr/>
            </a:pPr>
            <a:r>
              <a:rPr lang="en-GB" b="1" dirty="0" smtClean="0">
                <a:solidFill>
                  <a:srgbClr val="FF0000"/>
                </a:solidFill>
              </a:rPr>
              <a:t>Gog / Babylon – The Beast</a:t>
            </a:r>
          </a:p>
        </p:txBody>
      </p:sp>
      <p:pic>
        <p:nvPicPr>
          <p:cNvPr id="621574" name="Picture 6" descr="genesistp2"/>
          <p:cNvPicPr>
            <a:picLocks noChangeAspect="1" noChangeArrowheads="1"/>
          </p:cNvPicPr>
          <p:nvPr>
            <p:ph idx="1"/>
          </p:nvPr>
        </p:nvPicPr>
        <p:blipFill>
          <a:blip r:embed="rId3" cstate="print"/>
          <a:srcRect/>
          <a:stretch>
            <a:fillRect/>
          </a:stretch>
        </p:blipFill>
        <p:spPr>
          <a:xfrm>
            <a:off x="250825" y="1341438"/>
            <a:ext cx="3482975" cy="5040312"/>
          </a:xfrm>
          <a:noFill/>
        </p:spPr>
      </p:pic>
      <p:sp>
        <p:nvSpPr>
          <p:cNvPr id="621576" name="Text Box 8"/>
          <p:cNvSpPr txBox="1">
            <a:spLocks noChangeArrowheads="1"/>
          </p:cNvSpPr>
          <p:nvPr/>
        </p:nvSpPr>
        <p:spPr bwMode="auto">
          <a:xfrm>
            <a:off x="4214813" y="1785938"/>
            <a:ext cx="4681537"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66FF"/>
                </a:solidFill>
                <a:effectLst>
                  <a:outerShdw blurRad="38100" dist="38100" dir="2700000" algn="tl">
                    <a:srgbClr val="000000"/>
                  </a:outerShdw>
                </a:effectLst>
              </a:rPr>
              <a:t>Genesis 1:25 </a:t>
            </a:r>
            <a:r>
              <a:rPr lang="en-GB" sz="2800" b="1" dirty="0">
                <a:solidFill>
                  <a:srgbClr val="00FF00"/>
                </a:solidFill>
                <a:effectLst>
                  <a:outerShdw blurRad="38100" dist="38100" dir="2700000" algn="tl">
                    <a:srgbClr val="000000"/>
                  </a:outerShdw>
                </a:effectLst>
              </a:rPr>
              <a:t>And God made </a:t>
            </a:r>
            <a:r>
              <a:rPr lang="en-GB" sz="2800" b="1" dirty="0">
                <a:solidFill>
                  <a:srgbClr val="FF0000"/>
                </a:solidFill>
                <a:effectLst>
                  <a:outerShdw blurRad="38100" dist="38100" dir="2700000" algn="tl">
                    <a:srgbClr val="000000"/>
                  </a:outerShdw>
                </a:effectLst>
              </a:rPr>
              <a:t>the beast</a:t>
            </a:r>
            <a:r>
              <a:rPr lang="en-GB" sz="2800" b="1" dirty="0">
                <a:solidFill>
                  <a:srgbClr val="00FF00"/>
                </a:solidFill>
                <a:effectLst>
                  <a:outerShdw blurRad="38100" dist="38100" dir="2700000" algn="tl">
                    <a:srgbClr val="000000"/>
                  </a:outerShdw>
                </a:effectLst>
              </a:rPr>
              <a:t> of the earth after </a:t>
            </a:r>
            <a:r>
              <a:rPr lang="en-GB" sz="2800" b="1" dirty="0">
                <a:solidFill>
                  <a:srgbClr val="FF0000"/>
                </a:solidFill>
                <a:effectLst>
                  <a:outerShdw blurRad="38100" dist="38100" dir="2700000" algn="tl">
                    <a:srgbClr val="000000"/>
                  </a:outerShdw>
                </a:effectLst>
              </a:rPr>
              <a:t>his</a:t>
            </a:r>
            <a:r>
              <a:rPr lang="en-GB" sz="2800" b="1" dirty="0">
                <a:solidFill>
                  <a:srgbClr val="00FF00"/>
                </a:solidFill>
                <a:effectLst>
                  <a:outerShdw blurRad="38100" dist="38100" dir="2700000" algn="tl">
                    <a:srgbClr val="000000"/>
                  </a:outerShdw>
                </a:effectLst>
              </a:rPr>
              <a:t> kind, and cattle after their kind, and every thing that </a:t>
            </a:r>
            <a:r>
              <a:rPr lang="en-GB" sz="2800" b="1" dirty="0" err="1">
                <a:solidFill>
                  <a:srgbClr val="00FF00"/>
                </a:solidFill>
                <a:effectLst>
                  <a:outerShdw blurRad="38100" dist="38100" dir="2700000" algn="tl">
                    <a:srgbClr val="000000"/>
                  </a:outerShdw>
                </a:effectLst>
              </a:rPr>
              <a:t>creepeth</a:t>
            </a:r>
            <a:r>
              <a:rPr lang="en-GB" sz="2800" b="1" dirty="0">
                <a:solidFill>
                  <a:srgbClr val="00FF00"/>
                </a:solidFill>
                <a:effectLst>
                  <a:outerShdw blurRad="38100" dist="38100" dir="2700000" algn="tl">
                    <a:srgbClr val="000000"/>
                  </a:outerShdw>
                </a:effectLst>
              </a:rPr>
              <a:t> upon the earth after his kind:</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God saw that it was good.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1574"/>
                                        </p:tgtEl>
                                        <p:attrNameLst>
                                          <p:attrName>style.visibility</p:attrName>
                                        </p:attrNameLst>
                                      </p:cBhvr>
                                      <p:to>
                                        <p:strVal val="visible"/>
                                      </p:to>
                                    </p:set>
                                    <p:animEffect transition="in" filter="circle(in)">
                                      <p:cBhvr>
                                        <p:cTn id="7" dur="2000"/>
                                        <p:tgtEl>
                                          <p:spTgt spid="6215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21576"/>
                                        </p:tgtEl>
                                        <p:attrNameLst>
                                          <p:attrName>style.visibility</p:attrName>
                                        </p:attrNameLst>
                                      </p:cBhvr>
                                      <p:to>
                                        <p:strVal val="visible"/>
                                      </p:to>
                                    </p:set>
                                    <p:anim calcmode="discrete" valueType="clr">
                                      <p:cBhvr override="childStyle">
                                        <p:cTn id="12" dur="80"/>
                                        <p:tgtEl>
                                          <p:spTgt spid="6215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21576"/>
                                        </p:tgtEl>
                                        <p:attrNameLst>
                                          <p:attrName>fillcolor</p:attrName>
                                        </p:attrNameLst>
                                      </p:cBhvr>
                                      <p:tavLst>
                                        <p:tav tm="0">
                                          <p:val>
                                            <p:clrVal>
                                              <a:schemeClr val="accent2"/>
                                            </p:clrVal>
                                          </p:val>
                                        </p:tav>
                                        <p:tav tm="50000">
                                          <p:val>
                                            <p:clrVal>
                                              <a:schemeClr val="hlink"/>
                                            </p:clrVal>
                                          </p:val>
                                        </p:tav>
                                      </p:tavLst>
                                    </p:anim>
                                    <p:set>
                                      <p:cBhvr>
                                        <p:cTn id="14" dur="80"/>
                                        <p:tgtEl>
                                          <p:spTgt spid="6215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 Babylon – The Beast</a:t>
            </a:r>
            <a:endParaRPr lang="en-GB" dirty="0"/>
          </a:p>
        </p:txBody>
      </p:sp>
      <p:sp>
        <p:nvSpPr>
          <p:cNvPr id="4" name="Slide Number Placeholder 3"/>
          <p:cNvSpPr>
            <a:spLocks noGrp="1"/>
          </p:cNvSpPr>
          <p:nvPr>
            <p:ph type="sldNum" sz="quarter" idx="12"/>
          </p:nvPr>
        </p:nvSpPr>
        <p:spPr/>
        <p:txBody>
          <a:bodyPr/>
          <a:lstStyle/>
          <a:p>
            <a:pPr>
              <a:defRPr/>
            </a:pPr>
            <a:fld id="{1C6571DB-9E20-4153-9070-1B3882A25B29}" type="slidenum">
              <a:rPr lang="en-GB" smtClean="0"/>
              <a:pPr>
                <a:defRPr/>
              </a:pPr>
              <a:t>128</a:t>
            </a:fld>
            <a:endParaRPr lang="en-GB"/>
          </a:p>
        </p:txBody>
      </p:sp>
      <p:sp>
        <p:nvSpPr>
          <p:cNvPr id="6" name="TextBox 5"/>
          <p:cNvSpPr txBox="1"/>
          <p:nvPr/>
        </p:nvSpPr>
        <p:spPr>
          <a:xfrm>
            <a:off x="4429125" y="1714500"/>
            <a:ext cx="4429125" cy="3540125"/>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The word beast in Hebrew is </a:t>
            </a:r>
            <a:r>
              <a:rPr lang="en-GB" sz="2800" b="1" dirty="0">
                <a:solidFill>
                  <a:srgbClr val="FF0000"/>
                </a:solidFill>
                <a:effectLst>
                  <a:outerShdw blurRad="38100" dist="38100" dir="2700000" algn="tl">
                    <a:srgbClr val="000000"/>
                  </a:outerShdw>
                </a:effectLst>
              </a:rPr>
              <a:t>“</a:t>
            </a:r>
            <a:r>
              <a:rPr lang="en-GB" sz="2800" b="1" dirty="0" err="1">
                <a:solidFill>
                  <a:srgbClr val="FF0000"/>
                </a:solidFill>
                <a:effectLst>
                  <a:outerShdw blurRad="38100" dist="38100" dir="2700000" algn="tl">
                    <a:srgbClr val="000000"/>
                  </a:outerShdw>
                </a:effectLst>
              </a:rPr>
              <a:t>Chay</a:t>
            </a:r>
            <a:r>
              <a:rPr lang="en-GB" sz="2800" b="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which means </a:t>
            </a:r>
            <a:r>
              <a:rPr lang="en-GB" sz="2800" b="1" dirty="0">
                <a:solidFill>
                  <a:srgbClr val="FF0000"/>
                </a:solidFill>
                <a:effectLst>
                  <a:outerShdw blurRad="38100" dist="38100" dir="2700000" algn="tl">
                    <a:srgbClr val="000000"/>
                  </a:outerShdw>
                </a:effectLst>
              </a:rPr>
              <a:t>a living being</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and notice the personal pronoun which refers to the different </a:t>
            </a:r>
            <a:r>
              <a:rPr lang="en-GB" sz="2800" b="1" dirty="0">
                <a:solidFill>
                  <a:srgbClr val="FF0000"/>
                </a:solidFill>
                <a:effectLst>
                  <a:outerShdw blurRad="38100" dist="38100" dir="2700000" algn="tl">
                    <a:srgbClr val="000000"/>
                  </a:outerShdw>
                </a:effectLst>
              </a:rPr>
              <a:t>kinds of beast</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while the others are </a:t>
            </a:r>
            <a:r>
              <a:rPr lang="en-GB" sz="2800" b="1" dirty="0">
                <a:solidFill>
                  <a:srgbClr val="FF0000"/>
                </a:solidFill>
                <a:effectLst>
                  <a:outerShdw blurRad="38100" dist="38100" dir="2700000" algn="tl">
                    <a:srgbClr val="000000"/>
                  </a:outerShdw>
                </a:effectLst>
              </a:rPr>
              <a:t>“things</a:t>
            </a:r>
            <a:endParaRPr lang="en-GB" sz="2800" dirty="0"/>
          </a:p>
        </p:txBody>
      </p:sp>
      <p:pic>
        <p:nvPicPr>
          <p:cNvPr id="354306" name="Picture 2" descr="http://www.shauntabatt.com/uploaded_images/HebBible-720475.jpg"/>
          <p:cNvPicPr>
            <a:picLocks noChangeAspect="1" noChangeArrowheads="1"/>
          </p:cNvPicPr>
          <p:nvPr/>
        </p:nvPicPr>
        <p:blipFill>
          <a:blip r:embed="rId3" cstate="print"/>
          <a:srcRect/>
          <a:stretch>
            <a:fillRect/>
          </a:stretch>
        </p:blipFill>
        <p:spPr bwMode="auto">
          <a:xfrm>
            <a:off x="642938" y="1428750"/>
            <a:ext cx="3565525"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circle(in)">
                                      <p:cBhvr>
                                        <p:cTn id="7" dur="2000"/>
                                        <p:tgtEl>
                                          <p:spTgt spid="3543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 Babylon – The Beast</a:t>
            </a:r>
            <a:endParaRPr lang="en-GB" dirty="0"/>
          </a:p>
        </p:txBody>
      </p:sp>
      <p:sp>
        <p:nvSpPr>
          <p:cNvPr id="3" name="Slide Number Placeholder 2"/>
          <p:cNvSpPr>
            <a:spLocks noGrp="1"/>
          </p:cNvSpPr>
          <p:nvPr>
            <p:ph type="sldNum" sz="quarter" idx="12"/>
          </p:nvPr>
        </p:nvSpPr>
        <p:spPr/>
        <p:txBody>
          <a:bodyPr/>
          <a:lstStyle/>
          <a:p>
            <a:pPr>
              <a:defRPr/>
            </a:pPr>
            <a:fld id="{32EA3DE2-A1F0-4FFD-A780-925B46829473}" type="slidenum">
              <a:rPr lang="en-GB" smtClean="0"/>
              <a:pPr>
                <a:defRPr/>
              </a:pPr>
              <a:t>129</a:t>
            </a:fld>
            <a:endParaRPr lang="en-GB"/>
          </a:p>
        </p:txBody>
      </p:sp>
      <p:sp>
        <p:nvSpPr>
          <p:cNvPr id="4" name="TextBox 3"/>
          <p:cNvSpPr txBox="1"/>
          <p:nvPr/>
        </p:nvSpPr>
        <p:spPr>
          <a:xfrm>
            <a:off x="5072063" y="1857375"/>
            <a:ext cx="3714750" cy="2678113"/>
          </a:xfrm>
          <a:prstGeom prst="rect">
            <a:avLst/>
          </a:prstGeom>
          <a:noFill/>
        </p:spPr>
        <p:txBody>
          <a:bodyPr>
            <a:spAutoFit/>
          </a:bodyPr>
          <a:lstStyle/>
          <a:p>
            <a:pPr algn="l">
              <a:defRPr/>
            </a:pPr>
            <a:r>
              <a:rPr lang="en-GB" sz="2800" b="1" dirty="0">
                <a:solidFill>
                  <a:srgbClr val="66FFFF"/>
                </a:solidFill>
                <a:effectLst>
                  <a:outerShdw blurRad="38100" dist="38100" dir="2700000" algn="tl">
                    <a:srgbClr val="000000"/>
                  </a:outerShdw>
                </a:effectLst>
              </a:rPr>
              <a:t>The word beast has over many years lost its true sense of meaning and in no way denigrates these other races …</a:t>
            </a:r>
            <a:endParaRPr lang="en-GB" sz="2800" dirty="0">
              <a:solidFill>
                <a:srgbClr val="66FFFF"/>
              </a:solidFill>
            </a:endParaRPr>
          </a:p>
        </p:txBody>
      </p:sp>
      <p:pic>
        <p:nvPicPr>
          <p:cNvPr id="356354" name="Picture 2" descr="http://www.whats-your-sign.com/images/SymbolicMeaningofLion.jpg"/>
          <p:cNvPicPr>
            <a:picLocks noChangeAspect="1" noChangeArrowheads="1"/>
          </p:cNvPicPr>
          <p:nvPr/>
        </p:nvPicPr>
        <p:blipFill>
          <a:blip r:embed="rId3" cstate="print"/>
          <a:srcRect l="2499" t="3876" r="4999" b="14728"/>
          <a:stretch>
            <a:fillRect/>
          </a:stretch>
        </p:blipFill>
        <p:spPr bwMode="auto">
          <a:xfrm>
            <a:off x="357188" y="1428750"/>
            <a:ext cx="4500562" cy="5108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6354"/>
                                        </p:tgtEl>
                                        <p:attrNameLst>
                                          <p:attrName>style.visibility</p:attrName>
                                        </p:attrNameLst>
                                      </p:cBhvr>
                                      <p:to>
                                        <p:strVal val="visible"/>
                                      </p:to>
                                    </p:set>
                                    <p:animEffect transition="in" filter="circle(in)">
                                      <p:cBhvr>
                                        <p:cTn id="7" dur="2000"/>
                                        <p:tgtEl>
                                          <p:spTgt spid="3563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27CA73D-37D3-4188-B02E-8F4AB1BC03E0}" type="slidenum">
              <a:rPr lang="en-GB"/>
              <a:pPr>
                <a:defRPr/>
              </a:pPr>
              <a:t>13</a:t>
            </a:fld>
            <a:endParaRPr lang="en-GB"/>
          </a:p>
        </p:txBody>
      </p:sp>
      <p:sp>
        <p:nvSpPr>
          <p:cNvPr id="285698" name="Rectangle 2"/>
          <p:cNvSpPr>
            <a:spLocks noGrp="1" noChangeArrowheads="1"/>
          </p:cNvSpPr>
          <p:nvPr>
            <p:ph type="title"/>
          </p:nvPr>
        </p:nvSpPr>
        <p:spPr/>
        <p:txBody>
          <a:bodyPr/>
          <a:lstStyle/>
          <a:p>
            <a:pPr eaLnBrk="1" hangingPunct="1">
              <a:defRPr/>
            </a:pPr>
            <a:endParaRPr lang="en-US" smtClean="0"/>
          </a:p>
        </p:txBody>
      </p:sp>
      <p:pic>
        <p:nvPicPr>
          <p:cNvPr id="15364" name="Picture 3" descr="eretz"/>
          <p:cNvPicPr>
            <a:picLocks noChangeAspect="1" noChangeArrowheads="1"/>
          </p:cNvPicPr>
          <p:nvPr>
            <p:ph idx="1"/>
          </p:nvPr>
        </p:nvPicPr>
        <p:blipFill>
          <a:blip r:embed="rId3" cstate="print"/>
          <a:srcRect/>
          <a:stretch>
            <a:fillRect/>
          </a:stretch>
        </p:blipFill>
        <p:spPr>
          <a:xfrm>
            <a:off x="0" y="0"/>
            <a:ext cx="9144000" cy="6858000"/>
          </a:xfrm>
          <a:noFill/>
        </p:spPr>
      </p:pic>
      <p:sp>
        <p:nvSpPr>
          <p:cNvPr id="285700" name="Text Box 4"/>
          <p:cNvSpPr txBox="1">
            <a:spLocks noChangeArrowheads="1"/>
          </p:cNvSpPr>
          <p:nvPr/>
        </p:nvSpPr>
        <p:spPr bwMode="auto">
          <a:xfrm>
            <a:off x="0" y="5516563"/>
            <a:ext cx="9144000"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0000"/>
                </a:solidFill>
                <a:effectLst>
                  <a:outerShdw blurRad="38100" dist="38100" dir="2700000" algn="tl">
                    <a:srgbClr val="000000"/>
                  </a:outerShdw>
                </a:effectLst>
              </a:rPr>
              <a:t>Gog’s planned expansion of the Israeli State – so the Iraqis must be culled</a:t>
            </a:r>
          </a:p>
        </p:txBody>
      </p:sp>
      <p:sp>
        <p:nvSpPr>
          <p:cNvPr id="285701" name="Text Box 5"/>
          <p:cNvSpPr txBox="1">
            <a:spLocks noChangeArrowheads="1"/>
          </p:cNvSpPr>
          <p:nvPr/>
        </p:nvSpPr>
        <p:spPr bwMode="auto">
          <a:xfrm>
            <a:off x="250825" y="333375"/>
            <a:ext cx="8642350" cy="138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Zionist have their eyes set on all of the land between the Nile and the Euphrates. The plan for a "Greater Israel" is as old as Zionism itself.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5701"/>
                                        </p:tgtEl>
                                        <p:attrNameLst>
                                          <p:attrName>style.visibility</p:attrName>
                                        </p:attrNameLst>
                                      </p:cBhvr>
                                      <p:to>
                                        <p:strVal val="visible"/>
                                      </p:to>
                                    </p:set>
                                    <p:anim calcmode="lin" valueType="num">
                                      <p:cBhvr additive="base">
                                        <p:cTn id="7" dur="500" fill="hold"/>
                                        <p:tgtEl>
                                          <p:spTgt spid="285701"/>
                                        </p:tgtEl>
                                        <p:attrNameLst>
                                          <p:attrName>ppt_x</p:attrName>
                                        </p:attrNameLst>
                                      </p:cBhvr>
                                      <p:tavLst>
                                        <p:tav tm="0">
                                          <p:val>
                                            <p:strVal val="#ppt_x"/>
                                          </p:val>
                                        </p:tav>
                                        <p:tav tm="100000">
                                          <p:val>
                                            <p:strVal val="#ppt_x"/>
                                          </p:val>
                                        </p:tav>
                                      </p:tavLst>
                                    </p:anim>
                                    <p:anim calcmode="lin" valueType="num">
                                      <p:cBhvr additive="base">
                                        <p:cTn id="8" dur="500" fill="hold"/>
                                        <p:tgtEl>
                                          <p:spTgt spid="2857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5700"/>
                                        </p:tgtEl>
                                        <p:attrNameLst>
                                          <p:attrName>style.visibility</p:attrName>
                                        </p:attrNameLst>
                                      </p:cBhvr>
                                      <p:to>
                                        <p:strVal val="visible"/>
                                      </p:to>
                                    </p:set>
                                    <p:anim calcmode="lin" valueType="num">
                                      <p:cBhvr additive="base">
                                        <p:cTn id="13" dur="500" fill="hold"/>
                                        <p:tgtEl>
                                          <p:spTgt spid="285700"/>
                                        </p:tgtEl>
                                        <p:attrNameLst>
                                          <p:attrName>ppt_x</p:attrName>
                                        </p:attrNameLst>
                                      </p:cBhvr>
                                      <p:tavLst>
                                        <p:tav tm="0">
                                          <p:val>
                                            <p:strVal val="#ppt_x"/>
                                          </p:val>
                                        </p:tav>
                                        <p:tav tm="100000">
                                          <p:val>
                                            <p:strVal val="#ppt_x"/>
                                          </p:val>
                                        </p:tav>
                                      </p:tavLst>
                                    </p:anim>
                                    <p:anim calcmode="lin" valueType="num">
                                      <p:cBhvr additive="base">
                                        <p:cTn id="14" dur="500" fill="hold"/>
                                        <p:tgtEl>
                                          <p:spTgt spid="285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0" grpId="0"/>
      <p:bldP spid="28570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p:cNvSpPr>
            <a:spLocks noGrp="1"/>
          </p:cNvSpPr>
          <p:nvPr>
            <p:ph type="sldNum" sz="quarter" idx="12"/>
          </p:nvPr>
        </p:nvSpPr>
        <p:spPr/>
        <p:txBody>
          <a:bodyPr/>
          <a:lstStyle/>
          <a:p>
            <a:pPr>
              <a:defRPr/>
            </a:pPr>
            <a:fld id="{5D23E760-5FB1-43E4-8BEC-E3351BCD074F}" type="slidenum">
              <a:rPr lang="en-GB"/>
              <a:pPr>
                <a:defRPr/>
              </a:pPr>
              <a:t>130</a:t>
            </a:fld>
            <a:endParaRPr lang="en-GB"/>
          </a:p>
        </p:txBody>
      </p:sp>
      <p:sp>
        <p:nvSpPr>
          <p:cNvPr id="624644" name="Rectangle 4"/>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pic>
        <p:nvPicPr>
          <p:cNvPr id="624646" name="Picture 6" descr="zulu-women"/>
          <p:cNvPicPr>
            <a:picLocks noChangeAspect="1" noChangeArrowheads="1"/>
          </p:cNvPicPr>
          <p:nvPr>
            <p:ph sz="half" idx="1"/>
          </p:nvPr>
        </p:nvPicPr>
        <p:blipFill>
          <a:blip r:embed="rId3" cstate="print"/>
          <a:srcRect/>
          <a:stretch>
            <a:fillRect/>
          </a:stretch>
        </p:blipFill>
        <p:spPr>
          <a:xfrm>
            <a:off x="539750" y="1268413"/>
            <a:ext cx="2170113" cy="3089275"/>
          </a:xfrm>
          <a:noFill/>
        </p:spPr>
      </p:pic>
      <p:pic>
        <p:nvPicPr>
          <p:cNvPr id="624649" name="Picture 9" descr="Chinaman">
            <a:hlinkClick r:id="rId4"/>
          </p:cNvPr>
          <p:cNvPicPr>
            <a:picLocks noChangeAspect="1" noChangeArrowheads="1"/>
          </p:cNvPicPr>
          <p:nvPr>
            <p:ph sz="quarter" idx="2"/>
          </p:nvPr>
        </p:nvPicPr>
        <p:blipFill>
          <a:blip r:embed="rId5" cstate="print"/>
          <a:srcRect/>
          <a:stretch>
            <a:fillRect/>
          </a:stretch>
        </p:blipFill>
        <p:spPr>
          <a:xfrm>
            <a:off x="3348038" y="1341438"/>
            <a:ext cx="2147887" cy="2873375"/>
          </a:xfrm>
        </p:spPr>
      </p:pic>
      <p:pic>
        <p:nvPicPr>
          <p:cNvPr id="624652" name="Picture 12" descr="jew"/>
          <p:cNvPicPr>
            <a:picLocks noChangeAspect="1" noChangeArrowheads="1"/>
          </p:cNvPicPr>
          <p:nvPr>
            <p:ph sz="quarter" idx="3"/>
          </p:nvPr>
        </p:nvPicPr>
        <p:blipFill>
          <a:blip r:embed="rId6" cstate="print"/>
          <a:srcRect/>
          <a:stretch>
            <a:fillRect/>
          </a:stretch>
        </p:blipFill>
        <p:spPr>
          <a:xfrm>
            <a:off x="6227763" y="1268413"/>
            <a:ext cx="1974850" cy="2952750"/>
          </a:xfrm>
          <a:noFill/>
        </p:spPr>
      </p:pic>
      <p:sp>
        <p:nvSpPr>
          <p:cNvPr id="624654" name="Text Box 14"/>
          <p:cNvSpPr txBox="1">
            <a:spLocks noChangeArrowheads="1"/>
          </p:cNvSpPr>
          <p:nvPr/>
        </p:nvSpPr>
        <p:spPr bwMode="auto">
          <a:xfrm>
            <a:off x="357188" y="4714875"/>
            <a:ext cx="2303462" cy="457200"/>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FFFF00"/>
                </a:solidFill>
                <a:effectLst>
                  <a:outerShdw blurRad="38100" dist="38100" dir="2700000" algn="tl">
                    <a:srgbClr val="000000"/>
                  </a:outerShdw>
                </a:effectLst>
              </a:rPr>
              <a:t>Negro</a:t>
            </a:r>
          </a:p>
        </p:txBody>
      </p:sp>
      <p:sp>
        <p:nvSpPr>
          <p:cNvPr id="624655" name="Text Box 15"/>
          <p:cNvSpPr txBox="1">
            <a:spLocks noChangeArrowheads="1"/>
          </p:cNvSpPr>
          <p:nvPr/>
        </p:nvSpPr>
        <p:spPr bwMode="auto">
          <a:xfrm>
            <a:off x="3286125" y="4643438"/>
            <a:ext cx="2232025" cy="457200"/>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FFFF00"/>
                </a:solidFill>
                <a:effectLst>
                  <a:outerShdw blurRad="38100" dist="38100" dir="2700000" algn="tl">
                    <a:srgbClr val="000000"/>
                  </a:outerShdw>
                </a:effectLst>
              </a:rPr>
              <a:t>Chinaman</a:t>
            </a:r>
          </a:p>
        </p:txBody>
      </p:sp>
      <p:sp>
        <p:nvSpPr>
          <p:cNvPr id="624656" name="Text Box 16"/>
          <p:cNvSpPr txBox="1">
            <a:spLocks noChangeArrowheads="1"/>
          </p:cNvSpPr>
          <p:nvPr/>
        </p:nvSpPr>
        <p:spPr bwMode="auto">
          <a:xfrm>
            <a:off x="6357938" y="4572000"/>
            <a:ext cx="1727200" cy="457200"/>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FFFF00"/>
                </a:solidFill>
                <a:effectLst>
                  <a:outerShdw blurRad="38100" dist="38100" dir="2700000" algn="tl">
                    <a:srgbClr val="000000"/>
                  </a:outerShdw>
                </a:effectLst>
              </a:rPr>
              <a:t>Jew</a:t>
            </a:r>
          </a:p>
        </p:txBody>
      </p:sp>
      <p:sp>
        <p:nvSpPr>
          <p:cNvPr id="624657" name="Text Box 17"/>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 such as the Chinese and the black races as all creation was very good. However when Satan and his angels were cast down to earth all this changed.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4646"/>
                                        </p:tgtEl>
                                        <p:attrNameLst>
                                          <p:attrName>style.visibility</p:attrName>
                                        </p:attrNameLst>
                                      </p:cBhvr>
                                      <p:to>
                                        <p:strVal val="visible"/>
                                      </p:to>
                                    </p:set>
                                    <p:animEffect transition="in" filter="circle(in)">
                                      <p:cBhvr>
                                        <p:cTn id="7" dur="2000"/>
                                        <p:tgtEl>
                                          <p:spTgt spid="6246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54"/>
                                        </p:tgtEl>
                                        <p:attrNameLst>
                                          <p:attrName>style.visibility</p:attrName>
                                        </p:attrNameLst>
                                      </p:cBhvr>
                                      <p:to>
                                        <p:strVal val="visible"/>
                                      </p:to>
                                    </p:set>
                                    <p:anim calcmode="lin" valueType="num">
                                      <p:cBhvr additive="base">
                                        <p:cTn id="12" dur="500" fill="hold"/>
                                        <p:tgtEl>
                                          <p:spTgt spid="624654"/>
                                        </p:tgtEl>
                                        <p:attrNameLst>
                                          <p:attrName>ppt_x</p:attrName>
                                        </p:attrNameLst>
                                      </p:cBhvr>
                                      <p:tavLst>
                                        <p:tav tm="0">
                                          <p:val>
                                            <p:strVal val="#ppt_x"/>
                                          </p:val>
                                        </p:tav>
                                        <p:tav tm="100000">
                                          <p:val>
                                            <p:strVal val="#ppt_x"/>
                                          </p:val>
                                        </p:tav>
                                      </p:tavLst>
                                    </p:anim>
                                    <p:anim calcmode="lin" valueType="num">
                                      <p:cBhvr additive="base">
                                        <p:cTn id="13" dur="500" fill="hold"/>
                                        <p:tgtEl>
                                          <p:spTgt spid="62465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24649"/>
                                        </p:tgtEl>
                                        <p:attrNameLst>
                                          <p:attrName>style.visibility</p:attrName>
                                        </p:attrNameLst>
                                      </p:cBhvr>
                                      <p:to>
                                        <p:strVal val="visible"/>
                                      </p:to>
                                    </p:set>
                                    <p:animEffect transition="in" filter="circle(in)">
                                      <p:cBhvr>
                                        <p:cTn id="18" dur="2000"/>
                                        <p:tgtEl>
                                          <p:spTgt spid="62464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24655"/>
                                        </p:tgtEl>
                                        <p:attrNameLst>
                                          <p:attrName>style.visibility</p:attrName>
                                        </p:attrNameLst>
                                      </p:cBhvr>
                                      <p:to>
                                        <p:strVal val="visible"/>
                                      </p:to>
                                    </p:set>
                                    <p:anim calcmode="lin" valueType="num">
                                      <p:cBhvr additive="base">
                                        <p:cTn id="23" dur="500" fill="hold"/>
                                        <p:tgtEl>
                                          <p:spTgt spid="624655"/>
                                        </p:tgtEl>
                                        <p:attrNameLst>
                                          <p:attrName>ppt_x</p:attrName>
                                        </p:attrNameLst>
                                      </p:cBhvr>
                                      <p:tavLst>
                                        <p:tav tm="0">
                                          <p:val>
                                            <p:strVal val="#ppt_x"/>
                                          </p:val>
                                        </p:tav>
                                        <p:tav tm="100000">
                                          <p:val>
                                            <p:strVal val="#ppt_x"/>
                                          </p:val>
                                        </p:tav>
                                      </p:tavLst>
                                    </p:anim>
                                    <p:anim calcmode="lin" valueType="num">
                                      <p:cBhvr additive="base">
                                        <p:cTn id="24" dur="500" fill="hold"/>
                                        <p:tgtEl>
                                          <p:spTgt spid="62465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24652"/>
                                        </p:tgtEl>
                                        <p:attrNameLst>
                                          <p:attrName>style.visibility</p:attrName>
                                        </p:attrNameLst>
                                      </p:cBhvr>
                                      <p:to>
                                        <p:strVal val="visible"/>
                                      </p:to>
                                    </p:set>
                                    <p:animEffect transition="in" filter="circle(in)">
                                      <p:cBhvr>
                                        <p:cTn id="29" dur="2000"/>
                                        <p:tgtEl>
                                          <p:spTgt spid="62465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24656"/>
                                        </p:tgtEl>
                                        <p:attrNameLst>
                                          <p:attrName>style.visibility</p:attrName>
                                        </p:attrNameLst>
                                      </p:cBhvr>
                                      <p:to>
                                        <p:strVal val="visible"/>
                                      </p:to>
                                    </p:set>
                                    <p:anim calcmode="lin" valueType="num">
                                      <p:cBhvr additive="base">
                                        <p:cTn id="34" dur="500" fill="hold"/>
                                        <p:tgtEl>
                                          <p:spTgt spid="624656"/>
                                        </p:tgtEl>
                                        <p:attrNameLst>
                                          <p:attrName>ppt_x</p:attrName>
                                        </p:attrNameLst>
                                      </p:cBhvr>
                                      <p:tavLst>
                                        <p:tav tm="0">
                                          <p:val>
                                            <p:strVal val="#ppt_x"/>
                                          </p:val>
                                        </p:tav>
                                        <p:tav tm="100000">
                                          <p:val>
                                            <p:strVal val="#ppt_x"/>
                                          </p:val>
                                        </p:tav>
                                      </p:tavLst>
                                    </p:anim>
                                    <p:anim calcmode="lin" valueType="num">
                                      <p:cBhvr additive="base">
                                        <p:cTn id="35" dur="500" fill="hold"/>
                                        <p:tgtEl>
                                          <p:spTgt spid="62465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24657"/>
                                        </p:tgtEl>
                                        <p:attrNameLst>
                                          <p:attrName>style.visibility</p:attrName>
                                        </p:attrNameLst>
                                      </p:cBhvr>
                                      <p:to>
                                        <p:strVal val="visible"/>
                                      </p:to>
                                    </p:set>
                                    <p:anim calcmode="lin" valueType="num">
                                      <p:cBhvr additive="base">
                                        <p:cTn id="40" dur="500" fill="hold"/>
                                        <p:tgtEl>
                                          <p:spTgt spid="624657"/>
                                        </p:tgtEl>
                                        <p:attrNameLst>
                                          <p:attrName>ppt_x</p:attrName>
                                        </p:attrNameLst>
                                      </p:cBhvr>
                                      <p:tavLst>
                                        <p:tav tm="0">
                                          <p:val>
                                            <p:strVal val="#ppt_x"/>
                                          </p:val>
                                        </p:tav>
                                        <p:tav tm="100000">
                                          <p:val>
                                            <p:strVal val="#ppt_x"/>
                                          </p:val>
                                        </p:tav>
                                      </p:tavLst>
                                    </p:anim>
                                    <p:anim calcmode="lin" valueType="num">
                                      <p:cBhvr additive="base">
                                        <p:cTn id="41" dur="500" fill="hold"/>
                                        <p:tgtEl>
                                          <p:spTgt spid="6246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54" grpId="0"/>
      <p:bldP spid="624655" grpId="0"/>
      <p:bldP spid="62465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6FEB2F00-2969-40C6-A56D-C5BE66E6F900}" type="slidenum">
              <a:rPr lang="en-GB"/>
              <a:pPr>
                <a:defRPr/>
              </a:pPr>
              <a:t>131</a:t>
            </a:fld>
            <a:endParaRPr lang="en-GB"/>
          </a:p>
        </p:txBody>
      </p:sp>
      <p:sp>
        <p:nvSpPr>
          <p:cNvPr id="636932" name="Rectangle 4"/>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pic>
        <p:nvPicPr>
          <p:cNvPr id="636934" name="Picture 6" descr="jew-bwa-ha-ha"/>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250825" y="1484313"/>
            <a:ext cx="3784600" cy="4419600"/>
          </a:xfrm>
          <a:prstGeom prst="rect">
            <a:avLst/>
          </a:prstGeom>
          <a:noFill/>
          <a:ln w="9525">
            <a:noFill/>
            <a:miter lim="800000"/>
            <a:headEnd/>
            <a:tailEnd/>
          </a:ln>
        </p:spPr>
      </p:pic>
      <p:sp>
        <p:nvSpPr>
          <p:cNvPr id="636935" name="Text Box 7"/>
          <p:cNvSpPr txBox="1">
            <a:spLocks noChangeArrowheads="1"/>
          </p:cNvSpPr>
          <p:nvPr/>
        </p:nvSpPr>
        <p:spPr bwMode="auto">
          <a:xfrm>
            <a:off x="4356100" y="1484313"/>
            <a:ext cx="4608513"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Satan and his offspring were on the earth a long time before Adam was formed and went under </a:t>
            </a:r>
            <a:r>
              <a:rPr lang="en-GB" sz="2800" b="1" dirty="0">
                <a:solidFill>
                  <a:srgbClr val="FF0000"/>
                </a:solidFill>
                <a:effectLst>
                  <a:outerShdw blurRad="38100" dist="38100" dir="2700000" algn="tl">
                    <a:srgbClr val="000000"/>
                  </a:outerShdw>
                </a:effectLst>
              </a:rPr>
              <a:t>the name of </a:t>
            </a:r>
            <a:r>
              <a:rPr lang="en-GB" sz="2800" b="1" dirty="0" err="1">
                <a:solidFill>
                  <a:srgbClr val="FF0000"/>
                </a:solidFill>
                <a:effectLst>
                  <a:outerShdw blurRad="38100" dist="38100" dir="2700000" algn="tl">
                    <a:srgbClr val="000000"/>
                  </a:outerShdw>
                </a:effectLst>
              </a:rPr>
              <a:t>Jehudyn</a:t>
            </a:r>
            <a:r>
              <a:rPr lang="en-GB" sz="2800" b="1" dirty="0">
                <a:solidFill>
                  <a:srgbClr val="FF0000"/>
                </a:solidFill>
                <a:effectLst>
                  <a:outerShdw blurRad="38100" dist="38100" dir="2700000" algn="tl">
                    <a:srgbClr val="000000"/>
                  </a:outerShdw>
                </a:effectLst>
              </a:rPr>
              <a:t> and had the symbol of the fig leaf and snake,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hence the biblical reference to them as snakes, serpents and vipers.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6934"/>
                                        </p:tgtEl>
                                        <p:attrNameLst>
                                          <p:attrName>style.visibility</p:attrName>
                                        </p:attrNameLst>
                                      </p:cBhvr>
                                      <p:to>
                                        <p:strVal val="visible"/>
                                      </p:to>
                                    </p:set>
                                    <p:animEffect transition="in" filter="circle(in)">
                                      <p:cBhvr>
                                        <p:cTn id="7" dur="2000"/>
                                        <p:tgtEl>
                                          <p:spTgt spid="6369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36935"/>
                                        </p:tgtEl>
                                        <p:attrNameLst>
                                          <p:attrName>style.visibility</p:attrName>
                                        </p:attrNameLst>
                                      </p:cBhvr>
                                      <p:to>
                                        <p:strVal val="visible"/>
                                      </p:to>
                                    </p:set>
                                    <p:anim calcmode="discrete" valueType="clr">
                                      <p:cBhvr override="childStyle">
                                        <p:cTn id="12" dur="80"/>
                                        <p:tgtEl>
                                          <p:spTgt spid="6369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36935"/>
                                        </p:tgtEl>
                                        <p:attrNameLst>
                                          <p:attrName>fillcolor</p:attrName>
                                        </p:attrNameLst>
                                      </p:cBhvr>
                                      <p:tavLst>
                                        <p:tav tm="0">
                                          <p:val>
                                            <p:clrVal>
                                              <a:schemeClr val="accent2"/>
                                            </p:clrVal>
                                          </p:val>
                                        </p:tav>
                                        <p:tav tm="50000">
                                          <p:val>
                                            <p:clrVal>
                                              <a:schemeClr val="hlink"/>
                                            </p:clrVal>
                                          </p:val>
                                        </p:tav>
                                      </p:tavLst>
                                    </p:anim>
                                    <p:set>
                                      <p:cBhvr>
                                        <p:cTn id="14" dur="80"/>
                                        <p:tgtEl>
                                          <p:spTgt spid="6369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A0605C0-E810-49F3-9C9A-139A549596C5}" type="slidenum">
              <a:rPr lang="en-GB"/>
              <a:pPr>
                <a:defRPr/>
              </a:pPr>
              <a:t>132</a:t>
            </a:fld>
            <a:endParaRPr lang="en-GB"/>
          </a:p>
        </p:txBody>
      </p:sp>
      <p:sp>
        <p:nvSpPr>
          <p:cNvPr id="638980" name="Rectangle 4"/>
          <p:cNvSpPr>
            <a:spLocks noGrp="1" noChangeArrowheads="1"/>
          </p:cNvSpPr>
          <p:nvPr>
            <p:ph type="title"/>
          </p:nvPr>
        </p:nvSpPr>
        <p:spPr/>
        <p:txBody>
          <a:bodyPr/>
          <a:lstStyle/>
          <a:p>
            <a:pPr eaLnBrk="1" hangingPunct="1">
              <a:defRPr/>
            </a:pPr>
            <a:r>
              <a:rPr lang="en-GB" b="1" dirty="0" smtClean="0">
                <a:solidFill>
                  <a:srgbClr val="FF0000"/>
                </a:solidFill>
              </a:rPr>
              <a:t>Gog / Babylon – The Beast</a:t>
            </a:r>
          </a:p>
        </p:txBody>
      </p:sp>
      <p:sp>
        <p:nvSpPr>
          <p:cNvPr id="638981" name="Text Box 5"/>
          <p:cNvSpPr txBox="1">
            <a:spLocks noChangeArrowheads="1"/>
          </p:cNvSpPr>
          <p:nvPr/>
        </p:nvSpPr>
        <p:spPr bwMode="auto">
          <a:xfrm>
            <a:off x="4211638" y="1643063"/>
            <a:ext cx="4932362" cy="3970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sin in the garden of Eden was not eating an apple but miscegenation with the Serpent race. </a:t>
            </a:r>
            <a:r>
              <a:rPr lang="en-GB" sz="2800" b="1" dirty="0">
                <a:solidFill>
                  <a:srgbClr val="FF66FF"/>
                </a:solidFill>
                <a:effectLst>
                  <a:outerShdw blurRad="38100" dist="38100" dir="2700000" algn="tl">
                    <a:srgbClr val="000000"/>
                  </a:outerShdw>
                </a:effectLst>
              </a:rPr>
              <a:t>Ever since Cain slew Able, the serpent race has been trying to destroy God’s sons – the white Adamic race.</a:t>
            </a:r>
            <a:r>
              <a:rPr lang="en-GB" sz="2800" b="1" dirty="0">
                <a:effectLst>
                  <a:outerShdw blurRad="38100" dist="38100" dir="2700000" algn="tl">
                    <a:srgbClr val="000000"/>
                  </a:outerShdw>
                </a:effectLst>
              </a:rPr>
              <a:t> </a:t>
            </a:r>
            <a:endParaRPr lang="en-GB" sz="2800" b="1" dirty="0">
              <a:solidFill>
                <a:srgbClr val="FF0000"/>
              </a:solidFill>
              <a:effectLst>
                <a:outerShdw blurRad="38100" dist="38100" dir="2700000" algn="tl">
                  <a:srgbClr val="000000"/>
                </a:outerShdw>
              </a:effectLst>
            </a:endParaRPr>
          </a:p>
        </p:txBody>
      </p:sp>
      <p:pic>
        <p:nvPicPr>
          <p:cNvPr id="638982" name="Picture 6"/>
          <p:cNvPicPr>
            <a:picLocks noChangeAspect="1" noChangeArrowheads="1"/>
          </p:cNvPicPr>
          <p:nvPr>
            <p:ph idx="1"/>
          </p:nvPr>
        </p:nvPicPr>
        <p:blipFill>
          <a:blip r:embed="rId3" cstate="print"/>
          <a:srcRect/>
          <a:stretch>
            <a:fillRect/>
          </a:stretch>
        </p:blipFill>
        <p:spPr>
          <a:xfrm>
            <a:off x="468313" y="1412875"/>
            <a:ext cx="3467100" cy="4495800"/>
          </a:xfrm>
          <a:noFill/>
        </p:spPr>
      </p:pic>
      <p:sp>
        <p:nvSpPr>
          <p:cNvPr id="638984" name="Text Box 8"/>
          <p:cNvSpPr txBox="1">
            <a:spLocks noChangeArrowheads="1"/>
          </p:cNvSpPr>
          <p:nvPr/>
        </p:nvSpPr>
        <p:spPr bwMode="auto">
          <a:xfrm>
            <a:off x="214313" y="6035675"/>
            <a:ext cx="3816350" cy="822325"/>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FFFF00"/>
                </a:solidFill>
                <a:effectLst>
                  <a:outerShdw blurRad="38100" dist="38100" dir="2700000" algn="tl">
                    <a:srgbClr val="000000"/>
                  </a:outerShdw>
                </a:effectLst>
              </a:rPr>
              <a:t>A depiction of the Garden of Eden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8982"/>
                                        </p:tgtEl>
                                        <p:attrNameLst>
                                          <p:attrName>style.visibility</p:attrName>
                                        </p:attrNameLst>
                                      </p:cBhvr>
                                      <p:to>
                                        <p:strVal val="visible"/>
                                      </p:to>
                                    </p:set>
                                    <p:animEffect transition="in" filter="circle(in)">
                                      <p:cBhvr>
                                        <p:cTn id="7" dur="2000"/>
                                        <p:tgtEl>
                                          <p:spTgt spid="638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38984"/>
                                        </p:tgtEl>
                                        <p:attrNameLst>
                                          <p:attrName>style.visibility</p:attrName>
                                        </p:attrNameLst>
                                      </p:cBhvr>
                                      <p:to>
                                        <p:strVal val="visible"/>
                                      </p:to>
                                    </p:set>
                                    <p:anim calcmode="lin" valueType="num">
                                      <p:cBhvr additive="base">
                                        <p:cTn id="12" dur="500" fill="hold"/>
                                        <p:tgtEl>
                                          <p:spTgt spid="638984"/>
                                        </p:tgtEl>
                                        <p:attrNameLst>
                                          <p:attrName>ppt_x</p:attrName>
                                        </p:attrNameLst>
                                      </p:cBhvr>
                                      <p:tavLst>
                                        <p:tav tm="0">
                                          <p:val>
                                            <p:strVal val="#ppt_x"/>
                                          </p:val>
                                        </p:tav>
                                        <p:tav tm="100000">
                                          <p:val>
                                            <p:strVal val="#ppt_x"/>
                                          </p:val>
                                        </p:tav>
                                      </p:tavLst>
                                    </p:anim>
                                    <p:anim calcmode="lin" valueType="num">
                                      <p:cBhvr additive="base">
                                        <p:cTn id="13" dur="500" fill="hold"/>
                                        <p:tgtEl>
                                          <p:spTgt spid="6389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38981"/>
                                        </p:tgtEl>
                                        <p:attrNameLst>
                                          <p:attrName>style.visibility</p:attrName>
                                        </p:attrNameLst>
                                      </p:cBhvr>
                                      <p:to>
                                        <p:strVal val="visible"/>
                                      </p:to>
                                    </p:set>
                                    <p:anim calcmode="discrete" valueType="clr">
                                      <p:cBhvr override="childStyle">
                                        <p:cTn id="18" dur="80"/>
                                        <p:tgtEl>
                                          <p:spTgt spid="63898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38981"/>
                                        </p:tgtEl>
                                        <p:attrNameLst>
                                          <p:attrName>fillcolor</p:attrName>
                                        </p:attrNameLst>
                                      </p:cBhvr>
                                      <p:tavLst>
                                        <p:tav tm="0">
                                          <p:val>
                                            <p:clrVal>
                                              <a:schemeClr val="accent2"/>
                                            </p:clrVal>
                                          </p:val>
                                        </p:tav>
                                        <p:tav tm="50000">
                                          <p:val>
                                            <p:clrVal>
                                              <a:schemeClr val="hlink"/>
                                            </p:clrVal>
                                          </p:val>
                                        </p:tav>
                                      </p:tavLst>
                                    </p:anim>
                                    <p:set>
                                      <p:cBhvr>
                                        <p:cTn id="20" dur="80"/>
                                        <p:tgtEl>
                                          <p:spTgt spid="6389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1" grpId="0"/>
      <p:bldP spid="63898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 Babylon – The Beast</a:t>
            </a:r>
            <a:endParaRPr lang="en-GB" dirty="0"/>
          </a:p>
        </p:txBody>
      </p:sp>
      <p:sp>
        <p:nvSpPr>
          <p:cNvPr id="4" name="Slide Number Placeholder 3"/>
          <p:cNvSpPr>
            <a:spLocks noGrp="1"/>
          </p:cNvSpPr>
          <p:nvPr>
            <p:ph type="sldNum" sz="quarter" idx="12"/>
          </p:nvPr>
        </p:nvSpPr>
        <p:spPr/>
        <p:txBody>
          <a:bodyPr/>
          <a:lstStyle/>
          <a:p>
            <a:pPr>
              <a:defRPr/>
            </a:pPr>
            <a:fld id="{781B7952-2E11-461C-931C-9251F98426D0}" type="slidenum">
              <a:rPr lang="en-GB" smtClean="0"/>
              <a:pPr>
                <a:defRPr/>
              </a:pPr>
              <a:t>133</a:t>
            </a:fld>
            <a:endParaRPr lang="en-GB"/>
          </a:p>
        </p:txBody>
      </p:sp>
      <p:sp>
        <p:nvSpPr>
          <p:cNvPr id="5" name="TextBox 4"/>
          <p:cNvSpPr txBox="1"/>
          <p:nvPr/>
        </p:nvSpPr>
        <p:spPr>
          <a:xfrm>
            <a:off x="5072063" y="1428750"/>
            <a:ext cx="3857625" cy="4832350"/>
          </a:xfrm>
          <a:prstGeom prst="rect">
            <a:avLst/>
          </a:prstGeom>
          <a:noFill/>
        </p:spPr>
        <p:txBody>
          <a:bodyPr>
            <a:spAutoFit/>
          </a:bodyPr>
          <a:lstStyle/>
          <a:p>
            <a:pPr algn="l">
              <a:defRPr/>
            </a:pPr>
            <a:r>
              <a:rPr lang="en-GB" sz="2800" b="1" dirty="0">
                <a:solidFill>
                  <a:srgbClr val="00FF00"/>
                </a:solidFill>
                <a:effectLst>
                  <a:outerShdw blurRad="38100" dist="38100" dir="2700000" algn="tl">
                    <a:srgbClr val="000000"/>
                  </a:outerShdw>
                </a:effectLst>
              </a:rPr>
              <a:t>What happened in the Garden of Eden is a very extensive study that cannot be covered in this series save to say that the attack of </a:t>
            </a:r>
            <a:r>
              <a:rPr lang="en-GB" sz="2800" b="1" dirty="0">
                <a:solidFill>
                  <a:srgbClr val="FF0000"/>
                </a:solidFill>
                <a:effectLst>
                  <a:outerShdw blurRad="38100" dist="38100" dir="2700000" algn="tl">
                    <a:srgbClr val="000000"/>
                  </a:outerShdw>
                </a:effectLst>
              </a:rPr>
              <a:t>Gog is a continuation of enmity between Satan’s seed and the woman's seed.</a:t>
            </a:r>
            <a:endParaRPr lang="en-GB" sz="2800" dirty="0"/>
          </a:p>
        </p:txBody>
      </p:sp>
      <p:pic>
        <p:nvPicPr>
          <p:cNvPr id="138246" name="Picture 6" descr="http://thebiblerevival.com/clipart/fleeing%20the%20garden%20of%20eden.jpg"/>
          <p:cNvPicPr>
            <a:picLocks noChangeAspect="1" noChangeArrowheads="1"/>
          </p:cNvPicPr>
          <p:nvPr/>
        </p:nvPicPr>
        <p:blipFill>
          <a:blip r:embed="rId3" cstate="print">
            <a:lum bright="20000"/>
          </a:blip>
          <a:srcRect/>
          <a:stretch>
            <a:fillRect/>
          </a:stretch>
        </p:blipFill>
        <p:spPr bwMode="auto">
          <a:xfrm>
            <a:off x="642938" y="1357313"/>
            <a:ext cx="3905250" cy="4743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8246"/>
                                        </p:tgtEl>
                                        <p:attrNameLst>
                                          <p:attrName>style.visibility</p:attrName>
                                        </p:attrNameLst>
                                      </p:cBhvr>
                                      <p:to>
                                        <p:strVal val="visible"/>
                                      </p:to>
                                    </p:set>
                                    <p:animEffect transition="in" filter="circle(in)">
                                      <p:cBhvr>
                                        <p:cTn id="7" dur="2000"/>
                                        <p:tgtEl>
                                          <p:spTgt spid="1382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B7E9EE-1E75-4011-8923-7A2F632BC82A}" type="slidenum">
              <a:rPr lang="en-GB"/>
              <a:pPr>
                <a:defRPr/>
              </a:pPr>
              <a:t>134</a:t>
            </a:fld>
            <a:endParaRPr lang="en-GB"/>
          </a:p>
        </p:txBody>
      </p:sp>
      <p:sp>
        <p:nvSpPr>
          <p:cNvPr id="797698" name="Rectangle 2"/>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pic>
        <p:nvPicPr>
          <p:cNvPr id="797699" name="Picture 3" descr="Image:France Paris Notre-Dame-Adam and Eve.jpg">
            <a:hlinkClick r:id="rId3"/>
          </p:cNvPr>
          <p:cNvPicPr>
            <a:picLocks noChangeAspect="1" noChangeArrowheads="1"/>
          </p:cNvPicPr>
          <p:nvPr>
            <p:ph idx="1"/>
          </p:nvPr>
        </p:nvPicPr>
        <p:blipFill>
          <a:blip r:embed="rId4" cstate="print">
            <a:lum bright="20000"/>
          </a:blip>
          <a:srcRect/>
          <a:stretch>
            <a:fillRect/>
          </a:stretch>
        </p:blipFill>
        <p:spPr>
          <a:xfrm>
            <a:off x="323850" y="1628775"/>
            <a:ext cx="3122613" cy="4495800"/>
          </a:xfrm>
        </p:spPr>
      </p:pic>
      <p:sp>
        <p:nvSpPr>
          <p:cNvPr id="797700" name="Text Box 4"/>
          <p:cNvSpPr txBox="1">
            <a:spLocks noChangeArrowheads="1"/>
          </p:cNvSpPr>
          <p:nvPr/>
        </p:nvSpPr>
        <p:spPr bwMode="auto">
          <a:xfrm>
            <a:off x="250825" y="6334125"/>
            <a:ext cx="8893175" cy="523875"/>
          </a:xfrm>
          <a:prstGeom prst="rect">
            <a:avLst/>
          </a:prstGeom>
          <a:noFill/>
          <a:ln w="9525">
            <a:noFill/>
            <a:miter lim="800000"/>
            <a:headEnd/>
            <a:tailEnd/>
          </a:ln>
          <a:effectLst/>
        </p:spPr>
        <p:txBody>
          <a:bodyPr>
            <a:spAutoFit/>
          </a:bodyPr>
          <a:lstStyle/>
          <a:p>
            <a:pPr algn="l">
              <a:spcBef>
                <a:spcPct val="50000"/>
              </a:spcBef>
              <a:defRPr/>
            </a:pPr>
            <a:r>
              <a:rPr lang="en-GB" sz="2800" b="1" dirty="0" err="1">
                <a:solidFill>
                  <a:srgbClr val="FFFF00"/>
                </a:solidFill>
                <a:effectLst>
                  <a:outerShdw blurRad="38100" dist="38100" dir="2700000" algn="tl">
                    <a:srgbClr val="000000"/>
                  </a:outerShdw>
                </a:effectLst>
              </a:rPr>
              <a:t>Image:France</a:t>
            </a:r>
            <a:r>
              <a:rPr lang="en-GB" sz="2800" b="1" dirty="0">
                <a:solidFill>
                  <a:srgbClr val="FFFF00"/>
                </a:solidFill>
                <a:effectLst>
                  <a:outerShdw blurRad="38100" dist="38100" dir="2700000" algn="tl">
                    <a:srgbClr val="000000"/>
                  </a:outerShdw>
                </a:effectLst>
              </a:rPr>
              <a:t> Paris Notre-Dame-Adam and Eve.</a:t>
            </a:r>
          </a:p>
        </p:txBody>
      </p:sp>
      <p:sp>
        <p:nvSpPr>
          <p:cNvPr id="797701" name="Text Box 5"/>
          <p:cNvSpPr txBox="1">
            <a:spLocks noChangeArrowheads="1"/>
          </p:cNvSpPr>
          <p:nvPr/>
        </p:nvSpPr>
        <p:spPr bwMode="auto">
          <a:xfrm>
            <a:off x="3635375" y="1285875"/>
            <a:ext cx="5508625"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0000"/>
                </a:solidFill>
                <a:effectLst>
                  <a:outerShdw blurRad="38100" dist="38100" dir="2700000" algn="tl">
                    <a:srgbClr val="000000"/>
                  </a:outerShdw>
                </a:effectLst>
              </a:rPr>
              <a:t>The Beast </a:t>
            </a:r>
            <a:r>
              <a:rPr lang="en-GB" sz="2800" b="1" dirty="0">
                <a:solidFill>
                  <a:srgbClr val="00FFFF"/>
                </a:solidFill>
                <a:effectLst>
                  <a:outerShdw blurRad="38100" dist="38100" dir="2700000" algn="tl">
                    <a:srgbClr val="000000"/>
                  </a:outerShdw>
                </a:effectLst>
              </a:rPr>
              <a:t>reveals its self in Secret Societies which have been present in the history of man for a very long time</a:t>
            </a:r>
            <a:r>
              <a:rPr lang="en-GB" sz="2800" b="1" dirty="0">
                <a:solidFill>
                  <a:srgbClr val="FFC000"/>
                </a:solidFill>
                <a:effectLst>
                  <a:outerShdw blurRad="38100" dist="38100" dir="2700000" algn="tl">
                    <a:srgbClr val="000000"/>
                  </a:outerShdw>
                </a:effectLst>
              </a:rPr>
              <a:t>. It all started thousands of years ago with the</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"Brotherhood of the Snake",</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 secret society that refers to Satan </a:t>
            </a:r>
            <a:r>
              <a:rPr lang="en-GB" sz="2800" b="1" dirty="0">
                <a:solidFill>
                  <a:srgbClr val="FF0000"/>
                </a:solidFill>
                <a:effectLst>
                  <a:outerShdw blurRad="38100" dist="38100" dir="2700000" algn="tl">
                    <a:srgbClr val="000000"/>
                  </a:outerShdw>
                </a:effectLst>
              </a:rPr>
              <a:t>(the Great Serpent</a:t>
            </a:r>
            <a:r>
              <a:rPr lang="en-GB" sz="2800" b="1" dirty="0">
                <a:solidFill>
                  <a:srgbClr val="FFC000"/>
                </a:solidFill>
                <a:effectLst>
                  <a:outerShdw blurRad="38100" dist="38100" dir="2700000" algn="tl">
                    <a:srgbClr val="000000"/>
                  </a:outerShdw>
                </a:effectLst>
              </a:rPr>
              <a:t>) back in the Garden of Eden</a:t>
            </a:r>
            <a:r>
              <a:rPr lang="en-GB" sz="2400" b="1" dirty="0">
                <a:solidFill>
                  <a:srgbClr val="FFC000"/>
                </a:solidFill>
                <a:effectLst>
                  <a:outerShdw blurRad="38100" dist="38100" dir="2700000" algn="tl">
                    <a:srgbClr val="000000"/>
                  </a:outerShdw>
                </a:effectLst>
              </a:rPr>
              <a:t>.</a:t>
            </a:r>
            <a:r>
              <a:rPr lang="en-GB" dirty="0">
                <a:solidFill>
                  <a:srgbClr val="FFC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7699"/>
                                        </p:tgtEl>
                                        <p:attrNameLst>
                                          <p:attrName>style.visibility</p:attrName>
                                        </p:attrNameLst>
                                      </p:cBhvr>
                                      <p:to>
                                        <p:strVal val="visible"/>
                                      </p:to>
                                    </p:set>
                                    <p:animEffect transition="in" filter="circle(in)">
                                      <p:cBhvr>
                                        <p:cTn id="7" dur="2000"/>
                                        <p:tgtEl>
                                          <p:spTgt spid="7976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97700"/>
                                        </p:tgtEl>
                                        <p:attrNameLst>
                                          <p:attrName>style.visibility</p:attrName>
                                        </p:attrNameLst>
                                      </p:cBhvr>
                                      <p:to>
                                        <p:strVal val="visible"/>
                                      </p:to>
                                    </p:set>
                                    <p:anim calcmode="lin" valueType="num">
                                      <p:cBhvr additive="base">
                                        <p:cTn id="12" dur="500" fill="hold"/>
                                        <p:tgtEl>
                                          <p:spTgt spid="797700"/>
                                        </p:tgtEl>
                                        <p:attrNameLst>
                                          <p:attrName>ppt_x</p:attrName>
                                        </p:attrNameLst>
                                      </p:cBhvr>
                                      <p:tavLst>
                                        <p:tav tm="0">
                                          <p:val>
                                            <p:strVal val="#ppt_x"/>
                                          </p:val>
                                        </p:tav>
                                        <p:tav tm="100000">
                                          <p:val>
                                            <p:strVal val="#ppt_x"/>
                                          </p:val>
                                        </p:tav>
                                      </p:tavLst>
                                    </p:anim>
                                    <p:anim calcmode="lin" valueType="num">
                                      <p:cBhvr additive="base">
                                        <p:cTn id="13" dur="500" fill="hold"/>
                                        <p:tgtEl>
                                          <p:spTgt spid="7977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97701"/>
                                        </p:tgtEl>
                                        <p:attrNameLst>
                                          <p:attrName>style.visibility</p:attrName>
                                        </p:attrNameLst>
                                      </p:cBhvr>
                                      <p:to>
                                        <p:strVal val="visible"/>
                                      </p:to>
                                    </p:set>
                                    <p:anim calcmode="discrete" valueType="clr">
                                      <p:cBhvr override="childStyle">
                                        <p:cTn id="18" dur="80"/>
                                        <p:tgtEl>
                                          <p:spTgt spid="79770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97701"/>
                                        </p:tgtEl>
                                        <p:attrNameLst>
                                          <p:attrName>fillcolor</p:attrName>
                                        </p:attrNameLst>
                                      </p:cBhvr>
                                      <p:tavLst>
                                        <p:tav tm="0">
                                          <p:val>
                                            <p:clrVal>
                                              <a:schemeClr val="accent2"/>
                                            </p:clrVal>
                                          </p:val>
                                        </p:tav>
                                        <p:tav tm="50000">
                                          <p:val>
                                            <p:clrVal>
                                              <a:schemeClr val="hlink"/>
                                            </p:clrVal>
                                          </p:val>
                                        </p:tav>
                                      </p:tavLst>
                                    </p:anim>
                                    <p:set>
                                      <p:cBhvr>
                                        <p:cTn id="20" dur="80"/>
                                        <p:tgtEl>
                                          <p:spTgt spid="7977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0" grpId="0"/>
      <p:bldP spid="797701"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83F2224-1ED2-46FA-BE05-278EDE5A19CF}" type="slidenum">
              <a:rPr lang="en-GB"/>
              <a:pPr>
                <a:defRPr/>
              </a:pPr>
              <a:t>135</a:t>
            </a:fld>
            <a:endParaRPr lang="en-GB"/>
          </a:p>
        </p:txBody>
      </p:sp>
      <p:sp>
        <p:nvSpPr>
          <p:cNvPr id="642052" name="Rectangle 4"/>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sp>
        <p:nvSpPr>
          <p:cNvPr id="642053" name="Text Box 5"/>
          <p:cNvSpPr txBox="1">
            <a:spLocks noChangeArrowheads="1"/>
          </p:cNvSpPr>
          <p:nvPr/>
        </p:nvSpPr>
        <p:spPr bwMode="auto">
          <a:xfrm>
            <a:off x="4429125" y="1285875"/>
            <a:ext cx="4714875" cy="39703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We now know the reason why the various past world empires are sometimes referred to as beasts </a:t>
            </a:r>
            <a:r>
              <a:rPr lang="en-GB" sz="2800" b="1" dirty="0">
                <a:solidFill>
                  <a:srgbClr val="00FF00"/>
                </a:solidFill>
                <a:effectLst>
                  <a:outerShdw blurRad="38100" dist="38100" dir="2700000" algn="tl">
                    <a:srgbClr val="000000"/>
                  </a:outerShdw>
                </a:effectLst>
              </a:rPr>
              <a:t>because a non Adamic element was in secret control just as they are of our western nations at the present time.</a:t>
            </a:r>
          </a:p>
        </p:txBody>
      </p:sp>
      <p:pic>
        <p:nvPicPr>
          <p:cNvPr id="642059" name="Picture 11" descr="103515300_85f4cd5eb0"/>
          <p:cNvPicPr>
            <a:picLocks noChangeAspect="1" noChangeArrowheads="1"/>
          </p:cNvPicPr>
          <p:nvPr>
            <p:ph idx="1"/>
          </p:nvPr>
        </p:nvPicPr>
        <p:blipFill>
          <a:blip r:embed="rId3" cstate="print"/>
          <a:srcRect/>
          <a:stretch>
            <a:fillRect/>
          </a:stretch>
        </p:blipFill>
        <p:spPr>
          <a:xfrm>
            <a:off x="468313" y="1268413"/>
            <a:ext cx="3784600" cy="5589587"/>
          </a:xfrm>
          <a:noFill/>
        </p:spPr>
      </p:pic>
      <p:sp>
        <p:nvSpPr>
          <p:cNvPr id="642061" name="Text Box 13"/>
          <p:cNvSpPr txBox="1">
            <a:spLocks noChangeArrowheads="1"/>
          </p:cNvSpPr>
          <p:nvPr/>
        </p:nvSpPr>
        <p:spPr bwMode="auto">
          <a:xfrm>
            <a:off x="4356100" y="5516563"/>
            <a:ext cx="478790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Dragons mark the boundary of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2059"/>
                                        </p:tgtEl>
                                        <p:attrNameLst>
                                          <p:attrName>style.visibility</p:attrName>
                                        </p:attrNameLst>
                                      </p:cBhvr>
                                      <p:to>
                                        <p:strVal val="visible"/>
                                      </p:to>
                                    </p:set>
                                    <p:animEffect transition="in" filter="circle(in)">
                                      <p:cBhvr>
                                        <p:cTn id="7" dur="2000"/>
                                        <p:tgtEl>
                                          <p:spTgt spid="6420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42053"/>
                                        </p:tgtEl>
                                        <p:attrNameLst>
                                          <p:attrName>style.visibility</p:attrName>
                                        </p:attrNameLst>
                                      </p:cBhvr>
                                      <p:to>
                                        <p:strVal val="visible"/>
                                      </p:to>
                                    </p:set>
                                    <p:anim calcmode="discrete" valueType="clr">
                                      <p:cBhvr override="childStyle">
                                        <p:cTn id="12" dur="80"/>
                                        <p:tgtEl>
                                          <p:spTgt spid="64205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42053"/>
                                        </p:tgtEl>
                                        <p:attrNameLst>
                                          <p:attrName>fillcolor</p:attrName>
                                        </p:attrNameLst>
                                      </p:cBhvr>
                                      <p:tavLst>
                                        <p:tav tm="0">
                                          <p:val>
                                            <p:clrVal>
                                              <a:schemeClr val="accent2"/>
                                            </p:clrVal>
                                          </p:val>
                                        </p:tav>
                                        <p:tav tm="50000">
                                          <p:val>
                                            <p:clrVal>
                                              <a:schemeClr val="hlink"/>
                                            </p:clrVal>
                                          </p:val>
                                        </p:tav>
                                      </p:tavLst>
                                    </p:anim>
                                    <p:set>
                                      <p:cBhvr>
                                        <p:cTn id="14" dur="80"/>
                                        <p:tgtEl>
                                          <p:spTgt spid="64205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42061"/>
                                        </p:tgtEl>
                                        <p:attrNameLst>
                                          <p:attrName>style.visibility</p:attrName>
                                        </p:attrNameLst>
                                      </p:cBhvr>
                                      <p:to>
                                        <p:strVal val="visible"/>
                                      </p:to>
                                    </p:set>
                                    <p:anim calcmode="discrete" valueType="clr">
                                      <p:cBhvr override="childStyle">
                                        <p:cTn id="19" dur="80"/>
                                        <p:tgtEl>
                                          <p:spTgt spid="64206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42061"/>
                                        </p:tgtEl>
                                        <p:attrNameLst>
                                          <p:attrName>fillcolor</p:attrName>
                                        </p:attrNameLst>
                                      </p:cBhvr>
                                      <p:tavLst>
                                        <p:tav tm="0">
                                          <p:val>
                                            <p:clrVal>
                                              <a:schemeClr val="accent2"/>
                                            </p:clrVal>
                                          </p:val>
                                        </p:tav>
                                        <p:tav tm="50000">
                                          <p:val>
                                            <p:clrVal>
                                              <a:schemeClr val="hlink"/>
                                            </p:clrVal>
                                          </p:val>
                                        </p:tav>
                                      </p:tavLst>
                                    </p:anim>
                                    <p:set>
                                      <p:cBhvr>
                                        <p:cTn id="21" dur="80"/>
                                        <p:tgtEl>
                                          <p:spTgt spid="6420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p:bldP spid="64206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BC97F-7237-4CA5-BAF2-D0E5329F7940}" type="slidenum">
              <a:rPr lang="en-GB"/>
              <a:pPr>
                <a:defRPr/>
              </a:pPr>
              <a:t>136</a:t>
            </a:fld>
            <a:endParaRPr lang="en-GB"/>
          </a:p>
        </p:txBody>
      </p:sp>
      <p:sp>
        <p:nvSpPr>
          <p:cNvPr id="791560" name="Rectangle 8"/>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sp>
        <p:nvSpPr>
          <p:cNvPr id="791555" name="Text Box 3"/>
          <p:cNvSpPr txBox="1">
            <a:spLocks noChangeArrowheads="1"/>
          </p:cNvSpPr>
          <p:nvPr/>
        </p:nvSpPr>
        <p:spPr bwMode="auto">
          <a:xfrm>
            <a:off x="3429000" y="1285875"/>
            <a:ext cx="5572125" cy="39703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In 1922 Lucifer's Trust was created in London, </a:t>
            </a:r>
            <a:r>
              <a:rPr lang="en-GB" sz="2800" b="1" dirty="0">
                <a:solidFill>
                  <a:srgbClr val="FFC000"/>
                </a:solidFill>
                <a:effectLst>
                  <a:outerShdw blurRad="38100" dist="38100" dir="2700000" algn="tl">
                    <a:srgbClr val="000000"/>
                  </a:outerShdw>
                </a:effectLst>
              </a:rPr>
              <a:t>but later changed its name to </a:t>
            </a:r>
            <a:r>
              <a:rPr lang="en-GB" sz="2800" b="1" dirty="0" err="1">
                <a:solidFill>
                  <a:srgbClr val="FFC000"/>
                </a:solidFill>
                <a:effectLst>
                  <a:outerShdw blurRad="38100" dist="38100" dir="2700000" algn="tl">
                    <a:srgbClr val="000000"/>
                  </a:outerShdw>
                </a:effectLst>
              </a:rPr>
              <a:t>Luci's</a:t>
            </a:r>
            <a:r>
              <a:rPr lang="en-GB" sz="2800" b="1" dirty="0">
                <a:solidFill>
                  <a:srgbClr val="FFC000"/>
                </a:solidFill>
                <a:effectLst>
                  <a:outerShdw blurRad="38100" dist="38100" dir="2700000" algn="tl">
                    <a:srgbClr val="000000"/>
                  </a:outerShdw>
                </a:effectLst>
              </a:rPr>
              <a:t> Trust, as the first name was too obvious.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Trust is non-governmental and officially recognized by the United Nations. It is also an extension of the Theosophical Society</a:t>
            </a:r>
            <a:r>
              <a:rPr lang="en-GB" sz="2400" b="1" dirty="0">
                <a:solidFill>
                  <a:srgbClr val="00FF00"/>
                </a:solidFill>
                <a:effectLst>
                  <a:outerShdw blurRad="38100" dist="38100" dir="2700000" algn="tl">
                    <a:srgbClr val="000000"/>
                  </a:outerShdw>
                </a:effectLst>
              </a:rPr>
              <a:t>,</a:t>
            </a:r>
          </a:p>
        </p:txBody>
      </p:sp>
      <p:pic>
        <p:nvPicPr>
          <p:cNvPr id="791557" name="Picture 5" descr="splashcollage4"/>
          <p:cNvPicPr>
            <a:picLocks noChangeAspect="1" noChangeArrowheads="1"/>
          </p:cNvPicPr>
          <p:nvPr/>
        </p:nvPicPr>
        <p:blipFill>
          <a:blip r:embed="rId3" cstate="print"/>
          <a:srcRect/>
          <a:stretch>
            <a:fillRect/>
          </a:stretch>
        </p:blipFill>
        <p:spPr bwMode="auto">
          <a:xfrm>
            <a:off x="468313" y="1628775"/>
            <a:ext cx="2867025" cy="2466975"/>
          </a:xfrm>
          <a:prstGeom prst="rect">
            <a:avLst/>
          </a:prstGeom>
          <a:noFill/>
          <a:ln w="9525">
            <a:noFill/>
            <a:miter lim="800000"/>
            <a:headEnd/>
            <a:tailEnd/>
          </a:ln>
        </p:spPr>
      </p:pic>
      <p:pic>
        <p:nvPicPr>
          <p:cNvPr id="791559" name="Picture 7" descr="animason"/>
          <p:cNvPicPr>
            <a:picLocks noChangeAspect="1" noChangeArrowheads="1"/>
          </p:cNvPicPr>
          <p:nvPr>
            <p:ph idx="1"/>
          </p:nvPr>
        </p:nvPicPr>
        <p:blipFill>
          <a:blip r:embed="rId4" cstate="print"/>
          <a:srcRect/>
          <a:stretch>
            <a:fillRect/>
          </a:stretch>
        </p:blipFill>
        <p:spPr>
          <a:xfrm>
            <a:off x="468313" y="4338638"/>
            <a:ext cx="2519362" cy="2519362"/>
          </a:xfrm>
          <a:noFill/>
        </p:spPr>
      </p:pic>
      <p:sp>
        <p:nvSpPr>
          <p:cNvPr id="791562" name="Text Box 10"/>
          <p:cNvSpPr txBox="1">
            <a:spLocks noChangeArrowheads="1"/>
          </p:cNvSpPr>
          <p:nvPr/>
        </p:nvSpPr>
        <p:spPr bwMode="auto">
          <a:xfrm>
            <a:off x="3492500" y="5473005"/>
            <a:ext cx="56515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Here are the </a:t>
            </a:r>
            <a:r>
              <a:rPr lang="en-GB" sz="2800" b="1" dirty="0" err="1">
                <a:solidFill>
                  <a:srgbClr val="FFFF00"/>
                </a:solidFill>
                <a:effectLst>
                  <a:outerShdw blurRad="38100" dist="38100" dir="2700000" algn="tl">
                    <a:srgbClr val="000000"/>
                  </a:outerShdw>
                </a:effectLst>
              </a:rPr>
              <a:t>Lucis</a:t>
            </a:r>
            <a:r>
              <a:rPr lang="en-GB" sz="2800" b="1" dirty="0">
                <a:solidFill>
                  <a:srgbClr val="FFFF00"/>
                </a:solidFill>
                <a:effectLst>
                  <a:outerShdw blurRad="38100" dist="38100" dir="2700000" algn="tl">
                    <a:srgbClr val="000000"/>
                  </a:outerShdw>
                </a:effectLst>
              </a:rPr>
              <a:t> trust’s 2 logos linking them to the Masons and the 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1557"/>
                                        </p:tgtEl>
                                        <p:attrNameLst>
                                          <p:attrName>style.visibility</p:attrName>
                                        </p:attrNameLst>
                                      </p:cBhvr>
                                      <p:to>
                                        <p:strVal val="visible"/>
                                      </p:to>
                                    </p:set>
                                    <p:animEffect transition="in" filter="circle(in)">
                                      <p:cBhvr>
                                        <p:cTn id="7" dur="2000"/>
                                        <p:tgtEl>
                                          <p:spTgt spid="79155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91559"/>
                                        </p:tgtEl>
                                        <p:attrNameLst>
                                          <p:attrName>style.visibility</p:attrName>
                                        </p:attrNameLst>
                                      </p:cBhvr>
                                      <p:to>
                                        <p:strVal val="visible"/>
                                      </p:to>
                                    </p:set>
                                    <p:animEffect transition="in" filter="circle(in)">
                                      <p:cBhvr>
                                        <p:cTn id="12" dur="2000"/>
                                        <p:tgtEl>
                                          <p:spTgt spid="791559"/>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791555"/>
                                        </p:tgtEl>
                                        <p:attrNameLst>
                                          <p:attrName>style.visibility</p:attrName>
                                        </p:attrNameLst>
                                      </p:cBhvr>
                                      <p:to>
                                        <p:strVal val="visible"/>
                                      </p:to>
                                    </p:set>
                                    <p:anim calcmode="discrete" valueType="clr">
                                      <p:cBhvr override="childStyle">
                                        <p:cTn id="17" dur="80"/>
                                        <p:tgtEl>
                                          <p:spTgt spid="79155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91555"/>
                                        </p:tgtEl>
                                        <p:attrNameLst>
                                          <p:attrName>fillcolor</p:attrName>
                                        </p:attrNameLst>
                                      </p:cBhvr>
                                      <p:tavLst>
                                        <p:tav tm="0">
                                          <p:val>
                                            <p:clrVal>
                                              <a:schemeClr val="accent2"/>
                                            </p:clrVal>
                                          </p:val>
                                        </p:tav>
                                        <p:tav tm="50000">
                                          <p:val>
                                            <p:clrVal>
                                              <a:schemeClr val="hlink"/>
                                            </p:clrVal>
                                          </p:val>
                                        </p:tav>
                                      </p:tavLst>
                                    </p:anim>
                                    <p:set>
                                      <p:cBhvr>
                                        <p:cTn id="19" dur="80"/>
                                        <p:tgtEl>
                                          <p:spTgt spid="79155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91562"/>
                                        </p:tgtEl>
                                        <p:attrNameLst>
                                          <p:attrName>style.visibility</p:attrName>
                                        </p:attrNameLst>
                                      </p:cBhvr>
                                      <p:to>
                                        <p:strVal val="visible"/>
                                      </p:to>
                                    </p:set>
                                    <p:anim calcmode="lin" valueType="num">
                                      <p:cBhvr additive="base">
                                        <p:cTn id="24" dur="500" fill="hold"/>
                                        <p:tgtEl>
                                          <p:spTgt spid="791562"/>
                                        </p:tgtEl>
                                        <p:attrNameLst>
                                          <p:attrName>ppt_x</p:attrName>
                                        </p:attrNameLst>
                                      </p:cBhvr>
                                      <p:tavLst>
                                        <p:tav tm="0">
                                          <p:val>
                                            <p:strVal val="#ppt_x"/>
                                          </p:val>
                                        </p:tav>
                                        <p:tav tm="100000">
                                          <p:val>
                                            <p:strVal val="#ppt_x"/>
                                          </p:val>
                                        </p:tav>
                                      </p:tavLst>
                                    </p:anim>
                                    <p:anim calcmode="lin" valueType="num">
                                      <p:cBhvr additive="base">
                                        <p:cTn id="25" dur="500" fill="hold"/>
                                        <p:tgtEl>
                                          <p:spTgt spid="791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4F9F5D45-C8C2-4BB8-B933-85D270549995}" type="slidenum">
              <a:rPr lang="en-GB"/>
              <a:pPr>
                <a:defRPr/>
              </a:pPr>
              <a:t>137</a:t>
            </a:fld>
            <a:endParaRPr lang="en-GB"/>
          </a:p>
        </p:txBody>
      </p:sp>
      <p:sp>
        <p:nvSpPr>
          <p:cNvPr id="645124" name="Rectangle 4"/>
          <p:cNvSpPr>
            <a:spLocks noGrp="1" noChangeArrowheads="1"/>
          </p:cNvSpPr>
          <p:nvPr>
            <p:ph type="title"/>
          </p:nvPr>
        </p:nvSpPr>
        <p:spPr/>
        <p:txBody>
          <a:bodyPr/>
          <a:lstStyle/>
          <a:p>
            <a:pPr eaLnBrk="1" hangingPunct="1">
              <a:defRPr/>
            </a:pPr>
            <a:r>
              <a:rPr lang="en-GB" b="1" smtClean="0">
                <a:solidFill>
                  <a:srgbClr val="FF0000"/>
                </a:solidFill>
              </a:rPr>
              <a:t>Gog / Babylon – The Beast</a:t>
            </a:r>
          </a:p>
        </p:txBody>
      </p:sp>
      <p:pic>
        <p:nvPicPr>
          <p:cNvPr id="645126" name="Picture 6" descr="65476695"/>
          <p:cNvPicPr>
            <a:picLocks noChangeAspect="1" noChangeArrowheads="1"/>
          </p:cNvPicPr>
          <p:nvPr/>
        </p:nvPicPr>
        <p:blipFill>
          <a:blip r:embed="rId3" cstate="print">
            <a:lum contrast="30000"/>
          </a:blip>
          <a:srcRect/>
          <a:stretch>
            <a:fillRect/>
          </a:stretch>
        </p:blipFill>
        <p:spPr bwMode="auto">
          <a:xfrm>
            <a:off x="2000250" y="1285875"/>
            <a:ext cx="5286375" cy="3143250"/>
          </a:xfrm>
          <a:prstGeom prst="rect">
            <a:avLst/>
          </a:prstGeom>
          <a:noFill/>
          <a:ln w="9525">
            <a:noFill/>
            <a:miter lim="800000"/>
            <a:headEnd/>
            <a:tailEnd/>
          </a:ln>
        </p:spPr>
      </p:pic>
      <p:sp>
        <p:nvSpPr>
          <p:cNvPr id="645127" name="Text Box 7"/>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These beast symbols can often be seen in the heraldry of the controlling power – often non-Adamite. </a:t>
            </a:r>
            <a:r>
              <a:rPr lang="en-GB" sz="2800" b="1" dirty="0">
                <a:solidFill>
                  <a:srgbClr val="FFFF00"/>
                </a:solidFill>
                <a:effectLst>
                  <a:outerShdw blurRad="38100" dist="38100" dir="2700000" algn="tl">
                    <a:srgbClr val="000000"/>
                  </a:outerShdw>
                </a:effectLst>
              </a:rPr>
              <a:t>Here we see the Dragon representing the Corporation of London </a:t>
            </a:r>
            <a:r>
              <a:rPr lang="en-GB" sz="2800" b="1" dirty="0">
                <a:solidFill>
                  <a:srgbClr val="FF0000"/>
                </a:solidFill>
                <a:effectLst>
                  <a:outerShdw blurRad="38100" dist="38100" dir="2700000" algn="tl">
                    <a:srgbClr val="000000"/>
                  </a:outerShdw>
                </a:effectLst>
              </a:rPr>
              <a:t>– the Great Red Dragon of revelation.</a:t>
            </a:r>
            <a:r>
              <a:rPr lang="en-GB" sz="2800"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5126"/>
                                        </p:tgtEl>
                                        <p:attrNameLst>
                                          <p:attrName>style.visibility</p:attrName>
                                        </p:attrNameLst>
                                      </p:cBhvr>
                                      <p:to>
                                        <p:strVal val="visible"/>
                                      </p:to>
                                    </p:set>
                                    <p:animEffect transition="in" filter="circle(in)">
                                      <p:cBhvr>
                                        <p:cTn id="7" dur="2000"/>
                                        <p:tgtEl>
                                          <p:spTgt spid="6451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5127"/>
                                        </p:tgtEl>
                                        <p:attrNameLst>
                                          <p:attrName>style.visibility</p:attrName>
                                        </p:attrNameLst>
                                      </p:cBhvr>
                                      <p:to>
                                        <p:strVal val="visible"/>
                                      </p:to>
                                    </p:set>
                                    <p:anim calcmode="lin" valueType="num">
                                      <p:cBhvr additive="base">
                                        <p:cTn id="12" dur="500" fill="hold"/>
                                        <p:tgtEl>
                                          <p:spTgt spid="645127"/>
                                        </p:tgtEl>
                                        <p:attrNameLst>
                                          <p:attrName>ppt_x</p:attrName>
                                        </p:attrNameLst>
                                      </p:cBhvr>
                                      <p:tavLst>
                                        <p:tav tm="0">
                                          <p:val>
                                            <p:strVal val="#ppt_x"/>
                                          </p:val>
                                        </p:tav>
                                        <p:tav tm="100000">
                                          <p:val>
                                            <p:strVal val="#ppt_x"/>
                                          </p:val>
                                        </p:tav>
                                      </p:tavLst>
                                    </p:anim>
                                    <p:anim calcmode="lin" valueType="num">
                                      <p:cBhvr additive="base">
                                        <p:cTn id="13" dur="500" fill="hold"/>
                                        <p:tgtEl>
                                          <p:spTgt spid="64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DD6ED4C-E48C-46B5-BCEE-DBB335C562BA}" type="slidenum">
              <a:rPr lang="en-GB"/>
              <a:pPr>
                <a:defRPr/>
              </a:pPr>
              <a:t>138</a:t>
            </a:fld>
            <a:endParaRPr lang="en-GB"/>
          </a:p>
        </p:txBody>
      </p:sp>
      <p:sp>
        <p:nvSpPr>
          <p:cNvPr id="662530" name="Rectangle 2"/>
          <p:cNvSpPr>
            <a:spLocks noGrp="1" noChangeArrowheads="1"/>
          </p:cNvSpPr>
          <p:nvPr>
            <p:ph type="title"/>
          </p:nvPr>
        </p:nvSpPr>
        <p:spPr/>
        <p:txBody>
          <a:bodyPr/>
          <a:lstStyle/>
          <a:p>
            <a:pPr eaLnBrk="1" hangingPunct="1">
              <a:defRPr/>
            </a:pPr>
            <a:r>
              <a:rPr lang="en-US" b="1" smtClean="0">
                <a:solidFill>
                  <a:srgbClr val="FF0000"/>
                </a:solidFill>
              </a:rPr>
              <a:t>Beast Computer System</a:t>
            </a:r>
          </a:p>
        </p:txBody>
      </p:sp>
      <p:sp>
        <p:nvSpPr>
          <p:cNvPr id="662531" name="Rectangle 3"/>
          <p:cNvSpPr>
            <a:spLocks noGrp="1" noChangeArrowheads="1"/>
          </p:cNvSpPr>
          <p:nvPr>
            <p:ph idx="1"/>
          </p:nvPr>
        </p:nvSpPr>
        <p:spPr>
          <a:xfrm>
            <a:off x="4140200" y="1600200"/>
            <a:ext cx="4546600" cy="3557588"/>
          </a:xfrm>
        </p:spPr>
        <p:txBody>
          <a:bodyPr/>
          <a:lstStyle/>
          <a:p>
            <a:pPr eaLnBrk="1" hangingPunct="1">
              <a:defRPr/>
            </a:pPr>
            <a:r>
              <a:rPr lang="en-GB" b="1" dirty="0" smtClean="0">
                <a:solidFill>
                  <a:srgbClr val="00FFFF"/>
                </a:solidFill>
                <a:effectLst>
                  <a:outerShdw blurRad="38100" dist="38100" dir="2700000" algn="tl">
                    <a:srgbClr val="000000"/>
                  </a:outerShdw>
                </a:effectLst>
              </a:rPr>
              <a:t>It is appropriate that the EU computer system that tracks every person in the world is called the </a:t>
            </a:r>
            <a:r>
              <a:rPr lang="en-GB" b="1" dirty="0" smtClean="0">
                <a:solidFill>
                  <a:srgbClr val="FF0000"/>
                </a:solidFill>
                <a:effectLst>
                  <a:outerShdw blurRad="38100" dist="38100" dir="2700000" algn="tl">
                    <a:srgbClr val="000000"/>
                  </a:outerShdw>
                </a:effectLst>
              </a:rPr>
              <a:t>BEAST</a:t>
            </a:r>
            <a:r>
              <a:rPr lang="en-GB" b="1" dirty="0" smtClean="0">
                <a:solidFill>
                  <a:srgbClr val="00FF99"/>
                </a:solidFill>
                <a:effectLst>
                  <a:outerShdw blurRad="38100" dist="38100" dir="2700000" algn="tl">
                    <a:srgbClr val="000000"/>
                  </a:outerShdw>
                </a:effectLst>
              </a:rPr>
              <a:t> </a:t>
            </a:r>
            <a:r>
              <a:rPr lang="en-GB" b="1" dirty="0" smtClean="0">
                <a:solidFill>
                  <a:srgbClr val="FFC000"/>
                </a:solidFill>
                <a:effectLst>
                  <a:outerShdw blurRad="38100" dist="38100" dir="2700000" algn="tl">
                    <a:srgbClr val="000000"/>
                  </a:outerShdw>
                </a:effectLst>
              </a:rPr>
              <a:t>which assigns an 18 digit</a:t>
            </a:r>
          </a:p>
        </p:txBody>
      </p:sp>
      <p:pic>
        <p:nvPicPr>
          <p:cNvPr id="662533" name="Picture 5" descr="Image6"/>
          <p:cNvPicPr>
            <a:picLocks noChangeAspect="1" noChangeArrowheads="1"/>
          </p:cNvPicPr>
          <p:nvPr/>
        </p:nvPicPr>
        <p:blipFill>
          <a:blip r:embed="rId3" cstate="print"/>
          <a:srcRect/>
          <a:stretch>
            <a:fillRect/>
          </a:stretch>
        </p:blipFill>
        <p:spPr bwMode="auto">
          <a:xfrm>
            <a:off x="323850" y="1484313"/>
            <a:ext cx="3930650" cy="3516312"/>
          </a:xfrm>
          <a:prstGeom prst="rect">
            <a:avLst/>
          </a:prstGeom>
          <a:noFill/>
          <a:ln w="9525">
            <a:noFill/>
            <a:miter lim="800000"/>
            <a:headEnd/>
            <a:tailEnd/>
          </a:ln>
        </p:spPr>
      </p:pic>
      <p:sp>
        <p:nvSpPr>
          <p:cNvPr id="662535" name="Text Box 7"/>
          <p:cNvSpPr txBox="1">
            <a:spLocks noChangeArrowheads="1"/>
          </p:cNvSpPr>
          <p:nvPr/>
        </p:nvSpPr>
        <p:spPr bwMode="auto">
          <a:xfrm>
            <a:off x="0" y="5084763"/>
            <a:ext cx="9144000" cy="157003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C000"/>
                </a:solidFill>
                <a:effectLst>
                  <a:outerShdw blurRad="38100" dist="38100" dir="2700000" algn="tl">
                    <a:srgbClr val="000000"/>
                  </a:outerShdw>
                </a:effectLst>
              </a:rPr>
              <a:t>tracking number, which consists of 3 groups of 6 numbers. </a:t>
            </a:r>
            <a:r>
              <a:rPr lang="en-GB" sz="3200" b="1" dirty="0">
                <a:solidFill>
                  <a:srgbClr val="00FF00"/>
                </a:solidFill>
                <a:effectLst>
                  <a:outerShdw blurRad="38100" dist="38100" dir="2700000" algn="tl">
                    <a:srgbClr val="000000"/>
                  </a:outerShdw>
                </a:effectLst>
              </a:rPr>
              <a:t>The first 3 numbers assigned to everyone are </a:t>
            </a:r>
            <a:r>
              <a:rPr lang="en-GB" sz="3200" b="1" dirty="0">
                <a:solidFill>
                  <a:srgbClr val="FF0000"/>
                </a:solidFill>
                <a:effectLst>
                  <a:outerShdw blurRad="38100" dist="38100" dir="2700000" algn="tl">
                    <a:srgbClr val="000000"/>
                  </a:outerShdw>
                </a:effectLst>
              </a:rPr>
              <a:t>666.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2533"/>
                                        </p:tgtEl>
                                        <p:attrNameLst>
                                          <p:attrName>style.visibility</p:attrName>
                                        </p:attrNameLst>
                                      </p:cBhvr>
                                      <p:to>
                                        <p:strVal val="visible"/>
                                      </p:to>
                                    </p:set>
                                    <p:animEffect transition="in" filter="circle(in)">
                                      <p:cBhvr>
                                        <p:cTn id="7" dur="2000"/>
                                        <p:tgtEl>
                                          <p:spTgt spid="66253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2531"/>
                                        </p:tgtEl>
                                        <p:attrNameLst>
                                          <p:attrName>style.visibility</p:attrName>
                                        </p:attrNameLst>
                                      </p:cBhvr>
                                      <p:to>
                                        <p:strVal val="visible"/>
                                      </p:to>
                                    </p:set>
                                    <p:anim calcmode="discrete" valueType="clr">
                                      <p:cBhvr override="childStyle">
                                        <p:cTn id="12" dur="80"/>
                                        <p:tgtEl>
                                          <p:spTgt spid="66253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2531"/>
                                        </p:tgtEl>
                                        <p:attrNameLst>
                                          <p:attrName>fillcolor</p:attrName>
                                        </p:attrNameLst>
                                      </p:cBhvr>
                                      <p:tavLst>
                                        <p:tav tm="0">
                                          <p:val>
                                            <p:clrVal>
                                              <a:schemeClr val="accent2"/>
                                            </p:clrVal>
                                          </p:val>
                                        </p:tav>
                                        <p:tav tm="50000">
                                          <p:val>
                                            <p:clrVal>
                                              <a:schemeClr val="hlink"/>
                                            </p:clrVal>
                                          </p:val>
                                        </p:tav>
                                      </p:tavLst>
                                    </p:anim>
                                    <p:set>
                                      <p:cBhvr>
                                        <p:cTn id="14" dur="80"/>
                                        <p:tgtEl>
                                          <p:spTgt spid="66253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62535"/>
                                        </p:tgtEl>
                                        <p:attrNameLst>
                                          <p:attrName>style.visibility</p:attrName>
                                        </p:attrNameLst>
                                      </p:cBhvr>
                                      <p:to>
                                        <p:strVal val="visible"/>
                                      </p:to>
                                    </p:set>
                                    <p:anim calcmode="discrete" valueType="clr">
                                      <p:cBhvr override="childStyle">
                                        <p:cTn id="19" dur="80"/>
                                        <p:tgtEl>
                                          <p:spTgt spid="66253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62535"/>
                                        </p:tgtEl>
                                        <p:attrNameLst>
                                          <p:attrName>fillcolor</p:attrName>
                                        </p:attrNameLst>
                                      </p:cBhvr>
                                      <p:tavLst>
                                        <p:tav tm="0">
                                          <p:val>
                                            <p:clrVal>
                                              <a:schemeClr val="accent2"/>
                                            </p:clrVal>
                                          </p:val>
                                        </p:tav>
                                        <p:tav tm="50000">
                                          <p:val>
                                            <p:clrVal>
                                              <a:schemeClr val="hlink"/>
                                            </p:clrVal>
                                          </p:val>
                                        </p:tav>
                                      </p:tavLst>
                                    </p:anim>
                                    <p:set>
                                      <p:cBhvr>
                                        <p:cTn id="21" dur="80"/>
                                        <p:tgtEl>
                                          <p:spTgt spid="6625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1" grpId="0"/>
      <p:bldP spid="66253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CDA9046-357C-4291-B80A-7185D100EF70}" type="slidenum">
              <a:rPr lang="en-GB"/>
              <a:pPr>
                <a:defRPr/>
              </a:pPr>
              <a:t>139</a:t>
            </a:fld>
            <a:endParaRPr lang="en-GB"/>
          </a:p>
        </p:txBody>
      </p:sp>
      <p:sp>
        <p:nvSpPr>
          <p:cNvPr id="664578" name="Rectangle 2"/>
          <p:cNvSpPr>
            <a:spLocks noGrp="1" noChangeArrowheads="1"/>
          </p:cNvSpPr>
          <p:nvPr>
            <p:ph type="title"/>
          </p:nvPr>
        </p:nvSpPr>
        <p:spPr/>
        <p:txBody>
          <a:bodyPr/>
          <a:lstStyle/>
          <a:p>
            <a:pPr eaLnBrk="1" hangingPunct="1">
              <a:defRPr/>
            </a:pPr>
            <a:r>
              <a:rPr lang="en-US" b="1" smtClean="0">
                <a:solidFill>
                  <a:srgbClr val="FF0000"/>
                </a:solidFill>
              </a:rPr>
              <a:t>Beast Computer System</a:t>
            </a:r>
          </a:p>
        </p:txBody>
      </p:sp>
      <p:sp>
        <p:nvSpPr>
          <p:cNvPr id="664579" name="Rectangle 3"/>
          <p:cNvSpPr>
            <a:spLocks noGrp="1" noChangeArrowheads="1"/>
          </p:cNvSpPr>
          <p:nvPr>
            <p:ph idx="1"/>
          </p:nvPr>
        </p:nvSpPr>
        <p:spPr>
          <a:xfrm>
            <a:off x="4643438" y="1196975"/>
            <a:ext cx="4500562" cy="4495800"/>
          </a:xfrm>
        </p:spPr>
        <p:txBody>
          <a:bodyPr/>
          <a:lstStyle/>
          <a:p>
            <a:pPr eaLnBrk="1" hangingPunct="1">
              <a:defRPr/>
            </a:pPr>
            <a:r>
              <a:rPr lang="en-GB" b="1" dirty="0" smtClean="0">
                <a:solidFill>
                  <a:srgbClr val="66FFFF"/>
                </a:solidFill>
                <a:effectLst>
                  <a:outerShdw blurRad="38100" dist="38100" dir="2700000" algn="tl">
                    <a:srgbClr val="000000"/>
                  </a:outerShdw>
                </a:effectLst>
              </a:rPr>
              <a:t>The next is one’s national code. </a:t>
            </a:r>
            <a:r>
              <a:rPr lang="en-GB" b="1" dirty="0" smtClean="0">
                <a:solidFill>
                  <a:srgbClr val="FFC000"/>
                </a:solidFill>
                <a:effectLst>
                  <a:outerShdw blurRad="38100" dist="38100" dir="2700000" algn="tl">
                    <a:srgbClr val="000000"/>
                  </a:outerShdw>
                </a:effectLst>
              </a:rPr>
              <a:t>The U.S. national code is 110. </a:t>
            </a:r>
            <a:r>
              <a:rPr lang="en-GB" b="1" dirty="0" smtClean="0">
                <a:solidFill>
                  <a:srgbClr val="FF66FF"/>
                </a:solidFill>
                <a:effectLst>
                  <a:outerShdw blurRad="38100" dist="38100" dir="2700000" algn="tl">
                    <a:srgbClr val="000000"/>
                  </a:outerShdw>
                </a:effectLst>
              </a:rPr>
              <a:t>Then the next 3 numbers are your telephone area code,</a:t>
            </a:r>
            <a:r>
              <a:rPr lang="en-GB" b="1" dirty="0" smtClean="0">
                <a:solidFill>
                  <a:srgbClr val="FFFF00"/>
                </a:solidFill>
                <a:effectLst>
                  <a:outerShdw blurRad="38100" dist="38100" dir="2700000" algn="tl">
                    <a:srgbClr val="000000"/>
                  </a:outerShdw>
                </a:effectLst>
              </a:rPr>
              <a:t> </a:t>
            </a:r>
            <a:r>
              <a:rPr lang="en-GB" b="1" dirty="0" smtClean="0">
                <a:solidFill>
                  <a:srgbClr val="00FF00"/>
                </a:solidFill>
                <a:effectLst>
                  <a:outerShdw blurRad="38100" dist="38100" dir="2700000" algn="tl">
                    <a:srgbClr val="000000"/>
                  </a:outerShdw>
                </a:effectLst>
              </a:rPr>
              <a:t>and then finally your 9 digit Social Security number. </a:t>
            </a:r>
          </a:p>
        </p:txBody>
      </p:sp>
      <p:pic>
        <p:nvPicPr>
          <p:cNvPr id="664581" name="Picture 5" descr="bruxelles-directorate-regional-policy"/>
          <p:cNvPicPr>
            <a:picLocks noChangeAspect="1" noChangeArrowheads="1"/>
          </p:cNvPicPr>
          <p:nvPr/>
        </p:nvPicPr>
        <p:blipFill>
          <a:blip r:embed="rId3" cstate="print"/>
          <a:srcRect/>
          <a:stretch>
            <a:fillRect/>
          </a:stretch>
        </p:blipFill>
        <p:spPr bwMode="auto">
          <a:xfrm>
            <a:off x="395288" y="1628775"/>
            <a:ext cx="4056062" cy="3041650"/>
          </a:xfrm>
          <a:prstGeom prst="rect">
            <a:avLst/>
          </a:prstGeom>
          <a:noFill/>
          <a:ln w="9525">
            <a:noFill/>
            <a:miter lim="800000"/>
            <a:headEnd/>
            <a:tailEnd/>
          </a:ln>
        </p:spPr>
      </p:pic>
      <p:sp>
        <p:nvSpPr>
          <p:cNvPr id="664582" name="Text Box 6"/>
          <p:cNvSpPr txBox="1">
            <a:spLocks noChangeArrowheads="1"/>
          </p:cNvSpPr>
          <p:nvPr/>
        </p:nvSpPr>
        <p:spPr bwMode="auto">
          <a:xfrm>
            <a:off x="323850" y="5157788"/>
            <a:ext cx="4176713"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EU Directorate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4581"/>
                                        </p:tgtEl>
                                        <p:attrNameLst>
                                          <p:attrName>style.visibility</p:attrName>
                                        </p:attrNameLst>
                                      </p:cBhvr>
                                      <p:to>
                                        <p:strVal val="visible"/>
                                      </p:to>
                                    </p:set>
                                    <p:animEffect transition="in" filter="circle(in)">
                                      <p:cBhvr>
                                        <p:cTn id="7" dur="2000"/>
                                        <p:tgtEl>
                                          <p:spTgt spid="6645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64582"/>
                                        </p:tgtEl>
                                        <p:attrNameLst>
                                          <p:attrName>style.visibility</p:attrName>
                                        </p:attrNameLst>
                                      </p:cBhvr>
                                      <p:to>
                                        <p:strVal val="visible"/>
                                      </p:to>
                                    </p:set>
                                    <p:anim calcmode="lin" valueType="num">
                                      <p:cBhvr additive="base">
                                        <p:cTn id="12" dur="500" fill="hold"/>
                                        <p:tgtEl>
                                          <p:spTgt spid="664582"/>
                                        </p:tgtEl>
                                        <p:attrNameLst>
                                          <p:attrName>ppt_x</p:attrName>
                                        </p:attrNameLst>
                                      </p:cBhvr>
                                      <p:tavLst>
                                        <p:tav tm="0">
                                          <p:val>
                                            <p:strVal val="#ppt_x"/>
                                          </p:val>
                                        </p:tav>
                                        <p:tav tm="100000">
                                          <p:val>
                                            <p:strVal val="#ppt_x"/>
                                          </p:val>
                                        </p:tav>
                                      </p:tavLst>
                                    </p:anim>
                                    <p:anim calcmode="lin" valueType="num">
                                      <p:cBhvr additive="base">
                                        <p:cTn id="13" dur="500" fill="hold"/>
                                        <p:tgtEl>
                                          <p:spTgt spid="6645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64579"/>
                                        </p:tgtEl>
                                        <p:attrNameLst>
                                          <p:attrName>style.visibility</p:attrName>
                                        </p:attrNameLst>
                                      </p:cBhvr>
                                      <p:to>
                                        <p:strVal val="visible"/>
                                      </p:to>
                                    </p:set>
                                    <p:anim calcmode="discrete" valueType="clr">
                                      <p:cBhvr override="childStyle">
                                        <p:cTn id="18" dur="80"/>
                                        <p:tgtEl>
                                          <p:spTgt spid="66457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64579"/>
                                        </p:tgtEl>
                                        <p:attrNameLst>
                                          <p:attrName>fillcolor</p:attrName>
                                        </p:attrNameLst>
                                      </p:cBhvr>
                                      <p:tavLst>
                                        <p:tav tm="0">
                                          <p:val>
                                            <p:clrVal>
                                              <a:schemeClr val="accent2"/>
                                            </p:clrVal>
                                          </p:val>
                                        </p:tav>
                                        <p:tav tm="50000">
                                          <p:val>
                                            <p:clrVal>
                                              <a:schemeClr val="hlink"/>
                                            </p:clrVal>
                                          </p:val>
                                        </p:tav>
                                      </p:tavLst>
                                    </p:anim>
                                    <p:set>
                                      <p:cBhvr>
                                        <p:cTn id="20" dur="80"/>
                                        <p:tgtEl>
                                          <p:spTgt spid="664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79" grpId="0"/>
      <p:bldP spid="6645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578EE38-C6B2-49A7-AD0E-CC371F22D7D0}" type="slidenum">
              <a:rPr lang="en-GB"/>
              <a:pPr>
                <a:defRPr/>
              </a:pPr>
              <a:t>14</a:t>
            </a:fld>
            <a:endParaRPr lang="en-GB"/>
          </a:p>
        </p:txBody>
      </p:sp>
      <p:sp>
        <p:nvSpPr>
          <p:cNvPr id="241666" name="Rectangle 2"/>
          <p:cNvSpPr>
            <a:spLocks noGrp="1" noChangeArrowheads="1"/>
          </p:cNvSpPr>
          <p:nvPr>
            <p:ph type="title"/>
          </p:nvPr>
        </p:nvSpPr>
        <p:spPr/>
        <p:txBody>
          <a:bodyPr/>
          <a:lstStyle/>
          <a:p>
            <a:pPr eaLnBrk="1" hangingPunct="1">
              <a:defRPr/>
            </a:pPr>
            <a:r>
              <a:rPr lang="en-GB" b="1" smtClean="0">
                <a:solidFill>
                  <a:srgbClr val="FF0000"/>
                </a:solidFill>
              </a:rPr>
              <a:t>Gog’s Haifa Super Pipeline</a:t>
            </a:r>
            <a:r>
              <a:rPr lang="en-GB" smtClean="0"/>
              <a:t> </a:t>
            </a:r>
          </a:p>
        </p:txBody>
      </p:sp>
      <p:pic>
        <p:nvPicPr>
          <p:cNvPr id="16388" name="Picture 3" descr="h"/>
          <p:cNvPicPr>
            <a:picLocks noChangeAspect="1" noChangeArrowheads="1"/>
          </p:cNvPicPr>
          <p:nvPr>
            <p:ph idx="1"/>
          </p:nvPr>
        </p:nvPicPr>
        <p:blipFill>
          <a:blip r:embed="rId3" cstate="print"/>
          <a:srcRect/>
          <a:stretch>
            <a:fillRect/>
          </a:stretch>
        </p:blipFill>
        <p:spPr>
          <a:xfrm>
            <a:off x="0" y="1314450"/>
            <a:ext cx="9144000" cy="5543550"/>
          </a:xfrm>
          <a:noFill/>
        </p:spPr>
      </p:pic>
      <p:sp>
        <p:nvSpPr>
          <p:cNvPr id="241668" name="Text Box 4"/>
          <p:cNvSpPr txBox="1">
            <a:spLocks noChangeArrowheads="1"/>
          </p:cNvSpPr>
          <p:nvPr/>
        </p:nvSpPr>
        <p:spPr bwMode="auto">
          <a:xfrm>
            <a:off x="1547813" y="5445125"/>
            <a:ext cx="6948487"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0000"/>
                </a:solidFill>
                <a:effectLst>
                  <a:outerShdw blurRad="38100" dist="38100" dir="2700000" algn="tl">
                    <a:srgbClr val="000000"/>
                  </a:outerShdw>
                </a:effectLst>
              </a:rPr>
              <a:t>Another reason for culling the Iraqis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1668"/>
                                        </p:tgtEl>
                                        <p:attrNameLst>
                                          <p:attrName>style.visibility</p:attrName>
                                        </p:attrNameLst>
                                      </p:cBhvr>
                                      <p:to>
                                        <p:strVal val="visible"/>
                                      </p:to>
                                    </p:set>
                                    <p:anim calcmode="discrete" valueType="clr">
                                      <p:cBhvr override="childStyle">
                                        <p:cTn id="7" dur="80"/>
                                        <p:tgtEl>
                                          <p:spTgt spid="2416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1668"/>
                                        </p:tgtEl>
                                        <p:attrNameLst>
                                          <p:attrName>fillcolor</p:attrName>
                                        </p:attrNameLst>
                                      </p:cBhvr>
                                      <p:tavLst>
                                        <p:tav tm="0">
                                          <p:val>
                                            <p:clrVal>
                                              <a:schemeClr val="accent2"/>
                                            </p:clrVal>
                                          </p:val>
                                        </p:tav>
                                        <p:tav tm="50000">
                                          <p:val>
                                            <p:clrVal>
                                              <a:schemeClr val="hlink"/>
                                            </p:clrVal>
                                          </p:val>
                                        </p:tav>
                                      </p:tavLst>
                                    </p:anim>
                                    <p:set>
                                      <p:cBhvr>
                                        <p:cTn id="9" dur="80"/>
                                        <p:tgtEl>
                                          <p:spTgt spid="2416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FB456C7-0161-440E-966B-E50424AE6A6C}" type="slidenum">
              <a:rPr lang="en-GB"/>
              <a:pPr>
                <a:defRPr/>
              </a:pPr>
              <a:t>140</a:t>
            </a:fld>
            <a:endParaRPr lang="en-GB"/>
          </a:p>
        </p:txBody>
      </p:sp>
      <p:sp>
        <p:nvSpPr>
          <p:cNvPr id="573444" name="Rectangle 4"/>
          <p:cNvSpPr>
            <a:spLocks noGrp="1" noChangeArrowheads="1"/>
          </p:cNvSpPr>
          <p:nvPr>
            <p:ph type="title"/>
          </p:nvPr>
        </p:nvSpPr>
        <p:spPr/>
        <p:txBody>
          <a:bodyPr/>
          <a:lstStyle/>
          <a:p>
            <a:pPr eaLnBrk="1" hangingPunct="1">
              <a:defRPr/>
            </a:pPr>
            <a:r>
              <a:rPr lang="en-GB" b="1" dirty="0" smtClean="0">
                <a:solidFill>
                  <a:srgbClr val="FF0000"/>
                </a:solidFill>
              </a:rPr>
              <a:t>Gog/Babylon - Destroyed</a:t>
            </a:r>
          </a:p>
        </p:txBody>
      </p:sp>
      <p:pic>
        <p:nvPicPr>
          <p:cNvPr id="573446" name="Picture 6" descr="beast-sea2"/>
          <p:cNvPicPr>
            <a:picLocks noChangeAspect="1" noChangeArrowheads="1"/>
          </p:cNvPicPr>
          <p:nvPr>
            <p:ph idx="1"/>
          </p:nvPr>
        </p:nvPicPr>
        <p:blipFill>
          <a:blip r:embed="rId3" cstate="print">
            <a:lum bright="-6000" contrast="48000"/>
          </a:blip>
          <a:srcRect/>
          <a:stretch>
            <a:fillRect/>
          </a:stretch>
        </p:blipFill>
        <p:spPr>
          <a:xfrm>
            <a:off x="461963" y="1196975"/>
            <a:ext cx="8181975" cy="4160838"/>
          </a:xfrm>
          <a:noFill/>
        </p:spPr>
      </p:pic>
      <p:sp>
        <p:nvSpPr>
          <p:cNvPr id="573448" name="Text Box 8"/>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What is rarely understood is that the horns of the beast represent powers </a:t>
            </a:r>
            <a:r>
              <a:rPr lang="en-GB" sz="2800" b="1" dirty="0">
                <a:solidFill>
                  <a:srgbClr val="00FF00"/>
                </a:solidFill>
                <a:effectLst>
                  <a:outerShdw blurRad="38100" dist="38100" dir="2700000" algn="tl">
                    <a:srgbClr val="000000"/>
                  </a:outerShdw>
                </a:effectLst>
              </a:rPr>
              <a:t>– here there are 10 horns representing the 12 tribes of </a:t>
            </a:r>
            <a:r>
              <a:rPr lang="en-GB" sz="2800" b="1" dirty="0">
                <a:solidFill>
                  <a:srgbClr val="00FF00"/>
                </a:solidFill>
                <a:effectLst>
                  <a:outerShdw blurRad="38100" dist="38100" dir="2700000" algn="tl">
                    <a:srgbClr val="000000"/>
                  </a:outerShdw>
                </a:effectLst>
              </a:rPr>
              <a:t>Israel</a:t>
            </a:r>
            <a:endParaRPr lang="en-GB" sz="28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3446"/>
                                        </p:tgtEl>
                                        <p:attrNameLst>
                                          <p:attrName>style.visibility</p:attrName>
                                        </p:attrNameLst>
                                      </p:cBhvr>
                                      <p:to>
                                        <p:strVal val="visible"/>
                                      </p:to>
                                    </p:set>
                                    <p:animEffect transition="in" filter="circle(in)">
                                      <p:cBhvr>
                                        <p:cTn id="7" dur="2000"/>
                                        <p:tgtEl>
                                          <p:spTgt spid="5734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73448"/>
                                        </p:tgtEl>
                                        <p:attrNameLst>
                                          <p:attrName>style.visibility</p:attrName>
                                        </p:attrNameLst>
                                      </p:cBhvr>
                                      <p:to>
                                        <p:strVal val="visible"/>
                                      </p:to>
                                    </p:set>
                                    <p:anim calcmode="discrete" valueType="clr">
                                      <p:cBhvr override="childStyle">
                                        <p:cTn id="12" dur="80"/>
                                        <p:tgtEl>
                                          <p:spTgt spid="57344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73448"/>
                                        </p:tgtEl>
                                        <p:attrNameLst>
                                          <p:attrName>fillcolor</p:attrName>
                                        </p:attrNameLst>
                                      </p:cBhvr>
                                      <p:tavLst>
                                        <p:tav tm="0">
                                          <p:val>
                                            <p:clrVal>
                                              <a:schemeClr val="accent2"/>
                                            </p:clrVal>
                                          </p:val>
                                        </p:tav>
                                        <p:tav tm="50000">
                                          <p:val>
                                            <p:clrVal>
                                              <a:schemeClr val="hlink"/>
                                            </p:clrVal>
                                          </p:val>
                                        </p:tav>
                                      </p:tavLst>
                                    </p:anim>
                                    <p:set>
                                      <p:cBhvr>
                                        <p:cTn id="14" dur="80"/>
                                        <p:tgtEl>
                                          <p:spTgt spid="5734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Gog/Babylon - Destroyed</a:t>
            </a:r>
            <a:endParaRPr lang="en-GB" dirty="0"/>
          </a:p>
        </p:txBody>
      </p:sp>
      <p:sp>
        <p:nvSpPr>
          <p:cNvPr id="4" name="Slide Number Placeholder 3"/>
          <p:cNvSpPr>
            <a:spLocks noGrp="1"/>
          </p:cNvSpPr>
          <p:nvPr>
            <p:ph type="sldNum" sz="quarter" idx="12"/>
          </p:nvPr>
        </p:nvSpPr>
        <p:spPr/>
        <p:txBody>
          <a:bodyPr/>
          <a:lstStyle/>
          <a:p>
            <a:pPr>
              <a:defRPr/>
            </a:pPr>
            <a:fld id="{29F9E204-97E8-4DC5-9DBE-38F397BC3640}" type="slidenum">
              <a:rPr lang="en-GB" smtClean="0"/>
              <a:pPr>
                <a:defRPr/>
              </a:pPr>
              <a:t>141</a:t>
            </a:fld>
            <a:endParaRPr lang="en-GB"/>
          </a:p>
        </p:txBody>
      </p:sp>
      <p:sp>
        <p:nvSpPr>
          <p:cNvPr id="5" name="TextBox 4"/>
          <p:cNvSpPr txBox="1"/>
          <p:nvPr/>
        </p:nvSpPr>
        <p:spPr>
          <a:xfrm>
            <a:off x="4786313" y="1500188"/>
            <a:ext cx="4143375" cy="5540375"/>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 the tribe of Levi did not have territory and Judah held the sceptre, </a:t>
            </a:r>
            <a:r>
              <a:rPr lang="en-GB" sz="2800" b="1" dirty="0">
                <a:solidFill>
                  <a:srgbClr val="FFC000"/>
                </a:solidFill>
                <a:effectLst>
                  <a:outerShdw blurRad="38100" dist="38100" dir="2700000" algn="tl">
                    <a:srgbClr val="000000"/>
                  </a:outerShdw>
                </a:effectLst>
              </a:rPr>
              <a:t>so this is the reason for there being 10 horns and not 12. </a:t>
            </a:r>
            <a:r>
              <a:rPr lang="en-GB" sz="2800" b="1" dirty="0">
                <a:solidFill>
                  <a:srgbClr val="00FF00"/>
                </a:solidFill>
                <a:effectLst>
                  <a:outerShdw blurRad="38100" dist="38100" dir="2700000" algn="tl">
                    <a:srgbClr val="000000"/>
                  </a:outerShdw>
                </a:effectLst>
              </a:rPr>
              <a:t>The beast is under the horns which is symbolic of the beast manipulating the Israelite nations in secret.</a:t>
            </a:r>
          </a:p>
          <a:p>
            <a:pPr>
              <a:defRPr/>
            </a:pPr>
            <a:endParaRPr lang="en-GB" dirty="0"/>
          </a:p>
        </p:txBody>
      </p:sp>
      <p:pic>
        <p:nvPicPr>
          <p:cNvPr id="6" name="Picture 6" descr="12 precious stone of Israel">
            <a:hlinkClick r:id="rId3"/>
          </p:cNvPr>
          <p:cNvPicPr>
            <a:picLocks noChangeAspect="1" noChangeArrowheads="1"/>
          </p:cNvPicPr>
          <p:nvPr/>
        </p:nvPicPr>
        <p:blipFill>
          <a:blip r:embed="rId4" cstate="print"/>
          <a:srcRect/>
          <a:stretch>
            <a:fillRect/>
          </a:stretch>
        </p:blipFill>
        <p:spPr bwMode="auto">
          <a:xfrm>
            <a:off x="714375" y="1500188"/>
            <a:ext cx="3436938" cy="3857625"/>
          </a:xfrm>
          <a:prstGeom prst="rect">
            <a:avLst/>
          </a:prstGeom>
          <a:noFill/>
          <a:ln w="9525">
            <a:noFill/>
            <a:miter lim="800000"/>
            <a:headEnd/>
            <a:tailEnd/>
          </a:ln>
        </p:spPr>
      </p:pic>
      <p:sp>
        <p:nvSpPr>
          <p:cNvPr id="7" name="TextBox 6"/>
          <p:cNvSpPr txBox="1"/>
          <p:nvPr/>
        </p:nvSpPr>
        <p:spPr>
          <a:xfrm>
            <a:off x="285750" y="5500688"/>
            <a:ext cx="4357688" cy="120015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High Priest’s Breastplate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952D36F-2721-4737-9D5E-B30170B954FA}" type="slidenum">
              <a:rPr lang="en-GB"/>
              <a:pPr>
                <a:defRPr/>
              </a:pPr>
              <a:t>142</a:t>
            </a:fld>
            <a:endParaRPr lang="en-GB"/>
          </a:p>
        </p:txBody>
      </p:sp>
      <p:sp>
        <p:nvSpPr>
          <p:cNvPr id="576519" name="Rectangle 7"/>
          <p:cNvSpPr>
            <a:spLocks noGrp="1" noChangeArrowheads="1"/>
          </p:cNvSpPr>
          <p:nvPr>
            <p:ph type="title"/>
          </p:nvPr>
        </p:nvSpPr>
        <p:spPr/>
        <p:txBody>
          <a:bodyPr/>
          <a:lstStyle/>
          <a:p>
            <a:pPr eaLnBrk="1" hangingPunct="1">
              <a:defRPr/>
            </a:pPr>
            <a:r>
              <a:rPr lang="en-GB" b="1" dirty="0" smtClean="0">
                <a:solidFill>
                  <a:srgbClr val="FF0000"/>
                </a:solidFill>
              </a:rPr>
              <a:t>Gog/Babylon - Destroyed</a:t>
            </a:r>
          </a:p>
        </p:txBody>
      </p:sp>
      <p:pic>
        <p:nvPicPr>
          <p:cNvPr id="576518" name="Picture 6" descr="metalman"/>
          <p:cNvPicPr>
            <a:picLocks noChangeAspect="1" noChangeArrowheads="1"/>
          </p:cNvPicPr>
          <p:nvPr>
            <p:ph idx="1"/>
          </p:nvPr>
        </p:nvPicPr>
        <p:blipFill>
          <a:blip r:embed="rId3" cstate="print"/>
          <a:srcRect/>
          <a:stretch>
            <a:fillRect/>
          </a:stretch>
        </p:blipFill>
        <p:spPr>
          <a:xfrm>
            <a:off x="395288" y="1268413"/>
            <a:ext cx="3835400" cy="5113337"/>
          </a:xfrm>
          <a:noFill/>
        </p:spPr>
      </p:pic>
      <p:sp>
        <p:nvSpPr>
          <p:cNvPr id="576521" name="Text Box 9"/>
          <p:cNvSpPr txBox="1">
            <a:spLocks noChangeArrowheads="1"/>
          </p:cNvSpPr>
          <p:nvPr/>
        </p:nvSpPr>
        <p:spPr bwMode="auto">
          <a:xfrm>
            <a:off x="4427538" y="1412875"/>
            <a:ext cx="4716462" cy="526256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Here we see Daniel’s image another depiction of the world empires again the 10 toes representing the 10 tribes of Israel </a:t>
            </a:r>
            <a:r>
              <a:rPr lang="en-GB" sz="2800" b="1" dirty="0">
                <a:solidFill>
                  <a:srgbClr val="FF0000"/>
                </a:solidFill>
                <a:effectLst>
                  <a:outerShdw blurRad="38100" dist="38100" dir="2700000" algn="tl">
                    <a:srgbClr val="000000"/>
                  </a:outerShdw>
                </a:effectLst>
              </a:rPr>
              <a:t>– without the feet and 10 toes the image would collapse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signifying that the system without the skills of the Israelite nations would be unable to stand.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6518"/>
                                        </p:tgtEl>
                                        <p:attrNameLst>
                                          <p:attrName>style.visibility</p:attrName>
                                        </p:attrNameLst>
                                      </p:cBhvr>
                                      <p:to>
                                        <p:strVal val="visible"/>
                                      </p:to>
                                    </p:set>
                                    <p:animEffect transition="in" filter="circle(in)">
                                      <p:cBhvr>
                                        <p:cTn id="7" dur="2000"/>
                                        <p:tgtEl>
                                          <p:spTgt spid="5765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76521"/>
                                        </p:tgtEl>
                                        <p:attrNameLst>
                                          <p:attrName>style.visibility</p:attrName>
                                        </p:attrNameLst>
                                      </p:cBhvr>
                                      <p:to>
                                        <p:strVal val="visible"/>
                                      </p:to>
                                    </p:set>
                                    <p:anim calcmode="discrete" valueType="clr">
                                      <p:cBhvr override="childStyle">
                                        <p:cTn id="12" dur="80"/>
                                        <p:tgtEl>
                                          <p:spTgt spid="57652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76521"/>
                                        </p:tgtEl>
                                        <p:attrNameLst>
                                          <p:attrName>fillcolor</p:attrName>
                                        </p:attrNameLst>
                                      </p:cBhvr>
                                      <p:tavLst>
                                        <p:tav tm="0">
                                          <p:val>
                                            <p:clrVal>
                                              <a:schemeClr val="accent2"/>
                                            </p:clrVal>
                                          </p:val>
                                        </p:tav>
                                        <p:tav tm="50000">
                                          <p:val>
                                            <p:clrVal>
                                              <a:schemeClr val="hlink"/>
                                            </p:clrVal>
                                          </p:val>
                                        </p:tav>
                                      </p:tavLst>
                                    </p:anim>
                                    <p:set>
                                      <p:cBhvr>
                                        <p:cTn id="14" dur="80"/>
                                        <p:tgtEl>
                                          <p:spTgt spid="5765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2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3E9F120-52BA-4987-A370-2BA646D5BC29}" type="slidenum">
              <a:rPr lang="en-GB"/>
              <a:pPr>
                <a:defRPr/>
              </a:pPr>
              <a:t>143</a:t>
            </a:fld>
            <a:endParaRPr lang="en-GB"/>
          </a:p>
        </p:txBody>
      </p:sp>
      <p:sp>
        <p:nvSpPr>
          <p:cNvPr id="579588" name="Rectangle 4"/>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579590" name="Picture 6" descr="statue"/>
          <p:cNvPicPr>
            <a:picLocks noChangeAspect="1" noChangeArrowheads="1"/>
          </p:cNvPicPr>
          <p:nvPr>
            <p:ph idx="1"/>
          </p:nvPr>
        </p:nvPicPr>
        <p:blipFill>
          <a:blip r:embed="rId3" cstate="print"/>
          <a:srcRect/>
          <a:stretch>
            <a:fillRect/>
          </a:stretch>
        </p:blipFill>
        <p:spPr>
          <a:xfrm>
            <a:off x="468313" y="1196975"/>
            <a:ext cx="1585912" cy="5373688"/>
          </a:xfrm>
          <a:noFill/>
        </p:spPr>
      </p:pic>
      <p:sp>
        <p:nvSpPr>
          <p:cNvPr id="579592" name="Text Box 8"/>
          <p:cNvSpPr txBox="1">
            <a:spLocks noChangeArrowheads="1"/>
          </p:cNvSpPr>
          <p:nvPr/>
        </p:nvSpPr>
        <p:spPr bwMode="auto">
          <a:xfrm>
            <a:off x="2268538" y="1700213"/>
            <a:ext cx="6875462"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2 legs are an extremely good representation of the Israelite nations </a:t>
            </a:r>
            <a:r>
              <a:rPr lang="en-GB" sz="2800" b="1" dirty="0">
                <a:solidFill>
                  <a:srgbClr val="FF0000"/>
                </a:solidFill>
                <a:effectLst>
                  <a:outerShdw blurRad="38100" dist="38100" dir="2700000" algn="tl">
                    <a:srgbClr val="000000"/>
                  </a:outerShdw>
                </a:effectLst>
              </a:rPr>
              <a:t>and the beast system underlying their governments. </a:t>
            </a:r>
            <a:r>
              <a:rPr lang="en-GB" sz="2800" b="1" dirty="0">
                <a:solidFill>
                  <a:srgbClr val="00FF00"/>
                </a:solidFill>
                <a:effectLst>
                  <a:outerShdw blurRad="38100" dist="38100" dir="2700000" algn="tl">
                    <a:srgbClr val="000000"/>
                  </a:outerShdw>
                </a:effectLst>
              </a:rPr>
              <a:t>Because Europe has been divided in many ways:</a:t>
            </a:r>
          </a:p>
          <a:p>
            <a:pPr algn="l">
              <a:spcBef>
                <a:spcPct val="50000"/>
              </a:spcBef>
              <a:defRPr/>
            </a:pPr>
            <a:r>
              <a:rPr lang="en-GB" sz="2800" b="1" dirty="0">
                <a:solidFill>
                  <a:srgbClr val="CCCC00"/>
                </a:solidFill>
                <a:effectLst>
                  <a:outerShdw blurRad="38100" dist="38100" dir="2700000" algn="tl">
                    <a:srgbClr val="000000"/>
                  </a:outerShdw>
                </a:effectLst>
              </a:rPr>
              <a:t>Catholic Powers</a:t>
            </a:r>
            <a:r>
              <a:rPr lang="en-GB" sz="2800" b="1" dirty="0">
                <a:solidFill>
                  <a:srgbClr val="FFFF00"/>
                </a:solidFill>
                <a:effectLst>
                  <a:outerShdw blurRad="38100" dist="38100" dir="2700000" algn="tl">
                    <a:srgbClr val="000000"/>
                  </a:outerShdw>
                </a:effectLst>
              </a:rPr>
              <a:t>         </a:t>
            </a:r>
            <a:r>
              <a:rPr lang="en-GB" sz="2800" b="1" dirty="0">
                <a:solidFill>
                  <a:srgbClr val="CCCC00"/>
                </a:solidFill>
                <a:effectLst>
                  <a:outerShdw blurRad="38100" dist="38100" dir="2700000" algn="tl">
                    <a:srgbClr val="000000"/>
                  </a:outerShdw>
                </a:effectLst>
              </a:rPr>
              <a:t>Protestant Powers</a:t>
            </a:r>
          </a:p>
          <a:p>
            <a:pPr algn="l">
              <a:spcBef>
                <a:spcPct val="50000"/>
              </a:spcBef>
              <a:defRPr/>
            </a:pPr>
            <a:r>
              <a:rPr lang="en-GB" sz="2800" b="1" dirty="0">
                <a:solidFill>
                  <a:srgbClr val="FF33CC"/>
                </a:solidFill>
                <a:effectLst>
                  <a:outerShdw blurRad="38100" dist="38100" dir="2700000" algn="tl">
                    <a:srgbClr val="000000"/>
                  </a:outerShdw>
                </a:effectLst>
              </a:rPr>
              <a:t>Catholic Religion       Greek Orthodox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9590"/>
                                        </p:tgtEl>
                                        <p:attrNameLst>
                                          <p:attrName>style.visibility</p:attrName>
                                        </p:attrNameLst>
                                      </p:cBhvr>
                                      <p:to>
                                        <p:strVal val="visible"/>
                                      </p:to>
                                    </p:set>
                                    <p:animEffect transition="in" filter="circle(in)">
                                      <p:cBhvr>
                                        <p:cTn id="7" dur="2000"/>
                                        <p:tgtEl>
                                          <p:spTgt spid="5795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79592">
                                            <p:txEl>
                                              <p:pRg st="0" end="0"/>
                                            </p:txEl>
                                          </p:spTgt>
                                        </p:tgtEl>
                                        <p:attrNameLst>
                                          <p:attrName>style.visibility</p:attrName>
                                        </p:attrNameLst>
                                      </p:cBhvr>
                                      <p:to>
                                        <p:strVal val="visible"/>
                                      </p:to>
                                    </p:set>
                                    <p:anim calcmode="discrete" valueType="clr">
                                      <p:cBhvr override="childStyle">
                                        <p:cTn id="12" dur="80"/>
                                        <p:tgtEl>
                                          <p:spTgt spid="57959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7959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7959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579592">
                                            <p:txEl>
                                              <p:pRg st="1" end="1"/>
                                            </p:txEl>
                                          </p:spTgt>
                                        </p:tgtEl>
                                        <p:attrNameLst>
                                          <p:attrName>style.visibility</p:attrName>
                                        </p:attrNameLst>
                                      </p:cBhvr>
                                      <p:to>
                                        <p:strVal val="visible"/>
                                      </p:to>
                                    </p:set>
                                    <p:anim calcmode="discrete" valueType="clr">
                                      <p:cBhvr override="childStyle">
                                        <p:cTn id="19" dur="80"/>
                                        <p:tgtEl>
                                          <p:spTgt spid="57959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79592">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579592">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579592">
                                            <p:txEl>
                                              <p:pRg st="2" end="2"/>
                                            </p:txEl>
                                          </p:spTgt>
                                        </p:tgtEl>
                                        <p:attrNameLst>
                                          <p:attrName>style.visibility</p:attrName>
                                        </p:attrNameLst>
                                      </p:cBhvr>
                                      <p:to>
                                        <p:strVal val="visible"/>
                                      </p:to>
                                    </p:set>
                                    <p:anim calcmode="discrete" valueType="clr">
                                      <p:cBhvr override="childStyle">
                                        <p:cTn id="26" dur="80"/>
                                        <p:tgtEl>
                                          <p:spTgt spid="57959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79592">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57959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65F6441-9A16-411A-AA7E-3FD30471BB84}" type="slidenum">
              <a:rPr lang="en-GB"/>
              <a:pPr>
                <a:defRPr/>
              </a:pPr>
              <a:t>144</a:t>
            </a:fld>
            <a:endParaRPr lang="en-GB"/>
          </a:p>
        </p:txBody>
      </p:sp>
      <p:sp>
        <p:nvSpPr>
          <p:cNvPr id="647170" name="Rectangle 2"/>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149508" name="Picture 3" descr="statue"/>
          <p:cNvPicPr>
            <a:picLocks noChangeAspect="1" noChangeArrowheads="1"/>
          </p:cNvPicPr>
          <p:nvPr>
            <p:ph idx="1"/>
          </p:nvPr>
        </p:nvPicPr>
        <p:blipFill>
          <a:blip r:embed="rId3" cstate="print"/>
          <a:srcRect/>
          <a:stretch>
            <a:fillRect/>
          </a:stretch>
        </p:blipFill>
        <p:spPr>
          <a:xfrm>
            <a:off x="468313" y="1196975"/>
            <a:ext cx="1585912" cy="5373688"/>
          </a:xfrm>
          <a:noFill/>
        </p:spPr>
      </p:pic>
      <p:sp>
        <p:nvSpPr>
          <p:cNvPr id="647172" name="Text Box 4"/>
          <p:cNvSpPr txBox="1">
            <a:spLocks noChangeArrowheads="1"/>
          </p:cNvSpPr>
          <p:nvPr/>
        </p:nvSpPr>
        <p:spPr bwMode="auto">
          <a:xfrm>
            <a:off x="2268538" y="1357313"/>
            <a:ext cx="6875462" cy="526256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Anglican Church    Non Conforming Churches</a:t>
            </a:r>
          </a:p>
          <a:p>
            <a:pPr algn="l">
              <a:spcBef>
                <a:spcPct val="50000"/>
              </a:spcBef>
              <a:defRPr/>
            </a:pPr>
            <a:r>
              <a:rPr lang="en-GB" sz="2800" b="1" dirty="0">
                <a:solidFill>
                  <a:srgbClr val="00FF00"/>
                </a:solidFill>
                <a:effectLst>
                  <a:outerShdw blurRad="38100" dist="38100" dir="2700000" algn="tl">
                    <a:srgbClr val="000000"/>
                  </a:outerShdw>
                </a:effectLst>
              </a:rPr>
              <a:t>Germanic Languages       Latin Languages </a:t>
            </a:r>
          </a:p>
          <a:p>
            <a:pPr algn="l">
              <a:spcBef>
                <a:spcPct val="50000"/>
              </a:spcBef>
              <a:defRPr/>
            </a:pPr>
            <a:r>
              <a:rPr lang="en-GB" sz="2800" b="1" dirty="0">
                <a:solidFill>
                  <a:srgbClr val="FFC000"/>
                </a:solidFill>
                <a:effectLst>
                  <a:outerShdw blurRad="38100" dist="38100" dir="2700000" algn="tl">
                    <a:srgbClr val="000000"/>
                  </a:outerShdw>
                </a:effectLst>
              </a:rPr>
              <a:t>English type Alphabet      Cyrillic Alphabet</a:t>
            </a:r>
          </a:p>
          <a:p>
            <a:pPr algn="l">
              <a:spcBef>
                <a:spcPct val="50000"/>
              </a:spcBef>
              <a:defRPr/>
            </a:pPr>
            <a:r>
              <a:rPr lang="en-GB" sz="2800" b="1" dirty="0">
                <a:solidFill>
                  <a:srgbClr val="FF33CC"/>
                </a:solidFill>
                <a:effectLst>
                  <a:outerShdw blurRad="38100" dist="38100" dir="2700000" algn="tl">
                    <a:srgbClr val="000000"/>
                  </a:outerShdw>
                </a:effectLst>
              </a:rPr>
              <a:t>Eastern Europe                  Western Europe</a:t>
            </a:r>
          </a:p>
          <a:p>
            <a:pPr algn="l">
              <a:spcBef>
                <a:spcPct val="50000"/>
              </a:spcBef>
              <a:defRPr/>
            </a:pPr>
            <a:r>
              <a:rPr lang="en-GB" sz="2800" b="1" dirty="0">
                <a:solidFill>
                  <a:srgbClr val="FF0000"/>
                </a:solidFill>
                <a:effectLst>
                  <a:outerShdw blurRad="38100" dist="38100" dir="2700000" algn="tl">
                    <a:srgbClr val="000000"/>
                  </a:outerShdw>
                </a:effectLst>
              </a:rPr>
              <a:t>EU Members                      Non EU Members</a:t>
            </a:r>
            <a:r>
              <a:rPr lang="en-GB" sz="28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47172">
                                            <p:txEl>
                                              <p:pRg st="0" end="0"/>
                                            </p:txEl>
                                          </p:spTgt>
                                        </p:tgtEl>
                                        <p:attrNameLst>
                                          <p:attrName>style.visibility</p:attrName>
                                        </p:attrNameLst>
                                      </p:cBhvr>
                                      <p:to>
                                        <p:strVal val="visible"/>
                                      </p:to>
                                    </p:set>
                                    <p:anim calcmode="discrete" valueType="clr">
                                      <p:cBhvr override="childStyle">
                                        <p:cTn id="7" dur="80"/>
                                        <p:tgtEl>
                                          <p:spTgt spid="64717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4717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4717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47172">
                                            <p:txEl>
                                              <p:pRg st="1" end="1"/>
                                            </p:txEl>
                                          </p:spTgt>
                                        </p:tgtEl>
                                        <p:attrNameLst>
                                          <p:attrName>style.visibility</p:attrName>
                                        </p:attrNameLst>
                                      </p:cBhvr>
                                      <p:to>
                                        <p:strVal val="visible"/>
                                      </p:to>
                                    </p:set>
                                    <p:anim calcmode="discrete" valueType="clr">
                                      <p:cBhvr override="childStyle">
                                        <p:cTn id="14" dur="80"/>
                                        <p:tgtEl>
                                          <p:spTgt spid="64717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47172">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47172">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47172">
                                            <p:txEl>
                                              <p:pRg st="2" end="2"/>
                                            </p:txEl>
                                          </p:spTgt>
                                        </p:tgtEl>
                                        <p:attrNameLst>
                                          <p:attrName>style.visibility</p:attrName>
                                        </p:attrNameLst>
                                      </p:cBhvr>
                                      <p:to>
                                        <p:strVal val="visible"/>
                                      </p:to>
                                    </p:set>
                                    <p:anim calcmode="discrete" valueType="clr">
                                      <p:cBhvr override="childStyle">
                                        <p:cTn id="21" dur="80"/>
                                        <p:tgtEl>
                                          <p:spTgt spid="64717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47172">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647172">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47172">
                                            <p:txEl>
                                              <p:pRg st="3" end="3"/>
                                            </p:txEl>
                                          </p:spTgt>
                                        </p:tgtEl>
                                        <p:attrNameLst>
                                          <p:attrName>style.visibility</p:attrName>
                                        </p:attrNameLst>
                                      </p:cBhvr>
                                      <p:to>
                                        <p:strVal val="visible"/>
                                      </p:to>
                                    </p:set>
                                    <p:anim calcmode="discrete" valueType="clr">
                                      <p:cBhvr override="childStyle">
                                        <p:cTn id="28" dur="80"/>
                                        <p:tgtEl>
                                          <p:spTgt spid="64717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47172">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647172">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647172">
                                            <p:txEl>
                                              <p:pRg st="4" end="4"/>
                                            </p:txEl>
                                          </p:spTgt>
                                        </p:tgtEl>
                                        <p:attrNameLst>
                                          <p:attrName>style.visibility</p:attrName>
                                        </p:attrNameLst>
                                      </p:cBhvr>
                                      <p:to>
                                        <p:strVal val="visible"/>
                                      </p:to>
                                    </p:set>
                                    <p:anim calcmode="discrete" valueType="clr">
                                      <p:cBhvr override="childStyle">
                                        <p:cTn id="35" dur="80"/>
                                        <p:tgtEl>
                                          <p:spTgt spid="64717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647172">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64717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DF376A60-8AE7-4303-B383-BDD44A1EE009}" type="slidenum">
              <a:rPr lang="en-GB"/>
              <a:pPr>
                <a:defRPr/>
              </a:pPr>
              <a:t>145</a:t>
            </a:fld>
            <a:endParaRPr lang="en-GB"/>
          </a:p>
        </p:txBody>
      </p:sp>
      <p:sp>
        <p:nvSpPr>
          <p:cNvPr id="672770" name="Rectangle 2"/>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pic>
        <p:nvPicPr>
          <p:cNvPr id="672773" name="Picture 5" descr="The%20wise%20and%20foolish%20virgins"/>
          <p:cNvPicPr>
            <a:picLocks noChangeAspect="1" noChangeArrowheads="1"/>
          </p:cNvPicPr>
          <p:nvPr/>
        </p:nvPicPr>
        <p:blipFill>
          <a:blip r:embed="rId3" cstate="print"/>
          <a:srcRect/>
          <a:stretch>
            <a:fillRect/>
          </a:stretch>
        </p:blipFill>
        <p:spPr bwMode="auto">
          <a:xfrm>
            <a:off x="395288" y="1412875"/>
            <a:ext cx="3816350" cy="2862263"/>
          </a:xfrm>
          <a:prstGeom prst="rect">
            <a:avLst/>
          </a:prstGeom>
          <a:noFill/>
          <a:ln w="9525">
            <a:noFill/>
            <a:miter lim="800000"/>
            <a:headEnd/>
            <a:tailEnd/>
          </a:ln>
        </p:spPr>
      </p:pic>
      <p:sp>
        <p:nvSpPr>
          <p:cNvPr id="672774" name="Text Box 6"/>
          <p:cNvSpPr txBox="1">
            <a:spLocks noChangeArrowheads="1"/>
          </p:cNvSpPr>
          <p:nvPr/>
        </p:nvSpPr>
        <p:spPr bwMode="auto">
          <a:xfrm>
            <a:off x="4572000" y="1357313"/>
            <a:ext cx="4321175" cy="106680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rPr>
              <a:t>The Parable of The 10 Virgins</a:t>
            </a:r>
          </a:p>
        </p:txBody>
      </p:sp>
      <p:sp>
        <p:nvSpPr>
          <p:cNvPr id="672775" name="Text Box 7"/>
          <p:cNvSpPr txBox="1">
            <a:spLocks noChangeArrowheads="1"/>
          </p:cNvSpPr>
          <p:nvPr/>
        </p:nvSpPr>
        <p:spPr bwMode="auto">
          <a:xfrm>
            <a:off x="4572000" y="2643188"/>
            <a:ext cx="4572000" cy="267811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66FF"/>
                </a:solidFill>
                <a:effectLst>
                  <a:outerShdw blurRad="38100" dist="38100" dir="2700000" algn="tl">
                    <a:srgbClr val="000000"/>
                  </a:outerShdw>
                </a:effectLst>
              </a:rPr>
              <a:t>It is significant that there were 10 virgins in the parable which again is the number of the Israelite tribes,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excluding Levi and Judah.</a:t>
            </a:r>
            <a:r>
              <a:rPr lang="en-GB" sz="2800" b="1" dirty="0">
                <a:solidFill>
                  <a:srgbClr val="FFFF00"/>
                </a:solidFill>
                <a:effectLst>
                  <a:outerShdw blurRad="38100" dist="38100" dir="2700000" algn="tl">
                    <a:srgbClr val="000000"/>
                  </a:outerShdw>
                </a:effectLst>
              </a:rPr>
              <a:t> </a:t>
            </a:r>
            <a:endParaRPr lang="en-GB" sz="2800" b="1" dirty="0">
              <a:solidFill>
                <a:srgbClr val="00FF00"/>
              </a:solidFill>
              <a:effectLst>
                <a:outerShdw blurRad="38100" dist="38100" dir="2700000" algn="tl">
                  <a:srgbClr val="000000"/>
                </a:outerShdw>
              </a:effectLst>
            </a:endParaRPr>
          </a:p>
        </p:txBody>
      </p:sp>
      <p:sp>
        <p:nvSpPr>
          <p:cNvPr id="672776" name="Text Box 8"/>
          <p:cNvSpPr txBox="1">
            <a:spLocks noChangeArrowheads="1"/>
          </p:cNvSpPr>
          <p:nvPr/>
        </p:nvSpPr>
        <p:spPr bwMode="auto">
          <a:xfrm>
            <a:off x="323850" y="4652963"/>
            <a:ext cx="4103688" cy="173990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A depiction of the 5 foolish &amp; the 5 wise virgins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2773"/>
                                        </p:tgtEl>
                                        <p:attrNameLst>
                                          <p:attrName>style.visibility</p:attrName>
                                        </p:attrNameLst>
                                      </p:cBhvr>
                                      <p:to>
                                        <p:strVal val="visible"/>
                                      </p:to>
                                    </p:set>
                                    <p:animEffect transition="in" filter="circle(in)">
                                      <p:cBhvr>
                                        <p:cTn id="7" dur="2000"/>
                                        <p:tgtEl>
                                          <p:spTgt spid="6727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72776"/>
                                        </p:tgtEl>
                                        <p:attrNameLst>
                                          <p:attrName>style.visibility</p:attrName>
                                        </p:attrNameLst>
                                      </p:cBhvr>
                                      <p:to>
                                        <p:strVal val="visible"/>
                                      </p:to>
                                    </p:set>
                                    <p:anim calcmode="lin" valueType="num">
                                      <p:cBhvr additive="base">
                                        <p:cTn id="12" dur="500" fill="hold"/>
                                        <p:tgtEl>
                                          <p:spTgt spid="672776"/>
                                        </p:tgtEl>
                                        <p:attrNameLst>
                                          <p:attrName>ppt_x</p:attrName>
                                        </p:attrNameLst>
                                      </p:cBhvr>
                                      <p:tavLst>
                                        <p:tav tm="0">
                                          <p:val>
                                            <p:strVal val="#ppt_x"/>
                                          </p:val>
                                        </p:tav>
                                        <p:tav tm="100000">
                                          <p:val>
                                            <p:strVal val="#ppt_x"/>
                                          </p:val>
                                        </p:tav>
                                      </p:tavLst>
                                    </p:anim>
                                    <p:anim calcmode="lin" valueType="num">
                                      <p:cBhvr additive="base">
                                        <p:cTn id="13" dur="500" fill="hold"/>
                                        <p:tgtEl>
                                          <p:spTgt spid="67277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72774"/>
                                        </p:tgtEl>
                                        <p:attrNameLst>
                                          <p:attrName>style.visibility</p:attrName>
                                        </p:attrNameLst>
                                      </p:cBhvr>
                                      <p:to>
                                        <p:strVal val="visible"/>
                                      </p:to>
                                    </p:set>
                                    <p:anim calcmode="lin" valueType="num">
                                      <p:cBhvr additive="base">
                                        <p:cTn id="18" dur="500" fill="hold"/>
                                        <p:tgtEl>
                                          <p:spTgt spid="672774"/>
                                        </p:tgtEl>
                                        <p:attrNameLst>
                                          <p:attrName>ppt_x</p:attrName>
                                        </p:attrNameLst>
                                      </p:cBhvr>
                                      <p:tavLst>
                                        <p:tav tm="0">
                                          <p:val>
                                            <p:strVal val="#ppt_x"/>
                                          </p:val>
                                        </p:tav>
                                        <p:tav tm="100000">
                                          <p:val>
                                            <p:strVal val="#ppt_x"/>
                                          </p:val>
                                        </p:tav>
                                      </p:tavLst>
                                    </p:anim>
                                    <p:anim calcmode="lin" valueType="num">
                                      <p:cBhvr additive="base">
                                        <p:cTn id="19" dur="500" fill="hold"/>
                                        <p:tgtEl>
                                          <p:spTgt spid="6727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672775"/>
                                        </p:tgtEl>
                                        <p:attrNameLst>
                                          <p:attrName>style.visibility</p:attrName>
                                        </p:attrNameLst>
                                      </p:cBhvr>
                                      <p:to>
                                        <p:strVal val="visible"/>
                                      </p:to>
                                    </p:set>
                                    <p:anim calcmode="discrete" valueType="clr">
                                      <p:cBhvr override="childStyle">
                                        <p:cTn id="24" dur="80"/>
                                        <p:tgtEl>
                                          <p:spTgt spid="67277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72775"/>
                                        </p:tgtEl>
                                        <p:attrNameLst>
                                          <p:attrName>fillcolor</p:attrName>
                                        </p:attrNameLst>
                                      </p:cBhvr>
                                      <p:tavLst>
                                        <p:tav tm="0">
                                          <p:val>
                                            <p:clrVal>
                                              <a:schemeClr val="accent2"/>
                                            </p:clrVal>
                                          </p:val>
                                        </p:tav>
                                        <p:tav tm="50000">
                                          <p:val>
                                            <p:clrVal>
                                              <a:schemeClr val="hlink"/>
                                            </p:clrVal>
                                          </p:val>
                                        </p:tav>
                                      </p:tavLst>
                                    </p:anim>
                                    <p:set>
                                      <p:cBhvr>
                                        <p:cTn id="26" dur="80"/>
                                        <p:tgtEl>
                                          <p:spTgt spid="6727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4" grpId="0"/>
      <p:bldP spid="672775" grpId="0"/>
      <p:bldP spid="67277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3" name="Slide Number Placeholder 2"/>
          <p:cNvSpPr>
            <a:spLocks noGrp="1"/>
          </p:cNvSpPr>
          <p:nvPr>
            <p:ph type="sldNum" sz="quarter" idx="12"/>
          </p:nvPr>
        </p:nvSpPr>
        <p:spPr/>
        <p:txBody>
          <a:bodyPr/>
          <a:lstStyle/>
          <a:p>
            <a:pPr>
              <a:defRPr/>
            </a:pPr>
            <a:fld id="{CC002677-B67C-490C-A28A-DC977CB46054}" type="slidenum">
              <a:rPr lang="en-GB" smtClean="0"/>
              <a:pPr>
                <a:defRPr/>
              </a:pPr>
              <a:t>146</a:t>
            </a:fld>
            <a:endParaRPr lang="en-GB"/>
          </a:p>
        </p:txBody>
      </p:sp>
      <p:sp>
        <p:nvSpPr>
          <p:cNvPr id="4" name="TextBox 3"/>
          <p:cNvSpPr txBox="1"/>
          <p:nvPr/>
        </p:nvSpPr>
        <p:spPr>
          <a:xfrm>
            <a:off x="5643563" y="2428875"/>
            <a:ext cx="3286125" cy="1354138"/>
          </a:xfrm>
          <a:prstGeom prst="rect">
            <a:avLst/>
          </a:prstGeom>
          <a:noFill/>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rPr>
              <a:t>The Parable of The 10 Virgins</a:t>
            </a:r>
          </a:p>
          <a:p>
            <a:pPr>
              <a:defRPr/>
            </a:pPr>
            <a:endParaRPr lang="en-GB" dirty="0"/>
          </a:p>
        </p:txBody>
      </p:sp>
      <p:sp>
        <p:nvSpPr>
          <p:cNvPr id="151557" name="AutoShape 2" descr="http://www.templestudy.com/wp-content/uploads/2008/03/10virgins.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en-US"/>
          </a:p>
        </p:txBody>
      </p:sp>
      <p:sp>
        <p:nvSpPr>
          <p:cNvPr id="151558" name="AutoShape 4" descr="http://www.templestudy.com/wp-content/uploads/2008/03/10virgins.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en-US"/>
          </a:p>
        </p:txBody>
      </p:sp>
      <p:pic>
        <p:nvPicPr>
          <p:cNvPr id="360454" name="Picture 6" descr="10virgins.jpg (625×366)"/>
          <p:cNvPicPr>
            <a:picLocks noChangeAspect="1" noChangeArrowheads="1"/>
          </p:cNvPicPr>
          <p:nvPr/>
        </p:nvPicPr>
        <p:blipFill>
          <a:blip r:embed="rId3" cstate="print"/>
          <a:srcRect/>
          <a:stretch>
            <a:fillRect/>
          </a:stretch>
        </p:blipFill>
        <p:spPr bwMode="auto">
          <a:xfrm>
            <a:off x="357188" y="1571625"/>
            <a:ext cx="5343525" cy="3128963"/>
          </a:xfrm>
          <a:prstGeom prst="rect">
            <a:avLst/>
          </a:prstGeom>
          <a:noFill/>
          <a:ln w="9525">
            <a:noFill/>
            <a:miter lim="800000"/>
            <a:headEnd/>
            <a:tailEnd/>
          </a:ln>
        </p:spPr>
      </p:pic>
      <p:sp>
        <p:nvSpPr>
          <p:cNvPr id="9" name="TextBox 8"/>
          <p:cNvSpPr txBox="1"/>
          <p:nvPr/>
        </p:nvSpPr>
        <p:spPr>
          <a:xfrm>
            <a:off x="0" y="5072074"/>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outerShdw>
                </a:effectLst>
              </a:rPr>
              <a:t>The 5 wise virgins had trimmed their lamps and filled them with oil </a:t>
            </a:r>
            <a:r>
              <a:rPr lang="en-GB" sz="2800" b="1" dirty="0">
                <a:solidFill>
                  <a:srgbClr val="00FF00"/>
                </a:solidFill>
                <a:effectLst>
                  <a:outerShdw blurRad="38100" dist="38100" dir="2700000" algn="tl">
                    <a:srgbClr val="000000"/>
                  </a:outerShdw>
                </a:effectLst>
              </a:rPr>
              <a:t>while the foolish virgins had neglected to fill their lamps with oil </a:t>
            </a:r>
            <a:r>
              <a:rPr lang="en-GB" sz="2800" b="1" dirty="0">
                <a:solidFill>
                  <a:srgbClr val="00FFFF"/>
                </a:solidFill>
                <a:effectLst>
                  <a:outerShdw blurRad="38100" dist="38100" dir="2700000" algn="tl">
                    <a:srgbClr val="000000"/>
                  </a:outerShdw>
                </a:effectLst>
              </a:rPr>
              <a:t>being symbolic for the word of Yahweh.</a:t>
            </a:r>
            <a:endParaRPr lang="en-GB" sz="28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0454"/>
                                        </p:tgtEl>
                                        <p:attrNameLst>
                                          <p:attrName>style.visibility</p:attrName>
                                        </p:attrNameLst>
                                      </p:cBhvr>
                                      <p:to>
                                        <p:strVal val="visible"/>
                                      </p:to>
                                    </p:set>
                                    <p:animEffect transition="in" filter="circle(in)">
                                      <p:cBhvr>
                                        <p:cTn id="7" dur="2000"/>
                                        <p:tgtEl>
                                          <p:spTgt spid="3604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40E3DC7D-6109-406B-81C6-C1479E650A26}" type="slidenum">
              <a:rPr lang="en-GB"/>
              <a:pPr>
                <a:defRPr/>
              </a:pPr>
              <a:t>147</a:t>
            </a:fld>
            <a:endParaRPr lang="en-GB"/>
          </a:p>
        </p:txBody>
      </p:sp>
      <p:sp>
        <p:nvSpPr>
          <p:cNvPr id="674818" name="Rectangle 2"/>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sp>
        <p:nvSpPr>
          <p:cNvPr id="674820" name="Text Box 4"/>
          <p:cNvSpPr txBox="1">
            <a:spLocks noChangeArrowheads="1"/>
          </p:cNvSpPr>
          <p:nvPr/>
        </p:nvSpPr>
        <p:spPr bwMode="auto">
          <a:xfrm>
            <a:off x="4572000" y="1052513"/>
            <a:ext cx="4321175" cy="1066800"/>
          </a:xfrm>
          <a:prstGeom prst="rect">
            <a:avLst/>
          </a:prstGeom>
          <a:noFill/>
          <a:ln w="9525">
            <a:noFill/>
            <a:miter lim="800000"/>
            <a:headEnd/>
            <a:tailEnd/>
          </a:ln>
          <a:effectLst/>
        </p:spPr>
        <p:txBody>
          <a:bodyPr>
            <a:spAutoFit/>
          </a:bodyPr>
          <a:lstStyle/>
          <a:p>
            <a:pPr>
              <a:spcBef>
                <a:spcPct val="50000"/>
              </a:spcBef>
              <a:defRPr/>
            </a:pPr>
            <a:r>
              <a:rPr lang="en-GB" sz="3200" b="1">
                <a:solidFill>
                  <a:srgbClr val="00FF00"/>
                </a:solidFill>
                <a:effectLst>
                  <a:outerShdw blurRad="38100" dist="38100" dir="2700000" algn="tl">
                    <a:srgbClr val="000000"/>
                  </a:outerShdw>
                </a:effectLst>
              </a:rPr>
              <a:t>The Parable of The 10 Virgins</a:t>
            </a:r>
          </a:p>
        </p:txBody>
      </p:sp>
      <p:sp>
        <p:nvSpPr>
          <p:cNvPr id="674821" name="Text Box 5"/>
          <p:cNvSpPr txBox="1">
            <a:spLocks noChangeArrowheads="1"/>
          </p:cNvSpPr>
          <p:nvPr/>
        </p:nvSpPr>
        <p:spPr bwMode="auto">
          <a:xfrm>
            <a:off x="5143500" y="2428875"/>
            <a:ext cx="385762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This parable could be alluding to those Israelite nations who have been active in spreading the Gospel and distributing it in the vernacular tongue </a:t>
            </a:r>
            <a:r>
              <a:rPr lang="en-GB" sz="2800" b="1" dirty="0">
                <a:solidFill>
                  <a:srgbClr val="FFC000"/>
                </a:solidFill>
                <a:effectLst>
                  <a:outerShdw blurRad="38100" dist="38100" dir="2700000" algn="tl">
                    <a:srgbClr val="000000"/>
                  </a:outerShdw>
                </a:effectLst>
              </a:rPr>
              <a:t>such</a:t>
            </a:r>
            <a:endParaRPr lang="en-GB" sz="2800" b="1" dirty="0">
              <a:solidFill>
                <a:srgbClr val="FFC000"/>
              </a:solidFill>
              <a:effectLst>
                <a:outerShdw blurRad="38100" dist="38100" dir="2700000" algn="tl">
                  <a:srgbClr val="000000"/>
                </a:outerShdw>
              </a:effectLst>
            </a:endParaRPr>
          </a:p>
        </p:txBody>
      </p:sp>
      <p:sp>
        <p:nvSpPr>
          <p:cNvPr id="674822" name="Text Box 6"/>
          <p:cNvSpPr txBox="1">
            <a:spLocks noChangeArrowheads="1"/>
          </p:cNvSpPr>
          <p:nvPr/>
        </p:nvSpPr>
        <p:spPr bwMode="auto">
          <a:xfrm>
            <a:off x="323850" y="4652963"/>
            <a:ext cx="4103688" cy="173990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 depiction of the 5 foolish &amp; the 5 wise virgins</a:t>
            </a:r>
          </a:p>
        </p:txBody>
      </p:sp>
      <p:pic>
        <p:nvPicPr>
          <p:cNvPr id="150537" name="Picture 9" descr="http://www.byzantinestudio.com/images/10virgins.gif"/>
          <p:cNvPicPr>
            <a:picLocks noChangeAspect="1" noChangeArrowheads="1"/>
          </p:cNvPicPr>
          <p:nvPr/>
        </p:nvPicPr>
        <p:blipFill>
          <a:blip r:embed="rId3" cstate="print">
            <a:duotone>
              <a:prstClr val="black"/>
              <a:srgbClr val="00B050">
                <a:tint val="45000"/>
                <a:satMod val="400000"/>
              </a:srgbClr>
            </a:duotone>
          </a:blip>
          <a:srcRect/>
          <a:stretch>
            <a:fillRect/>
          </a:stretch>
        </p:blipFill>
        <p:spPr bwMode="auto">
          <a:xfrm>
            <a:off x="357158" y="1214422"/>
            <a:ext cx="4398926" cy="34290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0537"/>
                                        </p:tgtEl>
                                        <p:attrNameLst>
                                          <p:attrName>style.visibility</p:attrName>
                                        </p:attrNameLst>
                                      </p:cBhvr>
                                      <p:to>
                                        <p:strVal val="visible"/>
                                      </p:to>
                                    </p:set>
                                    <p:animEffect transition="in" filter="circle(in)">
                                      <p:cBhvr>
                                        <p:cTn id="7" dur="2000"/>
                                        <p:tgtEl>
                                          <p:spTgt spid="150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74822"/>
                                        </p:tgtEl>
                                        <p:attrNameLst>
                                          <p:attrName>style.visibility</p:attrName>
                                        </p:attrNameLst>
                                      </p:cBhvr>
                                      <p:to>
                                        <p:strVal val="visible"/>
                                      </p:to>
                                    </p:set>
                                    <p:anim calcmode="lin" valueType="num">
                                      <p:cBhvr additive="base">
                                        <p:cTn id="12" dur="500" fill="hold"/>
                                        <p:tgtEl>
                                          <p:spTgt spid="674822"/>
                                        </p:tgtEl>
                                        <p:attrNameLst>
                                          <p:attrName>ppt_x</p:attrName>
                                        </p:attrNameLst>
                                      </p:cBhvr>
                                      <p:tavLst>
                                        <p:tav tm="0">
                                          <p:val>
                                            <p:strVal val="#ppt_x"/>
                                          </p:val>
                                        </p:tav>
                                        <p:tav tm="100000">
                                          <p:val>
                                            <p:strVal val="#ppt_x"/>
                                          </p:val>
                                        </p:tav>
                                      </p:tavLst>
                                    </p:anim>
                                    <p:anim calcmode="lin" valueType="num">
                                      <p:cBhvr additive="base">
                                        <p:cTn id="13" dur="500" fill="hold"/>
                                        <p:tgtEl>
                                          <p:spTgt spid="6748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74821"/>
                                        </p:tgtEl>
                                        <p:attrNameLst>
                                          <p:attrName>style.visibility</p:attrName>
                                        </p:attrNameLst>
                                      </p:cBhvr>
                                      <p:to>
                                        <p:strVal val="visible"/>
                                      </p:to>
                                    </p:set>
                                    <p:anim calcmode="discrete" valueType="clr">
                                      <p:cBhvr override="childStyle">
                                        <p:cTn id="18" dur="80"/>
                                        <p:tgtEl>
                                          <p:spTgt spid="67482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74821"/>
                                        </p:tgtEl>
                                        <p:attrNameLst>
                                          <p:attrName>fillcolor</p:attrName>
                                        </p:attrNameLst>
                                      </p:cBhvr>
                                      <p:tavLst>
                                        <p:tav tm="0">
                                          <p:val>
                                            <p:clrVal>
                                              <a:schemeClr val="accent2"/>
                                            </p:clrVal>
                                          </p:val>
                                        </p:tav>
                                        <p:tav tm="50000">
                                          <p:val>
                                            <p:clrVal>
                                              <a:schemeClr val="hlink"/>
                                            </p:clrVal>
                                          </p:val>
                                        </p:tav>
                                      </p:tavLst>
                                    </p:anim>
                                    <p:set>
                                      <p:cBhvr>
                                        <p:cTn id="20" dur="80"/>
                                        <p:tgtEl>
                                          <p:spTgt spid="6748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21" grpId="0"/>
      <p:bldP spid="67482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3" name="Slide Number Placeholder 2"/>
          <p:cNvSpPr>
            <a:spLocks noGrp="1"/>
          </p:cNvSpPr>
          <p:nvPr>
            <p:ph type="sldNum" sz="quarter" idx="12"/>
          </p:nvPr>
        </p:nvSpPr>
        <p:spPr/>
        <p:txBody>
          <a:bodyPr/>
          <a:lstStyle/>
          <a:p>
            <a:pPr>
              <a:defRPr/>
            </a:pPr>
            <a:fld id="{895CA58E-5E2C-4D45-92AA-B8243B2EF49B}" type="slidenum">
              <a:rPr lang="en-GB" smtClean="0"/>
              <a:pPr>
                <a:defRPr/>
              </a:pPr>
              <a:t>148</a:t>
            </a:fld>
            <a:endParaRPr lang="en-GB"/>
          </a:p>
        </p:txBody>
      </p:sp>
      <p:sp>
        <p:nvSpPr>
          <p:cNvPr id="4" name="TextBox 3"/>
          <p:cNvSpPr txBox="1"/>
          <p:nvPr/>
        </p:nvSpPr>
        <p:spPr>
          <a:xfrm>
            <a:off x="5000625" y="1500188"/>
            <a:ext cx="3929063" cy="5324475"/>
          </a:xfrm>
          <a:prstGeom prst="rect">
            <a:avLst/>
          </a:prstGeom>
          <a:noFill/>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 such </a:t>
            </a:r>
            <a:r>
              <a:rPr lang="en-GB" sz="2800" b="1" dirty="0">
                <a:solidFill>
                  <a:srgbClr val="00FFFF"/>
                </a:solidFill>
                <a:effectLst>
                  <a:outerShdw blurRad="38100" dist="38100" dir="2700000" algn="tl">
                    <a:srgbClr val="000000"/>
                  </a:outerShdw>
                </a:effectLst>
              </a:rPr>
              <a:t>as the Germanic-Anglo-Saxon- </a:t>
            </a:r>
            <a:r>
              <a:rPr lang="en-GB" sz="2800" b="1" dirty="0">
                <a:solidFill>
                  <a:srgbClr val="00FFFF"/>
                </a:solidFill>
                <a:effectLst>
                  <a:outerShdw blurRad="38100" dist="38100" dir="2700000" algn="tl">
                    <a:srgbClr val="000000"/>
                  </a:outerShdw>
                </a:effectLst>
              </a:rPr>
              <a:t>Celtic </a:t>
            </a:r>
            <a:r>
              <a:rPr lang="en-GB" sz="2800" b="1" dirty="0">
                <a:solidFill>
                  <a:srgbClr val="00FFFF"/>
                </a:solidFill>
                <a:effectLst>
                  <a:outerShdw blurRad="38100" dist="38100" dir="2700000" algn="tl">
                    <a:srgbClr val="000000"/>
                  </a:outerShdw>
                </a:effectLst>
              </a:rPr>
              <a:t>nations, </a:t>
            </a:r>
            <a:r>
              <a:rPr lang="en-GB" sz="2800" b="1" dirty="0">
                <a:solidFill>
                  <a:srgbClr val="FFC000"/>
                </a:solidFill>
                <a:effectLst>
                  <a:outerShdw blurRad="38100" dist="38100" dir="2700000" algn="tl">
                    <a:srgbClr val="000000"/>
                  </a:outerShdw>
                </a:effectLst>
              </a:rPr>
              <a:t>while the Latin nations of southern Europe have not done this!</a:t>
            </a:r>
          </a:p>
          <a:p>
            <a:pPr algn="l">
              <a:spcBef>
                <a:spcPct val="50000"/>
              </a:spcBef>
              <a:defRPr/>
            </a:pPr>
            <a:r>
              <a:rPr lang="en-GB" sz="2800" b="1" dirty="0">
                <a:solidFill>
                  <a:srgbClr val="00FF00"/>
                </a:solidFill>
                <a:effectLst>
                  <a:outerShdw blurRad="38100" dist="38100" dir="2700000" algn="tl">
                    <a:srgbClr val="000000"/>
                  </a:outerShdw>
                </a:effectLst>
              </a:rPr>
              <a:t>This is another example of the division represented by the 2 legs.</a:t>
            </a:r>
          </a:p>
          <a:p>
            <a:pPr>
              <a:defRPr/>
            </a:pPr>
            <a:endParaRPr lang="en-GB" dirty="0"/>
          </a:p>
        </p:txBody>
      </p:sp>
      <p:pic>
        <p:nvPicPr>
          <p:cNvPr id="365570" name="Picture 2" descr="http://preparednesspro.files.wordpress.com/2009/07/spiritual-preparedness-10-virgins-raine-2.jpg"/>
          <p:cNvPicPr>
            <a:picLocks noChangeAspect="1" noChangeArrowheads="1"/>
          </p:cNvPicPr>
          <p:nvPr/>
        </p:nvPicPr>
        <p:blipFill>
          <a:blip r:embed="rId3" cstate="print"/>
          <a:srcRect/>
          <a:stretch>
            <a:fillRect/>
          </a:stretch>
        </p:blipFill>
        <p:spPr bwMode="auto">
          <a:xfrm>
            <a:off x="142875" y="1500188"/>
            <a:ext cx="4762500" cy="2714625"/>
          </a:xfrm>
          <a:prstGeom prst="rect">
            <a:avLst/>
          </a:prstGeom>
          <a:noFill/>
          <a:ln w="9525">
            <a:noFill/>
            <a:miter lim="800000"/>
            <a:headEnd/>
            <a:tailEnd/>
          </a:ln>
        </p:spPr>
      </p:pic>
      <p:sp>
        <p:nvSpPr>
          <p:cNvPr id="6" name="TextBox 5"/>
          <p:cNvSpPr txBox="1"/>
          <p:nvPr/>
        </p:nvSpPr>
        <p:spPr>
          <a:xfrm>
            <a:off x="428625" y="4643438"/>
            <a:ext cx="3786188" cy="1354137"/>
          </a:xfrm>
          <a:prstGeom prst="rect">
            <a:avLst/>
          </a:prstGeom>
          <a:noFill/>
        </p:spPr>
        <p:txBody>
          <a:bodyPr>
            <a:spAutoFit/>
          </a:bodyPr>
          <a:lstStyle/>
          <a:p>
            <a:pPr>
              <a:defRPr/>
            </a:pPr>
            <a:r>
              <a:rPr lang="en-GB" sz="3200" b="1" dirty="0">
                <a:solidFill>
                  <a:srgbClr val="FFFF00"/>
                </a:solidFill>
                <a:effectLst>
                  <a:outerShdw blurRad="38100" dist="38100" dir="2700000" algn="tl">
                    <a:srgbClr val="000000"/>
                  </a:outerShdw>
                </a:effectLst>
              </a:rPr>
              <a:t>The Parable of The 10 Virgins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circle(in)">
                                      <p:cBhvr>
                                        <p:cTn id="7" dur="2000"/>
                                        <p:tgtEl>
                                          <p:spTgt spid="3655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F41CDE2-A78F-44A2-BD6C-03F6E582BEC6}" type="slidenum">
              <a:rPr lang="en-GB"/>
              <a:pPr>
                <a:defRPr/>
              </a:pPr>
              <a:t>149</a:t>
            </a:fld>
            <a:endParaRPr lang="en-GB" dirty="0"/>
          </a:p>
        </p:txBody>
      </p:sp>
      <p:sp>
        <p:nvSpPr>
          <p:cNvPr id="612356" name="Rectangle 4"/>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pic>
        <p:nvPicPr>
          <p:cNvPr id="612358" name="Picture 6" descr="Rothschilds Bank Logo"/>
          <p:cNvPicPr>
            <a:picLocks noChangeAspect="1" noChangeArrowheads="1"/>
          </p:cNvPicPr>
          <p:nvPr>
            <p:ph idx="1"/>
          </p:nvPr>
        </p:nvPicPr>
        <p:blipFill>
          <a:blip r:embed="rId3" cstate="print"/>
          <a:srcRect/>
          <a:stretch>
            <a:fillRect/>
          </a:stretch>
        </p:blipFill>
        <p:spPr>
          <a:xfrm>
            <a:off x="395288" y="1557338"/>
            <a:ext cx="3657600" cy="3657600"/>
          </a:xfrm>
          <a:noFill/>
        </p:spPr>
      </p:pic>
      <p:sp>
        <p:nvSpPr>
          <p:cNvPr id="612360" name="Text Box 8"/>
          <p:cNvSpPr txBox="1">
            <a:spLocks noChangeArrowheads="1"/>
          </p:cNvSpPr>
          <p:nvPr/>
        </p:nvSpPr>
        <p:spPr bwMode="auto">
          <a:xfrm>
            <a:off x="4286250" y="1714500"/>
            <a:ext cx="4538663" cy="39703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Here we see the logo of one of the Rothschild Banks with arrows taken from the coat of arms of </a:t>
            </a:r>
            <a:r>
              <a:rPr lang="en-GB" sz="2800" b="1" dirty="0">
                <a:solidFill>
                  <a:srgbClr val="FF0000"/>
                </a:solidFill>
                <a:effectLst>
                  <a:outerShdw blurRad="38100" dist="38100" dir="2700000" algn="tl">
                    <a:srgbClr val="000000"/>
                  </a:outerShdw>
                </a:effectLst>
              </a:rPr>
              <a:t>the house of Rothschild –</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Interestingly the large R could refer to the Right Hand and the </a:t>
            </a:r>
            <a:r>
              <a:rPr lang="en-GB" sz="2800" b="1" dirty="0">
                <a:solidFill>
                  <a:srgbClr val="FF0000"/>
                </a:solidFill>
                <a:effectLst>
                  <a:outerShdw blurRad="38100" dist="38100" dir="2700000" algn="tl">
                    <a:srgbClr val="000000"/>
                  </a:outerShdw>
                </a:effectLst>
              </a:rPr>
              <a:t>J &amp; C to judgment coming!</a:t>
            </a:r>
          </a:p>
        </p:txBody>
      </p:sp>
      <p:sp>
        <p:nvSpPr>
          <p:cNvPr id="8" name="Text Box 5"/>
          <p:cNvSpPr txBox="1">
            <a:spLocks noChangeArrowheads="1"/>
          </p:cNvSpPr>
          <p:nvPr/>
        </p:nvSpPr>
        <p:spPr bwMode="auto">
          <a:xfrm>
            <a:off x="8286750" y="1643063"/>
            <a:ext cx="4929188" cy="461962"/>
          </a:xfrm>
          <a:prstGeom prst="rect">
            <a:avLst/>
          </a:prstGeom>
          <a:noFill/>
          <a:ln w="9525">
            <a:noFill/>
            <a:miter lim="800000"/>
            <a:headEnd/>
            <a:tailEnd/>
          </a:ln>
          <a:effectLst/>
        </p:spPr>
        <p:txBody>
          <a:bodyPr>
            <a:spAutoFit/>
          </a:bodyPr>
          <a:lstStyle/>
          <a:p>
            <a:pPr algn="l">
              <a:spcBef>
                <a:spcPct val="50000"/>
              </a:spcBef>
              <a:defRPr/>
            </a:pPr>
            <a:endParaRPr lang="en-GB" sz="24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2358"/>
                                        </p:tgtEl>
                                        <p:attrNameLst>
                                          <p:attrName>style.visibility</p:attrName>
                                        </p:attrNameLst>
                                      </p:cBhvr>
                                      <p:to>
                                        <p:strVal val="visible"/>
                                      </p:to>
                                    </p:set>
                                    <p:animEffect transition="in" filter="circle(in)">
                                      <p:cBhvr>
                                        <p:cTn id="7" dur="2000"/>
                                        <p:tgtEl>
                                          <p:spTgt spid="6123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2360"/>
                                        </p:tgtEl>
                                        <p:attrNameLst>
                                          <p:attrName>style.visibility</p:attrName>
                                        </p:attrNameLst>
                                      </p:cBhvr>
                                      <p:to>
                                        <p:strVal val="visible"/>
                                      </p:to>
                                    </p:set>
                                    <p:anim calcmode="discrete" valueType="clr">
                                      <p:cBhvr override="childStyle">
                                        <p:cTn id="12" dur="80"/>
                                        <p:tgtEl>
                                          <p:spTgt spid="6123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2360"/>
                                        </p:tgtEl>
                                        <p:attrNameLst>
                                          <p:attrName>fillcolor</p:attrName>
                                        </p:attrNameLst>
                                      </p:cBhvr>
                                      <p:tavLst>
                                        <p:tav tm="0">
                                          <p:val>
                                            <p:clrVal>
                                              <a:schemeClr val="accent2"/>
                                            </p:clrVal>
                                          </p:val>
                                        </p:tav>
                                        <p:tav tm="50000">
                                          <p:val>
                                            <p:clrVal>
                                              <a:schemeClr val="hlink"/>
                                            </p:clrVal>
                                          </p:val>
                                        </p:tav>
                                      </p:tavLst>
                                    </p:anim>
                                    <p:set>
                                      <p:cBhvr>
                                        <p:cTn id="14" dur="80"/>
                                        <p:tgtEl>
                                          <p:spTgt spid="6123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095B5AE-F33D-483C-83AB-5659948E00B0}" type="slidenum">
              <a:rPr lang="en-GB"/>
              <a:pPr>
                <a:defRPr/>
              </a:pPr>
              <a:t>15</a:t>
            </a:fld>
            <a:endParaRPr lang="en-GB"/>
          </a:p>
        </p:txBody>
      </p:sp>
      <p:sp>
        <p:nvSpPr>
          <p:cNvPr id="379908" name="Rectangle 4"/>
          <p:cNvSpPr>
            <a:spLocks noGrp="1" noChangeArrowheads="1"/>
          </p:cNvSpPr>
          <p:nvPr>
            <p:ph type="title"/>
          </p:nvPr>
        </p:nvSpPr>
        <p:spPr/>
        <p:txBody>
          <a:bodyPr/>
          <a:lstStyle/>
          <a:p>
            <a:pPr eaLnBrk="1" hangingPunct="1">
              <a:defRPr/>
            </a:pPr>
            <a:r>
              <a:rPr lang="en-GB" sz="4000" b="1" smtClean="0">
                <a:solidFill>
                  <a:srgbClr val="FF0000"/>
                </a:solidFill>
              </a:rPr>
              <a:t>Gog Needs To Cull </a:t>
            </a:r>
            <a:r>
              <a:rPr lang="en-GB" sz="4000" b="1" smtClean="0">
                <a:solidFill>
                  <a:srgbClr val="FFFF00"/>
                </a:solidFill>
              </a:rPr>
              <a:t>Our Armed Forces</a:t>
            </a:r>
          </a:p>
        </p:txBody>
      </p:sp>
      <p:pic>
        <p:nvPicPr>
          <p:cNvPr id="379910" name="Picture 6" descr="_42078718_kinlosssix416getty"/>
          <p:cNvPicPr>
            <a:picLocks noChangeAspect="1" noChangeArrowheads="1"/>
          </p:cNvPicPr>
          <p:nvPr>
            <p:ph idx="1"/>
          </p:nvPr>
        </p:nvPicPr>
        <p:blipFill>
          <a:blip r:embed="rId3" cstate="print"/>
          <a:srcRect/>
          <a:stretch>
            <a:fillRect/>
          </a:stretch>
        </p:blipFill>
        <p:spPr>
          <a:xfrm>
            <a:off x="285750" y="1428750"/>
            <a:ext cx="3962400" cy="2857500"/>
          </a:xfrm>
          <a:noFill/>
        </p:spPr>
      </p:pic>
      <p:sp>
        <p:nvSpPr>
          <p:cNvPr id="379912" name="Text Box 8"/>
          <p:cNvSpPr txBox="1">
            <a:spLocks noChangeArrowheads="1"/>
          </p:cNvSpPr>
          <p:nvPr/>
        </p:nvSpPr>
        <p:spPr bwMode="auto">
          <a:xfrm>
            <a:off x="4500563" y="1700213"/>
            <a:ext cx="4392612"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Having gained almost total political control of western Israelite nations, </a:t>
            </a:r>
            <a:r>
              <a:rPr lang="en-GB" sz="2800" b="1" dirty="0">
                <a:solidFill>
                  <a:srgbClr val="FF0000"/>
                </a:solidFill>
                <a:effectLst>
                  <a:outerShdw blurRad="38100" dist="38100" dir="2700000" algn="tl">
                    <a:srgbClr val="000000"/>
                  </a:outerShdw>
                </a:effectLst>
              </a:rPr>
              <a:t>the need now is to cull the armed forces and replace them with aliens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so when time is decided for the final takeover there will be no possibility of a mutiny.</a:t>
            </a:r>
          </a:p>
        </p:txBody>
      </p:sp>
      <p:sp>
        <p:nvSpPr>
          <p:cNvPr id="379913" name="Text Box 9"/>
          <p:cNvSpPr txBox="1">
            <a:spLocks noChangeArrowheads="1"/>
          </p:cNvSpPr>
          <p:nvPr/>
        </p:nvSpPr>
        <p:spPr bwMode="auto">
          <a:xfrm>
            <a:off x="285750" y="4357688"/>
            <a:ext cx="3889375" cy="23082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Another casualty of Gog’s War in </a:t>
            </a:r>
            <a:r>
              <a:rPr lang="en-GB" sz="3600" b="1" dirty="0" err="1">
                <a:solidFill>
                  <a:srgbClr val="FFFF00"/>
                </a:solidFill>
                <a:effectLst>
                  <a:outerShdw blurRad="38100" dist="38100" dir="2700000" algn="tl">
                    <a:srgbClr val="000000"/>
                  </a:outerShdw>
                </a:effectLst>
              </a:rPr>
              <a:t>Afganistan</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10"/>
                                        </p:tgtEl>
                                        <p:attrNameLst>
                                          <p:attrName>style.visibility</p:attrName>
                                        </p:attrNameLst>
                                      </p:cBhvr>
                                      <p:to>
                                        <p:strVal val="visible"/>
                                      </p:to>
                                    </p:set>
                                    <p:animEffect transition="in" filter="circle(in)">
                                      <p:cBhvr>
                                        <p:cTn id="7" dur="2000"/>
                                        <p:tgtEl>
                                          <p:spTgt spid="3799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9913"/>
                                        </p:tgtEl>
                                        <p:attrNameLst>
                                          <p:attrName>style.visibility</p:attrName>
                                        </p:attrNameLst>
                                      </p:cBhvr>
                                      <p:to>
                                        <p:strVal val="visible"/>
                                      </p:to>
                                    </p:set>
                                    <p:anim calcmode="lin" valueType="num">
                                      <p:cBhvr additive="base">
                                        <p:cTn id="12" dur="500" fill="hold"/>
                                        <p:tgtEl>
                                          <p:spTgt spid="379913"/>
                                        </p:tgtEl>
                                        <p:attrNameLst>
                                          <p:attrName>ppt_x</p:attrName>
                                        </p:attrNameLst>
                                      </p:cBhvr>
                                      <p:tavLst>
                                        <p:tav tm="0">
                                          <p:val>
                                            <p:strVal val="#ppt_x"/>
                                          </p:val>
                                        </p:tav>
                                        <p:tav tm="100000">
                                          <p:val>
                                            <p:strVal val="#ppt_x"/>
                                          </p:val>
                                        </p:tav>
                                      </p:tavLst>
                                    </p:anim>
                                    <p:anim calcmode="lin" valueType="num">
                                      <p:cBhvr additive="base">
                                        <p:cTn id="13" dur="500" fill="hold"/>
                                        <p:tgtEl>
                                          <p:spTgt spid="3799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9912"/>
                                        </p:tgtEl>
                                        <p:attrNameLst>
                                          <p:attrName>style.visibility</p:attrName>
                                        </p:attrNameLst>
                                      </p:cBhvr>
                                      <p:to>
                                        <p:strVal val="visible"/>
                                      </p:to>
                                    </p:set>
                                    <p:anim calcmode="discrete" valueType="clr">
                                      <p:cBhvr override="childStyle">
                                        <p:cTn id="18" dur="80"/>
                                        <p:tgtEl>
                                          <p:spTgt spid="37991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9912"/>
                                        </p:tgtEl>
                                        <p:attrNameLst>
                                          <p:attrName>fillcolor</p:attrName>
                                        </p:attrNameLst>
                                      </p:cBhvr>
                                      <p:tavLst>
                                        <p:tav tm="0">
                                          <p:val>
                                            <p:clrVal>
                                              <a:schemeClr val="accent2"/>
                                            </p:clrVal>
                                          </p:val>
                                        </p:tav>
                                        <p:tav tm="50000">
                                          <p:val>
                                            <p:clrVal>
                                              <a:schemeClr val="hlink"/>
                                            </p:clrVal>
                                          </p:val>
                                        </p:tav>
                                      </p:tavLst>
                                    </p:anim>
                                    <p:set>
                                      <p:cBhvr>
                                        <p:cTn id="20" dur="80"/>
                                        <p:tgtEl>
                                          <p:spTgt spid="3799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2" grpId="0"/>
      <p:bldP spid="3799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4" name="Slide Number Placeholder 3"/>
          <p:cNvSpPr>
            <a:spLocks noGrp="1"/>
          </p:cNvSpPr>
          <p:nvPr>
            <p:ph type="sldNum" sz="quarter" idx="12"/>
          </p:nvPr>
        </p:nvSpPr>
        <p:spPr/>
        <p:txBody>
          <a:bodyPr/>
          <a:lstStyle/>
          <a:p>
            <a:pPr>
              <a:defRPr/>
            </a:pPr>
            <a:fld id="{8E47EEDB-FEAE-4BA3-A791-04651259D36D}" type="slidenum">
              <a:rPr lang="en-GB" smtClean="0"/>
              <a:pPr>
                <a:defRPr/>
              </a:pPr>
              <a:t>150</a:t>
            </a:fld>
            <a:endParaRPr lang="en-GB"/>
          </a:p>
        </p:txBody>
      </p:sp>
      <p:pic>
        <p:nvPicPr>
          <p:cNvPr id="6" name="Picture 2" descr="A:\MVC-013F.JPG"/>
          <p:cNvPicPr>
            <a:picLocks noChangeAspect="1" noChangeArrowheads="1"/>
          </p:cNvPicPr>
          <p:nvPr/>
        </p:nvPicPr>
        <p:blipFill>
          <a:blip r:embed="rId3" cstate="print"/>
          <a:srcRect/>
          <a:stretch>
            <a:fillRect/>
          </a:stretch>
        </p:blipFill>
        <p:spPr bwMode="auto">
          <a:xfrm>
            <a:off x="285750" y="1643063"/>
            <a:ext cx="3962400" cy="2971800"/>
          </a:xfrm>
          <a:prstGeom prst="rect">
            <a:avLst/>
          </a:prstGeom>
          <a:noFill/>
          <a:ln w="9525">
            <a:noFill/>
            <a:miter lim="800000"/>
            <a:headEnd/>
            <a:tailEnd/>
          </a:ln>
        </p:spPr>
      </p:pic>
      <p:sp>
        <p:nvSpPr>
          <p:cNvPr id="7" name="TextBox 6"/>
          <p:cNvSpPr txBox="1"/>
          <p:nvPr/>
        </p:nvSpPr>
        <p:spPr>
          <a:xfrm>
            <a:off x="4643438" y="2071688"/>
            <a:ext cx="4214812" cy="4246562"/>
          </a:xfrm>
          <a:prstGeom prst="rect">
            <a:avLst/>
          </a:prstGeom>
          <a:noFill/>
        </p:spPr>
        <p:txBody>
          <a:bodyPr>
            <a:spAutoFit/>
          </a:bodyPr>
          <a:lstStyle/>
          <a:p>
            <a:pPr algn="l">
              <a:defRPr/>
            </a:pPr>
            <a:r>
              <a:rPr lang="en-GB" sz="3600" b="1" dirty="0">
                <a:solidFill>
                  <a:srgbClr val="FF33CC"/>
                </a:solidFill>
                <a:effectLst>
                  <a:outerShdw blurRad="38100" dist="38100" dir="2700000" algn="tl">
                    <a:srgbClr val="000000"/>
                  </a:outerShdw>
                </a:effectLst>
              </a:rPr>
              <a:t>Ezekiel 39:3;</a:t>
            </a:r>
            <a:r>
              <a:rPr lang="en-GB" sz="3600" b="1" dirty="0">
                <a:solidFill>
                  <a:srgbClr val="FFFF00"/>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And I will smite thy bow out of thy left hand and will cause thine arrows to fall out of thy right hand.</a:t>
            </a:r>
          </a:p>
          <a:p>
            <a:pPr>
              <a:defRPr/>
            </a:pPr>
            <a:endParaRPr lang="en-GB" dirty="0"/>
          </a:p>
        </p:txBody>
      </p:sp>
      <p:sp>
        <p:nvSpPr>
          <p:cNvPr id="8" name="TextBox 7"/>
          <p:cNvSpPr txBox="1"/>
          <p:nvPr/>
        </p:nvSpPr>
        <p:spPr>
          <a:xfrm>
            <a:off x="285750" y="5072063"/>
            <a:ext cx="3929063" cy="120015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The Rothschilds Headquarters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611671-5FE9-43EB-B01C-618994A29CA3}" type="slidenum">
              <a:rPr lang="en-GB"/>
              <a:pPr>
                <a:defRPr/>
              </a:pPr>
              <a:t>151</a:t>
            </a:fld>
            <a:endParaRPr lang="en-GB"/>
          </a:p>
        </p:txBody>
      </p:sp>
      <p:sp>
        <p:nvSpPr>
          <p:cNvPr id="651272" name="Rectangle 8"/>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sp>
        <p:nvSpPr>
          <p:cNvPr id="651269" name="Text Box 5"/>
          <p:cNvSpPr txBox="1">
            <a:spLocks noChangeArrowheads="1"/>
          </p:cNvSpPr>
          <p:nvPr/>
        </p:nvSpPr>
        <p:spPr bwMode="auto">
          <a:xfrm>
            <a:off x="6000750" y="1773238"/>
            <a:ext cx="3143250" cy="3970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Malachi 4:1</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chemeClr val="hlink"/>
                </a:solidFill>
                <a:effectLst>
                  <a:outerShdw blurRad="38100" dist="38100" dir="2700000" algn="tl">
                    <a:srgbClr val="000000"/>
                  </a:outerShdw>
                </a:effectLst>
              </a:rPr>
              <a:t>For, behold, the day cometh, that shall burn as an oven; and all the proud, yea, and all that do wickedly,</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shall be stubble</a:t>
            </a:r>
            <a:r>
              <a:rPr lang="en-GB" sz="2800" b="1" dirty="0">
                <a:solidFill>
                  <a:schemeClr val="hlink"/>
                </a:solidFill>
                <a:effectLst>
                  <a:outerShdw blurRad="38100" dist="38100" dir="2700000" algn="tl">
                    <a:srgbClr val="000000"/>
                  </a:outerShdw>
                </a:effectLst>
              </a:rPr>
              <a:t>: ….</a:t>
            </a:r>
            <a:endParaRPr lang="en-GB" sz="2800" dirty="0">
              <a:solidFill>
                <a:srgbClr val="00FF00"/>
              </a:solidFill>
            </a:endParaRPr>
          </a:p>
        </p:txBody>
      </p:sp>
      <p:pic>
        <p:nvPicPr>
          <p:cNvPr id="651271" name="Picture 7" descr="burning_wheat_stubble"/>
          <p:cNvPicPr>
            <a:picLocks noChangeAspect="1" noChangeArrowheads="1"/>
          </p:cNvPicPr>
          <p:nvPr>
            <p:ph idx="1"/>
          </p:nvPr>
        </p:nvPicPr>
        <p:blipFill>
          <a:blip r:embed="rId3" cstate="print"/>
          <a:srcRect/>
          <a:stretch>
            <a:fillRect/>
          </a:stretch>
        </p:blipFill>
        <p:spPr>
          <a:xfrm>
            <a:off x="285750" y="1857375"/>
            <a:ext cx="5618163" cy="42148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1271"/>
                                        </p:tgtEl>
                                        <p:attrNameLst>
                                          <p:attrName>style.visibility</p:attrName>
                                        </p:attrNameLst>
                                      </p:cBhvr>
                                      <p:to>
                                        <p:strVal val="visible"/>
                                      </p:to>
                                    </p:set>
                                    <p:animEffect transition="in" filter="circle(in)">
                                      <p:cBhvr>
                                        <p:cTn id="7" dur="2000"/>
                                        <p:tgtEl>
                                          <p:spTgt spid="65127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51269"/>
                                        </p:tgtEl>
                                        <p:attrNameLst>
                                          <p:attrName>style.visibility</p:attrName>
                                        </p:attrNameLst>
                                      </p:cBhvr>
                                      <p:to>
                                        <p:strVal val="visible"/>
                                      </p:to>
                                    </p:set>
                                    <p:anim calcmode="discrete" valueType="clr">
                                      <p:cBhvr override="childStyle">
                                        <p:cTn id="12" dur="80"/>
                                        <p:tgtEl>
                                          <p:spTgt spid="65126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51269"/>
                                        </p:tgtEl>
                                        <p:attrNameLst>
                                          <p:attrName>fillcolor</p:attrName>
                                        </p:attrNameLst>
                                      </p:cBhvr>
                                      <p:tavLst>
                                        <p:tav tm="0">
                                          <p:val>
                                            <p:clrVal>
                                              <a:schemeClr val="accent2"/>
                                            </p:clrVal>
                                          </p:val>
                                        </p:tav>
                                        <p:tav tm="50000">
                                          <p:val>
                                            <p:clrVal>
                                              <a:schemeClr val="hlink"/>
                                            </p:clrVal>
                                          </p:val>
                                        </p:tav>
                                      </p:tavLst>
                                    </p:anim>
                                    <p:set>
                                      <p:cBhvr>
                                        <p:cTn id="14" dur="80"/>
                                        <p:tgtEl>
                                          <p:spTgt spid="6512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4" name="Slide Number Placeholder 3"/>
          <p:cNvSpPr>
            <a:spLocks noGrp="1"/>
          </p:cNvSpPr>
          <p:nvPr>
            <p:ph type="sldNum" sz="quarter" idx="12"/>
          </p:nvPr>
        </p:nvSpPr>
        <p:spPr/>
        <p:txBody>
          <a:bodyPr/>
          <a:lstStyle/>
          <a:p>
            <a:pPr>
              <a:defRPr/>
            </a:pPr>
            <a:fld id="{D4C757D8-386D-4760-81ED-FDB9D91B1229}" type="slidenum">
              <a:rPr lang="en-GB" smtClean="0"/>
              <a:pPr>
                <a:defRPr/>
              </a:pPr>
              <a:t>152</a:t>
            </a:fld>
            <a:endParaRPr lang="en-GB"/>
          </a:p>
        </p:txBody>
      </p:sp>
      <p:pic>
        <p:nvPicPr>
          <p:cNvPr id="367620" name="Picture 4" descr="http://www.sott.net/image/image/3901/Burning_house_in_Witch_Creek_fire.jpg"/>
          <p:cNvPicPr>
            <a:picLocks noChangeAspect="1" noChangeArrowheads="1"/>
          </p:cNvPicPr>
          <p:nvPr/>
        </p:nvPicPr>
        <p:blipFill>
          <a:blip r:embed="rId3" cstate="print"/>
          <a:srcRect/>
          <a:stretch>
            <a:fillRect/>
          </a:stretch>
        </p:blipFill>
        <p:spPr bwMode="auto">
          <a:xfrm>
            <a:off x="1571625" y="1571625"/>
            <a:ext cx="5857875" cy="3605213"/>
          </a:xfrm>
          <a:prstGeom prst="rect">
            <a:avLst/>
          </a:prstGeom>
          <a:noFill/>
          <a:ln w="9525">
            <a:noFill/>
            <a:miter lim="800000"/>
            <a:headEnd/>
            <a:tailEnd/>
          </a:ln>
        </p:spPr>
      </p:pic>
      <p:sp>
        <p:nvSpPr>
          <p:cNvPr id="8" name="TextBox 7"/>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 and the day that cometh shall burn them up, saith the LORD of hosts, </a:t>
            </a:r>
            <a:r>
              <a:rPr lang="en-GB" sz="2800" b="1" dirty="0">
                <a:solidFill>
                  <a:srgbClr val="FFFF00"/>
                </a:solidFill>
                <a:effectLst>
                  <a:outerShdw blurRad="38100" dist="38100" dir="2700000" algn="tl">
                    <a:srgbClr val="000000"/>
                  </a:outerShdw>
                </a:effectLst>
              </a:rPr>
              <a:t>that it shall leave them neither root nor branch.</a:t>
            </a:r>
            <a:endParaRPr lang="en-GB"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circle(in)">
                                      <p:cBhvr>
                                        <p:cTn id="7" dur="2000"/>
                                        <p:tgtEl>
                                          <p:spTgt spid="3676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D2FD162-B841-452C-ABD9-2E6EE0F39F0C}" type="slidenum">
              <a:rPr lang="en-GB"/>
              <a:pPr>
                <a:defRPr/>
              </a:pPr>
              <a:t>153</a:t>
            </a:fld>
            <a:endParaRPr lang="en-GB"/>
          </a:p>
        </p:txBody>
      </p:sp>
      <p:sp>
        <p:nvSpPr>
          <p:cNvPr id="654340" name="Rectangle 4"/>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sp>
        <p:nvSpPr>
          <p:cNvPr id="654341" name="Text Box 5"/>
          <p:cNvSpPr txBox="1">
            <a:spLocks noChangeArrowheads="1"/>
          </p:cNvSpPr>
          <p:nvPr/>
        </p:nvSpPr>
        <p:spPr bwMode="auto">
          <a:xfrm>
            <a:off x="4929188" y="1857375"/>
            <a:ext cx="4000500" cy="37544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Obadiah 1:18</a:t>
            </a:r>
          </a:p>
          <a:p>
            <a:pPr algn="l">
              <a:spcBef>
                <a:spcPct val="50000"/>
              </a:spcBef>
              <a:defRPr/>
            </a:pPr>
            <a:r>
              <a:rPr lang="en-GB" sz="2800" b="1" dirty="0">
                <a:solidFill>
                  <a:srgbClr val="00FFFF"/>
                </a:solidFill>
                <a:effectLst>
                  <a:outerShdw blurRad="38100" dist="38100" dir="2700000" algn="tl">
                    <a:srgbClr val="000000"/>
                  </a:outerShdw>
                </a:effectLst>
              </a:rPr>
              <a:t>And the house of Jacob shall be a fire, </a:t>
            </a:r>
            <a:r>
              <a:rPr lang="en-GB" sz="2800" b="1" dirty="0">
                <a:solidFill>
                  <a:srgbClr val="FFC000"/>
                </a:solidFill>
                <a:effectLst>
                  <a:outerShdw blurRad="38100" dist="38100" dir="2700000" algn="tl">
                    <a:srgbClr val="000000"/>
                  </a:outerShdw>
                </a:effectLst>
              </a:rPr>
              <a:t>and the house of Joseph a flame, </a:t>
            </a:r>
            <a:r>
              <a:rPr lang="en-GB" sz="2800" b="1" dirty="0">
                <a:solidFill>
                  <a:srgbClr val="00FF00"/>
                </a:solidFill>
                <a:effectLst>
                  <a:outerShdw blurRad="38100" dist="38100" dir="2700000" algn="tl">
                    <a:srgbClr val="000000"/>
                  </a:outerShdw>
                </a:effectLst>
              </a:rPr>
              <a:t>and the house of Esau for stubble, and they shall kindle in them, </a:t>
            </a:r>
            <a:endParaRPr lang="en-GB" sz="2800" b="1" dirty="0">
              <a:solidFill>
                <a:srgbClr val="FFFF00"/>
              </a:solidFill>
              <a:effectLst>
                <a:outerShdw blurRad="38100" dist="38100" dir="2700000" algn="tl">
                  <a:srgbClr val="000000"/>
                </a:outerShdw>
              </a:effectLst>
            </a:endParaRPr>
          </a:p>
        </p:txBody>
      </p:sp>
      <p:pic>
        <p:nvPicPr>
          <p:cNvPr id="654342" name="Picture 6" descr="Standards"/>
          <p:cNvPicPr>
            <a:picLocks noGrp="1" noChangeAspect="1" noChangeArrowheads="1"/>
          </p:cNvPicPr>
          <p:nvPr>
            <p:ph idx="1"/>
          </p:nvPr>
        </p:nvPicPr>
        <p:blipFill>
          <a:blip r:embed="rId3" cstate="print"/>
          <a:srcRect/>
          <a:stretch>
            <a:fillRect/>
          </a:stretch>
        </p:blipFill>
        <p:spPr>
          <a:xfrm>
            <a:off x="500034" y="1285860"/>
            <a:ext cx="4116387" cy="2909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54344" name="Text Box 8"/>
          <p:cNvSpPr txBox="1">
            <a:spLocks noChangeArrowheads="1"/>
          </p:cNvSpPr>
          <p:nvPr/>
        </p:nvSpPr>
        <p:spPr bwMode="auto">
          <a:xfrm>
            <a:off x="357158" y="4429132"/>
            <a:ext cx="4176712"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Of course the term House of Jacob is used because all the tribes of Israel will rise up and destroy Gog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4342"/>
                                        </p:tgtEl>
                                        <p:attrNameLst>
                                          <p:attrName>style.visibility</p:attrName>
                                        </p:attrNameLst>
                                      </p:cBhvr>
                                      <p:to>
                                        <p:strVal val="visible"/>
                                      </p:to>
                                    </p:set>
                                    <p:animEffect transition="in" filter="circle(in)">
                                      <p:cBhvr>
                                        <p:cTn id="7" dur="2000"/>
                                        <p:tgtEl>
                                          <p:spTgt spid="6543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54341"/>
                                        </p:tgtEl>
                                        <p:attrNameLst>
                                          <p:attrName>style.visibility</p:attrName>
                                        </p:attrNameLst>
                                      </p:cBhvr>
                                      <p:to>
                                        <p:strVal val="visible"/>
                                      </p:to>
                                    </p:set>
                                    <p:anim calcmode="discrete" valueType="clr">
                                      <p:cBhvr override="childStyle">
                                        <p:cTn id="12" dur="80"/>
                                        <p:tgtEl>
                                          <p:spTgt spid="65434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54341"/>
                                        </p:tgtEl>
                                        <p:attrNameLst>
                                          <p:attrName>fillcolor</p:attrName>
                                        </p:attrNameLst>
                                      </p:cBhvr>
                                      <p:tavLst>
                                        <p:tav tm="0">
                                          <p:val>
                                            <p:clrVal>
                                              <a:schemeClr val="accent2"/>
                                            </p:clrVal>
                                          </p:val>
                                        </p:tav>
                                        <p:tav tm="50000">
                                          <p:val>
                                            <p:clrVal>
                                              <a:schemeClr val="hlink"/>
                                            </p:clrVal>
                                          </p:val>
                                        </p:tav>
                                      </p:tavLst>
                                    </p:anim>
                                    <p:set>
                                      <p:cBhvr>
                                        <p:cTn id="14" dur="80"/>
                                        <p:tgtEl>
                                          <p:spTgt spid="65434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54344"/>
                                        </p:tgtEl>
                                        <p:attrNameLst>
                                          <p:attrName>style.visibility</p:attrName>
                                        </p:attrNameLst>
                                      </p:cBhvr>
                                      <p:to>
                                        <p:strVal val="visible"/>
                                      </p:to>
                                    </p:set>
                                    <p:anim calcmode="lin" valueType="num">
                                      <p:cBhvr additive="base">
                                        <p:cTn id="19" dur="500" fill="hold"/>
                                        <p:tgtEl>
                                          <p:spTgt spid="654344"/>
                                        </p:tgtEl>
                                        <p:attrNameLst>
                                          <p:attrName>ppt_x</p:attrName>
                                        </p:attrNameLst>
                                      </p:cBhvr>
                                      <p:tavLst>
                                        <p:tav tm="0">
                                          <p:val>
                                            <p:strVal val="#ppt_x"/>
                                          </p:val>
                                        </p:tav>
                                        <p:tav tm="100000">
                                          <p:val>
                                            <p:strVal val="#ppt_x"/>
                                          </p:val>
                                        </p:tav>
                                      </p:tavLst>
                                    </p:anim>
                                    <p:anim calcmode="lin" valueType="num">
                                      <p:cBhvr additive="base">
                                        <p:cTn id="20" dur="500" fill="hold"/>
                                        <p:tgtEl>
                                          <p:spTgt spid="654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4" name="Slide Number Placeholder 3"/>
          <p:cNvSpPr>
            <a:spLocks noGrp="1"/>
          </p:cNvSpPr>
          <p:nvPr>
            <p:ph type="sldNum" sz="quarter" idx="12"/>
          </p:nvPr>
        </p:nvSpPr>
        <p:spPr/>
        <p:txBody>
          <a:bodyPr/>
          <a:lstStyle/>
          <a:p>
            <a:pPr>
              <a:defRPr/>
            </a:pPr>
            <a:fld id="{D8B1E47C-E70F-438B-B61F-CAC492A202D3}" type="slidenum">
              <a:rPr lang="en-GB" smtClean="0"/>
              <a:pPr>
                <a:defRPr/>
              </a:pPr>
              <a:t>154</a:t>
            </a:fld>
            <a:endParaRPr lang="en-GB"/>
          </a:p>
        </p:txBody>
      </p:sp>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 and devour them;</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and there shall not be any remaining of the house of Esau; </a:t>
            </a:r>
            <a:r>
              <a:rPr lang="en-GB" sz="2800" b="1" dirty="0">
                <a:solidFill>
                  <a:srgbClr val="FFFF00"/>
                </a:solidFill>
                <a:effectLst>
                  <a:outerShdw blurRad="38100" dist="38100" dir="2700000" algn="tl">
                    <a:srgbClr val="000000"/>
                  </a:outerShdw>
                </a:effectLst>
              </a:rPr>
              <a:t>for the LORD hath spoken it.</a:t>
            </a:r>
            <a:endParaRPr lang="en-GB" sz="2800" dirty="0"/>
          </a:p>
        </p:txBody>
      </p:sp>
      <p:pic>
        <p:nvPicPr>
          <p:cNvPr id="373762" name="Picture 2" descr="http://research.berkeley.edu/haas_scholars/scholars/2008-2009/scholars/images/Akhavan400px.jpg"/>
          <p:cNvPicPr>
            <a:picLocks noChangeAspect="1" noChangeArrowheads="1"/>
          </p:cNvPicPr>
          <p:nvPr/>
        </p:nvPicPr>
        <p:blipFill>
          <a:blip r:embed="rId3" cstate="print"/>
          <a:srcRect/>
          <a:stretch>
            <a:fillRect/>
          </a:stretch>
        </p:blipFill>
        <p:spPr bwMode="auto">
          <a:xfrm>
            <a:off x="1571625" y="1428750"/>
            <a:ext cx="6000750" cy="3821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3762"/>
                                        </p:tgtEl>
                                        <p:attrNameLst>
                                          <p:attrName>style.visibility</p:attrName>
                                        </p:attrNameLst>
                                      </p:cBhvr>
                                      <p:to>
                                        <p:strVal val="visible"/>
                                      </p:to>
                                    </p:set>
                                    <p:animEffect transition="in" filter="circle(in)">
                                      <p:cBhvr>
                                        <p:cTn id="7" dur="2000"/>
                                        <p:tgtEl>
                                          <p:spTgt spid="3737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D643D81D-B9C1-4281-B008-EAA929CCCBBC}" type="slidenum">
              <a:rPr lang="en-GB"/>
              <a:pPr>
                <a:defRPr/>
              </a:pPr>
              <a:t>155</a:t>
            </a:fld>
            <a:endParaRPr lang="en-GB"/>
          </a:p>
        </p:txBody>
      </p:sp>
      <p:sp>
        <p:nvSpPr>
          <p:cNvPr id="657412" name="Rectangle 4"/>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sp>
        <p:nvSpPr>
          <p:cNvPr id="657413" name="Text Box 5"/>
          <p:cNvSpPr txBox="1">
            <a:spLocks noChangeArrowheads="1"/>
          </p:cNvSpPr>
          <p:nvPr/>
        </p:nvSpPr>
        <p:spPr bwMode="auto">
          <a:xfrm>
            <a:off x="5072063" y="1989138"/>
            <a:ext cx="4071937" cy="45545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Revelation 17:16</a:t>
            </a:r>
          </a:p>
          <a:p>
            <a:pPr algn="l">
              <a:spcBef>
                <a:spcPct val="50000"/>
              </a:spcBef>
              <a:defRPr/>
            </a:pPr>
            <a:r>
              <a:rPr lang="en-GB" sz="2800" b="1" dirty="0">
                <a:solidFill>
                  <a:srgbClr val="00FFFF"/>
                </a:solidFill>
                <a:effectLst>
                  <a:outerShdw blurRad="38100" dist="38100" dir="2700000" algn="tl">
                    <a:srgbClr val="000000"/>
                  </a:outerShdw>
                </a:effectLst>
              </a:rPr>
              <a:t>And the ten horns which thou sawest upon the beast, </a:t>
            </a:r>
            <a:r>
              <a:rPr lang="en-GB" sz="2800" b="1" dirty="0">
                <a:solidFill>
                  <a:srgbClr val="FFC000"/>
                </a:solidFill>
                <a:effectLst>
                  <a:outerShdw blurRad="38100" dist="38100" dir="2700000" algn="tl">
                    <a:srgbClr val="000000"/>
                  </a:outerShdw>
                </a:effectLst>
              </a:rPr>
              <a:t>these shall hate the Whore and make her desolate and naked, </a:t>
            </a:r>
            <a:r>
              <a:rPr lang="en-GB" sz="2800" b="1" dirty="0">
                <a:solidFill>
                  <a:srgbClr val="00FF00"/>
                </a:solidFill>
                <a:effectLst>
                  <a:outerShdw blurRad="38100" dist="38100" dir="2700000" algn="tl">
                    <a:srgbClr val="000000"/>
                  </a:outerShdw>
                </a:effectLst>
              </a:rPr>
              <a:t>and shall eat her flesh, and burn her with fire</a:t>
            </a:r>
            <a:r>
              <a:rPr lang="en-GB" sz="2400" b="1" dirty="0">
                <a:solidFill>
                  <a:srgbClr val="00FF00"/>
                </a:solidFill>
                <a:effectLst>
                  <a:outerShdw blurRad="38100" dist="38100" dir="2700000" algn="tl">
                    <a:srgbClr val="000000"/>
                  </a:outerShdw>
                </a:effectLst>
              </a:rPr>
              <a:t>.</a:t>
            </a:r>
            <a:br>
              <a:rPr lang="en-GB" sz="2400" b="1" dirty="0">
                <a:solidFill>
                  <a:srgbClr val="00FF00"/>
                </a:solidFill>
                <a:effectLst>
                  <a:outerShdw blurRad="38100" dist="38100" dir="2700000" algn="tl">
                    <a:srgbClr val="000000"/>
                  </a:outerShdw>
                </a:effectLst>
              </a:rPr>
            </a:br>
            <a:endParaRPr lang="en-GB" sz="2400" b="1" dirty="0">
              <a:solidFill>
                <a:srgbClr val="00FF00"/>
              </a:solidFill>
              <a:effectLst>
                <a:outerShdw blurRad="38100" dist="38100" dir="2700000" algn="tl">
                  <a:srgbClr val="000000"/>
                </a:outerShdw>
              </a:effectLst>
            </a:endParaRPr>
          </a:p>
        </p:txBody>
      </p:sp>
      <p:pic>
        <p:nvPicPr>
          <p:cNvPr id="657415" name="Picture 7" descr="beast3_new"/>
          <p:cNvPicPr>
            <a:picLocks noChangeAspect="1" noChangeArrowheads="1"/>
          </p:cNvPicPr>
          <p:nvPr/>
        </p:nvPicPr>
        <p:blipFill>
          <a:blip r:embed="rId3" cstate="print"/>
          <a:srcRect/>
          <a:stretch>
            <a:fillRect/>
          </a:stretch>
        </p:blipFill>
        <p:spPr bwMode="auto">
          <a:xfrm>
            <a:off x="357188" y="2286000"/>
            <a:ext cx="4321175" cy="335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7415"/>
                                        </p:tgtEl>
                                        <p:attrNameLst>
                                          <p:attrName>style.visibility</p:attrName>
                                        </p:attrNameLst>
                                      </p:cBhvr>
                                      <p:to>
                                        <p:strVal val="visible"/>
                                      </p:to>
                                    </p:set>
                                    <p:animEffect transition="in" filter="circle(in)">
                                      <p:cBhvr>
                                        <p:cTn id="7" dur="2000"/>
                                        <p:tgtEl>
                                          <p:spTgt spid="6574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57413"/>
                                        </p:tgtEl>
                                        <p:attrNameLst>
                                          <p:attrName>style.visibility</p:attrName>
                                        </p:attrNameLst>
                                      </p:cBhvr>
                                      <p:to>
                                        <p:strVal val="visible"/>
                                      </p:to>
                                    </p:set>
                                    <p:anim calcmode="discrete" valueType="clr">
                                      <p:cBhvr override="childStyle">
                                        <p:cTn id="12" dur="80"/>
                                        <p:tgtEl>
                                          <p:spTgt spid="6574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57413"/>
                                        </p:tgtEl>
                                        <p:attrNameLst>
                                          <p:attrName>fillcolor</p:attrName>
                                        </p:attrNameLst>
                                      </p:cBhvr>
                                      <p:tavLst>
                                        <p:tav tm="0">
                                          <p:val>
                                            <p:clrVal>
                                              <a:schemeClr val="accent2"/>
                                            </p:clrVal>
                                          </p:val>
                                        </p:tav>
                                        <p:tav tm="50000">
                                          <p:val>
                                            <p:clrVal>
                                              <a:schemeClr val="hlink"/>
                                            </p:clrVal>
                                          </p:val>
                                        </p:tav>
                                      </p:tavLst>
                                    </p:anim>
                                    <p:set>
                                      <p:cBhvr>
                                        <p:cTn id="14" dur="80"/>
                                        <p:tgtEl>
                                          <p:spTgt spid="6574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80E1758-C943-4CC6-BE05-223D71201861}" type="slidenum">
              <a:rPr lang="en-GB"/>
              <a:pPr>
                <a:defRPr/>
              </a:pPr>
              <a:t>156</a:t>
            </a:fld>
            <a:endParaRPr lang="en-GB"/>
          </a:p>
        </p:txBody>
      </p:sp>
      <p:sp>
        <p:nvSpPr>
          <p:cNvPr id="659460" name="Rectangle 4"/>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659462" name="Picture 6" descr="12300a"/>
          <p:cNvPicPr>
            <a:picLocks noGrp="1" noChangeAspect="1" noChangeArrowheads="1"/>
          </p:cNvPicPr>
          <p:nvPr>
            <p:ph idx="1"/>
          </p:nvPr>
        </p:nvPicPr>
        <p:blipFill>
          <a:blip r:embed="rId3" cstate="print">
            <a:duotone>
              <a:prstClr val="black"/>
              <a:srgbClr val="FF0000">
                <a:tint val="45000"/>
                <a:satMod val="400000"/>
              </a:srgbClr>
            </a:duotone>
          </a:blip>
          <a:srcRect/>
          <a:stretch>
            <a:fillRect/>
          </a:stretch>
        </p:blipFill>
        <p:spPr>
          <a:xfrm>
            <a:off x="539750" y="1412875"/>
            <a:ext cx="4448175" cy="5040313"/>
          </a:xfrm>
        </p:spPr>
      </p:pic>
      <p:sp>
        <p:nvSpPr>
          <p:cNvPr id="659464" name="Text Box 8"/>
          <p:cNvSpPr txBox="1">
            <a:spLocks noChangeArrowheads="1"/>
          </p:cNvSpPr>
          <p:nvPr/>
        </p:nvSpPr>
        <p:spPr bwMode="auto">
          <a:xfrm>
            <a:off x="5143500" y="2000250"/>
            <a:ext cx="3779838" cy="3046413"/>
          </a:xfrm>
          <a:prstGeom prst="rect">
            <a:avLst/>
          </a:prstGeom>
          <a:noFill/>
          <a:ln w="9525">
            <a:noFill/>
            <a:miter lim="800000"/>
            <a:headEnd/>
            <a:tailEnd/>
          </a:ln>
          <a:effectLst/>
        </p:spPr>
        <p:txBody>
          <a:bodyPr>
            <a:spAutoFit/>
          </a:bodyPr>
          <a:lstStyle/>
          <a:p>
            <a:pPr algn="l">
              <a:spcBef>
                <a:spcPct val="50000"/>
              </a:spcBef>
              <a:defRPr/>
            </a:pPr>
            <a:r>
              <a:rPr lang="en-GB" sz="3200" b="1" dirty="0">
                <a:solidFill>
                  <a:srgbClr val="00FFFF"/>
                </a:solidFill>
                <a:effectLst>
                  <a:outerShdw blurRad="38100" dist="38100" dir="2700000" algn="tl">
                    <a:srgbClr val="000000"/>
                  </a:outerShdw>
                </a:effectLst>
              </a:rPr>
              <a:t>The previous 2 slides of bible verses confirm that the horns of the beast are the Israelite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9462"/>
                                        </p:tgtEl>
                                        <p:attrNameLst>
                                          <p:attrName>style.visibility</p:attrName>
                                        </p:attrNameLst>
                                      </p:cBhvr>
                                      <p:to>
                                        <p:strVal val="visible"/>
                                      </p:to>
                                    </p:set>
                                    <p:animEffect transition="in" filter="circle(in)">
                                      <p:cBhvr>
                                        <p:cTn id="7" dur="2000"/>
                                        <p:tgtEl>
                                          <p:spTgt spid="6594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59464"/>
                                        </p:tgtEl>
                                        <p:attrNameLst>
                                          <p:attrName>style.visibility</p:attrName>
                                        </p:attrNameLst>
                                      </p:cBhvr>
                                      <p:to>
                                        <p:strVal val="visible"/>
                                      </p:to>
                                    </p:set>
                                    <p:anim calcmode="discrete" valueType="clr">
                                      <p:cBhvr override="childStyle">
                                        <p:cTn id="12" dur="80"/>
                                        <p:tgtEl>
                                          <p:spTgt spid="6594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59464"/>
                                        </p:tgtEl>
                                        <p:attrNameLst>
                                          <p:attrName>fillcolor</p:attrName>
                                        </p:attrNameLst>
                                      </p:cBhvr>
                                      <p:tavLst>
                                        <p:tav tm="0">
                                          <p:val>
                                            <p:clrVal>
                                              <a:schemeClr val="accent2"/>
                                            </p:clrVal>
                                          </p:val>
                                        </p:tav>
                                        <p:tav tm="50000">
                                          <p:val>
                                            <p:clrVal>
                                              <a:schemeClr val="hlink"/>
                                            </p:clrVal>
                                          </p:val>
                                        </p:tav>
                                      </p:tavLst>
                                    </p:anim>
                                    <p:set>
                                      <p:cBhvr>
                                        <p:cTn id="14" dur="80"/>
                                        <p:tgtEl>
                                          <p:spTgt spid="6594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6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Little-Horn-Identified.jpg"/>
          <p:cNvPicPr>
            <a:picLocks noChangeAspect="1" noChangeArrowheads="1"/>
          </p:cNvPicPr>
          <p:nvPr/>
        </p:nvPicPr>
        <p:blipFill>
          <a:blip r:embed="rId3" cstate="print"/>
          <a:srcRect/>
          <a:stretch>
            <a:fillRect/>
          </a:stretch>
        </p:blipFill>
        <p:spPr bwMode="auto">
          <a:xfrm>
            <a:off x="428625" y="2214563"/>
            <a:ext cx="3714750" cy="2786062"/>
          </a:xfrm>
          <a:prstGeom prst="rect">
            <a:avLst/>
          </a:prstGeom>
          <a:noFill/>
          <a:ln w="9525">
            <a:noFill/>
            <a:miter lim="800000"/>
            <a:headEnd/>
            <a:tailEnd/>
          </a:ln>
        </p:spPr>
      </p:pic>
      <p:sp>
        <p:nvSpPr>
          <p:cNvPr id="803842" name="Rectangle 2"/>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sp>
        <p:nvSpPr>
          <p:cNvPr id="8" name="Slide Number Placeholder 5"/>
          <p:cNvSpPr>
            <a:spLocks noGrp="1"/>
          </p:cNvSpPr>
          <p:nvPr>
            <p:ph type="sldNum" sz="quarter" idx="12"/>
          </p:nvPr>
        </p:nvSpPr>
        <p:spPr/>
        <p:txBody>
          <a:bodyPr/>
          <a:lstStyle/>
          <a:p>
            <a:pPr>
              <a:defRPr/>
            </a:pPr>
            <a:fld id="{7C398D69-6FD3-46B4-8AEF-472942AB2C3C}" type="slidenum">
              <a:rPr lang="en-GB"/>
              <a:pPr>
                <a:defRPr/>
              </a:pPr>
              <a:t>157</a:t>
            </a:fld>
            <a:endParaRPr lang="en-GB"/>
          </a:p>
        </p:txBody>
      </p:sp>
      <p:sp>
        <p:nvSpPr>
          <p:cNvPr id="803846" name="Text Box 6"/>
          <p:cNvSpPr txBox="1">
            <a:spLocks noChangeArrowheads="1"/>
          </p:cNvSpPr>
          <p:nvPr/>
        </p:nvSpPr>
        <p:spPr bwMode="auto">
          <a:xfrm>
            <a:off x="4500563" y="1628775"/>
            <a:ext cx="4392612"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We must also give consideration to the little horn, which of course makes </a:t>
            </a:r>
            <a:r>
              <a:rPr lang="en-GB" sz="2800" b="1" dirty="0">
                <a:solidFill>
                  <a:srgbClr val="FF0000"/>
                </a:solidFill>
                <a:effectLst>
                  <a:outerShdw blurRad="38100" dist="38100" dir="2700000" algn="tl">
                    <a:srgbClr val="000000"/>
                  </a:outerShdw>
                </a:effectLst>
              </a:rPr>
              <a:t>11 horns – the number of Gog!</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other horns are the tribes of Israel, </a:t>
            </a:r>
            <a:r>
              <a:rPr lang="en-GB" sz="2800" b="1" dirty="0">
                <a:solidFill>
                  <a:srgbClr val="00FF00"/>
                </a:solidFill>
                <a:effectLst>
                  <a:outerShdw blurRad="38100" dist="38100" dir="2700000" algn="tl">
                    <a:srgbClr val="000000"/>
                  </a:outerShdw>
                </a:effectLst>
              </a:rPr>
              <a:t>therefore the little horn must be a race small in number,</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this is of course the Jews. </a:t>
            </a:r>
            <a:endParaRPr lang="en-GB" sz="2800" b="1" dirty="0">
              <a:solidFill>
                <a:srgbClr val="FFFF00"/>
              </a:solidFill>
              <a:effectLst>
                <a:outerShdw blurRad="38100" dist="38100" dir="2700000" algn="tl">
                  <a:srgbClr val="000000"/>
                </a:outerShdw>
              </a:effectLst>
            </a:endParaRPr>
          </a:p>
        </p:txBody>
      </p:sp>
      <p:sp>
        <p:nvSpPr>
          <p:cNvPr id="803847" name="Text Box 7"/>
          <p:cNvSpPr txBox="1">
            <a:spLocks noChangeArrowheads="1"/>
          </p:cNvSpPr>
          <p:nvPr/>
        </p:nvSpPr>
        <p:spPr bwMode="auto">
          <a:xfrm>
            <a:off x="428596" y="5429264"/>
            <a:ext cx="3744912"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little horn makes 11 horns</a:t>
            </a:r>
          </a:p>
        </p:txBody>
      </p:sp>
      <p:sp>
        <p:nvSpPr>
          <p:cNvPr id="803848" name="AutoShape 8"/>
          <p:cNvSpPr>
            <a:spLocks noChangeArrowheads="1"/>
          </p:cNvSpPr>
          <p:nvPr/>
        </p:nvSpPr>
        <p:spPr bwMode="auto">
          <a:xfrm>
            <a:off x="0" y="2928938"/>
            <a:ext cx="2303463" cy="1008062"/>
          </a:xfrm>
          <a:prstGeom prst="rightArrow">
            <a:avLst>
              <a:gd name="adj1" fmla="val 50000"/>
              <a:gd name="adj2" fmla="val 57126"/>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3847"/>
                                        </p:tgtEl>
                                        <p:attrNameLst>
                                          <p:attrName>style.visibility</p:attrName>
                                        </p:attrNameLst>
                                      </p:cBhvr>
                                      <p:to>
                                        <p:strVal val="visible"/>
                                      </p:to>
                                    </p:set>
                                    <p:anim calcmode="lin" valueType="num">
                                      <p:cBhvr additive="base">
                                        <p:cTn id="12" dur="500" fill="hold"/>
                                        <p:tgtEl>
                                          <p:spTgt spid="803847"/>
                                        </p:tgtEl>
                                        <p:attrNameLst>
                                          <p:attrName>ppt_x</p:attrName>
                                        </p:attrNameLst>
                                      </p:cBhvr>
                                      <p:tavLst>
                                        <p:tav tm="0">
                                          <p:val>
                                            <p:strVal val="#ppt_x"/>
                                          </p:val>
                                        </p:tav>
                                        <p:tav tm="100000">
                                          <p:val>
                                            <p:strVal val="#ppt_x"/>
                                          </p:val>
                                        </p:tav>
                                      </p:tavLst>
                                    </p:anim>
                                    <p:anim calcmode="lin" valueType="num">
                                      <p:cBhvr additive="base">
                                        <p:cTn id="13" dur="500" fill="hold"/>
                                        <p:tgtEl>
                                          <p:spTgt spid="8038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03846"/>
                                        </p:tgtEl>
                                        <p:attrNameLst>
                                          <p:attrName>style.visibility</p:attrName>
                                        </p:attrNameLst>
                                      </p:cBhvr>
                                      <p:to>
                                        <p:strVal val="visible"/>
                                      </p:to>
                                    </p:set>
                                    <p:anim calcmode="discrete" valueType="clr">
                                      <p:cBhvr override="childStyle">
                                        <p:cTn id="18" dur="80"/>
                                        <p:tgtEl>
                                          <p:spTgt spid="80384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03846"/>
                                        </p:tgtEl>
                                        <p:attrNameLst>
                                          <p:attrName>fillcolor</p:attrName>
                                        </p:attrNameLst>
                                      </p:cBhvr>
                                      <p:tavLst>
                                        <p:tav tm="0">
                                          <p:val>
                                            <p:clrVal>
                                              <a:schemeClr val="accent2"/>
                                            </p:clrVal>
                                          </p:val>
                                        </p:tav>
                                        <p:tav tm="50000">
                                          <p:val>
                                            <p:clrVal>
                                              <a:schemeClr val="hlink"/>
                                            </p:clrVal>
                                          </p:val>
                                        </p:tav>
                                      </p:tavLst>
                                    </p:anim>
                                    <p:set>
                                      <p:cBhvr>
                                        <p:cTn id="20" dur="80"/>
                                        <p:tgtEl>
                                          <p:spTgt spid="803846"/>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3848"/>
                                        </p:tgtEl>
                                        <p:attrNameLst>
                                          <p:attrName>style.visibility</p:attrName>
                                        </p:attrNameLst>
                                      </p:cBhvr>
                                      <p:to>
                                        <p:strVal val="visible"/>
                                      </p:to>
                                    </p:set>
                                    <p:anim calcmode="lin" valueType="num">
                                      <p:cBhvr additive="base">
                                        <p:cTn id="25" dur="500" fill="hold"/>
                                        <p:tgtEl>
                                          <p:spTgt spid="803848"/>
                                        </p:tgtEl>
                                        <p:attrNameLst>
                                          <p:attrName>ppt_x</p:attrName>
                                        </p:attrNameLst>
                                      </p:cBhvr>
                                      <p:tavLst>
                                        <p:tav tm="0">
                                          <p:val>
                                            <p:strVal val="0-#ppt_w/2"/>
                                          </p:val>
                                        </p:tav>
                                        <p:tav tm="100000">
                                          <p:val>
                                            <p:strVal val="#ppt_x"/>
                                          </p:val>
                                        </p:tav>
                                      </p:tavLst>
                                    </p:anim>
                                    <p:anim calcmode="lin" valueType="num">
                                      <p:cBhvr additive="base">
                                        <p:cTn id="26" dur="500" fill="hold"/>
                                        <p:tgtEl>
                                          <p:spTgt spid="8038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p:bldP spid="80384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4" name="Slide Number Placeholder 3"/>
          <p:cNvSpPr>
            <a:spLocks noGrp="1"/>
          </p:cNvSpPr>
          <p:nvPr>
            <p:ph type="sldNum" sz="quarter" idx="12"/>
          </p:nvPr>
        </p:nvSpPr>
        <p:spPr/>
        <p:txBody>
          <a:bodyPr/>
          <a:lstStyle/>
          <a:p>
            <a:pPr>
              <a:defRPr/>
            </a:pPr>
            <a:fld id="{BC5CC119-6CC5-4410-A453-C72910327B42}" type="slidenum">
              <a:rPr lang="en-GB" smtClean="0"/>
              <a:pPr>
                <a:defRPr/>
              </a:pPr>
              <a:t>158</a:t>
            </a:fld>
            <a:endParaRPr lang="en-GB"/>
          </a:p>
        </p:txBody>
      </p:sp>
      <p:pic>
        <p:nvPicPr>
          <p:cNvPr id="376834" name="Picture 2" descr="http://www.whoistheantichrist.co.uk/userimages/littlehorn2.jpg"/>
          <p:cNvPicPr>
            <a:picLocks noChangeAspect="1" noChangeArrowheads="1"/>
          </p:cNvPicPr>
          <p:nvPr/>
        </p:nvPicPr>
        <p:blipFill>
          <a:blip r:embed="rId3" cstate="print"/>
          <a:srcRect/>
          <a:stretch>
            <a:fillRect/>
          </a:stretch>
        </p:blipFill>
        <p:spPr bwMode="auto">
          <a:xfrm>
            <a:off x="357188" y="1643063"/>
            <a:ext cx="4756150" cy="4357687"/>
          </a:xfrm>
          <a:prstGeom prst="rect">
            <a:avLst/>
          </a:prstGeom>
          <a:noFill/>
          <a:ln w="9525">
            <a:noFill/>
            <a:miter lim="800000"/>
            <a:headEnd/>
            <a:tailEnd/>
          </a:ln>
        </p:spPr>
      </p:pic>
      <p:sp>
        <p:nvSpPr>
          <p:cNvPr id="8" name="TextBox 7"/>
          <p:cNvSpPr txBox="1"/>
          <p:nvPr/>
        </p:nvSpPr>
        <p:spPr>
          <a:xfrm>
            <a:off x="5357813" y="2000250"/>
            <a:ext cx="3643312" cy="3108325"/>
          </a:xfrm>
          <a:prstGeom prst="rect">
            <a:avLst/>
          </a:prstGeom>
          <a:noFill/>
        </p:spPr>
        <p:txBody>
          <a:bodyPr>
            <a:spAutoFit/>
          </a:bodyPr>
          <a:lstStyle/>
          <a:p>
            <a:pPr algn="l">
              <a:defRPr/>
            </a:pPr>
            <a:r>
              <a:rPr lang="en-GB" sz="2800" b="1" dirty="0">
                <a:solidFill>
                  <a:srgbClr val="FFC000"/>
                </a:solidFill>
                <a:effectLst>
                  <a:outerShdw blurRad="38100" dist="38100" dir="2700000" algn="tl">
                    <a:srgbClr val="000000"/>
                  </a:outerShdw>
                </a:effectLst>
              </a:rPr>
              <a:t>The crown on the small horn indicates that although numerically inferior to the 10 tribes they exercise power over them!!</a:t>
            </a:r>
            <a:endParaRPr lang="en-GB" sz="28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6834"/>
                                        </p:tgtEl>
                                        <p:attrNameLst>
                                          <p:attrName>style.visibility</p:attrName>
                                        </p:attrNameLst>
                                      </p:cBhvr>
                                      <p:to>
                                        <p:strVal val="visible"/>
                                      </p:to>
                                    </p:set>
                                    <p:animEffect transition="in" filter="circle(in)">
                                      <p:cBhvr>
                                        <p:cTn id="7" dur="2000"/>
                                        <p:tgtEl>
                                          <p:spTgt spid="376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B35B556-3E44-4AB7-8ADE-B41B2CD2EE19}" type="slidenum">
              <a:rPr lang="en-GB"/>
              <a:pPr>
                <a:defRPr/>
              </a:pPr>
              <a:t>159</a:t>
            </a:fld>
            <a:endParaRPr lang="en-GB"/>
          </a:p>
        </p:txBody>
      </p:sp>
      <p:sp>
        <p:nvSpPr>
          <p:cNvPr id="806914" name="Rectangle 2"/>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806917" name="Picture 5" descr="10_downing_street_tour"/>
          <p:cNvPicPr>
            <a:picLocks noChangeAspect="1" noChangeArrowheads="1"/>
          </p:cNvPicPr>
          <p:nvPr>
            <p:ph idx="1"/>
          </p:nvPr>
        </p:nvPicPr>
        <p:blipFill>
          <a:blip r:embed="rId3" cstate="print"/>
          <a:srcRect/>
          <a:stretch>
            <a:fillRect/>
          </a:stretch>
        </p:blipFill>
        <p:spPr>
          <a:xfrm>
            <a:off x="323850" y="1196975"/>
            <a:ext cx="3424238" cy="5445125"/>
          </a:xfrm>
          <a:noFill/>
        </p:spPr>
      </p:pic>
      <p:sp>
        <p:nvSpPr>
          <p:cNvPr id="806919" name="Text Box 7"/>
          <p:cNvSpPr txBox="1">
            <a:spLocks noChangeArrowheads="1"/>
          </p:cNvSpPr>
          <p:nvPr/>
        </p:nvSpPr>
        <p:spPr bwMode="auto">
          <a:xfrm>
            <a:off x="4071938" y="2286000"/>
            <a:ext cx="4897437" cy="265430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It is therefore appropriate that the leading Israelite tribe of the </a:t>
            </a:r>
            <a:r>
              <a:rPr lang="en-GB" sz="2800" b="1" dirty="0">
                <a:solidFill>
                  <a:srgbClr val="FFFF00"/>
                </a:solidFill>
                <a:effectLst>
                  <a:outerShdw blurRad="38100" dist="38100" dir="2700000" algn="tl">
                    <a:srgbClr val="000000"/>
                  </a:outerShdw>
                </a:effectLst>
              </a:rPr>
              <a:t>10 horns</a:t>
            </a:r>
            <a:r>
              <a:rPr lang="en-GB" sz="2800" b="1" dirty="0">
                <a:solidFill>
                  <a:srgbClr val="00FF00"/>
                </a:solidFill>
                <a:effectLst>
                  <a:outerShdw blurRad="38100" dist="38100" dir="2700000" algn="tl">
                    <a:srgbClr val="000000"/>
                  </a:outerShdw>
                </a:effectLst>
              </a:rPr>
              <a:t> should have its Prime Minister's residence at number </a:t>
            </a:r>
            <a:r>
              <a:rPr lang="en-GB" sz="2800" b="1" dirty="0">
                <a:solidFill>
                  <a:srgbClr val="FFFF00"/>
                </a:solidFill>
                <a:effectLst>
                  <a:outerShdw blurRad="38100" dist="38100" dir="2700000" algn="tl">
                    <a:srgbClr val="000000"/>
                  </a:outerShdw>
                </a:effectLst>
              </a:rPr>
              <a:t>ten Downing 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6917"/>
                                        </p:tgtEl>
                                        <p:attrNameLst>
                                          <p:attrName>style.visibility</p:attrName>
                                        </p:attrNameLst>
                                      </p:cBhvr>
                                      <p:to>
                                        <p:strVal val="visible"/>
                                      </p:to>
                                    </p:set>
                                    <p:animEffect transition="in" filter="circle(in)">
                                      <p:cBhvr>
                                        <p:cTn id="7" dur="2000"/>
                                        <p:tgtEl>
                                          <p:spTgt spid="80691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06919"/>
                                        </p:tgtEl>
                                        <p:attrNameLst>
                                          <p:attrName>style.visibility</p:attrName>
                                        </p:attrNameLst>
                                      </p:cBhvr>
                                      <p:to>
                                        <p:strVal val="visible"/>
                                      </p:to>
                                    </p:set>
                                    <p:anim calcmode="discrete" valueType="clr">
                                      <p:cBhvr override="childStyle">
                                        <p:cTn id="12" dur="80"/>
                                        <p:tgtEl>
                                          <p:spTgt spid="80691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06919"/>
                                        </p:tgtEl>
                                        <p:attrNameLst>
                                          <p:attrName>fillcolor</p:attrName>
                                        </p:attrNameLst>
                                      </p:cBhvr>
                                      <p:tavLst>
                                        <p:tav tm="0">
                                          <p:val>
                                            <p:clrVal>
                                              <a:schemeClr val="accent2"/>
                                            </p:clrVal>
                                          </p:val>
                                        </p:tav>
                                        <p:tav tm="50000">
                                          <p:val>
                                            <p:clrVal>
                                              <a:schemeClr val="hlink"/>
                                            </p:clrVal>
                                          </p:val>
                                        </p:tav>
                                      </p:tavLst>
                                    </p:anim>
                                    <p:set>
                                      <p:cBhvr>
                                        <p:cTn id="14" dur="80"/>
                                        <p:tgtEl>
                                          <p:spTgt spid="8069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6AD3955-684D-46C0-BFB4-D32C93C4EA34}" type="slidenum">
              <a:rPr lang="en-GB"/>
              <a:pPr>
                <a:defRPr/>
              </a:pPr>
              <a:t>16</a:t>
            </a:fld>
            <a:endParaRPr lang="en-GB"/>
          </a:p>
        </p:txBody>
      </p:sp>
      <p:sp>
        <p:nvSpPr>
          <p:cNvPr id="382980" name="Rectangle 4"/>
          <p:cNvSpPr>
            <a:spLocks noGrp="1" noChangeArrowheads="1"/>
          </p:cNvSpPr>
          <p:nvPr>
            <p:ph type="title"/>
          </p:nvPr>
        </p:nvSpPr>
        <p:spPr/>
        <p:txBody>
          <a:bodyPr/>
          <a:lstStyle/>
          <a:p>
            <a:pPr eaLnBrk="1" hangingPunct="1">
              <a:defRPr/>
            </a:pPr>
            <a:r>
              <a:rPr lang="en-GB" sz="4000" b="1" smtClean="0">
                <a:solidFill>
                  <a:srgbClr val="FF0000"/>
                </a:solidFill>
              </a:rPr>
              <a:t>Gog Needs To Cull </a:t>
            </a:r>
            <a:r>
              <a:rPr lang="en-GB" sz="4000" b="1" smtClean="0">
                <a:solidFill>
                  <a:srgbClr val="FFFF00"/>
                </a:solidFill>
              </a:rPr>
              <a:t>Our Armed Forces</a:t>
            </a:r>
          </a:p>
        </p:txBody>
      </p:sp>
      <p:pic>
        <p:nvPicPr>
          <p:cNvPr id="382982" name="Picture 6" descr="Coffins in the transporter"/>
          <p:cNvPicPr>
            <a:picLocks noChangeAspect="1" noChangeArrowheads="1"/>
          </p:cNvPicPr>
          <p:nvPr>
            <p:ph idx="1"/>
          </p:nvPr>
        </p:nvPicPr>
        <p:blipFill>
          <a:blip r:embed="rId3" cstate="print"/>
          <a:srcRect/>
          <a:stretch>
            <a:fillRect/>
          </a:stretch>
        </p:blipFill>
        <p:spPr>
          <a:xfrm>
            <a:off x="1357313" y="1428750"/>
            <a:ext cx="6242050" cy="4500563"/>
          </a:xfrm>
          <a:noFill/>
        </p:spPr>
      </p:pic>
      <p:sp>
        <p:nvSpPr>
          <p:cNvPr id="382984" name="Text Box 8"/>
          <p:cNvSpPr txBox="1">
            <a:spLocks noChangeArrowheads="1"/>
          </p:cNvSpPr>
          <p:nvPr/>
        </p:nvSpPr>
        <p:spPr bwMode="auto">
          <a:xfrm>
            <a:off x="0" y="6035675"/>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Gog controlled media keeps quiet on the scale of deaths and injuries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animEffect transition="in" filter="circle(in)">
                                      <p:cBhvr>
                                        <p:cTn id="7" dur="2000"/>
                                        <p:tgtEl>
                                          <p:spTgt spid="382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2984"/>
                                        </p:tgtEl>
                                        <p:attrNameLst>
                                          <p:attrName>style.visibility</p:attrName>
                                        </p:attrNameLst>
                                      </p:cBhvr>
                                      <p:to>
                                        <p:strVal val="visible"/>
                                      </p:to>
                                    </p:set>
                                    <p:anim calcmode="lin" valueType="num">
                                      <p:cBhvr additive="base">
                                        <p:cTn id="12" dur="500" fill="hold"/>
                                        <p:tgtEl>
                                          <p:spTgt spid="382984"/>
                                        </p:tgtEl>
                                        <p:attrNameLst>
                                          <p:attrName>ppt_x</p:attrName>
                                        </p:attrNameLst>
                                      </p:cBhvr>
                                      <p:tavLst>
                                        <p:tav tm="0">
                                          <p:val>
                                            <p:strVal val="#ppt_x"/>
                                          </p:val>
                                        </p:tav>
                                        <p:tav tm="100000">
                                          <p:val>
                                            <p:strVal val="#ppt_x"/>
                                          </p:val>
                                        </p:tav>
                                      </p:tavLst>
                                    </p:anim>
                                    <p:anim calcmode="lin" valueType="num">
                                      <p:cBhvr additive="base">
                                        <p:cTn id="13" dur="500" fill="hold"/>
                                        <p:tgtEl>
                                          <p:spTgt spid="382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6B64DC7-09A1-42B1-AE3D-7B0E49E4B3FC}" type="slidenum">
              <a:rPr lang="en-GB"/>
              <a:pPr>
                <a:defRPr/>
              </a:pPr>
              <a:t>160</a:t>
            </a:fld>
            <a:endParaRPr lang="en-GB"/>
          </a:p>
        </p:txBody>
      </p:sp>
      <p:sp>
        <p:nvSpPr>
          <p:cNvPr id="809991" name="Rectangle 7"/>
          <p:cNvSpPr>
            <a:spLocks noGrp="1" noChangeArrowheads="1"/>
          </p:cNvSpPr>
          <p:nvPr>
            <p:ph type="title"/>
          </p:nvPr>
        </p:nvSpPr>
        <p:spPr/>
        <p:txBody>
          <a:bodyPr/>
          <a:lstStyle/>
          <a:p>
            <a:pPr eaLnBrk="1" hangingPunct="1">
              <a:defRPr/>
            </a:pPr>
            <a:r>
              <a:rPr lang="en-GB" b="1" dirty="0" smtClean="0">
                <a:solidFill>
                  <a:srgbClr val="FF0000"/>
                </a:solidFill>
              </a:rPr>
              <a:t>Gog/Babylon </a:t>
            </a:r>
            <a:r>
              <a:rPr lang="en-GB" b="1" dirty="0" smtClean="0">
                <a:solidFill>
                  <a:srgbClr val="FFFF00"/>
                </a:solidFill>
              </a:rPr>
              <a:t>- Destroyed</a:t>
            </a:r>
          </a:p>
        </p:txBody>
      </p:sp>
      <p:pic>
        <p:nvPicPr>
          <p:cNvPr id="809990" name="Picture 6" descr="177906"/>
          <p:cNvPicPr>
            <a:picLocks noChangeAspect="1" noChangeArrowheads="1"/>
          </p:cNvPicPr>
          <p:nvPr>
            <p:ph idx="1"/>
          </p:nvPr>
        </p:nvPicPr>
        <p:blipFill>
          <a:blip r:embed="rId3" cstate="print"/>
          <a:srcRect/>
          <a:stretch>
            <a:fillRect/>
          </a:stretch>
        </p:blipFill>
        <p:spPr>
          <a:xfrm>
            <a:off x="395288" y="1484313"/>
            <a:ext cx="3617912" cy="4824412"/>
          </a:xfrm>
          <a:noFill/>
        </p:spPr>
      </p:pic>
      <p:sp>
        <p:nvSpPr>
          <p:cNvPr id="809994" name="Text Box 10"/>
          <p:cNvSpPr txBox="1">
            <a:spLocks noChangeArrowheads="1"/>
          </p:cNvSpPr>
          <p:nvPr/>
        </p:nvSpPr>
        <p:spPr bwMode="auto">
          <a:xfrm>
            <a:off x="4284663" y="1928813"/>
            <a:ext cx="4859337" cy="31083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It is equally appropriate that the </a:t>
            </a:r>
            <a:r>
              <a:rPr lang="en-GB" sz="2800" b="1" dirty="0">
                <a:solidFill>
                  <a:srgbClr val="FF0000"/>
                </a:solidFill>
                <a:effectLst>
                  <a:outerShdw blurRad="38100" dist="38100" dir="2700000" algn="tl">
                    <a:srgbClr val="000000"/>
                  </a:outerShdw>
                </a:effectLst>
              </a:rPr>
              <a:t>“the great red dragon or the London money power”</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that is Gog, whose number is 11, should be occupying 11 Downing Street ….</a:t>
            </a:r>
            <a:endParaRPr lang="en-GB" sz="28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9990"/>
                                        </p:tgtEl>
                                        <p:attrNameLst>
                                          <p:attrName>style.visibility</p:attrName>
                                        </p:attrNameLst>
                                      </p:cBhvr>
                                      <p:to>
                                        <p:strVal val="visible"/>
                                      </p:to>
                                    </p:set>
                                    <p:animEffect transition="in" filter="circle(in)">
                                      <p:cBhvr>
                                        <p:cTn id="7" dur="2000"/>
                                        <p:tgtEl>
                                          <p:spTgt spid="8099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09994"/>
                                        </p:tgtEl>
                                        <p:attrNameLst>
                                          <p:attrName>style.visibility</p:attrName>
                                        </p:attrNameLst>
                                      </p:cBhvr>
                                      <p:to>
                                        <p:strVal val="visible"/>
                                      </p:to>
                                    </p:set>
                                    <p:anim calcmode="discrete" valueType="clr">
                                      <p:cBhvr override="childStyle">
                                        <p:cTn id="12" dur="80"/>
                                        <p:tgtEl>
                                          <p:spTgt spid="80999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09994"/>
                                        </p:tgtEl>
                                        <p:attrNameLst>
                                          <p:attrName>fillcolor</p:attrName>
                                        </p:attrNameLst>
                                      </p:cBhvr>
                                      <p:tavLst>
                                        <p:tav tm="0">
                                          <p:val>
                                            <p:clrVal>
                                              <a:schemeClr val="accent2"/>
                                            </p:clrVal>
                                          </p:val>
                                        </p:tav>
                                        <p:tav tm="50000">
                                          <p:val>
                                            <p:clrVal>
                                              <a:schemeClr val="hlink"/>
                                            </p:clrVal>
                                          </p:val>
                                        </p:tav>
                                      </p:tavLst>
                                    </p:anim>
                                    <p:set>
                                      <p:cBhvr>
                                        <p:cTn id="14" dur="80"/>
                                        <p:tgtEl>
                                          <p:spTgt spid="8099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9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Gog/Babylon </a:t>
            </a:r>
            <a:r>
              <a:rPr lang="en-GB" b="1" dirty="0" smtClean="0">
                <a:solidFill>
                  <a:srgbClr val="FFFF00"/>
                </a:solidFill>
              </a:rPr>
              <a:t>- Destroyed</a:t>
            </a:r>
            <a:endParaRPr lang="en-GB" dirty="0"/>
          </a:p>
        </p:txBody>
      </p:sp>
      <p:sp>
        <p:nvSpPr>
          <p:cNvPr id="4" name="Slide Number Placeholder 3"/>
          <p:cNvSpPr>
            <a:spLocks noGrp="1"/>
          </p:cNvSpPr>
          <p:nvPr>
            <p:ph type="sldNum" sz="quarter" idx="12"/>
          </p:nvPr>
        </p:nvSpPr>
        <p:spPr/>
        <p:txBody>
          <a:bodyPr/>
          <a:lstStyle/>
          <a:p>
            <a:pPr>
              <a:defRPr/>
            </a:pPr>
            <a:fld id="{E102DE18-C196-407B-B9B5-EA3002462494}" type="slidenum">
              <a:rPr lang="en-GB" smtClean="0"/>
              <a:pPr>
                <a:defRPr/>
              </a:pPr>
              <a:t>161</a:t>
            </a:fld>
            <a:endParaRPr lang="en-GB"/>
          </a:p>
        </p:txBody>
      </p:sp>
      <p:pic>
        <p:nvPicPr>
          <p:cNvPr id="381956" name="Picture 4" descr="http://www.childcarevouchers.co.uk/Style%20Library/Accor/Images/downingstreet.jpg"/>
          <p:cNvPicPr>
            <a:picLocks noChangeAspect="1" noChangeArrowheads="1"/>
          </p:cNvPicPr>
          <p:nvPr/>
        </p:nvPicPr>
        <p:blipFill>
          <a:blip r:embed="rId3" cstate="print"/>
          <a:srcRect/>
          <a:stretch>
            <a:fillRect/>
          </a:stretch>
        </p:blipFill>
        <p:spPr bwMode="auto">
          <a:xfrm>
            <a:off x="1500188" y="1643063"/>
            <a:ext cx="6072187" cy="3460750"/>
          </a:xfrm>
          <a:prstGeom prst="rect">
            <a:avLst/>
          </a:prstGeom>
          <a:noFill/>
          <a:ln w="9525">
            <a:noFill/>
            <a:miter lim="800000"/>
            <a:headEnd/>
            <a:tailEnd/>
          </a:ln>
        </p:spPr>
      </p:pic>
      <p:sp>
        <p:nvSpPr>
          <p:cNvPr id="8" name="TextBox 7"/>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chemeClr val="hlink"/>
                </a:solidFill>
                <a:effectLst>
                  <a:outerShdw blurRad="38100" dist="38100" dir="2700000" algn="tl">
                    <a:srgbClr val="000000"/>
                  </a:outerShdw>
                </a:effectLst>
              </a:rPr>
              <a:t>….. and exercising control over the affairs of the leading tribe through No. 10 Downing Street</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by dictating monetary policy via the Treasury</a:t>
            </a:r>
            <a:r>
              <a:rPr lang="en-GB"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1956"/>
                                        </p:tgtEl>
                                        <p:attrNameLst>
                                          <p:attrName>style.visibility</p:attrName>
                                        </p:attrNameLst>
                                      </p:cBhvr>
                                      <p:to>
                                        <p:strVal val="visible"/>
                                      </p:to>
                                    </p:set>
                                    <p:animEffect transition="in" filter="circle(in)">
                                      <p:cBhvr>
                                        <p:cTn id="7" dur="2000"/>
                                        <p:tgtEl>
                                          <p:spTgt spid="3819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7DFF029-B775-4F35-A3EF-A184C62BC7E6}" type="slidenum">
              <a:rPr lang="en-GB"/>
              <a:pPr>
                <a:defRPr/>
              </a:pPr>
              <a:t>162</a:t>
            </a:fld>
            <a:endParaRPr lang="en-GB"/>
          </a:p>
        </p:txBody>
      </p:sp>
      <p:sp>
        <p:nvSpPr>
          <p:cNvPr id="735236" name="Rectangle 4"/>
          <p:cNvSpPr>
            <a:spLocks noGrp="1" noChangeArrowheads="1"/>
          </p:cNvSpPr>
          <p:nvPr>
            <p:ph type="title"/>
          </p:nvPr>
        </p:nvSpPr>
        <p:spPr/>
        <p:txBody>
          <a:bodyPr/>
          <a:lstStyle/>
          <a:p>
            <a:pPr eaLnBrk="1" hangingPunct="1">
              <a:defRPr/>
            </a:pPr>
            <a:r>
              <a:rPr lang="en-GB" sz="4000" b="1" smtClean="0">
                <a:solidFill>
                  <a:srgbClr val="FFFF00"/>
                </a:solidFill>
              </a:rPr>
              <a:t>Parable Of The Wheat</a:t>
            </a:r>
            <a:r>
              <a:rPr lang="en-GB" sz="4000" b="1" smtClean="0">
                <a:solidFill>
                  <a:srgbClr val="FF0000"/>
                </a:solidFill>
              </a:rPr>
              <a:t> And </a:t>
            </a:r>
            <a:br>
              <a:rPr lang="en-GB" sz="4000" b="1" smtClean="0">
                <a:solidFill>
                  <a:srgbClr val="FF0000"/>
                </a:solidFill>
              </a:rPr>
            </a:br>
            <a:r>
              <a:rPr lang="en-GB" sz="4000" b="1" smtClean="0">
                <a:solidFill>
                  <a:srgbClr val="FF0000"/>
                </a:solidFill>
              </a:rPr>
              <a:t>Tares (Gog)</a:t>
            </a:r>
          </a:p>
        </p:txBody>
      </p:sp>
      <p:sp>
        <p:nvSpPr>
          <p:cNvPr id="735237" name="Text Box 5"/>
          <p:cNvSpPr txBox="1">
            <a:spLocks noChangeArrowheads="1"/>
          </p:cNvSpPr>
          <p:nvPr/>
        </p:nvSpPr>
        <p:spPr bwMode="auto">
          <a:xfrm>
            <a:off x="5072063" y="1595438"/>
            <a:ext cx="4071937"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Matthew 13:30</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00FFFF"/>
                </a:solidFill>
                <a:effectLst>
                  <a:outerShdw blurRad="38100" dist="38100" dir="2700000" algn="tl">
                    <a:srgbClr val="000000"/>
                  </a:outerShdw>
                </a:effectLst>
              </a:rPr>
              <a:t>Let both grow together until the harvest: </a:t>
            </a:r>
            <a:r>
              <a:rPr lang="en-GB" sz="2800" b="1" dirty="0">
                <a:solidFill>
                  <a:srgbClr val="FFC000"/>
                </a:solidFill>
                <a:effectLst>
                  <a:outerShdw blurRad="38100" dist="38100" dir="2700000" algn="tl">
                    <a:srgbClr val="000000"/>
                  </a:outerShdw>
                </a:effectLst>
              </a:rPr>
              <a:t>and in the time of harvest I will say to the reapers, </a:t>
            </a:r>
            <a:r>
              <a:rPr lang="en-GB" sz="2800" b="1" dirty="0">
                <a:solidFill>
                  <a:srgbClr val="00B0F0"/>
                </a:solidFill>
                <a:effectLst>
                  <a:outerShdw blurRad="38100" dist="38100" dir="2700000" algn="tl">
                    <a:srgbClr val="000000"/>
                  </a:outerShdw>
                </a:effectLst>
              </a:rPr>
              <a:t>Gather ye together first the tares, </a:t>
            </a:r>
            <a:r>
              <a:rPr lang="en-GB" sz="2800" b="1" dirty="0">
                <a:solidFill>
                  <a:srgbClr val="FF66FF"/>
                </a:solidFill>
                <a:effectLst>
                  <a:outerShdw blurRad="38100" dist="38100" dir="2700000" algn="tl">
                    <a:srgbClr val="000000"/>
                  </a:outerShdw>
                </a:effectLst>
              </a:rPr>
              <a:t>and bind them in bundles to burn them: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but gather the wheat into my barn. </a:t>
            </a:r>
          </a:p>
        </p:txBody>
      </p:sp>
      <p:pic>
        <p:nvPicPr>
          <p:cNvPr id="735243" name="Picture 11" descr="parable%20of%20tares"/>
          <p:cNvPicPr>
            <a:picLocks noChangeAspect="1" noChangeArrowheads="1"/>
          </p:cNvPicPr>
          <p:nvPr>
            <p:ph idx="1"/>
          </p:nvPr>
        </p:nvPicPr>
        <p:blipFill>
          <a:blip r:embed="rId3" cstate="print"/>
          <a:srcRect/>
          <a:stretch>
            <a:fillRect/>
          </a:stretch>
        </p:blipFill>
        <p:spPr>
          <a:xfrm>
            <a:off x="357188" y="2071688"/>
            <a:ext cx="4535487" cy="3429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5243"/>
                                        </p:tgtEl>
                                        <p:attrNameLst>
                                          <p:attrName>style.visibility</p:attrName>
                                        </p:attrNameLst>
                                      </p:cBhvr>
                                      <p:to>
                                        <p:strVal val="visible"/>
                                      </p:to>
                                    </p:set>
                                    <p:animEffect transition="in" filter="circle(in)">
                                      <p:cBhvr>
                                        <p:cTn id="7" dur="2000"/>
                                        <p:tgtEl>
                                          <p:spTgt spid="73524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35237"/>
                                        </p:tgtEl>
                                        <p:attrNameLst>
                                          <p:attrName>style.visibility</p:attrName>
                                        </p:attrNameLst>
                                      </p:cBhvr>
                                      <p:to>
                                        <p:strVal val="visible"/>
                                      </p:to>
                                    </p:set>
                                    <p:anim calcmode="discrete" valueType="clr">
                                      <p:cBhvr override="childStyle">
                                        <p:cTn id="12" dur="80"/>
                                        <p:tgtEl>
                                          <p:spTgt spid="73523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5237"/>
                                        </p:tgtEl>
                                        <p:attrNameLst>
                                          <p:attrName>fillcolor</p:attrName>
                                        </p:attrNameLst>
                                      </p:cBhvr>
                                      <p:tavLst>
                                        <p:tav tm="0">
                                          <p:val>
                                            <p:clrVal>
                                              <a:schemeClr val="accent2"/>
                                            </p:clrVal>
                                          </p:val>
                                        </p:tav>
                                        <p:tav tm="50000">
                                          <p:val>
                                            <p:clrVal>
                                              <a:schemeClr val="hlink"/>
                                            </p:clrVal>
                                          </p:val>
                                        </p:tav>
                                      </p:tavLst>
                                    </p:anim>
                                    <p:set>
                                      <p:cBhvr>
                                        <p:cTn id="14" dur="80"/>
                                        <p:tgtEl>
                                          <p:spTgt spid="7352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17ED62A6-1DFD-49CD-8D24-2E5AD7B9364B}" type="slidenum">
              <a:rPr lang="en-GB"/>
              <a:pPr>
                <a:defRPr/>
              </a:pPr>
              <a:t>163</a:t>
            </a:fld>
            <a:endParaRPr lang="en-GB"/>
          </a:p>
        </p:txBody>
      </p:sp>
      <p:sp>
        <p:nvSpPr>
          <p:cNvPr id="739330" name="Rectangle 2"/>
          <p:cNvSpPr>
            <a:spLocks noGrp="1" noChangeArrowheads="1"/>
          </p:cNvSpPr>
          <p:nvPr>
            <p:ph type="title"/>
          </p:nvPr>
        </p:nvSpPr>
        <p:spPr/>
        <p:txBody>
          <a:bodyPr/>
          <a:lstStyle/>
          <a:p>
            <a:pPr eaLnBrk="1" hangingPunct="1">
              <a:defRPr/>
            </a:pPr>
            <a:r>
              <a:rPr lang="en-GB" sz="4000" b="1" smtClean="0">
                <a:solidFill>
                  <a:srgbClr val="FFFF00"/>
                </a:solidFill>
              </a:rPr>
              <a:t>Parable Of The Wheat</a:t>
            </a:r>
            <a:r>
              <a:rPr lang="en-GB" sz="4000" b="1" smtClean="0">
                <a:solidFill>
                  <a:srgbClr val="FF0000"/>
                </a:solidFill>
              </a:rPr>
              <a:t> And </a:t>
            </a:r>
            <a:br>
              <a:rPr lang="en-GB" sz="4000" b="1" smtClean="0">
                <a:solidFill>
                  <a:srgbClr val="FF0000"/>
                </a:solidFill>
              </a:rPr>
            </a:br>
            <a:r>
              <a:rPr lang="en-GB" sz="4000" b="1" smtClean="0">
                <a:solidFill>
                  <a:srgbClr val="FF0000"/>
                </a:solidFill>
              </a:rPr>
              <a:t>Tares (Gog)</a:t>
            </a:r>
          </a:p>
        </p:txBody>
      </p:sp>
      <p:sp>
        <p:nvSpPr>
          <p:cNvPr id="739331" name="Text Box 3"/>
          <p:cNvSpPr txBox="1">
            <a:spLocks noChangeArrowheads="1"/>
          </p:cNvSpPr>
          <p:nvPr/>
        </p:nvSpPr>
        <p:spPr bwMode="auto">
          <a:xfrm>
            <a:off x="5072063" y="1357313"/>
            <a:ext cx="4071937" cy="3970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Matthew 13:30</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00FFFF"/>
                </a:solidFill>
                <a:effectLst>
                  <a:outerShdw blurRad="38100" dist="38100" dir="2700000" algn="tl">
                    <a:srgbClr val="000000"/>
                  </a:outerShdw>
                </a:effectLst>
              </a:rPr>
              <a:t>The binding of the tares has already begun, </a:t>
            </a:r>
            <a:r>
              <a:rPr lang="en-GB" sz="2800" b="1" dirty="0">
                <a:solidFill>
                  <a:srgbClr val="FFC000"/>
                </a:solidFill>
                <a:effectLst>
                  <a:outerShdw blurRad="38100" dist="38100" dir="2700000" algn="tl">
                    <a:srgbClr val="000000"/>
                  </a:outerShdw>
                </a:effectLst>
              </a:rPr>
              <a:t>where once evil associations were very secretive, </a:t>
            </a:r>
            <a:r>
              <a:rPr lang="en-GB" sz="2800" b="1" dirty="0">
                <a:solidFill>
                  <a:srgbClr val="00FF00"/>
                </a:solidFill>
                <a:effectLst>
                  <a:outerShdw blurRad="38100" dist="38100" dir="2700000" algn="tl">
                    <a:srgbClr val="000000"/>
                  </a:outerShdw>
                </a:effectLst>
              </a:rPr>
              <a:t>they are now forming open groups and clubs as diverse as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Satanists,</a:t>
            </a:r>
            <a:r>
              <a:rPr lang="en-GB" sz="2800" b="1" dirty="0">
                <a:solidFill>
                  <a:srgbClr val="FFFF00"/>
                </a:solidFill>
                <a:effectLst>
                  <a:outerShdw blurRad="38100" dist="38100" dir="2700000" algn="tl">
                    <a:srgbClr val="000000"/>
                  </a:outerShdw>
                </a:effectLst>
              </a:rPr>
              <a:t> </a:t>
            </a:r>
          </a:p>
        </p:txBody>
      </p:sp>
      <p:sp>
        <p:nvSpPr>
          <p:cNvPr id="739333" name="Text Box 5"/>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Homosexuals,</a:t>
            </a:r>
            <a:r>
              <a:rPr lang="en-GB" sz="2800" dirty="0">
                <a:solidFill>
                  <a:srgbClr val="FF0000"/>
                </a:solidFill>
              </a:rPr>
              <a:t> </a:t>
            </a:r>
            <a:r>
              <a:rPr lang="en-GB" sz="2800" b="1" dirty="0">
                <a:solidFill>
                  <a:srgbClr val="FF0000"/>
                </a:solidFill>
                <a:effectLst>
                  <a:outerShdw blurRad="38100" dist="38100" dir="2700000" algn="tl">
                    <a:srgbClr val="000000"/>
                  </a:outerShdw>
                </a:effectLst>
              </a:rPr>
              <a:t>ADL, ANL</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and even Gay associations in the police force </a:t>
            </a:r>
            <a:r>
              <a:rPr lang="en-GB" sz="2800" b="1" dirty="0">
                <a:solidFill>
                  <a:srgbClr val="FFFF00"/>
                </a:solidFill>
                <a:effectLst>
                  <a:outerShdw blurRad="38100" dist="38100" dir="2700000" algn="tl">
                    <a:srgbClr val="000000"/>
                  </a:outerShdw>
                </a:effectLst>
              </a:rPr>
              <a:t>– ready for collecting and burning.</a:t>
            </a:r>
          </a:p>
        </p:txBody>
      </p:sp>
      <p:pic>
        <p:nvPicPr>
          <p:cNvPr id="739340" name="Picture 12" descr="[Gay Police Association badge]">
            <a:hlinkClick r:id="rId3"/>
          </p:cNvPr>
          <p:cNvPicPr>
            <a:picLocks noChangeAspect="1" noChangeArrowheads="1"/>
          </p:cNvPicPr>
          <p:nvPr>
            <p:ph idx="1"/>
          </p:nvPr>
        </p:nvPicPr>
        <p:blipFill>
          <a:blip r:embed="rId4" cstate="print"/>
          <a:srcRect/>
          <a:stretch>
            <a:fillRect/>
          </a:stretch>
        </p:blipFill>
        <p:spPr>
          <a:xfrm>
            <a:off x="468313" y="1196975"/>
            <a:ext cx="2338387" cy="3024188"/>
          </a:xfrm>
        </p:spPr>
      </p:pic>
      <p:sp>
        <p:nvSpPr>
          <p:cNvPr id="739342" name="Text Box 14"/>
          <p:cNvSpPr txBox="1">
            <a:spLocks noChangeArrowheads="1"/>
          </p:cNvSpPr>
          <p:nvPr/>
        </p:nvSpPr>
        <p:spPr bwMode="auto">
          <a:xfrm>
            <a:off x="0" y="4365625"/>
            <a:ext cx="4859338" cy="5191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Gay Police Association UK</a:t>
            </a:r>
          </a:p>
        </p:txBody>
      </p:sp>
      <p:sp>
        <p:nvSpPr>
          <p:cNvPr id="739343" name="Text Box 15"/>
          <p:cNvSpPr txBox="1">
            <a:spLocks noChangeArrowheads="1"/>
          </p:cNvSpPr>
          <p:nvPr/>
        </p:nvSpPr>
        <p:spPr bwMode="auto">
          <a:xfrm>
            <a:off x="2627313" y="3860800"/>
            <a:ext cx="1727200" cy="519113"/>
          </a:xfrm>
          <a:prstGeom prst="rect">
            <a:avLst/>
          </a:prstGeom>
          <a:noFill/>
          <a:ln w="9525">
            <a:noFill/>
            <a:miter lim="800000"/>
            <a:headEnd/>
            <a:tailEnd/>
          </a:ln>
          <a:effectLst/>
        </p:spPr>
        <p:txBody>
          <a:bodyPr>
            <a:spAutoFit/>
          </a:bodyPr>
          <a:lstStyle/>
          <a:p>
            <a:pPr>
              <a:spcBef>
                <a:spcPct val="50000"/>
              </a:spcBef>
              <a:defRPr/>
            </a:pPr>
            <a:r>
              <a:rPr lang="en-GB" sz="2800" b="1">
                <a:solidFill>
                  <a:srgbClr val="FFFF00"/>
                </a:solidFill>
                <a:effectLst>
                  <a:outerShdw blurRad="38100" dist="38100" dir="2700000" algn="tl">
                    <a:srgbClr val="000000"/>
                  </a:outerShdw>
                </a:effectLst>
              </a:rPr>
              <a:t>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9340"/>
                                        </p:tgtEl>
                                        <p:attrNameLst>
                                          <p:attrName>style.visibility</p:attrName>
                                        </p:attrNameLst>
                                      </p:cBhvr>
                                      <p:to>
                                        <p:strVal val="visible"/>
                                      </p:to>
                                    </p:set>
                                    <p:animEffect transition="in" filter="circle(in)">
                                      <p:cBhvr>
                                        <p:cTn id="7" dur="2000"/>
                                        <p:tgtEl>
                                          <p:spTgt spid="739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39343"/>
                                        </p:tgtEl>
                                        <p:attrNameLst>
                                          <p:attrName>style.visibility</p:attrName>
                                        </p:attrNameLst>
                                      </p:cBhvr>
                                      <p:to>
                                        <p:strVal val="visible"/>
                                      </p:to>
                                    </p:set>
                                    <p:anim calcmode="lin" valueType="num">
                                      <p:cBhvr additive="base">
                                        <p:cTn id="12" dur="500" fill="hold"/>
                                        <p:tgtEl>
                                          <p:spTgt spid="739343"/>
                                        </p:tgtEl>
                                        <p:attrNameLst>
                                          <p:attrName>ppt_x</p:attrName>
                                        </p:attrNameLst>
                                      </p:cBhvr>
                                      <p:tavLst>
                                        <p:tav tm="0">
                                          <p:val>
                                            <p:strVal val="#ppt_x"/>
                                          </p:val>
                                        </p:tav>
                                        <p:tav tm="100000">
                                          <p:val>
                                            <p:strVal val="#ppt_x"/>
                                          </p:val>
                                        </p:tav>
                                      </p:tavLst>
                                    </p:anim>
                                    <p:anim calcmode="lin" valueType="num">
                                      <p:cBhvr additive="base">
                                        <p:cTn id="13" dur="500" fill="hold"/>
                                        <p:tgtEl>
                                          <p:spTgt spid="7393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39342"/>
                                        </p:tgtEl>
                                        <p:attrNameLst>
                                          <p:attrName>style.visibility</p:attrName>
                                        </p:attrNameLst>
                                      </p:cBhvr>
                                      <p:to>
                                        <p:strVal val="visible"/>
                                      </p:to>
                                    </p:set>
                                    <p:anim calcmode="lin" valueType="num">
                                      <p:cBhvr additive="base">
                                        <p:cTn id="18" dur="500" fill="hold"/>
                                        <p:tgtEl>
                                          <p:spTgt spid="739342"/>
                                        </p:tgtEl>
                                        <p:attrNameLst>
                                          <p:attrName>ppt_x</p:attrName>
                                        </p:attrNameLst>
                                      </p:cBhvr>
                                      <p:tavLst>
                                        <p:tav tm="0">
                                          <p:val>
                                            <p:strVal val="#ppt_x"/>
                                          </p:val>
                                        </p:tav>
                                        <p:tav tm="100000">
                                          <p:val>
                                            <p:strVal val="#ppt_x"/>
                                          </p:val>
                                        </p:tav>
                                      </p:tavLst>
                                    </p:anim>
                                    <p:anim calcmode="lin" valueType="num">
                                      <p:cBhvr additive="base">
                                        <p:cTn id="19" dur="500" fill="hold"/>
                                        <p:tgtEl>
                                          <p:spTgt spid="7393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739331"/>
                                        </p:tgtEl>
                                        <p:attrNameLst>
                                          <p:attrName>style.visibility</p:attrName>
                                        </p:attrNameLst>
                                      </p:cBhvr>
                                      <p:to>
                                        <p:strVal val="visible"/>
                                      </p:to>
                                    </p:set>
                                    <p:anim calcmode="discrete" valueType="clr">
                                      <p:cBhvr override="childStyle">
                                        <p:cTn id="24" dur="80"/>
                                        <p:tgtEl>
                                          <p:spTgt spid="73933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39331"/>
                                        </p:tgtEl>
                                        <p:attrNameLst>
                                          <p:attrName>fillcolor</p:attrName>
                                        </p:attrNameLst>
                                      </p:cBhvr>
                                      <p:tavLst>
                                        <p:tav tm="0">
                                          <p:val>
                                            <p:clrVal>
                                              <a:schemeClr val="accent2"/>
                                            </p:clrVal>
                                          </p:val>
                                        </p:tav>
                                        <p:tav tm="50000">
                                          <p:val>
                                            <p:clrVal>
                                              <a:schemeClr val="hlink"/>
                                            </p:clrVal>
                                          </p:val>
                                        </p:tav>
                                      </p:tavLst>
                                    </p:anim>
                                    <p:set>
                                      <p:cBhvr>
                                        <p:cTn id="26" dur="80"/>
                                        <p:tgtEl>
                                          <p:spTgt spid="73933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739333"/>
                                        </p:tgtEl>
                                        <p:attrNameLst>
                                          <p:attrName>style.visibility</p:attrName>
                                        </p:attrNameLst>
                                      </p:cBhvr>
                                      <p:to>
                                        <p:strVal val="visible"/>
                                      </p:to>
                                    </p:set>
                                    <p:anim calcmode="discrete" valueType="clr">
                                      <p:cBhvr override="childStyle">
                                        <p:cTn id="31" dur="80"/>
                                        <p:tgtEl>
                                          <p:spTgt spid="73933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739333"/>
                                        </p:tgtEl>
                                        <p:attrNameLst>
                                          <p:attrName>fillcolor</p:attrName>
                                        </p:attrNameLst>
                                      </p:cBhvr>
                                      <p:tavLst>
                                        <p:tav tm="0">
                                          <p:val>
                                            <p:clrVal>
                                              <a:schemeClr val="accent2"/>
                                            </p:clrVal>
                                          </p:val>
                                        </p:tav>
                                        <p:tav tm="50000">
                                          <p:val>
                                            <p:clrVal>
                                              <a:schemeClr val="hlink"/>
                                            </p:clrVal>
                                          </p:val>
                                        </p:tav>
                                      </p:tavLst>
                                    </p:anim>
                                    <p:set>
                                      <p:cBhvr>
                                        <p:cTn id="33" dur="80"/>
                                        <p:tgtEl>
                                          <p:spTgt spid="7393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p:bldP spid="739342" grpId="0"/>
      <p:bldP spid="73934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216A544-E842-4B60-B858-E4EA80D63822}" type="slidenum">
              <a:rPr lang="en-GB"/>
              <a:pPr>
                <a:defRPr/>
              </a:pPr>
              <a:t>164</a:t>
            </a:fld>
            <a:endParaRPr lang="en-GB"/>
          </a:p>
        </p:txBody>
      </p:sp>
      <p:sp>
        <p:nvSpPr>
          <p:cNvPr id="763906" name="Rectangle 2"/>
          <p:cNvSpPr>
            <a:spLocks noGrp="1" noChangeArrowheads="1"/>
          </p:cNvSpPr>
          <p:nvPr>
            <p:ph type="title"/>
          </p:nvPr>
        </p:nvSpPr>
        <p:spPr/>
        <p:txBody>
          <a:bodyPr/>
          <a:lstStyle/>
          <a:p>
            <a:pPr eaLnBrk="1" hangingPunct="1">
              <a:defRPr/>
            </a:pPr>
            <a:r>
              <a:rPr lang="en-GB" sz="4000" b="1" smtClean="0">
                <a:solidFill>
                  <a:srgbClr val="FFFF00"/>
                </a:solidFill>
              </a:rPr>
              <a:t>Parable Of The Wheat</a:t>
            </a:r>
            <a:r>
              <a:rPr lang="en-GB" sz="4000" b="1" smtClean="0">
                <a:solidFill>
                  <a:srgbClr val="FF0000"/>
                </a:solidFill>
              </a:rPr>
              <a:t> And </a:t>
            </a:r>
            <a:br>
              <a:rPr lang="en-GB" sz="4000" b="1" smtClean="0">
                <a:solidFill>
                  <a:srgbClr val="FF0000"/>
                </a:solidFill>
              </a:rPr>
            </a:br>
            <a:r>
              <a:rPr lang="en-GB" sz="4000" b="1" smtClean="0">
                <a:solidFill>
                  <a:srgbClr val="FF0000"/>
                </a:solidFill>
              </a:rPr>
              <a:t>Tares (Gog)</a:t>
            </a:r>
          </a:p>
        </p:txBody>
      </p:sp>
      <p:pic>
        <p:nvPicPr>
          <p:cNvPr id="763909" name="Picture 5" descr="[bushblairwearingskullcaps.jpg]"/>
          <p:cNvPicPr>
            <a:picLocks noChangeAspect="1" noChangeArrowheads="1"/>
          </p:cNvPicPr>
          <p:nvPr>
            <p:ph idx="1"/>
          </p:nvPr>
        </p:nvPicPr>
        <p:blipFill>
          <a:blip r:embed="rId3" cstate="print">
            <a:lum bright="20000"/>
          </a:blip>
          <a:srcRect/>
          <a:stretch>
            <a:fillRect/>
          </a:stretch>
        </p:blipFill>
        <p:spPr>
          <a:xfrm>
            <a:off x="785813" y="1500188"/>
            <a:ext cx="7620000" cy="3810000"/>
          </a:xfrm>
          <a:noFill/>
        </p:spPr>
      </p:pic>
      <p:sp>
        <p:nvSpPr>
          <p:cNvPr id="763911" name="Text Box 7"/>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Many of the leaders of western nations are crypto Jews and are not ashamed to flaunt it </a:t>
            </a:r>
            <a:r>
              <a:rPr lang="en-GB" sz="2800" b="1" dirty="0">
                <a:solidFill>
                  <a:srgbClr val="FF0000"/>
                </a:solidFill>
                <a:effectLst>
                  <a:outerShdw blurRad="38100" dist="38100" dir="2700000" algn="tl">
                    <a:srgbClr val="000000"/>
                  </a:outerShdw>
                </a:effectLst>
              </a:rPr>
              <a:t>– Left George Bush &amp; Right Tony Blair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3909"/>
                                        </p:tgtEl>
                                        <p:attrNameLst>
                                          <p:attrName>style.visibility</p:attrName>
                                        </p:attrNameLst>
                                      </p:cBhvr>
                                      <p:to>
                                        <p:strVal val="visible"/>
                                      </p:to>
                                    </p:set>
                                    <p:animEffect transition="in" filter="circle(in)">
                                      <p:cBhvr>
                                        <p:cTn id="7" dur="2000"/>
                                        <p:tgtEl>
                                          <p:spTgt spid="7639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3911"/>
                                        </p:tgtEl>
                                        <p:attrNameLst>
                                          <p:attrName>style.visibility</p:attrName>
                                        </p:attrNameLst>
                                      </p:cBhvr>
                                      <p:to>
                                        <p:strVal val="visible"/>
                                      </p:to>
                                    </p:set>
                                    <p:anim calcmode="lin" valueType="num">
                                      <p:cBhvr additive="base">
                                        <p:cTn id="12" dur="500" fill="hold"/>
                                        <p:tgtEl>
                                          <p:spTgt spid="763911"/>
                                        </p:tgtEl>
                                        <p:attrNameLst>
                                          <p:attrName>ppt_x</p:attrName>
                                        </p:attrNameLst>
                                      </p:cBhvr>
                                      <p:tavLst>
                                        <p:tav tm="0">
                                          <p:val>
                                            <p:strVal val="#ppt_x"/>
                                          </p:val>
                                        </p:tav>
                                        <p:tav tm="100000">
                                          <p:val>
                                            <p:strVal val="#ppt_x"/>
                                          </p:val>
                                        </p:tav>
                                      </p:tavLst>
                                    </p:anim>
                                    <p:anim calcmode="lin" valueType="num">
                                      <p:cBhvr additive="base">
                                        <p:cTn id="13" dur="500" fill="hold"/>
                                        <p:tgtEl>
                                          <p:spTgt spid="7639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80FEFE7-119C-403E-8204-A6969EEB688B}" type="slidenum">
              <a:rPr lang="en-GB"/>
              <a:pPr>
                <a:defRPr/>
              </a:pPr>
              <a:t>165</a:t>
            </a:fld>
            <a:endParaRPr lang="en-GB"/>
          </a:p>
        </p:txBody>
      </p:sp>
      <p:sp>
        <p:nvSpPr>
          <p:cNvPr id="766983" name="Rectangle 7"/>
          <p:cNvSpPr>
            <a:spLocks noGrp="1" noChangeArrowheads="1"/>
          </p:cNvSpPr>
          <p:nvPr>
            <p:ph type="title"/>
          </p:nvPr>
        </p:nvSpPr>
        <p:spPr/>
        <p:txBody>
          <a:bodyPr/>
          <a:lstStyle/>
          <a:p>
            <a:pPr eaLnBrk="1" hangingPunct="1">
              <a:defRPr/>
            </a:pPr>
            <a:r>
              <a:rPr lang="en-GB" sz="4000" b="1" smtClean="0">
                <a:solidFill>
                  <a:srgbClr val="FFFF00"/>
                </a:solidFill>
              </a:rPr>
              <a:t>Parable Of The Wheat</a:t>
            </a:r>
            <a:r>
              <a:rPr lang="en-GB" sz="4000" b="1" smtClean="0">
                <a:solidFill>
                  <a:srgbClr val="FF0000"/>
                </a:solidFill>
              </a:rPr>
              <a:t> And </a:t>
            </a:r>
            <a:br>
              <a:rPr lang="en-GB" sz="4000" b="1" smtClean="0">
                <a:solidFill>
                  <a:srgbClr val="FF0000"/>
                </a:solidFill>
              </a:rPr>
            </a:br>
            <a:r>
              <a:rPr lang="en-GB" sz="4000" b="1" smtClean="0">
                <a:solidFill>
                  <a:srgbClr val="FF0000"/>
                </a:solidFill>
              </a:rPr>
              <a:t>Tares (Gog)</a:t>
            </a:r>
          </a:p>
        </p:txBody>
      </p:sp>
      <p:pic>
        <p:nvPicPr>
          <p:cNvPr id="766982" name="Picture 6" descr="[bushpresidentusa.jpg]"/>
          <p:cNvPicPr>
            <a:picLocks noChangeAspect="1" noChangeArrowheads="1"/>
          </p:cNvPicPr>
          <p:nvPr>
            <p:ph idx="1"/>
          </p:nvPr>
        </p:nvPicPr>
        <p:blipFill>
          <a:blip r:embed="rId3" cstate="print"/>
          <a:srcRect/>
          <a:stretch>
            <a:fillRect/>
          </a:stretch>
        </p:blipFill>
        <p:spPr>
          <a:xfrm>
            <a:off x="900113" y="1700213"/>
            <a:ext cx="7315200" cy="3840162"/>
          </a:xfrm>
          <a:noFill/>
        </p:spPr>
      </p:pic>
      <p:sp>
        <p:nvSpPr>
          <p:cNvPr id="766985" name="Text Box 9"/>
          <p:cNvSpPr txBox="1">
            <a:spLocks noChangeArrowheads="1"/>
          </p:cNvSpPr>
          <p:nvPr/>
        </p:nvSpPr>
        <p:spPr bwMode="auto">
          <a:xfrm>
            <a:off x="0" y="5516563"/>
            <a:ext cx="9144000"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00FF00"/>
                </a:solidFill>
                <a:effectLst>
                  <a:outerShdw blurRad="38100" dist="38100" dir="2700000" algn="tl">
                    <a:srgbClr val="000000"/>
                  </a:outerShdw>
                </a:effectLst>
              </a:rPr>
              <a:t>George W Bush receiving his instructions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6982"/>
                                        </p:tgtEl>
                                        <p:attrNameLst>
                                          <p:attrName>style.visibility</p:attrName>
                                        </p:attrNameLst>
                                      </p:cBhvr>
                                      <p:to>
                                        <p:strVal val="visible"/>
                                      </p:to>
                                    </p:set>
                                    <p:animEffect transition="in" filter="circle(in)">
                                      <p:cBhvr>
                                        <p:cTn id="7" dur="2000"/>
                                        <p:tgtEl>
                                          <p:spTgt spid="766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66985"/>
                                        </p:tgtEl>
                                        <p:attrNameLst>
                                          <p:attrName>style.visibility</p:attrName>
                                        </p:attrNameLst>
                                      </p:cBhvr>
                                      <p:to>
                                        <p:strVal val="visible"/>
                                      </p:to>
                                    </p:set>
                                    <p:anim calcmode="lin" valueType="num">
                                      <p:cBhvr additive="base">
                                        <p:cTn id="12" dur="500" fill="hold"/>
                                        <p:tgtEl>
                                          <p:spTgt spid="766985"/>
                                        </p:tgtEl>
                                        <p:attrNameLst>
                                          <p:attrName>ppt_x</p:attrName>
                                        </p:attrNameLst>
                                      </p:cBhvr>
                                      <p:tavLst>
                                        <p:tav tm="0">
                                          <p:val>
                                            <p:strVal val="#ppt_x"/>
                                          </p:val>
                                        </p:tav>
                                        <p:tav tm="100000">
                                          <p:val>
                                            <p:strVal val="#ppt_x"/>
                                          </p:val>
                                        </p:tav>
                                      </p:tavLst>
                                    </p:anim>
                                    <p:anim calcmode="lin" valueType="num">
                                      <p:cBhvr additive="base">
                                        <p:cTn id="13" dur="500" fill="hold"/>
                                        <p:tgtEl>
                                          <p:spTgt spid="766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FF8DE639-B596-443E-9E78-D4482EE1A059}" type="slidenum">
              <a:rPr lang="en-GB"/>
              <a:pPr>
                <a:defRPr/>
              </a:pPr>
              <a:t>166</a:t>
            </a:fld>
            <a:endParaRPr lang="en-GB"/>
          </a:p>
        </p:txBody>
      </p:sp>
      <p:sp>
        <p:nvSpPr>
          <p:cNvPr id="740356" name="Rectangle 4"/>
          <p:cNvSpPr>
            <a:spLocks noGrp="1" noChangeArrowheads="1"/>
          </p:cNvSpPr>
          <p:nvPr>
            <p:ph type="title"/>
          </p:nvPr>
        </p:nvSpPr>
        <p:spPr/>
        <p:txBody>
          <a:bodyPr/>
          <a:lstStyle/>
          <a:p>
            <a:pPr eaLnBrk="1" hangingPunct="1">
              <a:defRPr/>
            </a:pPr>
            <a:r>
              <a:rPr lang="en-GB" sz="4000" b="1" smtClean="0">
                <a:solidFill>
                  <a:srgbClr val="FFFF00"/>
                </a:solidFill>
              </a:rPr>
              <a:t>Parable Of The Wheat</a:t>
            </a:r>
            <a:r>
              <a:rPr lang="en-GB" sz="4000" b="1" smtClean="0">
                <a:solidFill>
                  <a:srgbClr val="FF0000"/>
                </a:solidFill>
              </a:rPr>
              <a:t> And </a:t>
            </a:r>
            <a:br>
              <a:rPr lang="en-GB" sz="4000" b="1" smtClean="0">
                <a:solidFill>
                  <a:srgbClr val="FF0000"/>
                </a:solidFill>
              </a:rPr>
            </a:br>
            <a:r>
              <a:rPr lang="en-GB" sz="4000" b="1" smtClean="0">
                <a:solidFill>
                  <a:srgbClr val="FF0000"/>
                </a:solidFill>
              </a:rPr>
              <a:t>Tares (Gog)</a:t>
            </a:r>
          </a:p>
        </p:txBody>
      </p:sp>
      <p:pic>
        <p:nvPicPr>
          <p:cNvPr id="740358" name="Picture 6" descr="sunheli-back"/>
          <p:cNvPicPr>
            <a:picLocks noChangeAspect="1" noChangeArrowheads="1"/>
          </p:cNvPicPr>
          <p:nvPr>
            <p:ph idx="1"/>
          </p:nvPr>
        </p:nvPicPr>
        <p:blipFill>
          <a:blip r:embed="rId3" cstate="print"/>
          <a:srcRect l="18813"/>
          <a:stretch>
            <a:fillRect/>
          </a:stretch>
        </p:blipFill>
        <p:spPr>
          <a:xfrm>
            <a:off x="428625" y="1500188"/>
            <a:ext cx="3857625" cy="3408362"/>
          </a:xfrm>
          <a:noFill/>
        </p:spPr>
      </p:pic>
      <p:sp>
        <p:nvSpPr>
          <p:cNvPr id="740360" name="Text Box 8"/>
          <p:cNvSpPr txBox="1">
            <a:spLocks noChangeArrowheads="1"/>
          </p:cNvSpPr>
          <p:nvPr/>
        </p:nvSpPr>
        <p:spPr bwMode="auto">
          <a:xfrm>
            <a:off x="4643438" y="1571625"/>
            <a:ext cx="414337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Matthew 13:30</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00FFFF"/>
                </a:solidFill>
                <a:effectLst>
                  <a:outerShdw blurRad="38100" dist="38100" dir="2700000" algn="tl">
                    <a:srgbClr val="000000"/>
                  </a:outerShdw>
                </a:effectLst>
              </a:rPr>
              <a:t>The tares (Gog/Edom) will be gathered up and burnt. This ties in with other verses, i.e. </a:t>
            </a:r>
            <a:r>
              <a:rPr lang="en-GB" sz="2800" b="1" dirty="0">
                <a:solidFill>
                  <a:srgbClr val="FFC000"/>
                </a:solidFill>
                <a:effectLst>
                  <a:outerShdw blurRad="38100" dist="38100" dir="2700000" algn="tl">
                    <a:srgbClr val="000000"/>
                  </a:outerShdw>
                </a:effectLst>
              </a:rPr>
              <a:t>the horns hating the whore and burning her with fire; </a:t>
            </a:r>
            <a:endParaRPr lang="en-GB" sz="2800" dirty="0"/>
          </a:p>
        </p:txBody>
      </p:sp>
      <p:sp>
        <p:nvSpPr>
          <p:cNvPr id="740361" name="Text Box 9"/>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 and </a:t>
            </a:r>
            <a:r>
              <a:rPr lang="en-GB" sz="2800" b="1" dirty="0">
                <a:solidFill>
                  <a:srgbClr val="00FF00"/>
                </a:solidFill>
                <a:effectLst>
                  <a:outerShdw blurRad="38100" dist="38100" dir="2700000" algn="tl">
                    <a:srgbClr val="000000"/>
                  </a:outerShdw>
                </a:effectLst>
              </a:rPr>
              <a:t>the house of </a:t>
            </a:r>
            <a:r>
              <a:rPr lang="en-GB" sz="2800" b="1" dirty="0">
                <a:solidFill>
                  <a:srgbClr val="FFC000"/>
                </a:solidFill>
                <a:effectLst>
                  <a:outerShdw blurRad="38100" dist="38100" dir="2700000" algn="tl">
                    <a:srgbClr val="000000"/>
                  </a:outerShdw>
                </a:effectLst>
              </a:rPr>
              <a:t>Jacob </a:t>
            </a:r>
            <a:r>
              <a:rPr lang="en-GB" sz="2800" b="1" dirty="0">
                <a:solidFill>
                  <a:srgbClr val="FFC000"/>
                </a:solidFill>
                <a:effectLst>
                  <a:outerShdw blurRad="38100" dist="38100" dir="2700000" algn="tl">
                    <a:srgbClr val="000000"/>
                  </a:outerShdw>
                </a:effectLst>
              </a:rPr>
              <a:t>shall be a fire, </a:t>
            </a:r>
            <a:r>
              <a:rPr lang="en-GB" sz="2800" b="1" dirty="0">
                <a:solidFill>
                  <a:srgbClr val="00FF00"/>
                </a:solidFill>
                <a:effectLst>
                  <a:outerShdw blurRad="38100" dist="38100" dir="2700000" algn="tl">
                    <a:srgbClr val="000000"/>
                  </a:outerShdw>
                </a:effectLst>
              </a:rPr>
              <a:t>and the house of Joseph a flame, and the house of Esau for stubble.</a:t>
            </a:r>
            <a:endParaRPr lang="en-GB" sz="2800" dirty="0"/>
          </a:p>
        </p:txBody>
      </p:sp>
      <p:sp>
        <p:nvSpPr>
          <p:cNvPr id="740362" name="Text Box 10"/>
          <p:cNvSpPr txBox="1">
            <a:spLocks noChangeArrowheads="1"/>
          </p:cNvSpPr>
          <p:nvPr/>
        </p:nvSpPr>
        <p:spPr bwMode="auto">
          <a:xfrm>
            <a:off x="571500" y="4929188"/>
            <a:ext cx="3571875" cy="5238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Burning The Tares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0358"/>
                                        </p:tgtEl>
                                        <p:attrNameLst>
                                          <p:attrName>style.visibility</p:attrName>
                                        </p:attrNameLst>
                                      </p:cBhvr>
                                      <p:to>
                                        <p:strVal val="visible"/>
                                      </p:to>
                                    </p:set>
                                    <p:animEffect transition="in" filter="circle(in)">
                                      <p:cBhvr>
                                        <p:cTn id="7" dur="2000"/>
                                        <p:tgtEl>
                                          <p:spTgt spid="7403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40362"/>
                                        </p:tgtEl>
                                        <p:attrNameLst>
                                          <p:attrName>style.visibility</p:attrName>
                                        </p:attrNameLst>
                                      </p:cBhvr>
                                      <p:to>
                                        <p:strVal val="visible"/>
                                      </p:to>
                                    </p:set>
                                    <p:anim calcmode="lin" valueType="num">
                                      <p:cBhvr additive="base">
                                        <p:cTn id="12" dur="500" fill="hold"/>
                                        <p:tgtEl>
                                          <p:spTgt spid="740362"/>
                                        </p:tgtEl>
                                        <p:attrNameLst>
                                          <p:attrName>ppt_x</p:attrName>
                                        </p:attrNameLst>
                                      </p:cBhvr>
                                      <p:tavLst>
                                        <p:tav tm="0">
                                          <p:val>
                                            <p:strVal val="#ppt_x"/>
                                          </p:val>
                                        </p:tav>
                                        <p:tav tm="100000">
                                          <p:val>
                                            <p:strVal val="#ppt_x"/>
                                          </p:val>
                                        </p:tav>
                                      </p:tavLst>
                                    </p:anim>
                                    <p:anim calcmode="lin" valueType="num">
                                      <p:cBhvr additive="base">
                                        <p:cTn id="13" dur="500" fill="hold"/>
                                        <p:tgtEl>
                                          <p:spTgt spid="74036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40360"/>
                                        </p:tgtEl>
                                        <p:attrNameLst>
                                          <p:attrName>style.visibility</p:attrName>
                                        </p:attrNameLst>
                                      </p:cBhvr>
                                      <p:to>
                                        <p:strVal val="visible"/>
                                      </p:to>
                                    </p:set>
                                    <p:anim calcmode="discrete" valueType="clr">
                                      <p:cBhvr override="childStyle">
                                        <p:cTn id="18" dur="80"/>
                                        <p:tgtEl>
                                          <p:spTgt spid="74036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40360"/>
                                        </p:tgtEl>
                                        <p:attrNameLst>
                                          <p:attrName>fillcolor</p:attrName>
                                        </p:attrNameLst>
                                      </p:cBhvr>
                                      <p:tavLst>
                                        <p:tav tm="0">
                                          <p:val>
                                            <p:clrVal>
                                              <a:schemeClr val="accent2"/>
                                            </p:clrVal>
                                          </p:val>
                                        </p:tav>
                                        <p:tav tm="50000">
                                          <p:val>
                                            <p:clrVal>
                                              <a:schemeClr val="hlink"/>
                                            </p:clrVal>
                                          </p:val>
                                        </p:tav>
                                      </p:tavLst>
                                    </p:anim>
                                    <p:set>
                                      <p:cBhvr>
                                        <p:cTn id="20" dur="80"/>
                                        <p:tgtEl>
                                          <p:spTgt spid="74036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740361"/>
                                        </p:tgtEl>
                                        <p:attrNameLst>
                                          <p:attrName>style.visibility</p:attrName>
                                        </p:attrNameLst>
                                      </p:cBhvr>
                                      <p:to>
                                        <p:strVal val="visible"/>
                                      </p:to>
                                    </p:set>
                                    <p:anim calcmode="discrete" valueType="clr">
                                      <p:cBhvr override="childStyle">
                                        <p:cTn id="25" dur="80"/>
                                        <p:tgtEl>
                                          <p:spTgt spid="74036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40361"/>
                                        </p:tgtEl>
                                        <p:attrNameLst>
                                          <p:attrName>fillcolor</p:attrName>
                                        </p:attrNameLst>
                                      </p:cBhvr>
                                      <p:tavLst>
                                        <p:tav tm="0">
                                          <p:val>
                                            <p:clrVal>
                                              <a:schemeClr val="accent2"/>
                                            </p:clrVal>
                                          </p:val>
                                        </p:tav>
                                        <p:tav tm="50000">
                                          <p:val>
                                            <p:clrVal>
                                              <a:schemeClr val="hlink"/>
                                            </p:clrVal>
                                          </p:val>
                                        </p:tav>
                                      </p:tavLst>
                                    </p:anim>
                                    <p:set>
                                      <p:cBhvr>
                                        <p:cTn id="27" dur="80"/>
                                        <p:tgtEl>
                                          <p:spTgt spid="7403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60" grpId="0"/>
      <p:bldP spid="74036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ECBDA8E-E95E-4D4B-88B5-DC60F70161C0}" type="slidenum">
              <a:rPr lang="en-GB"/>
              <a:pPr>
                <a:defRPr/>
              </a:pPr>
              <a:t>167</a:t>
            </a:fld>
            <a:endParaRPr lang="en-GB"/>
          </a:p>
        </p:txBody>
      </p:sp>
      <p:sp>
        <p:nvSpPr>
          <p:cNvPr id="799748" name="Rectangle 4"/>
          <p:cNvSpPr>
            <a:spLocks noGrp="1" noChangeArrowheads="1"/>
          </p:cNvSpPr>
          <p:nvPr>
            <p:ph type="title"/>
          </p:nvPr>
        </p:nvSpPr>
        <p:spPr/>
        <p:txBody>
          <a:bodyPr/>
          <a:lstStyle/>
          <a:p>
            <a:pPr eaLnBrk="1" hangingPunct="1">
              <a:defRPr/>
            </a:pPr>
            <a:r>
              <a:rPr lang="en-GB" b="1" smtClean="0">
                <a:solidFill>
                  <a:srgbClr val="FF0000"/>
                </a:solidFill>
              </a:rPr>
              <a:t>No Hiding Place For Gog</a:t>
            </a:r>
          </a:p>
        </p:txBody>
      </p:sp>
      <p:sp>
        <p:nvSpPr>
          <p:cNvPr id="799749" name="Text Box 5"/>
          <p:cNvSpPr txBox="1">
            <a:spLocks noChangeArrowheads="1"/>
          </p:cNvSpPr>
          <p:nvPr/>
        </p:nvSpPr>
        <p:spPr bwMode="auto">
          <a:xfrm>
            <a:off x="4286250" y="1357313"/>
            <a:ext cx="4857750"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66FF"/>
                </a:solidFill>
                <a:effectLst>
                  <a:outerShdw blurRad="38100" dist="38100" dir="2700000" algn="tl">
                    <a:srgbClr val="000000"/>
                  </a:outerShdw>
                </a:effectLst>
              </a:rPr>
              <a:t>Jeremiah 49:10 </a:t>
            </a:r>
            <a:r>
              <a:rPr lang="en-GB" sz="2800" b="1" dirty="0">
                <a:solidFill>
                  <a:srgbClr val="00FFFF"/>
                </a:solidFill>
                <a:effectLst>
                  <a:outerShdw blurRad="38100" dist="38100" dir="2700000" algn="tl">
                    <a:srgbClr val="000000"/>
                  </a:outerShdw>
                </a:effectLst>
              </a:rPr>
              <a:t>But I have made Esau bare,</a:t>
            </a:r>
            <a:r>
              <a:rPr lang="en-GB" sz="2800" b="1" dirty="0">
                <a:solidFill>
                  <a:srgbClr val="FFC0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 have uncovered his secret places and he shall not be able to hide himself.</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His seed is spoiled and his neighbours and he is not (he is no more)</a:t>
            </a:r>
          </a:p>
          <a:p>
            <a:pPr algn="l">
              <a:spcBef>
                <a:spcPct val="50000"/>
              </a:spcBef>
              <a:defRPr/>
            </a:pPr>
            <a:r>
              <a:rPr lang="en-GB" sz="2800" b="1" dirty="0">
                <a:solidFill>
                  <a:srgbClr val="00FF00"/>
                </a:solidFill>
                <a:effectLst>
                  <a:outerShdw blurRad="38100" dist="38100" dir="2700000" algn="tl">
                    <a:srgbClr val="000000"/>
                  </a:outerShdw>
                </a:effectLst>
              </a:rPr>
              <a:t>This means that Gog can no longer hide under the guise of Yahweh’s chosen.</a:t>
            </a:r>
          </a:p>
        </p:txBody>
      </p:sp>
      <p:pic>
        <p:nvPicPr>
          <p:cNvPr id="799751" name="Picture 7" descr="jews"/>
          <p:cNvPicPr>
            <a:picLocks noChangeAspect="1" noChangeArrowheads="1"/>
          </p:cNvPicPr>
          <p:nvPr>
            <p:ph idx="1"/>
          </p:nvPr>
        </p:nvPicPr>
        <p:blipFill>
          <a:blip r:embed="rId3" cstate="print">
            <a:lum bright="30000"/>
          </a:blip>
          <a:srcRect/>
          <a:stretch>
            <a:fillRect/>
          </a:stretch>
        </p:blipFill>
        <p:spPr>
          <a:xfrm>
            <a:off x="500063" y="1428750"/>
            <a:ext cx="3454400" cy="487521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9751"/>
                                        </p:tgtEl>
                                        <p:attrNameLst>
                                          <p:attrName>style.visibility</p:attrName>
                                        </p:attrNameLst>
                                      </p:cBhvr>
                                      <p:to>
                                        <p:strVal val="visible"/>
                                      </p:to>
                                    </p:set>
                                    <p:animEffect transition="in" filter="circle(in)">
                                      <p:cBhvr>
                                        <p:cTn id="7" dur="2000"/>
                                        <p:tgtEl>
                                          <p:spTgt spid="79975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99749"/>
                                        </p:tgtEl>
                                        <p:attrNameLst>
                                          <p:attrName>style.visibility</p:attrName>
                                        </p:attrNameLst>
                                      </p:cBhvr>
                                      <p:to>
                                        <p:strVal val="visible"/>
                                      </p:to>
                                    </p:set>
                                    <p:anim calcmode="discrete" valueType="clr">
                                      <p:cBhvr override="childStyle">
                                        <p:cTn id="12" dur="80"/>
                                        <p:tgtEl>
                                          <p:spTgt spid="79974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99749"/>
                                        </p:tgtEl>
                                        <p:attrNameLst>
                                          <p:attrName>fillcolor</p:attrName>
                                        </p:attrNameLst>
                                      </p:cBhvr>
                                      <p:tavLst>
                                        <p:tav tm="0">
                                          <p:val>
                                            <p:clrVal>
                                              <a:schemeClr val="accent2"/>
                                            </p:clrVal>
                                          </p:val>
                                        </p:tav>
                                        <p:tav tm="50000">
                                          <p:val>
                                            <p:clrVal>
                                              <a:schemeClr val="hlink"/>
                                            </p:clrVal>
                                          </p:val>
                                        </p:tav>
                                      </p:tavLst>
                                    </p:anim>
                                    <p:set>
                                      <p:cBhvr>
                                        <p:cTn id="14" dur="80"/>
                                        <p:tgtEl>
                                          <p:spTgt spid="7997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F343E87-1DC7-4050-AD9C-0F137EB236CE}" type="slidenum">
              <a:rPr lang="en-GB"/>
              <a:pPr>
                <a:defRPr/>
              </a:pPr>
              <a:t>168</a:t>
            </a:fld>
            <a:endParaRPr lang="en-GB"/>
          </a:p>
        </p:txBody>
      </p:sp>
      <p:sp>
        <p:nvSpPr>
          <p:cNvPr id="743426" name="Rectangle 2"/>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Destroyed By Yahweh’s Return</a:t>
            </a:r>
            <a:r>
              <a:rPr lang="en-GB" sz="4000" dirty="0" smtClean="0"/>
              <a:t> </a:t>
            </a:r>
          </a:p>
        </p:txBody>
      </p:sp>
      <p:sp>
        <p:nvSpPr>
          <p:cNvPr id="743428" name="Text Box 4"/>
          <p:cNvSpPr txBox="1">
            <a:spLocks noChangeArrowheads="1"/>
          </p:cNvSpPr>
          <p:nvPr/>
        </p:nvSpPr>
        <p:spPr bwMode="auto">
          <a:xfrm>
            <a:off x="4714875" y="1357313"/>
            <a:ext cx="4213225" cy="526256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Yahweh returns to his people the nations of the Olive Branch </a:t>
            </a:r>
            <a:r>
              <a:rPr lang="en-GB" sz="2800" b="1" dirty="0">
                <a:solidFill>
                  <a:srgbClr val="FFC000"/>
                </a:solidFill>
                <a:effectLst>
                  <a:outerShdw blurRad="38100" dist="38100" dir="2700000" algn="tl">
                    <a:srgbClr val="000000"/>
                  </a:outerShdw>
                </a:effectLst>
              </a:rPr>
              <a:t>– true Israel and true Judah – </a:t>
            </a:r>
            <a:r>
              <a:rPr lang="en-GB" sz="2800" b="1" dirty="0">
                <a:solidFill>
                  <a:srgbClr val="FF66FF"/>
                </a:solidFill>
                <a:effectLst>
                  <a:outerShdw blurRad="38100" dist="38100" dir="2700000" algn="tl">
                    <a:srgbClr val="000000"/>
                  </a:outerShdw>
                </a:effectLst>
              </a:rPr>
              <a:t>symbolised by him being caught up to heaven from the mount of olives in old Jerusalem </a:t>
            </a:r>
            <a:r>
              <a:rPr lang="en-GB" sz="2800" b="1" dirty="0">
                <a:solidFill>
                  <a:srgbClr val="00FF00"/>
                </a:solidFill>
                <a:effectLst>
                  <a:outerShdw blurRad="38100" dist="38100" dir="2700000" algn="tl">
                    <a:srgbClr val="000000"/>
                  </a:outerShdw>
                </a:effectLst>
              </a:rPr>
              <a:t>to return at his second coming to the New Jerusalem in the sides of the north</a:t>
            </a:r>
            <a:r>
              <a:rPr lang="en-GB" sz="2800" b="1" dirty="0">
                <a:solidFill>
                  <a:srgbClr val="FF66FF"/>
                </a:solidFill>
                <a:effectLst>
                  <a:outerShdw blurRad="38100" dist="38100" dir="2700000" algn="tl">
                    <a:srgbClr val="000000"/>
                  </a:outerShdw>
                </a:effectLst>
              </a:rPr>
              <a:t>.</a:t>
            </a:r>
          </a:p>
        </p:txBody>
      </p:sp>
      <p:pic>
        <p:nvPicPr>
          <p:cNvPr id="743430" name="Picture 6" descr="Mount%2520of%2520Olives,%25202">
            <a:hlinkClick r:id="rId3"/>
          </p:cNvPr>
          <p:cNvPicPr>
            <a:picLocks noChangeAspect="1" noChangeArrowheads="1"/>
          </p:cNvPicPr>
          <p:nvPr/>
        </p:nvPicPr>
        <p:blipFill>
          <a:blip r:embed="rId4" cstate="print"/>
          <a:srcRect/>
          <a:stretch>
            <a:fillRect/>
          </a:stretch>
        </p:blipFill>
        <p:spPr bwMode="auto">
          <a:xfrm>
            <a:off x="357188" y="1714500"/>
            <a:ext cx="4171950" cy="3143250"/>
          </a:xfrm>
          <a:prstGeom prst="rect">
            <a:avLst/>
          </a:prstGeom>
          <a:noFill/>
          <a:ln w="9525">
            <a:noFill/>
            <a:miter lim="800000"/>
            <a:headEnd/>
            <a:tailEnd/>
          </a:ln>
        </p:spPr>
      </p:pic>
      <p:sp>
        <p:nvSpPr>
          <p:cNvPr id="743431" name="Text Box 7"/>
          <p:cNvSpPr txBox="1">
            <a:spLocks noChangeArrowheads="1"/>
          </p:cNvSpPr>
          <p:nvPr/>
        </p:nvSpPr>
        <p:spPr bwMode="auto">
          <a:xfrm>
            <a:off x="323850" y="5157788"/>
            <a:ext cx="4103688"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The mount of Olives Jerusalem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3430"/>
                                        </p:tgtEl>
                                        <p:attrNameLst>
                                          <p:attrName>style.visibility</p:attrName>
                                        </p:attrNameLst>
                                      </p:cBhvr>
                                      <p:to>
                                        <p:strVal val="visible"/>
                                      </p:to>
                                    </p:set>
                                    <p:animEffect transition="in" filter="circle(in)">
                                      <p:cBhvr>
                                        <p:cTn id="7" dur="2000"/>
                                        <p:tgtEl>
                                          <p:spTgt spid="7434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43431"/>
                                        </p:tgtEl>
                                        <p:attrNameLst>
                                          <p:attrName>style.visibility</p:attrName>
                                        </p:attrNameLst>
                                      </p:cBhvr>
                                      <p:to>
                                        <p:strVal val="visible"/>
                                      </p:to>
                                    </p:set>
                                    <p:anim calcmode="lin" valueType="num">
                                      <p:cBhvr additive="base">
                                        <p:cTn id="12" dur="500" fill="hold"/>
                                        <p:tgtEl>
                                          <p:spTgt spid="743431"/>
                                        </p:tgtEl>
                                        <p:attrNameLst>
                                          <p:attrName>ppt_x</p:attrName>
                                        </p:attrNameLst>
                                      </p:cBhvr>
                                      <p:tavLst>
                                        <p:tav tm="0">
                                          <p:val>
                                            <p:strVal val="#ppt_x"/>
                                          </p:val>
                                        </p:tav>
                                        <p:tav tm="100000">
                                          <p:val>
                                            <p:strVal val="#ppt_x"/>
                                          </p:val>
                                        </p:tav>
                                      </p:tavLst>
                                    </p:anim>
                                    <p:anim calcmode="lin" valueType="num">
                                      <p:cBhvr additive="base">
                                        <p:cTn id="13" dur="500" fill="hold"/>
                                        <p:tgtEl>
                                          <p:spTgt spid="7434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743428">
                                            <p:txEl>
                                              <p:pRg st="0" end="0"/>
                                            </p:txEl>
                                          </p:spTgt>
                                        </p:tgtEl>
                                        <p:attrNameLst>
                                          <p:attrName>style.visibility</p:attrName>
                                        </p:attrNameLst>
                                      </p:cBhvr>
                                      <p:to>
                                        <p:strVal val="visible"/>
                                      </p:to>
                                    </p:set>
                                    <p:anim calcmode="discrete" valueType="clr">
                                      <p:cBhvr override="childStyle">
                                        <p:cTn id="18" dur="80"/>
                                        <p:tgtEl>
                                          <p:spTgt spid="7434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4342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7434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3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05FD48B-D1E4-4894-A406-01E19E5F7F08}" type="slidenum">
              <a:rPr lang="en-GB"/>
              <a:pPr>
                <a:defRPr/>
              </a:pPr>
              <a:t>169</a:t>
            </a:fld>
            <a:endParaRPr lang="en-GB"/>
          </a:p>
        </p:txBody>
      </p:sp>
      <p:sp>
        <p:nvSpPr>
          <p:cNvPr id="744455" name="Rectangle 7"/>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Destroyed By Yahweh’s Return</a:t>
            </a:r>
          </a:p>
        </p:txBody>
      </p:sp>
      <p:pic>
        <p:nvPicPr>
          <p:cNvPr id="744454" name="Picture 6" descr="queens_voyage"/>
          <p:cNvPicPr>
            <a:picLocks noChangeAspect="1" noChangeArrowheads="1"/>
          </p:cNvPicPr>
          <p:nvPr>
            <p:ph idx="1"/>
          </p:nvPr>
        </p:nvPicPr>
        <p:blipFill>
          <a:blip r:embed="rId3" cstate="print">
            <a:lum bright="20000"/>
          </a:blip>
          <a:srcRect/>
          <a:stretch>
            <a:fillRect/>
          </a:stretch>
        </p:blipFill>
        <p:spPr>
          <a:xfrm>
            <a:off x="357188" y="1928813"/>
            <a:ext cx="4295775" cy="3571875"/>
          </a:xfrm>
          <a:noFill/>
        </p:spPr>
      </p:pic>
      <p:sp>
        <p:nvSpPr>
          <p:cNvPr id="744457" name="Text Box 9"/>
          <p:cNvSpPr txBox="1">
            <a:spLocks noChangeArrowheads="1"/>
          </p:cNvSpPr>
          <p:nvPr/>
        </p:nvSpPr>
        <p:spPr bwMode="auto">
          <a:xfrm>
            <a:off x="4786313" y="1428750"/>
            <a:ext cx="4357687" cy="526256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scriptures refer to the mountain (nation) on which Yahweh returns being split in 2 by a great earthquake</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in symbolic terms means a great political upheaval with the forces of evil </a:t>
            </a:r>
            <a:r>
              <a:rPr lang="en-GB" sz="2800" b="1" dirty="0">
                <a:solidFill>
                  <a:srgbClr val="00FF00"/>
                </a:solidFill>
                <a:effectLst>
                  <a:outerShdw blurRad="38100" dist="38100" dir="2700000" algn="tl">
                    <a:srgbClr val="000000"/>
                  </a:outerShdw>
                </a:effectLst>
              </a:rPr>
              <a:t>(Satan’s offspring being separated from the sons of God (Adam’s offspring).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4454"/>
                                        </p:tgtEl>
                                        <p:attrNameLst>
                                          <p:attrName>style.visibility</p:attrName>
                                        </p:attrNameLst>
                                      </p:cBhvr>
                                      <p:to>
                                        <p:strVal val="visible"/>
                                      </p:to>
                                    </p:set>
                                    <p:animEffect transition="in" filter="circle(in)">
                                      <p:cBhvr>
                                        <p:cTn id="7" dur="2000"/>
                                        <p:tgtEl>
                                          <p:spTgt spid="7444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44457"/>
                                        </p:tgtEl>
                                        <p:attrNameLst>
                                          <p:attrName>style.visibility</p:attrName>
                                        </p:attrNameLst>
                                      </p:cBhvr>
                                      <p:to>
                                        <p:strVal val="visible"/>
                                      </p:to>
                                    </p:set>
                                    <p:anim calcmode="discrete" valueType="clr">
                                      <p:cBhvr override="childStyle">
                                        <p:cTn id="12" dur="80"/>
                                        <p:tgtEl>
                                          <p:spTgt spid="74445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44457"/>
                                        </p:tgtEl>
                                        <p:attrNameLst>
                                          <p:attrName>fillcolor</p:attrName>
                                        </p:attrNameLst>
                                      </p:cBhvr>
                                      <p:tavLst>
                                        <p:tav tm="0">
                                          <p:val>
                                            <p:clrVal>
                                              <a:schemeClr val="accent2"/>
                                            </p:clrVal>
                                          </p:val>
                                        </p:tav>
                                        <p:tav tm="50000">
                                          <p:val>
                                            <p:clrVal>
                                              <a:schemeClr val="hlink"/>
                                            </p:clrVal>
                                          </p:val>
                                        </p:tav>
                                      </p:tavLst>
                                    </p:anim>
                                    <p:set>
                                      <p:cBhvr>
                                        <p:cTn id="14" dur="80"/>
                                        <p:tgtEl>
                                          <p:spTgt spid="7444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FC10120-63F6-4C47-9F2C-80DE90A401D3}" type="slidenum">
              <a:rPr lang="en-GB"/>
              <a:pPr>
                <a:defRPr/>
              </a:pPr>
              <a:t>17</a:t>
            </a:fld>
            <a:endParaRPr lang="en-GB"/>
          </a:p>
        </p:txBody>
      </p:sp>
      <p:sp>
        <p:nvSpPr>
          <p:cNvPr id="386052" name="Rectangle 4"/>
          <p:cNvSpPr>
            <a:spLocks noGrp="1" noChangeArrowheads="1"/>
          </p:cNvSpPr>
          <p:nvPr>
            <p:ph type="title"/>
          </p:nvPr>
        </p:nvSpPr>
        <p:spPr/>
        <p:txBody>
          <a:bodyPr/>
          <a:lstStyle/>
          <a:p>
            <a:pPr eaLnBrk="1" hangingPunct="1">
              <a:defRPr/>
            </a:pPr>
            <a:r>
              <a:rPr lang="en-GB" sz="4000" b="1" smtClean="0">
                <a:solidFill>
                  <a:srgbClr val="FF0000"/>
                </a:solidFill>
              </a:rPr>
              <a:t>Gog Needs To Cull </a:t>
            </a:r>
            <a:r>
              <a:rPr lang="en-GB" sz="4000" b="1" smtClean="0">
                <a:solidFill>
                  <a:srgbClr val="FFFF00"/>
                </a:solidFill>
              </a:rPr>
              <a:t>Our Armed Forces</a:t>
            </a:r>
          </a:p>
        </p:txBody>
      </p:sp>
      <p:pic>
        <p:nvPicPr>
          <p:cNvPr id="386054" name="Picture 6" descr="kosovo_pol98"/>
          <p:cNvPicPr>
            <a:picLocks noChangeAspect="1" noChangeArrowheads="1"/>
          </p:cNvPicPr>
          <p:nvPr>
            <p:ph idx="1"/>
          </p:nvPr>
        </p:nvPicPr>
        <p:blipFill>
          <a:blip r:embed="rId3" cstate="print"/>
          <a:srcRect/>
          <a:stretch>
            <a:fillRect/>
          </a:stretch>
        </p:blipFill>
        <p:spPr>
          <a:xfrm>
            <a:off x="250825" y="1557338"/>
            <a:ext cx="3771900" cy="4495800"/>
          </a:xfrm>
          <a:noFill/>
        </p:spPr>
      </p:pic>
      <p:sp>
        <p:nvSpPr>
          <p:cNvPr id="386056" name="Text Box 8"/>
          <p:cNvSpPr txBox="1">
            <a:spLocks noChangeArrowheads="1"/>
          </p:cNvSpPr>
          <p:nvPr/>
        </p:nvSpPr>
        <p:spPr bwMode="auto">
          <a:xfrm>
            <a:off x="4284663" y="1700213"/>
            <a:ext cx="4608512" cy="478948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All the wars after WW2 as well as rearranging the map to suit the NWO, and oil cartels.</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primary achievement of Gog would be culling the prime of Israel's manhood </a:t>
            </a:r>
            <a:r>
              <a:rPr lang="en-GB" sz="2800" b="1" dirty="0">
                <a:solidFill>
                  <a:srgbClr val="FF0000"/>
                </a:solidFill>
                <a:effectLst>
                  <a:outerShdw blurRad="38100" dist="38100" dir="2700000" algn="tl">
                    <a:srgbClr val="000000"/>
                  </a:outerShdw>
                </a:effectLst>
              </a:rPr>
              <a:t>– these have been many – Korea, Vietnam, Iraq 1, Serbia, Iraq 2 and Afghanistan</a:t>
            </a:r>
            <a:r>
              <a:rPr lang="en-GB" sz="2400" b="1" dirty="0">
                <a:solidFill>
                  <a:srgbClr val="FF0000"/>
                </a:solidFill>
                <a:effectLst>
                  <a:outerShdw blurRad="38100" dist="38100" dir="2700000" algn="tl">
                    <a:srgbClr val="000000"/>
                  </a:outerShdw>
                </a:effectLst>
              </a:rPr>
              <a:t>.</a:t>
            </a:r>
          </a:p>
        </p:txBody>
      </p:sp>
      <p:sp>
        <p:nvSpPr>
          <p:cNvPr id="386057" name="Text Box 9"/>
          <p:cNvSpPr txBox="1">
            <a:spLocks noChangeArrowheads="1"/>
          </p:cNvSpPr>
          <p:nvPr/>
        </p:nvSpPr>
        <p:spPr bwMode="auto">
          <a:xfrm>
            <a:off x="323850" y="6021388"/>
            <a:ext cx="3671888"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Kosovo - Serbia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6054"/>
                                        </p:tgtEl>
                                        <p:attrNameLst>
                                          <p:attrName>style.visibility</p:attrName>
                                        </p:attrNameLst>
                                      </p:cBhvr>
                                      <p:to>
                                        <p:strVal val="visible"/>
                                      </p:to>
                                    </p:set>
                                    <p:animEffect transition="in" filter="circle(in)">
                                      <p:cBhvr>
                                        <p:cTn id="7" dur="2000"/>
                                        <p:tgtEl>
                                          <p:spTgt spid="3860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6057"/>
                                        </p:tgtEl>
                                        <p:attrNameLst>
                                          <p:attrName>style.visibility</p:attrName>
                                        </p:attrNameLst>
                                      </p:cBhvr>
                                      <p:to>
                                        <p:strVal val="visible"/>
                                      </p:to>
                                    </p:set>
                                    <p:anim calcmode="lin" valueType="num">
                                      <p:cBhvr additive="base">
                                        <p:cTn id="12" dur="500" fill="hold"/>
                                        <p:tgtEl>
                                          <p:spTgt spid="386057"/>
                                        </p:tgtEl>
                                        <p:attrNameLst>
                                          <p:attrName>ppt_x</p:attrName>
                                        </p:attrNameLst>
                                      </p:cBhvr>
                                      <p:tavLst>
                                        <p:tav tm="0">
                                          <p:val>
                                            <p:strVal val="#ppt_x"/>
                                          </p:val>
                                        </p:tav>
                                        <p:tav tm="100000">
                                          <p:val>
                                            <p:strVal val="#ppt_x"/>
                                          </p:val>
                                        </p:tav>
                                      </p:tavLst>
                                    </p:anim>
                                    <p:anim calcmode="lin" valueType="num">
                                      <p:cBhvr additive="base">
                                        <p:cTn id="13" dur="500" fill="hold"/>
                                        <p:tgtEl>
                                          <p:spTgt spid="3860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6056"/>
                                        </p:tgtEl>
                                        <p:attrNameLst>
                                          <p:attrName>style.visibility</p:attrName>
                                        </p:attrNameLst>
                                      </p:cBhvr>
                                      <p:to>
                                        <p:strVal val="visible"/>
                                      </p:to>
                                    </p:set>
                                    <p:anim calcmode="discrete" valueType="clr">
                                      <p:cBhvr override="childStyle">
                                        <p:cTn id="18" dur="80"/>
                                        <p:tgtEl>
                                          <p:spTgt spid="38605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6056"/>
                                        </p:tgtEl>
                                        <p:attrNameLst>
                                          <p:attrName>fillcolor</p:attrName>
                                        </p:attrNameLst>
                                      </p:cBhvr>
                                      <p:tavLst>
                                        <p:tav tm="0">
                                          <p:val>
                                            <p:clrVal>
                                              <a:schemeClr val="accent2"/>
                                            </p:clrVal>
                                          </p:val>
                                        </p:tav>
                                        <p:tav tm="50000">
                                          <p:val>
                                            <p:clrVal>
                                              <a:schemeClr val="hlink"/>
                                            </p:clrVal>
                                          </p:val>
                                        </p:tav>
                                      </p:tavLst>
                                    </p:anim>
                                    <p:set>
                                      <p:cBhvr>
                                        <p:cTn id="20" dur="80"/>
                                        <p:tgtEl>
                                          <p:spTgt spid="3860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6" grpId="0"/>
      <p:bldP spid="38605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a:t>
            </a:r>
            <a:r>
              <a:rPr lang="en-GB" b="1" dirty="0" smtClean="0">
                <a:solidFill>
                  <a:srgbClr val="FFFF00"/>
                </a:solidFill>
              </a:rPr>
              <a:t>Destroyed By Yahweh’s Return</a:t>
            </a:r>
            <a:r>
              <a:rPr lang="en-GB" dirty="0" smtClean="0"/>
              <a:t> </a:t>
            </a:r>
            <a:endParaRPr lang="en-GB" dirty="0"/>
          </a:p>
        </p:txBody>
      </p:sp>
      <p:sp>
        <p:nvSpPr>
          <p:cNvPr id="3" name="Slide Number Placeholder 2"/>
          <p:cNvSpPr>
            <a:spLocks noGrp="1"/>
          </p:cNvSpPr>
          <p:nvPr>
            <p:ph type="sldNum" sz="quarter" idx="12"/>
          </p:nvPr>
        </p:nvSpPr>
        <p:spPr/>
        <p:txBody>
          <a:bodyPr/>
          <a:lstStyle/>
          <a:p>
            <a:pPr>
              <a:defRPr/>
            </a:pPr>
            <a:fld id="{9A108CA3-36D8-45B0-AEEE-CD333FA5C5CB}" type="slidenum">
              <a:rPr lang="en-GB" smtClean="0"/>
              <a:pPr>
                <a:defRPr/>
              </a:pPr>
              <a:t>170</a:t>
            </a:fld>
            <a:endParaRPr lang="en-GB"/>
          </a:p>
        </p:txBody>
      </p:sp>
      <p:sp>
        <p:nvSpPr>
          <p:cNvPr id="4" name="TextBox 3"/>
          <p:cNvSpPr txBox="1"/>
          <p:nvPr/>
        </p:nvSpPr>
        <p:spPr>
          <a:xfrm>
            <a:off x="4143375" y="1857375"/>
            <a:ext cx="4714875" cy="3970338"/>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The futurists tell us that the holy land will be re-engineered by massive earthquakes to make it habitable for his people, </a:t>
            </a:r>
            <a:r>
              <a:rPr lang="en-GB" sz="2800" b="1" dirty="0">
                <a:solidFill>
                  <a:srgbClr val="FFC000"/>
                </a:solidFill>
                <a:effectLst>
                  <a:outerShdw blurRad="38100" dist="38100" dir="2700000" algn="tl">
                    <a:srgbClr val="000000"/>
                  </a:outerShdw>
                </a:effectLst>
              </a:rPr>
              <a:t>while this is possible the primary purpose would be to destroy the abomination of desolation.</a:t>
            </a:r>
            <a:endParaRPr lang="en-GB" dirty="0"/>
          </a:p>
        </p:txBody>
      </p:sp>
      <p:pic>
        <p:nvPicPr>
          <p:cNvPr id="394242" name="Picture 2" descr="http://www.thenazareneway.com/spca/a_palestine_map_jesus_time.gif"/>
          <p:cNvPicPr>
            <a:picLocks noChangeAspect="1" noChangeArrowheads="1"/>
          </p:cNvPicPr>
          <p:nvPr/>
        </p:nvPicPr>
        <p:blipFill>
          <a:blip r:embed="rId3" cstate="print"/>
          <a:srcRect/>
          <a:stretch>
            <a:fillRect/>
          </a:stretch>
        </p:blipFill>
        <p:spPr bwMode="auto">
          <a:xfrm>
            <a:off x="428625" y="1428750"/>
            <a:ext cx="3109913"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animEffect transition="in" filter="circle(in)">
                                      <p:cBhvr>
                                        <p:cTn id="7" dur="2000"/>
                                        <p:tgtEl>
                                          <p:spTgt spid="394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FBA475C-90EF-4F40-9083-9F92EAFB5D16}" type="slidenum">
              <a:rPr lang="en-GB"/>
              <a:pPr>
                <a:defRPr/>
              </a:pPr>
              <a:t>171</a:t>
            </a:fld>
            <a:endParaRPr lang="en-GB"/>
          </a:p>
        </p:txBody>
      </p:sp>
      <p:sp>
        <p:nvSpPr>
          <p:cNvPr id="747524" name="Rectangle 4"/>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Destroyed By Yahweh’s Return</a:t>
            </a:r>
          </a:p>
        </p:txBody>
      </p:sp>
      <p:pic>
        <p:nvPicPr>
          <p:cNvPr id="747526" name="Picture 6" descr="goats_and_sheep"/>
          <p:cNvPicPr>
            <a:picLocks noChangeAspect="1" noChangeArrowheads="1"/>
          </p:cNvPicPr>
          <p:nvPr>
            <p:ph idx="1"/>
          </p:nvPr>
        </p:nvPicPr>
        <p:blipFill>
          <a:blip r:embed="rId3" cstate="print"/>
          <a:srcRect l="1895" t="2225" r="6267" b="4872"/>
          <a:stretch>
            <a:fillRect/>
          </a:stretch>
        </p:blipFill>
        <p:spPr>
          <a:xfrm>
            <a:off x="468313" y="1412875"/>
            <a:ext cx="4537075" cy="4176713"/>
          </a:xfrm>
          <a:noFill/>
        </p:spPr>
      </p:pic>
      <p:sp>
        <p:nvSpPr>
          <p:cNvPr id="747528" name="Text Box 8"/>
          <p:cNvSpPr txBox="1">
            <a:spLocks noChangeArrowheads="1"/>
          </p:cNvSpPr>
          <p:nvPr/>
        </p:nvSpPr>
        <p:spPr bwMode="auto">
          <a:xfrm>
            <a:off x="5214938" y="1471613"/>
            <a:ext cx="3929062"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66FF"/>
                </a:solidFill>
                <a:effectLst>
                  <a:outerShdw blurRad="38100" dist="38100" dir="2700000" algn="tl">
                    <a:srgbClr val="000000"/>
                  </a:outerShdw>
                </a:effectLst>
              </a:rPr>
              <a:t>Matthew </a:t>
            </a:r>
            <a:r>
              <a:rPr lang="en-GB" sz="2800" b="1" dirty="0">
                <a:solidFill>
                  <a:srgbClr val="FF66FF"/>
                </a:solidFill>
                <a:effectLst>
                  <a:outerShdw blurRad="38100" dist="38100" dir="2700000" algn="tl">
                    <a:srgbClr val="000000"/>
                  </a:outerShdw>
                </a:effectLst>
              </a:rPr>
              <a:t>25:33</a:t>
            </a:r>
            <a:r>
              <a:rPr lang="en-GB" sz="2800" b="1" dirty="0">
                <a:solidFill>
                  <a:schemeClr val="hlink"/>
                </a:solidFill>
                <a:effectLst>
                  <a:outerShdw blurRad="38100" dist="38100" dir="2700000" algn="tl">
                    <a:srgbClr val="000000"/>
                  </a:outerShdw>
                </a:effectLst>
              </a:rPr>
              <a:t/>
            </a:r>
            <a:br>
              <a:rPr lang="en-GB" sz="2800" b="1" dirty="0">
                <a:solidFill>
                  <a:schemeClr val="hlink"/>
                </a:solidFill>
                <a:effectLst>
                  <a:outerShdw blurRad="38100" dist="38100" dir="2700000" algn="tl">
                    <a:srgbClr val="000000"/>
                  </a:outerShdw>
                </a:effectLst>
              </a:rPr>
            </a:br>
            <a:r>
              <a:rPr lang="en-GB" sz="2800" b="1" dirty="0">
                <a:solidFill>
                  <a:srgbClr val="00FFFF"/>
                </a:solidFill>
                <a:effectLst>
                  <a:outerShdw blurRad="38100" dist="38100" dir="2700000" algn="tl">
                    <a:srgbClr val="000000"/>
                  </a:outerShdw>
                </a:effectLst>
              </a:rPr>
              <a:t>And he shall set the sheep on his right hand, but the goats on the left.</a:t>
            </a:r>
            <a:r>
              <a:rPr lang="en-GB" sz="2800" dirty="0">
                <a:solidFill>
                  <a:srgbClr val="00FFFF"/>
                </a:solidFill>
              </a:rPr>
              <a:t> </a:t>
            </a:r>
          </a:p>
          <a:p>
            <a:pPr algn="l">
              <a:spcBef>
                <a:spcPct val="50000"/>
              </a:spcBef>
              <a:defRPr/>
            </a:pPr>
            <a:r>
              <a:rPr lang="en-GB" sz="2800" b="1" dirty="0">
                <a:solidFill>
                  <a:srgbClr val="FFC000"/>
                </a:solidFill>
                <a:effectLst>
                  <a:outerShdw blurRad="38100" dist="38100" dir="2700000" algn="tl">
                    <a:srgbClr val="000000"/>
                  </a:outerShdw>
                </a:effectLst>
              </a:rPr>
              <a:t>The sheep of course being Yahweh’s people Israel and the Goats the evil forces of Gog and his associates. </a:t>
            </a:r>
          </a:p>
        </p:txBody>
      </p:sp>
      <p:sp>
        <p:nvSpPr>
          <p:cNvPr id="747529" name="Text Box 9"/>
          <p:cNvSpPr txBox="1">
            <a:spLocks noChangeArrowheads="1"/>
          </p:cNvSpPr>
          <p:nvPr/>
        </p:nvSpPr>
        <p:spPr bwMode="auto">
          <a:xfrm>
            <a:off x="323850" y="5661025"/>
            <a:ext cx="4608513"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Sheep &amp; Goats grazing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7526"/>
                                        </p:tgtEl>
                                        <p:attrNameLst>
                                          <p:attrName>style.visibility</p:attrName>
                                        </p:attrNameLst>
                                      </p:cBhvr>
                                      <p:to>
                                        <p:strVal val="visible"/>
                                      </p:to>
                                    </p:set>
                                    <p:animEffect transition="in" filter="circle(in)">
                                      <p:cBhvr>
                                        <p:cTn id="7" dur="2000"/>
                                        <p:tgtEl>
                                          <p:spTgt spid="7475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47529"/>
                                        </p:tgtEl>
                                        <p:attrNameLst>
                                          <p:attrName>style.visibility</p:attrName>
                                        </p:attrNameLst>
                                      </p:cBhvr>
                                      <p:to>
                                        <p:strVal val="visible"/>
                                      </p:to>
                                    </p:set>
                                    <p:anim calcmode="lin" valueType="num">
                                      <p:cBhvr additive="base">
                                        <p:cTn id="12" dur="500" fill="hold"/>
                                        <p:tgtEl>
                                          <p:spTgt spid="747529"/>
                                        </p:tgtEl>
                                        <p:attrNameLst>
                                          <p:attrName>ppt_x</p:attrName>
                                        </p:attrNameLst>
                                      </p:cBhvr>
                                      <p:tavLst>
                                        <p:tav tm="0">
                                          <p:val>
                                            <p:strVal val="#ppt_x"/>
                                          </p:val>
                                        </p:tav>
                                        <p:tav tm="100000">
                                          <p:val>
                                            <p:strVal val="#ppt_x"/>
                                          </p:val>
                                        </p:tav>
                                      </p:tavLst>
                                    </p:anim>
                                    <p:anim calcmode="lin" valueType="num">
                                      <p:cBhvr additive="base">
                                        <p:cTn id="13" dur="500" fill="hold"/>
                                        <p:tgtEl>
                                          <p:spTgt spid="7475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47528"/>
                                        </p:tgtEl>
                                        <p:attrNameLst>
                                          <p:attrName>style.visibility</p:attrName>
                                        </p:attrNameLst>
                                      </p:cBhvr>
                                      <p:to>
                                        <p:strVal val="visible"/>
                                      </p:to>
                                    </p:set>
                                    <p:anim calcmode="discrete" valueType="clr">
                                      <p:cBhvr override="childStyle">
                                        <p:cTn id="18" dur="80"/>
                                        <p:tgtEl>
                                          <p:spTgt spid="7475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47528"/>
                                        </p:tgtEl>
                                        <p:attrNameLst>
                                          <p:attrName>fillcolor</p:attrName>
                                        </p:attrNameLst>
                                      </p:cBhvr>
                                      <p:tavLst>
                                        <p:tav tm="0">
                                          <p:val>
                                            <p:clrVal>
                                              <a:schemeClr val="accent2"/>
                                            </p:clrVal>
                                          </p:val>
                                        </p:tav>
                                        <p:tav tm="50000">
                                          <p:val>
                                            <p:clrVal>
                                              <a:schemeClr val="hlink"/>
                                            </p:clrVal>
                                          </p:val>
                                        </p:tav>
                                      </p:tavLst>
                                    </p:anim>
                                    <p:set>
                                      <p:cBhvr>
                                        <p:cTn id="20" dur="80"/>
                                        <p:tgtEl>
                                          <p:spTgt spid="7475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8" grpId="0"/>
      <p:bldP spid="74752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a:t>
            </a:r>
            <a:r>
              <a:rPr lang="en-GB" b="1" dirty="0" smtClean="0">
                <a:solidFill>
                  <a:srgbClr val="FFFF00"/>
                </a:solidFill>
              </a:rPr>
              <a:t>Destroyed By Yahweh’s Return</a:t>
            </a:r>
            <a:endParaRPr lang="en-GB" dirty="0"/>
          </a:p>
        </p:txBody>
      </p:sp>
      <p:sp>
        <p:nvSpPr>
          <p:cNvPr id="4" name="Slide Number Placeholder 3"/>
          <p:cNvSpPr>
            <a:spLocks noGrp="1"/>
          </p:cNvSpPr>
          <p:nvPr>
            <p:ph type="sldNum" sz="quarter" idx="12"/>
          </p:nvPr>
        </p:nvSpPr>
        <p:spPr/>
        <p:txBody>
          <a:bodyPr/>
          <a:lstStyle/>
          <a:p>
            <a:pPr>
              <a:defRPr/>
            </a:pPr>
            <a:fld id="{E099C450-D8F8-4575-87F3-5BA380BCC831}" type="slidenum">
              <a:rPr lang="en-GB" smtClean="0"/>
              <a:pPr>
                <a:defRPr/>
              </a:pPr>
              <a:t>172</a:t>
            </a:fld>
            <a:endParaRPr lang="en-GB"/>
          </a:p>
        </p:txBody>
      </p:sp>
      <p:pic>
        <p:nvPicPr>
          <p:cNvPr id="5" name="Picture 2" descr="A:\MVC-011F.JPG"/>
          <p:cNvPicPr>
            <a:picLocks noChangeAspect="1" noChangeArrowheads="1"/>
          </p:cNvPicPr>
          <p:nvPr/>
        </p:nvPicPr>
        <p:blipFill>
          <a:blip r:embed="rId3" cstate="print"/>
          <a:srcRect/>
          <a:stretch>
            <a:fillRect/>
          </a:stretch>
        </p:blipFill>
        <p:spPr bwMode="auto">
          <a:xfrm>
            <a:off x="357188" y="1785938"/>
            <a:ext cx="4857750" cy="3643312"/>
          </a:xfrm>
          <a:prstGeom prst="rect">
            <a:avLst/>
          </a:prstGeom>
          <a:noFill/>
          <a:ln w="9525">
            <a:noFill/>
            <a:miter lim="800000"/>
            <a:headEnd/>
            <a:tailEnd/>
          </a:ln>
        </p:spPr>
      </p:pic>
      <p:sp>
        <p:nvSpPr>
          <p:cNvPr id="6" name="TextBox 5"/>
          <p:cNvSpPr txBox="1"/>
          <p:nvPr/>
        </p:nvSpPr>
        <p:spPr>
          <a:xfrm>
            <a:off x="5429250" y="1714500"/>
            <a:ext cx="3714750" cy="3108325"/>
          </a:xfrm>
          <a:prstGeom prst="rect">
            <a:avLst/>
          </a:prstGeom>
          <a:noFill/>
        </p:spPr>
        <p:txBody>
          <a:bodyPr>
            <a:spAutoFit/>
          </a:bodyPr>
          <a:lstStyle/>
          <a:p>
            <a:pPr algn="l">
              <a:defRPr/>
            </a:pPr>
            <a:r>
              <a:rPr lang="en-GB" sz="2800" b="1" dirty="0">
                <a:solidFill>
                  <a:srgbClr val="FF0000"/>
                </a:solidFill>
                <a:effectLst>
                  <a:outerShdw blurRad="38100" dist="38100" dir="2700000" algn="tl">
                    <a:srgbClr val="000000"/>
                  </a:outerShdw>
                </a:effectLst>
              </a:rPr>
              <a:t>The symbol of a goat is appropriate,</a:t>
            </a:r>
            <a:r>
              <a:rPr lang="en-GB" sz="2800" b="1" dirty="0">
                <a:solidFill>
                  <a:srgbClr val="FFFF00"/>
                </a:solidFill>
                <a:effectLst>
                  <a:outerShdw blurRad="38100" dist="38100" dir="2700000" algn="tl">
                    <a:srgbClr val="000000"/>
                  </a:outerShdw>
                </a:effectLst>
              </a:rPr>
              <a:t> </a:t>
            </a:r>
            <a:r>
              <a:rPr lang="en-GB" sz="2800" b="1" dirty="0">
                <a:solidFill>
                  <a:srgbClr val="FF66FF"/>
                </a:solidFill>
                <a:effectLst>
                  <a:outerShdw blurRad="38100" dist="38100" dir="2700000" algn="tl">
                    <a:srgbClr val="000000"/>
                  </a:outerShdw>
                </a:effectLst>
              </a:rPr>
              <a:t>because this is one of the Illuminati symbols we have seen in an earlier presentation.</a:t>
            </a:r>
            <a:endParaRPr lang="en-GB" sz="2800" dirty="0"/>
          </a:p>
        </p:txBody>
      </p:sp>
      <p:sp>
        <p:nvSpPr>
          <p:cNvPr id="7" name="TextBox 6"/>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alpha val="43137"/>
                    </a:srgbClr>
                  </a:outerShdw>
                </a:effectLst>
              </a:rPr>
              <a:t>Interestingly Goat Heads adorn the Rothschild’s headquarters in St. </a:t>
            </a:r>
            <a:r>
              <a:rPr lang="en-GB" sz="2800" b="1" dirty="0" err="1">
                <a:solidFill>
                  <a:srgbClr val="FFFF00"/>
                </a:solidFill>
                <a:effectLst>
                  <a:outerShdw blurRad="38100" dist="38100" dir="2700000" algn="tl">
                    <a:srgbClr val="000000">
                      <a:alpha val="43137"/>
                    </a:srgbClr>
                  </a:outerShdw>
                </a:effectLst>
              </a:rPr>
              <a:t>Swithin’s</a:t>
            </a:r>
            <a:r>
              <a:rPr lang="en-GB" sz="2800" b="1" dirty="0">
                <a:solidFill>
                  <a:srgbClr val="FFFF00"/>
                </a:solidFill>
                <a:effectLst>
                  <a:outerShdw blurRad="38100" dist="38100" dir="2700000" algn="tl">
                    <a:srgbClr val="000000">
                      <a:alpha val="43137"/>
                    </a:srgbClr>
                  </a:outerShdw>
                </a:effectLst>
              </a:rPr>
              <a:t> Lane,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ADBCC91-2CE0-490E-9893-CA5F0266EE4A}" type="slidenum">
              <a:rPr lang="en-GB"/>
              <a:pPr>
                <a:defRPr/>
              </a:pPr>
              <a:t>173</a:t>
            </a:fld>
            <a:endParaRPr lang="en-GB"/>
          </a:p>
        </p:txBody>
      </p:sp>
      <p:sp>
        <p:nvSpPr>
          <p:cNvPr id="752646" name="Rectangle 6"/>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Destroyed By Yahweh’s Return</a:t>
            </a:r>
          </a:p>
        </p:txBody>
      </p:sp>
      <p:pic>
        <p:nvPicPr>
          <p:cNvPr id="752645" name="Picture 5" descr="Scan1"/>
          <p:cNvPicPr>
            <a:picLocks noGrp="1" noChangeAspect="1" noChangeArrowheads="1"/>
          </p:cNvPicPr>
          <p:nvPr>
            <p:ph idx="1"/>
          </p:nvPr>
        </p:nvPicPr>
        <p:blipFill>
          <a:blip r:embed="rId3" cstate="print">
            <a:duotone>
              <a:prstClr val="black"/>
              <a:srgbClr val="FF0000">
                <a:tint val="45000"/>
                <a:satMod val="400000"/>
              </a:srgbClr>
            </a:duotone>
          </a:blip>
          <a:srcRect l="17549" t="26337" r="17744" b="22336"/>
          <a:stretch>
            <a:fillRect/>
          </a:stretch>
        </p:blipFill>
        <p:spPr>
          <a:xfrm>
            <a:off x="318128" y="1285860"/>
            <a:ext cx="3637888" cy="51435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2648" name="Text Box 8"/>
          <p:cNvSpPr txBox="1">
            <a:spLocks noChangeArrowheads="1"/>
          </p:cNvSpPr>
          <p:nvPr/>
        </p:nvSpPr>
        <p:spPr bwMode="auto">
          <a:xfrm>
            <a:off x="4286250" y="1500188"/>
            <a:ext cx="4391025"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0000"/>
                </a:solidFill>
                <a:effectLst>
                  <a:outerShdw blurRad="38100" dist="38100" dir="2700000" algn="tl">
                    <a:srgbClr val="000000"/>
                  </a:outerShdw>
                </a:effectLst>
              </a:rPr>
              <a:t>The Goat or </a:t>
            </a:r>
            <a:r>
              <a:rPr lang="en-GB" sz="2800" b="1" dirty="0" err="1">
                <a:solidFill>
                  <a:srgbClr val="FF0000"/>
                </a:solidFill>
                <a:effectLst>
                  <a:outerShdw blurRad="38100" dist="38100" dir="2700000" algn="tl">
                    <a:srgbClr val="000000"/>
                  </a:outerShdw>
                </a:effectLst>
              </a:rPr>
              <a:t>Baphomet</a:t>
            </a:r>
            <a:r>
              <a:rPr lang="en-GB" sz="2800" b="1" dirty="0">
                <a:solidFill>
                  <a:srgbClr val="00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is the cabbalistic </a:t>
            </a:r>
            <a:r>
              <a:rPr lang="en-GB" sz="2800" b="1" dirty="0">
                <a:solidFill>
                  <a:srgbClr val="FF0000"/>
                </a:solidFill>
                <a:effectLst>
                  <a:outerShdw blurRad="38100" dist="38100" dir="2700000" algn="tl">
                    <a:srgbClr val="000000"/>
                  </a:outerShdw>
                </a:effectLst>
              </a:rPr>
              <a:t>symbol of the Illuminati</a:t>
            </a:r>
            <a:r>
              <a:rPr lang="en-GB" sz="2800" b="1" dirty="0">
                <a:solidFill>
                  <a:srgbClr val="00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with its hidden meaning of destroying the white race of Shem by mixing this line with the dark races.</a:t>
            </a:r>
          </a:p>
          <a:p>
            <a:pPr algn="l">
              <a:spcBef>
                <a:spcPct val="50000"/>
              </a:spcBef>
              <a:defRPr/>
            </a:pPr>
            <a:r>
              <a:rPr lang="en-GB" sz="2800" b="1" dirty="0">
                <a:solidFill>
                  <a:srgbClr val="00FF00"/>
                </a:solidFill>
                <a:effectLst>
                  <a:outerShdw blurRad="38100" dist="38100" dir="2700000" algn="tl">
                    <a:srgbClr val="000000"/>
                  </a:outerShdw>
                </a:effectLst>
              </a:rPr>
              <a:t>So it is appropriate that Yahweh referred to this evil line as goats!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2645"/>
                                        </p:tgtEl>
                                        <p:attrNameLst>
                                          <p:attrName>style.visibility</p:attrName>
                                        </p:attrNameLst>
                                      </p:cBhvr>
                                      <p:to>
                                        <p:strVal val="visible"/>
                                      </p:to>
                                    </p:set>
                                    <p:animEffect transition="in" filter="circle(in)">
                                      <p:cBhvr>
                                        <p:cTn id="7" dur="2000"/>
                                        <p:tgtEl>
                                          <p:spTgt spid="75264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52648"/>
                                        </p:tgtEl>
                                        <p:attrNameLst>
                                          <p:attrName>style.visibility</p:attrName>
                                        </p:attrNameLst>
                                      </p:cBhvr>
                                      <p:to>
                                        <p:strVal val="visible"/>
                                      </p:to>
                                    </p:set>
                                    <p:anim calcmode="discrete" valueType="clr">
                                      <p:cBhvr override="childStyle">
                                        <p:cTn id="12" dur="80"/>
                                        <p:tgtEl>
                                          <p:spTgt spid="75264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52648"/>
                                        </p:tgtEl>
                                        <p:attrNameLst>
                                          <p:attrName>fillcolor</p:attrName>
                                        </p:attrNameLst>
                                      </p:cBhvr>
                                      <p:tavLst>
                                        <p:tav tm="0">
                                          <p:val>
                                            <p:clrVal>
                                              <a:schemeClr val="accent2"/>
                                            </p:clrVal>
                                          </p:val>
                                        </p:tav>
                                        <p:tav tm="50000">
                                          <p:val>
                                            <p:clrVal>
                                              <a:schemeClr val="hlink"/>
                                            </p:clrVal>
                                          </p:val>
                                        </p:tav>
                                      </p:tavLst>
                                    </p:anim>
                                    <p:set>
                                      <p:cBhvr>
                                        <p:cTn id="14" dur="80"/>
                                        <p:tgtEl>
                                          <p:spTgt spid="7526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http://preachersandteachers.files.wordpress.com/2009/09/bibleinfo003.jpg"/>
          <p:cNvPicPr>
            <a:picLocks noChangeAspect="1" noChangeArrowheads="1"/>
          </p:cNvPicPr>
          <p:nvPr/>
        </p:nvPicPr>
        <p:blipFill>
          <a:blip r:embed="rId3" cstate="print"/>
          <a:srcRect/>
          <a:stretch>
            <a:fillRect/>
          </a:stretch>
        </p:blipFill>
        <p:spPr bwMode="auto">
          <a:xfrm>
            <a:off x="0" y="0"/>
            <a:ext cx="9124950" cy="68580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GB" b="1" dirty="0" smtClean="0">
                <a:solidFill>
                  <a:srgbClr val="FF0000"/>
                </a:solidFill>
              </a:rPr>
              <a:t>Gog </a:t>
            </a:r>
            <a:r>
              <a:rPr lang="en-GB" b="1" dirty="0" smtClean="0">
                <a:solidFill>
                  <a:srgbClr val="FFFF00"/>
                </a:solidFill>
              </a:rPr>
              <a:t>Destroyed By Yahweh’s Return</a:t>
            </a:r>
            <a:endParaRPr lang="en-GB" dirty="0"/>
          </a:p>
        </p:txBody>
      </p:sp>
      <p:sp>
        <p:nvSpPr>
          <p:cNvPr id="4" name="Slide Number Placeholder 3"/>
          <p:cNvSpPr>
            <a:spLocks noGrp="1"/>
          </p:cNvSpPr>
          <p:nvPr>
            <p:ph type="sldNum" sz="quarter" idx="12"/>
          </p:nvPr>
        </p:nvSpPr>
        <p:spPr/>
        <p:txBody>
          <a:bodyPr/>
          <a:lstStyle/>
          <a:p>
            <a:pPr>
              <a:defRPr/>
            </a:pPr>
            <a:fld id="{814ED27A-89BE-4977-A855-32C64B8C5839}" type="slidenum">
              <a:rPr lang="en-GB" smtClean="0"/>
              <a:pPr>
                <a:defRPr/>
              </a:pPr>
              <a:t>174</a:t>
            </a:fld>
            <a:endParaRPr lang="en-GB"/>
          </a:p>
        </p:txBody>
      </p:sp>
      <p:sp>
        <p:nvSpPr>
          <p:cNvPr id="6" name="TextBox 5"/>
          <p:cNvSpPr txBox="1"/>
          <p:nvPr/>
        </p:nvSpPr>
        <p:spPr>
          <a:xfrm>
            <a:off x="3286116" y="4500570"/>
            <a:ext cx="5357850" cy="209288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66FF"/>
                </a:solidFill>
                <a:effectLst>
                  <a:outerShdw blurRad="38100" dist="38100" dir="2700000" algn="tl">
                    <a:srgbClr val="000000"/>
                  </a:outerShdw>
                </a:effectLst>
              </a:rPr>
              <a:t>Matthew 25:33</a:t>
            </a:r>
            <a:r>
              <a:rPr lang="en-GB" sz="2800" b="1" dirty="0">
                <a:solidFill>
                  <a:schemeClr val="hlink"/>
                </a:solidFill>
                <a:effectLst>
                  <a:outerShdw blurRad="38100" dist="38100" dir="2700000" algn="tl">
                    <a:srgbClr val="000000"/>
                  </a:outerShdw>
                </a:effectLst>
              </a:rPr>
              <a:t/>
            </a:r>
            <a:br>
              <a:rPr lang="en-GB" sz="2800" b="1" dirty="0">
                <a:solidFill>
                  <a:schemeClr val="hlink"/>
                </a:solidFill>
                <a:effectLst>
                  <a:outerShdw blurRad="38100" dist="38100" dir="2700000" algn="tl">
                    <a:srgbClr val="000000"/>
                  </a:outerShdw>
                </a:effectLst>
              </a:rPr>
            </a:br>
            <a:r>
              <a:rPr lang="en-GB" sz="2800" b="1" dirty="0">
                <a:solidFill>
                  <a:srgbClr val="00FFFF"/>
                </a:solidFill>
                <a:effectLst>
                  <a:outerShdw blurRad="38100" dist="38100" dir="2700000" algn="tl">
                    <a:srgbClr val="000000"/>
                  </a:outerShdw>
                </a:effectLst>
              </a:rPr>
              <a:t>And he shall set the sheep on his right hand, but the goats on the left</a:t>
            </a:r>
            <a:r>
              <a:rPr lang="en-GB" b="1" dirty="0">
                <a:solidFill>
                  <a:srgbClr val="00FFFF"/>
                </a:solidFill>
                <a:effectLst>
                  <a:outerShdw blurRad="38100" dist="38100" dir="2700000" algn="tl">
                    <a:srgbClr val="000000"/>
                  </a:outerShdw>
                </a:effectLst>
              </a:rPr>
              <a:t>.</a:t>
            </a:r>
            <a:r>
              <a:rPr lang="en-GB" dirty="0">
                <a:solidFill>
                  <a:srgbClr val="00FFFF"/>
                </a:solidFill>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6290"/>
                                        </p:tgtEl>
                                        <p:attrNameLst>
                                          <p:attrName>style.visibility</p:attrName>
                                        </p:attrNameLst>
                                      </p:cBhvr>
                                      <p:to>
                                        <p:strVal val="visible"/>
                                      </p:to>
                                    </p:set>
                                    <p:animEffect transition="in" filter="circle(in)">
                                      <p:cBhvr>
                                        <p:cTn id="7" dur="2000"/>
                                        <p:tgtEl>
                                          <p:spTgt spid="396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FB49432-EFED-4BE9-BBA3-FBA10F2075D9}" type="slidenum">
              <a:rPr lang="en-GB"/>
              <a:pPr>
                <a:defRPr/>
              </a:pPr>
              <a:t>175</a:t>
            </a:fld>
            <a:endParaRPr lang="en-GB"/>
          </a:p>
        </p:txBody>
      </p:sp>
      <p:sp>
        <p:nvSpPr>
          <p:cNvPr id="751618" name="Rectangle 2"/>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Destroyed By Yahweh’s Return</a:t>
            </a:r>
          </a:p>
        </p:txBody>
      </p:sp>
      <p:sp>
        <p:nvSpPr>
          <p:cNvPr id="751620" name="Text Box 4"/>
          <p:cNvSpPr txBox="1">
            <a:spLocks noChangeArrowheads="1"/>
          </p:cNvSpPr>
          <p:nvPr/>
        </p:nvSpPr>
        <p:spPr bwMode="auto">
          <a:xfrm>
            <a:off x="5076825" y="1714500"/>
            <a:ext cx="4067175"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It </a:t>
            </a:r>
            <a:r>
              <a:rPr lang="en-GB" sz="2800" b="1" dirty="0">
                <a:solidFill>
                  <a:srgbClr val="FFC000"/>
                </a:solidFill>
                <a:effectLst>
                  <a:outerShdw blurRad="38100" dist="38100" dir="2700000" algn="tl">
                    <a:srgbClr val="000000"/>
                  </a:outerShdw>
                </a:effectLst>
              </a:rPr>
              <a:t>is interesting also that the political forces bent on destroying the work ethic of the Israel nations are </a:t>
            </a:r>
            <a:r>
              <a:rPr lang="en-GB" sz="2800" b="1" dirty="0">
                <a:solidFill>
                  <a:srgbClr val="FF0000"/>
                </a:solidFill>
                <a:effectLst>
                  <a:outerShdw blurRad="38100" dist="38100" dir="2700000" algn="tl">
                    <a:srgbClr val="000000"/>
                  </a:outerShdw>
                </a:effectLst>
              </a:rPr>
              <a:t>labelled left,</a:t>
            </a:r>
            <a:r>
              <a:rPr lang="en-GB" sz="2800" b="1" dirty="0">
                <a:solidFill>
                  <a:srgbClr val="FFC000"/>
                </a:solidFill>
                <a:effectLst>
                  <a:outerShdw blurRad="38100" dist="38100" dir="2700000" algn="tl">
                    <a:srgbClr val="000000"/>
                  </a:outerShdw>
                </a:effectLst>
              </a:rPr>
              <a:t> while those trying to conserve these ideals are</a:t>
            </a:r>
            <a:r>
              <a:rPr lang="en-GB" sz="2800" b="1" dirty="0">
                <a:solidFill>
                  <a:srgbClr val="FF66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labelled right.</a:t>
            </a:r>
          </a:p>
        </p:txBody>
      </p:sp>
      <p:sp>
        <p:nvSpPr>
          <p:cNvPr id="751621" name="Text Box 5"/>
          <p:cNvSpPr txBox="1">
            <a:spLocks noChangeArrowheads="1"/>
          </p:cNvSpPr>
          <p:nvPr/>
        </p:nvSpPr>
        <p:spPr bwMode="auto">
          <a:xfrm>
            <a:off x="214313" y="5072063"/>
            <a:ext cx="4608512"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 cartoon depiction of left and right</a:t>
            </a:r>
          </a:p>
        </p:txBody>
      </p:sp>
      <p:pic>
        <p:nvPicPr>
          <p:cNvPr id="751625" name="Picture 9" descr="316592646_86942bf4bb"/>
          <p:cNvPicPr>
            <a:picLocks noGrp="1" noChangeAspect="1" noChangeArrowheads="1"/>
          </p:cNvPicPr>
          <p:nvPr>
            <p:ph idx="1"/>
          </p:nvPr>
        </p:nvPicPr>
        <p:blipFill>
          <a:blip r:embed="rId3" cstate="print">
            <a:duotone>
              <a:schemeClr val="accent1">
                <a:shade val="45000"/>
                <a:satMod val="135000"/>
              </a:schemeClr>
              <a:prstClr val="white"/>
            </a:duotone>
          </a:blip>
          <a:srcRect/>
          <a:stretch>
            <a:fillRect/>
          </a:stretch>
        </p:blipFill>
        <p:spPr>
          <a:xfrm>
            <a:off x="468313" y="1773238"/>
            <a:ext cx="3949700" cy="31273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1625"/>
                                        </p:tgtEl>
                                        <p:attrNameLst>
                                          <p:attrName>style.visibility</p:attrName>
                                        </p:attrNameLst>
                                      </p:cBhvr>
                                      <p:to>
                                        <p:strVal val="visible"/>
                                      </p:to>
                                    </p:set>
                                    <p:animEffect transition="in" filter="circle(in)">
                                      <p:cBhvr>
                                        <p:cTn id="7" dur="2000"/>
                                        <p:tgtEl>
                                          <p:spTgt spid="7516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1621"/>
                                        </p:tgtEl>
                                        <p:attrNameLst>
                                          <p:attrName>style.visibility</p:attrName>
                                        </p:attrNameLst>
                                      </p:cBhvr>
                                      <p:to>
                                        <p:strVal val="visible"/>
                                      </p:to>
                                    </p:set>
                                    <p:anim calcmode="lin" valueType="num">
                                      <p:cBhvr additive="base">
                                        <p:cTn id="12" dur="500" fill="hold"/>
                                        <p:tgtEl>
                                          <p:spTgt spid="751621"/>
                                        </p:tgtEl>
                                        <p:attrNameLst>
                                          <p:attrName>ppt_x</p:attrName>
                                        </p:attrNameLst>
                                      </p:cBhvr>
                                      <p:tavLst>
                                        <p:tav tm="0">
                                          <p:val>
                                            <p:strVal val="#ppt_x"/>
                                          </p:val>
                                        </p:tav>
                                        <p:tav tm="100000">
                                          <p:val>
                                            <p:strVal val="#ppt_x"/>
                                          </p:val>
                                        </p:tav>
                                      </p:tavLst>
                                    </p:anim>
                                    <p:anim calcmode="lin" valueType="num">
                                      <p:cBhvr additive="base">
                                        <p:cTn id="13" dur="500" fill="hold"/>
                                        <p:tgtEl>
                                          <p:spTgt spid="7516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51620"/>
                                        </p:tgtEl>
                                        <p:attrNameLst>
                                          <p:attrName>style.visibility</p:attrName>
                                        </p:attrNameLst>
                                      </p:cBhvr>
                                      <p:to>
                                        <p:strVal val="visible"/>
                                      </p:to>
                                    </p:set>
                                    <p:anim calcmode="discrete" valueType="clr">
                                      <p:cBhvr override="childStyle">
                                        <p:cTn id="18" dur="80"/>
                                        <p:tgtEl>
                                          <p:spTgt spid="75162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51620"/>
                                        </p:tgtEl>
                                        <p:attrNameLst>
                                          <p:attrName>fillcolor</p:attrName>
                                        </p:attrNameLst>
                                      </p:cBhvr>
                                      <p:tavLst>
                                        <p:tav tm="0">
                                          <p:val>
                                            <p:clrVal>
                                              <a:schemeClr val="accent2"/>
                                            </p:clrVal>
                                          </p:val>
                                        </p:tav>
                                        <p:tav tm="50000">
                                          <p:val>
                                            <p:clrVal>
                                              <a:schemeClr val="hlink"/>
                                            </p:clrVal>
                                          </p:val>
                                        </p:tav>
                                      </p:tavLst>
                                    </p:anim>
                                    <p:set>
                                      <p:cBhvr>
                                        <p:cTn id="20" dur="80"/>
                                        <p:tgtEl>
                                          <p:spTgt spid="7516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20" grpId="0"/>
      <p:bldP spid="751621"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32F740F-122E-4E8C-91B5-D086778D3837}" type="slidenum">
              <a:rPr lang="en-GB"/>
              <a:pPr>
                <a:defRPr/>
              </a:pPr>
              <a:t>176</a:t>
            </a:fld>
            <a:endParaRPr lang="en-GB"/>
          </a:p>
        </p:txBody>
      </p:sp>
      <p:sp>
        <p:nvSpPr>
          <p:cNvPr id="755714" name="Rectangle 2"/>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Destroyed By Yahweh’s Return</a:t>
            </a:r>
          </a:p>
        </p:txBody>
      </p:sp>
      <p:sp>
        <p:nvSpPr>
          <p:cNvPr id="755716" name="Text Box 4"/>
          <p:cNvSpPr txBox="1">
            <a:spLocks noChangeArrowheads="1"/>
          </p:cNvSpPr>
          <p:nvPr/>
        </p:nvSpPr>
        <p:spPr bwMode="auto">
          <a:xfrm>
            <a:off x="4500563" y="1844675"/>
            <a:ext cx="4643437" cy="409416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FF00"/>
                </a:solidFill>
                <a:effectLst>
                  <a:outerShdw blurRad="38100" dist="38100" dir="2700000" algn="tl">
                    <a:srgbClr val="000000"/>
                  </a:outerShdw>
                </a:effectLst>
              </a:rPr>
              <a:t>We have now seen that figurative depictions in the scriptures about the removal of evil from the Kingdom of Yahweh all refer to the destruction of Gog, Amalek and his associates.</a:t>
            </a:r>
          </a:p>
          <a:p>
            <a:pPr algn="l">
              <a:spcBef>
                <a:spcPct val="50000"/>
              </a:spcBef>
              <a:defRPr/>
            </a:pPr>
            <a:endParaRPr lang="en-GB" sz="2400" b="1" dirty="0">
              <a:solidFill>
                <a:srgbClr val="FFFF00"/>
              </a:solidFill>
              <a:effectLst>
                <a:outerShdw blurRad="38100" dist="38100" dir="2700000" algn="tl">
                  <a:srgbClr val="000000"/>
                </a:outerShdw>
              </a:effectLst>
            </a:endParaRPr>
          </a:p>
        </p:txBody>
      </p:sp>
      <p:pic>
        <p:nvPicPr>
          <p:cNvPr id="755718" name="Picture 6" descr="luiken0031"/>
          <p:cNvPicPr>
            <a:picLocks noChangeAspect="1" noChangeArrowheads="1"/>
          </p:cNvPicPr>
          <p:nvPr>
            <p:ph idx="1"/>
          </p:nvPr>
        </p:nvPicPr>
        <p:blipFill>
          <a:blip r:embed="rId3" cstate="print"/>
          <a:srcRect/>
          <a:stretch>
            <a:fillRect/>
          </a:stretch>
        </p:blipFill>
        <p:spPr>
          <a:xfrm>
            <a:off x="395288" y="1484313"/>
            <a:ext cx="3922712" cy="5111750"/>
          </a:xfrm>
          <a:noFill/>
        </p:spPr>
      </p:pic>
      <p:sp>
        <p:nvSpPr>
          <p:cNvPr id="755720" name="Text Box 8"/>
          <p:cNvSpPr txBox="1">
            <a:spLocks noChangeArrowheads="1"/>
          </p:cNvSpPr>
          <p:nvPr/>
        </p:nvSpPr>
        <p:spPr bwMode="auto">
          <a:xfrm>
            <a:off x="4643438" y="4508500"/>
            <a:ext cx="4032250" cy="2501900"/>
          </a:xfrm>
          <a:prstGeom prst="rect">
            <a:avLst/>
          </a:prstGeom>
          <a:noFill/>
          <a:ln w="9525">
            <a:noFill/>
            <a:miter lim="800000"/>
            <a:headEnd/>
            <a:tailEnd/>
          </a:ln>
          <a:effectLst/>
        </p:spPr>
        <p:txBody>
          <a:bodyPr>
            <a:spAutoFit/>
          </a:bodyPr>
          <a:lstStyle/>
          <a:p>
            <a:pPr>
              <a:spcBef>
                <a:spcPct val="50000"/>
              </a:spcBef>
              <a:defRPr/>
            </a:pPr>
            <a:r>
              <a:rPr lang="en-GB" sz="2800" b="1">
                <a:solidFill>
                  <a:srgbClr val="FFFF00"/>
                </a:solidFill>
                <a:effectLst>
                  <a:outerShdw blurRad="38100" dist="38100" dir="2700000" algn="tl">
                    <a:srgbClr val="000000"/>
                  </a:outerShdw>
                </a:effectLst>
                <a:hlinkClick r:id="rId4" tooltip="LUIKEN, Caspar (Dutch, 1672-1708)"/>
              </a:rPr>
              <a:t>LUIKEN, Caspar (Dutch, 1672-1708)</a:t>
            </a:r>
            <a:r>
              <a:rPr lang="en-GB" sz="2800" b="1">
                <a:solidFill>
                  <a:srgbClr val="FFFF00"/>
                </a:solidFill>
                <a:effectLst>
                  <a:outerShdw blurRad="38100" dist="38100" dir="2700000" algn="tl">
                    <a:srgbClr val="000000"/>
                  </a:outerShdw>
                </a:effectLst>
              </a:rPr>
              <a:t> </a:t>
            </a:r>
            <a:br>
              <a:rPr lang="en-GB" sz="2800" b="1">
                <a:solidFill>
                  <a:srgbClr val="FFFF00"/>
                </a:solidFill>
                <a:effectLst>
                  <a:outerShdw blurRad="38100" dist="38100" dir="2700000" algn="tl">
                    <a:srgbClr val="000000"/>
                  </a:outerShdw>
                </a:effectLst>
              </a:rPr>
            </a:br>
            <a:r>
              <a:rPr lang="en-GB" sz="2800" b="1">
                <a:solidFill>
                  <a:srgbClr val="FFFF00"/>
                </a:solidFill>
                <a:effectLst>
                  <a:outerShdw blurRad="38100" dist="38100" dir="2700000" algn="tl">
                    <a:srgbClr val="000000"/>
                  </a:outerShdw>
                </a:effectLst>
              </a:rPr>
              <a:t>  Date: Published 1712</a:t>
            </a:r>
            <a:br>
              <a:rPr lang="en-GB" sz="2800" b="1">
                <a:solidFill>
                  <a:srgbClr val="FFFF00"/>
                </a:solidFill>
                <a:effectLst>
                  <a:outerShdw blurRad="38100" dist="38100" dir="2700000" algn="tl">
                    <a:srgbClr val="000000"/>
                  </a:outerShdw>
                </a:effectLst>
              </a:rPr>
            </a:br>
            <a:r>
              <a:rPr lang="en-GB" sz="2800" b="1">
                <a:solidFill>
                  <a:srgbClr val="FFFF00"/>
                </a:solidFill>
                <a:effectLst>
                  <a:outerShdw blurRad="38100" dist="38100" dir="2700000" algn="tl">
                    <a:srgbClr val="000000"/>
                  </a:outerShdw>
                </a:effectLst>
              </a:rPr>
              <a:t>  Technique: Copper engraving</a:t>
            </a:r>
            <a:r>
              <a:rPr lang="en-GB"/>
              <a:t/>
            </a:r>
            <a:br>
              <a:rPr lang="en-GB"/>
            </a:b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5718"/>
                                        </p:tgtEl>
                                        <p:attrNameLst>
                                          <p:attrName>style.visibility</p:attrName>
                                        </p:attrNameLst>
                                      </p:cBhvr>
                                      <p:to>
                                        <p:strVal val="visible"/>
                                      </p:to>
                                    </p:set>
                                    <p:animEffect transition="in" filter="circle(in)">
                                      <p:cBhvr>
                                        <p:cTn id="7" dur="2000"/>
                                        <p:tgtEl>
                                          <p:spTgt spid="7557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55716"/>
                                        </p:tgtEl>
                                        <p:attrNameLst>
                                          <p:attrName>style.visibility</p:attrName>
                                        </p:attrNameLst>
                                      </p:cBhvr>
                                      <p:to>
                                        <p:strVal val="visible"/>
                                      </p:to>
                                    </p:set>
                                    <p:anim calcmode="discrete" valueType="clr">
                                      <p:cBhvr override="childStyle">
                                        <p:cTn id="12" dur="80"/>
                                        <p:tgtEl>
                                          <p:spTgt spid="7557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55716"/>
                                        </p:tgtEl>
                                        <p:attrNameLst>
                                          <p:attrName>fillcolor</p:attrName>
                                        </p:attrNameLst>
                                      </p:cBhvr>
                                      <p:tavLst>
                                        <p:tav tm="0">
                                          <p:val>
                                            <p:clrVal>
                                              <a:schemeClr val="accent2"/>
                                            </p:clrVal>
                                          </p:val>
                                        </p:tav>
                                        <p:tav tm="50000">
                                          <p:val>
                                            <p:clrVal>
                                              <a:schemeClr val="hlink"/>
                                            </p:clrVal>
                                          </p:val>
                                        </p:tav>
                                      </p:tavLst>
                                    </p:anim>
                                    <p:set>
                                      <p:cBhvr>
                                        <p:cTn id="14" dur="80"/>
                                        <p:tgtEl>
                                          <p:spTgt spid="7557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755720">
                                            <p:txEl>
                                              <p:pRg st="0" end="0"/>
                                            </p:txEl>
                                          </p:spTgt>
                                        </p:tgtEl>
                                        <p:attrNameLst>
                                          <p:attrName>style.visibility</p:attrName>
                                        </p:attrNameLst>
                                      </p:cBhvr>
                                      <p:to>
                                        <p:strVal val="visible"/>
                                      </p:to>
                                    </p:set>
                                    <p:anim calcmode="discrete" valueType="clr">
                                      <p:cBhvr override="childStyle">
                                        <p:cTn id="19" dur="80"/>
                                        <p:tgtEl>
                                          <p:spTgt spid="7557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55720">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7557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E6B4F33-ABEE-45F1-B556-E2F7CBB4DB7C}" type="slidenum">
              <a:rPr lang="en-GB"/>
              <a:pPr>
                <a:defRPr/>
              </a:pPr>
              <a:t>177</a:t>
            </a:fld>
            <a:endParaRPr lang="en-GB"/>
          </a:p>
        </p:txBody>
      </p:sp>
      <p:sp>
        <p:nvSpPr>
          <p:cNvPr id="755714" name="Rectangle 2"/>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Destroyed By Yahweh’s Return</a:t>
            </a:r>
          </a:p>
        </p:txBody>
      </p:sp>
      <p:pic>
        <p:nvPicPr>
          <p:cNvPr id="755718" name="Picture 6" descr="luiken0031"/>
          <p:cNvPicPr>
            <a:picLocks noChangeAspect="1" noChangeArrowheads="1"/>
          </p:cNvPicPr>
          <p:nvPr>
            <p:ph idx="1"/>
          </p:nvPr>
        </p:nvPicPr>
        <p:blipFill>
          <a:blip r:embed="rId3" cstate="print">
            <a:lum bright="20000"/>
          </a:blip>
          <a:srcRect/>
          <a:stretch>
            <a:fillRect/>
          </a:stretch>
        </p:blipFill>
        <p:spPr>
          <a:xfrm>
            <a:off x="395288" y="1484313"/>
            <a:ext cx="3922712" cy="5111750"/>
          </a:xfrm>
          <a:noFill/>
        </p:spPr>
      </p:pic>
      <p:sp>
        <p:nvSpPr>
          <p:cNvPr id="755720" name="Text Box 8"/>
          <p:cNvSpPr txBox="1">
            <a:spLocks noChangeArrowheads="1"/>
          </p:cNvSpPr>
          <p:nvPr/>
        </p:nvSpPr>
        <p:spPr bwMode="auto">
          <a:xfrm>
            <a:off x="4643438" y="2714625"/>
            <a:ext cx="4032250" cy="25019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66FF"/>
                </a:solidFill>
                <a:effectLst>
                  <a:outerShdw blurRad="38100" dist="38100" dir="2700000" algn="tl">
                    <a:srgbClr val="000000"/>
                  </a:outerShdw>
                </a:effectLst>
              </a:rPr>
              <a:t>LUIKEN, </a:t>
            </a:r>
            <a:r>
              <a:rPr lang="en-GB" sz="2800" b="1" dirty="0" err="1">
                <a:solidFill>
                  <a:srgbClr val="FF66FF"/>
                </a:solidFill>
                <a:effectLst>
                  <a:outerShdw blurRad="38100" dist="38100" dir="2700000" algn="tl">
                    <a:srgbClr val="000000"/>
                  </a:outerShdw>
                </a:effectLst>
              </a:rPr>
              <a:t>Caspar</a:t>
            </a:r>
            <a:r>
              <a:rPr lang="en-GB" sz="2800" b="1" dirty="0">
                <a:solidFill>
                  <a:srgbClr val="FF66FF"/>
                </a:solidFill>
                <a:effectLst>
                  <a:outerShdw blurRad="38100" dist="38100" dir="2700000" algn="tl">
                    <a:srgbClr val="000000"/>
                  </a:outerShdw>
                </a:effectLst>
              </a:rPr>
              <a:t> (Dutch, 1672-1708) </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Date: Published 1712</a:t>
            </a:r>
            <a:br>
              <a:rPr lang="en-GB" sz="2800" b="1" dirty="0">
                <a:solidFill>
                  <a:srgbClr val="00FF00"/>
                </a:solidFill>
                <a:effectLst>
                  <a:outerShdw blurRad="38100" dist="38100" dir="2700000" algn="tl">
                    <a:srgbClr val="000000"/>
                  </a:outerShdw>
                </a:effectLst>
              </a:rPr>
            </a:br>
            <a:r>
              <a:rPr lang="en-GB" sz="2800" b="1" dirty="0">
                <a:solidFill>
                  <a:srgbClr val="00FF00"/>
                </a:solidFill>
                <a:effectLst>
                  <a:outerShdw blurRad="38100" dist="38100" dir="2700000" algn="tl">
                    <a:srgbClr val="000000"/>
                  </a:outerShdw>
                </a:effectLst>
              </a:rPr>
              <a:t>  Technique: Copper engraving</a:t>
            </a:r>
            <a:r>
              <a:rPr lang="en-GB" dirty="0"/>
              <a:t/>
            </a:r>
            <a:br>
              <a:rPr lang="en-GB" dirty="0"/>
            </a:b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5718"/>
                                        </p:tgtEl>
                                        <p:attrNameLst>
                                          <p:attrName>style.visibility</p:attrName>
                                        </p:attrNameLst>
                                      </p:cBhvr>
                                      <p:to>
                                        <p:strVal val="visible"/>
                                      </p:to>
                                    </p:set>
                                    <p:animEffect transition="in" filter="circle(in)">
                                      <p:cBhvr>
                                        <p:cTn id="7" dur="2000"/>
                                        <p:tgtEl>
                                          <p:spTgt spid="7557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55720">
                                            <p:txEl>
                                              <p:pRg st="0" end="0"/>
                                            </p:txEl>
                                          </p:spTgt>
                                        </p:tgtEl>
                                        <p:attrNameLst>
                                          <p:attrName>style.visibility</p:attrName>
                                        </p:attrNameLst>
                                      </p:cBhvr>
                                      <p:to>
                                        <p:strVal val="visible"/>
                                      </p:to>
                                    </p:set>
                                    <p:anim calcmode="discrete" valueType="clr">
                                      <p:cBhvr override="childStyle">
                                        <p:cTn id="12" dur="80"/>
                                        <p:tgtEl>
                                          <p:spTgt spid="7557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5572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557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Gog </a:t>
            </a:r>
            <a:r>
              <a:rPr lang="en-GB" b="1" dirty="0" smtClean="0">
                <a:solidFill>
                  <a:srgbClr val="FFFF00"/>
                </a:solidFill>
              </a:rPr>
              <a:t>Destroyed By Yahweh’s Return</a:t>
            </a:r>
            <a:endParaRPr lang="en-GB" dirty="0"/>
          </a:p>
        </p:txBody>
      </p:sp>
      <p:sp>
        <p:nvSpPr>
          <p:cNvPr id="4" name="Slide Number Placeholder 3"/>
          <p:cNvSpPr>
            <a:spLocks noGrp="1"/>
          </p:cNvSpPr>
          <p:nvPr>
            <p:ph type="sldNum" sz="quarter" idx="12"/>
          </p:nvPr>
        </p:nvSpPr>
        <p:spPr/>
        <p:txBody>
          <a:bodyPr/>
          <a:lstStyle/>
          <a:p>
            <a:pPr>
              <a:defRPr/>
            </a:pPr>
            <a:fld id="{3811F767-9716-4017-980E-C29FA7CCE708}" type="slidenum">
              <a:rPr lang="en-GB" smtClean="0"/>
              <a:pPr>
                <a:defRPr/>
              </a:pPr>
              <a:t>178</a:t>
            </a:fld>
            <a:endParaRPr lang="en-GB"/>
          </a:p>
        </p:txBody>
      </p:sp>
      <p:sp>
        <p:nvSpPr>
          <p:cNvPr id="7" name="TextBox 6"/>
          <p:cNvSpPr txBox="1"/>
          <p:nvPr/>
        </p:nvSpPr>
        <p:spPr>
          <a:xfrm>
            <a:off x="4286250" y="1643063"/>
            <a:ext cx="4572000" cy="4894262"/>
          </a:xfrm>
          <a:prstGeom prst="rect">
            <a:avLst/>
          </a:prstGeom>
          <a:noFill/>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A summary </a:t>
            </a:r>
            <a:r>
              <a:rPr lang="en-GB" sz="2800" b="1" dirty="0">
                <a:solidFill>
                  <a:srgbClr val="00FFFF"/>
                </a:solidFill>
                <a:effectLst>
                  <a:outerShdw blurRad="38100" dist="38100" dir="2700000" algn="tl">
                    <a:srgbClr val="000000"/>
                  </a:outerShdw>
                </a:effectLst>
              </a:rPr>
              <a:t>follows of </a:t>
            </a:r>
            <a:r>
              <a:rPr lang="en-GB" sz="2800" b="1" dirty="0">
                <a:solidFill>
                  <a:srgbClr val="00FFFF"/>
                </a:solidFill>
                <a:effectLst>
                  <a:outerShdw blurRad="38100" dist="38100" dir="2700000" algn="tl">
                    <a:srgbClr val="000000"/>
                  </a:outerShdw>
                </a:effectLst>
              </a:rPr>
              <a:t>the symbolisms used </a:t>
            </a:r>
            <a:r>
              <a:rPr lang="en-GB" sz="2800" b="1" dirty="0">
                <a:solidFill>
                  <a:srgbClr val="00FFFF"/>
                </a:solidFill>
                <a:effectLst>
                  <a:outerShdw blurRad="38100" dist="38100" dir="2700000" algn="tl">
                    <a:srgbClr val="000000"/>
                  </a:outerShdw>
                </a:effectLst>
              </a:rPr>
              <a:t>in the </a:t>
            </a:r>
            <a:r>
              <a:rPr lang="en-GB" sz="2800" b="1" dirty="0">
                <a:solidFill>
                  <a:srgbClr val="00FFFF"/>
                </a:solidFill>
                <a:effectLst>
                  <a:outerShdw blurRad="38100" dist="38100" dir="2700000" algn="tl">
                    <a:srgbClr val="000000"/>
                  </a:outerShdw>
                </a:effectLst>
              </a:rPr>
              <a:t>scriptures to describe </a:t>
            </a:r>
            <a:r>
              <a:rPr lang="en-GB" sz="2800" b="1" dirty="0">
                <a:solidFill>
                  <a:srgbClr val="00FFFF"/>
                </a:solidFill>
                <a:effectLst>
                  <a:outerShdw blurRad="38100" dist="38100" dir="2700000" algn="tl">
                    <a:srgbClr val="000000"/>
                  </a:outerShdw>
                </a:effectLst>
              </a:rPr>
              <a:t>isolation </a:t>
            </a:r>
            <a:r>
              <a:rPr lang="en-GB" sz="2800" b="1" dirty="0">
                <a:solidFill>
                  <a:srgbClr val="00FFFF"/>
                </a:solidFill>
                <a:effectLst>
                  <a:outerShdw blurRad="38100" dist="38100" dir="2700000" algn="tl">
                    <a:srgbClr val="000000"/>
                  </a:outerShdw>
                </a:effectLst>
              </a:rPr>
              <a:t>of evil from good prior to the final destruction of evil </a:t>
            </a:r>
            <a:r>
              <a:rPr lang="en-GB" sz="2800" b="1" dirty="0">
                <a:solidFill>
                  <a:srgbClr val="FF0000"/>
                </a:solidFill>
                <a:effectLst>
                  <a:outerShdw blurRad="38100" dist="38100" dir="2700000" algn="tl">
                    <a:srgbClr val="000000"/>
                  </a:outerShdw>
                </a:effectLst>
              </a:rPr>
              <a:t>(</a:t>
            </a:r>
            <a:r>
              <a:rPr lang="en-GB" sz="2800" b="1" dirty="0">
                <a:solidFill>
                  <a:srgbClr val="FF0000"/>
                </a:solidFill>
                <a:effectLst>
                  <a:outerShdw blurRad="38100" dist="38100" dir="2700000" algn="tl">
                    <a:srgbClr val="000000"/>
                  </a:outerShdw>
                </a:effectLst>
              </a:rPr>
              <a:t>Gog-Amalek)</a:t>
            </a:r>
            <a:endParaRPr lang="en-GB" sz="2800" b="1" dirty="0">
              <a:solidFill>
                <a:srgbClr val="FF0000"/>
              </a:solidFill>
              <a:effectLst>
                <a:outerShdw blurRad="38100" dist="38100" dir="2700000" algn="tl">
                  <a:srgbClr val="000000"/>
                </a:outerShdw>
              </a:effectLst>
            </a:endParaRPr>
          </a:p>
          <a:p>
            <a:pPr algn="l">
              <a:spcBef>
                <a:spcPct val="50000"/>
              </a:spcBef>
              <a:defRPr/>
            </a:pPr>
            <a:r>
              <a:rPr lang="en-GB" sz="2800" b="1" dirty="0">
                <a:solidFill>
                  <a:srgbClr val="FFC000"/>
                </a:solidFill>
                <a:effectLst>
                  <a:outerShdw blurRad="38100" dist="38100" dir="2700000" algn="tl">
                    <a:srgbClr val="000000"/>
                  </a:outerShdw>
                </a:effectLst>
              </a:rPr>
              <a:t>The separation of the wheat </a:t>
            </a:r>
            <a:r>
              <a:rPr lang="en-GB" sz="2800" b="1" dirty="0">
                <a:solidFill>
                  <a:srgbClr val="00FF00"/>
                </a:solidFill>
                <a:effectLst>
                  <a:outerShdw blurRad="38100" dist="38100" dir="2700000" algn="tl">
                    <a:srgbClr val="000000"/>
                  </a:outerShdw>
                </a:effectLst>
              </a:rPr>
              <a:t>(good </a:t>
            </a:r>
            <a:r>
              <a:rPr lang="en-GB" sz="2800" b="1" dirty="0">
                <a:solidFill>
                  <a:srgbClr val="00FF00"/>
                </a:solidFill>
                <a:effectLst>
                  <a:outerShdw blurRad="38100" dist="38100" dir="2700000" algn="tl">
                    <a:srgbClr val="000000"/>
                  </a:outerShdw>
                </a:effectLst>
              </a:rPr>
              <a:t>seed) </a:t>
            </a:r>
            <a:r>
              <a:rPr lang="en-GB" sz="2800" b="1" dirty="0">
                <a:solidFill>
                  <a:srgbClr val="FFC000"/>
                </a:solidFill>
                <a:effectLst>
                  <a:outerShdw blurRad="38100" dist="38100" dir="2700000" algn="tl">
                    <a:srgbClr val="000000"/>
                  </a:outerShdw>
                </a:effectLst>
              </a:rPr>
              <a:t>and tares </a:t>
            </a:r>
            <a:r>
              <a:rPr lang="en-GB" sz="2800" b="1" dirty="0">
                <a:solidFill>
                  <a:srgbClr val="FF0000"/>
                </a:solidFill>
                <a:effectLst>
                  <a:outerShdw blurRad="38100" dist="38100" dir="2700000" algn="tl">
                    <a:srgbClr val="000000"/>
                  </a:outerShdw>
                </a:effectLst>
              </a:rPr>
              <a:t>(evil </a:t>
            </a:r>
            <a:r>
              <a:rPr lang="en-GB" sz="2800" b="1" dirty="0">
                <a:solidFill>
                  <a:srgbClr val="FF0000"/>
                </a:solidFill>
                <a:effectLst>
                  <a:outerShdw blurRad="38100" dist="38100" dir="2700000" algn="tl">
                    <a:srgbClr val="000000"/>
                  </a:outerShdw>
                </a:effectLst>
              </a:rPr>
              <a:t>seed)</a:t>
            </a:r>
          </a:p>
          <a:p>
            <a:pPr>
              <a:defRPr/>
            </a:pPr>
            <a:endParaRPr lang="en-GB" dirty="0"/>
          </a:p>
        </p:txBody>
      </p:sp>
      <p:pic>
        <p:nvPicPr>
          <p:cNvPr id="403458" name="Picture 2" descr="http://www.lordmayorsshow.org/images/illustrations/gogmagog2006.jpg"/>
          <p:cNvPicPr>
            <a:picLocks noChangeAspect="1" noChangeArrowheads="1"/>
          </p:cNvPicPr>
          <p:nvPr/>
        </p:nvPicPr>
        <p:blipFill>
          <a:blip r:embed="rId3" cstate="print"/>
          <a:srcRect/>
          <a:stretch>
            <a:fillRect/>
          </a:stretch>
        </p:blipFill>
        <p:spPr bwMode="auto">
          <a:xfrm>
            <a:off x="571500" y="1357313"/>
            <a:ext cx="3117850" cy="5286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circle(in)">
                                      <p:cBhvr>
                                        <p:cTn id="7" dur="20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6F8340A-081A-4922-BA04-65BBC88D756E}" type="slidenum">
              <a:rPr lang="en-GB"/>
              <a:pPr>
                <a:defRPr/>
              </a:pPr>
              <a:t>179</a:t>
            </a:fld>
            <a:endParaRPr lang="en-GB"/>
          </a:p>
        </p:txBody>
      </p:sp>
      <p:pic>
        <p:nvPicPr>
          <p:cNvPr id="172035" name="Picture 7" descr="OpenBible"/>
          <p:cNvPicPr>
            <a:picLocks noChangeAspect="1" noChangeArrowheads="1"/>
          </p:cNvPicPr>
          <p:nvPr>
            <p:ph idx="1"/>
          </p:nvPr>
        </p:nvPicPr>
        <p:blipFill>
          <a:blip r:embed="rId3" cstate="print"/>
          <a:srcRect/>
          <a:stretch>
            <a:fillRect/>
          </a:stretch>
        </p:blipFill>
        <p:spPr>
          <a:xfrm>
            <a:off x="1116013" y="1484313"/>
            <a:ext cx="6858000" cy="4495800"/>
          </a:xfrm>
          <a:noFill/>
        </p:spPr>
      </p:pic>
      <p:sp>
        <p:nvSpPr>
          <p:cNvPr id="757764" name="Rectangle 4"/>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Destroyed By Yahweh’s Return</a:t>
            </a:r>
          </a:p>
        </p:txBody>
      </p:sp>
      <p:sp>
        <p:nvSpPr>
          <p:cNvPr id="757765" name="Text Box 5"/>
          <p:cNvSpPr txBox="1">
            <a:spLocks noChangeArrowheads="1"/>
          </p:cNvSpPr>
          <p:nvPr/>
        </p:nvSpPr>
        <p:spPr bwMode="auto">
          <a:xfrm>
            <a:off x="571500" y="2500313"/>
            <a:ext cx="7775575" cy="2892425"/>
          </a:xfrm>
          <a:prstGeom prst="rect">
            <a:avLst/>
          </a:prstGeom>
          <a:noFill/>
          <a:ln w="9525">
            <a:noFill/>
            <a:miter lim="800000"/>
            <a:headEnd/>
            <a:tailEnd/>
          </a:ln>
          <a:effectLst/>
        </p:spPr>
        <p:txBody>
          <a:bodyPr>
            <a:spAutoFit/>
          </a:bodyPr>
          <a:lstStyle/>
          <a:p>
            <a:pPr marL="342900" indent="-342900" algn="l">
              <a:spcBef>
                <a:spcPct val="50000"/>
              </a:spcBef>
              <a:buFontTx/>
              <a:buAutoNum type="arabicParenR"/>
              <a:defRPr/>
            </a:pPr>
            <a:r>
              <a:rPr lang="en-GB" sz="2800" b="1" dirty="0">
                <a:solidFill>
                  <a:schemeClr val="hlink"/>
                </a:solidFill>
                <a:effectLst>
                  <a:outerShdw blurRad="38100" dist="38100" dir="2700000" algn="tl">
                    <a:srgbClr val="000000"/>
                  </a:outerShdw>
                </a:effectLst>
              </a:rPr>
              <a:t>The splitting of the Mount of Olives (nations of Israel)</a:t>
            </a:r>
          </a:p>
          <a:p>
            <a:pPr marL="342900" indent="-342900" algn="l">
              <a:spcBef>
                <a:spcPct val="50000"/>
              </a:spcBef>
              <a:buFontTx/>
              <a:buAutoNum type="arabicParenR" startAt="2"/>
              <a:defRPr/>
            </a:pPr>
            <a:r>
              <a:rPr lang="en-GB" sz="2800" b="1" dirty="0">
                <a:solidFill>
                  <a:srgbClr val="FF66FF"/>
                </a:solidFill>
                <a:effectLst>
                  <a:outerShdw blurRad="38100" dist="38100" dir="2700000" algn="tl">
                    <a:srgbClr val="000000"/>
                  </a:outerShdw>
                </a:effectLst>
              </a:rPr>
              <a:t>The gathering of the wheat and tares</a:t>
            </a:r>
          </a:p>
          <a:p>
            <a:pPr marL="342900" indent="-342900" algn="l">
              <a:spcBef>
                <a:spcPct val="50000"/>
              </a:spcBef>
              <a:buFontTx/>
              <a:buAutoNum type="arabicParenR" startAt="3"/>
              <a:defRPr/>
            </a:pPr>
            <a:r>
              <a:rPr lang="en-GB" sz="2800" b="1" dirty="0">
                <a:solidFill>
                  <a:srgbClr val="00FF00"/>
                </a:solidFill>
                <a:effectLst>
                  <a:outerShdw blurRad="38100" dist="38100" dir="2700000" algn="tl">
                    <a:srgbClr val="000000"/>
                  </a:outerShdw>
                </a:effectLst>
              </a:rPr>
              <a:t>The separation of the sheep and goats</a:t>
            </a:r>
          </a:p>
          <a:p>
            <a:pPr marL="342900" indent="-342900" algn="l">
              <a:spcBef>
                <a:spcPct val="50000"/>
              </a:spcBef>
              <a:defRPr/>
            </a:pPr>
            <a:r>
              <a:rPr lang="en-GB" sz="2800" b="1" dirty="0">
                <a:solidFill>
                  <a:srgbClr val="FFFF00"/>
                </a:solidFill>
                <a:effectLst>
                  <a:outerShdw blurRad="38100" dist="38100" dir="2700000" algn="tl">
                    <a:srgbClr val="000000"/>
                  </a:outerShdw>
                </a:effectLst>
              </a:rPr>
              <a:t>4)  One shall be taken and one will be left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circle(in)">
                                      <p:cBhvr>
                                        <p:cTn id="7" dur="2000"/>
                                        <p:tgtEl>
                                          <p:spTgt spid="17203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57765">
                                            <p:txEl>
                                              <p:pRg st="0" end="0"/>
                                            </p:txEl>
                                          </p:spTgt>
                                        </p:tgtEl>
                                        <p:attrNameLst>
                                          <p:attrName>style.visibility</p:attrName>
                                        </p:attrNameLst>
                                      </p:cBhvr>
                                      <p:to>
                                        <p:strVal val="visible"/>
                                      </p:to>
                                    </p:set>
                                    <p:anim calcmode="discrete" valueType="clr">
                                      <p:cBhvr override="childStyle">
                                        <p:cTn id="12" dur="80"/>
                                        <p:tgtEl>
                                          <p:spTgt spid="75776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5776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57765">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757765">
                                            <p:txEl>
                                              <p:pRg st="1" end="1"/>
                                            </p:txEl>
                                          </p:spTgt>
                                        </p:tgtEl>
                                        <p:attrNameLst>
                                          <p:attrName>style.visibility</p:attrName>
                                        </p:attrNameLst>
                                      </p:cBhvr>
                                      <p:to>
                                        <p:strVal val="visible"/>
                                      </p:to>
                                    </p:set>
                                    <p:anim calcmode="discrete" valueType="clr">
                                      <p:cBhvr override="childStyle">
                                        <p:cTn id="19" dur="80"/>
                                        <p:tgtEl>
                                          <p:spTgt spid="75776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57765">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757765">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757765">
                                            <p:txEl>
                                              <p:pRg st="2" end="2"/>
                                            </p:txEl>
                                          </p:spTgt>
                                        </p:tgtEl>
                                        <p:attrNameLst>
                                          <p:attrName>style.visibility</p:attrName>
                                        </p:attrNameLst>
                                      </p:cBhvr>
                                      <p:to>
                                        <p:strVal val="visible"/>
                                      </p:to>
                                    </p:set>
                                    <p:anim calcmode="discrete" valueType="clr">
                                      <p:cBhvr override="childStyle">
                                        <p:cTn id="26" dur="80"/>
                                        <p:tgtEl>
                                          <p:spTgt spid="75776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765">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757765">
                                            <p:txEl>
                                              <p:pRg st="2" end="2"/>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757765">
                                            <p:txEl>
                                              <p:pRg st="3" end="3"/>
                                            </p:txEl>
                                          </p:spTgt>
                                        </p:tgtEl>
                                        <p:attrNameLst>
                                          <p:attrName>style.visibility</p:attrName>
                                        </p:attrNameLst>
                                      </p:cBhvr>
                                      <p:to>
                                        <p:strVal val="visible"/>
                                      </p:to>
                                    </p:set>
                                    <p:anim calcmode="discrete" valueType="clr">
                                      <p:cBhvr override="childStyle">
                                        <p:cTn id="33" dur="80"/>
                                        <p:tgtEl>
                                          <p:spTgt spid="75776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757765">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75776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2BD144F-DA95-45D4-90EC-DFC50FCFC503}" type="slidenum">
              <a:rPr lang="en-GB"/>
              <a:pPr>
                <a:defRPr/>
              </a:pPr>
              <a:t>18</a:t>
            </a:fld>
            <a:endParaRPr lang="en-GB"/>
          </a:p>
        </p:txBody>
      </p:sp>
      <p:sp>
        <p:nvSpPr>
          <p:cNvPr id="629762" name="Rectangle 2"/>
          <p:cNvSpPr>
            <a:spLocks noGrp="1" noChangeArrowheads="1"/>
          </p:cNvSpPr>
          <p:nvPr>
            <p:ph type="title"/>
          </p:nvPr>
        </p:nvSpPr>
        <p:spPr/>
        <p:txBody>
          <a:bodyPr/>
          <a:lstStyle/>
          <a:p>
            <a:pPr eaLnBrk="1" hangingPunct="1">
              <a:defRPr/>
            </a:pPr>
            <a:r>
              <a:rPr lang="en-GB" sz="4000" b="1" dirty="0" smtClean="0">
                <a:solidFill>
                  <a:srgbClr val="FF0000"/>
                </a:solidFill>
              </a:rPr>
              <a:t>Gog’s Drugs Are Also A Factor In Many Wars</a:t>
            </a:r>
          </a:p>
        </p:txBody>
      </p:sp>
      <p:pic>
        <p:nvPicPr>
          <p:cNvPr id="629765" name="Picture 5" descr="afghanistan"/>
          <p:cNvPicPr>
            <a:picLocks noChangeAspect="1" noChangeArrowheads="1"/>
          </p:cNvPicPr>
          <p:nvPr>
            <p:ph idx="1"/>
          </p:nvPr>
        </p:nvPicPr>
        <p:blipFill>
          <a:blip r:embed="rId3" cstate="print"/>
          <a:srcRect/>
          <a:stretch>
            <a:fillRect/>
          </a:stretch>
        </p:blipFill>
        <p:spPr>
          <a:xfrm>
            <a:off x="323850" y="1989138"/>
            <a:ext cx="3960813" cy="3960812"/>
          </a:xfrm>
          <a:noFill/>
        </p:spPr>
      </p:pic>
      <p:sp>
        <p:nvSpPr>
          <p:cNvPr id="629767" name="Text Box 7"/>
          <p:cNvSpPr txBox="1">
            <a:spLocks noChangeArrowheads="1"/>
          </p:cNvSpPr>
          <p:nvPr/>
        </p:nvSpPr>
        <p:spPr bwMode="auto">
          <a:xfrm>
            <a:off x="4643438" y="1628775"/>
            <a:ext cx="4500562" cy="4291013"/>
          </a:xfrm>
          <a:prstGeom prst="rect">
            <a:avLst/>
          </a:prstGeom>
          <a:noFill/>
          <a:ln w="9525">
            <a:noFill/>
            <a:miter lim="800000"/>
            <a:headEnd/>
            <a:tailEnd/>
          </a:ln>
          <a:effectLst/>
        </p:spPr>
        <p:txBody>
          <a:bodyPr>
            <a:spAutoFit/>
          </a:bodyPr>
          <a:lstStyle/>
          <a:p>
            <a:pPr algn="l">
              <a:spcBef>
                <a:spcPct val="50000"/>
              </a:spcBef>
              <a:defRPr/>
            </a:pPr>
            <a:r>
              <a:rPr lang="en-GB" sz="2400" b="1" dirty="0">
                <a:solidFill>
                  <a:schemeClr val="hlink"/>
                </a:solidFill>
                <a:effectLst>
                  <a:outerShdw blurRad="38100" dist="38100" dir="2700000" algn="tl">
                    <a:srgbClr val="000000"/>
                  </a:outerShdw>
                </a:effectLst>
              </a:rPr>
              <a:t>The Taliban in Afghanistan stopped the growing of opium poppies this had a major affect in reducing the flow of heroine to the west.</a:t>
            </a:r>
            <a:r>
              <a:rPr lang="en-GB" sz="2400" b="1" dirty="0">
                <a:solidFill>
                  <a:srgbClr val="FFFF00"/>
                </a:solidFill>
                <a:effectLst>
                  <a:outerShdw blurRad="38100" dist="38100" dir="2700000" algn="tl">
                    <a:srgbClr val="000000"/>
                  </a:outerShdw>
                </a:effectLst>
              </a:rPr>
              <a:t> </a:t>
            </a:r>
          </a:p>
          <a:p>
            <a:pPr algn="l">
              <a:spcBef>
                <a:spcPct val="50000"/>
              </a:spcBef>
              <a:defRPr/>
            </a:pPr>
            <a:r>
              <a:rPr lang="en-GB" sz="2400" b="1" dirty="0">
                <a:solidFill>
                  <a:srgbClr val="FF66FF"/>
                </a:solidFill>
                <a:effectLst>
                  <a:outerShdw blurRad="38100" dist="38100" dir="2700000" algn="tl">
                    <a:srgbClr val="000000"/>
                  </a:outerShdw>
                </a:effectLst>
              </a:rPr>
              <a:t>To rectify the situation George Bush with the help of his pal Tony Blair PM of the UK ordered troops in under the pretext of hunting down Osama Bin Laden!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circle(in)">
                                      <p:cBhvr>
                                        <p:cTn id="7" dur="2000"/>
                                        <p:tgtEl>
                                          <p:spTgt spid="62976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29767"/>
                                        </p:tgtEl>
                                        <p:attrNameLst>
                                          <p:attrName>style.visibility</p:attrName>
                                        </p:attrNameLst>
                                      </p:cBhvr>
                                      <p:to>
                                        <p:strVal val="visible"/>
                                      </p:to>
                                    </p:set>
                                    <p:anim calcmode="discrete" valueType="clr">
                                      <p:cBhvr override="childStyle">
                                        <p:cTn id="12" dur="80"/>
                                        <p:tgtEl>
                                          <p:spTgt spid="62976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29767"/>
                                        </p:tgtEl>
                                        <p:attrNameLst>
                                          <p:attrName>fillcolor</p:attrName>
                                        </p:attrNameLst>
                                      </p:cBhvr>
                                      <p:tavLst>
                                        <p:tav tm="0">
                                          <p:val>
                                            <p:clrVal>
                                              <a:schemeClr val="accent2"/>
                                            </p:clrVal>
                                          </p:val>
                                        </p:tav>
                                        <p:tav tm="50000">
                                          <p:val>
                                            <p:clrVal>
                                              <a:schemeClr val="hlink"/>
                                            </p:clrVal>
                                          </p:val>
                                        </p:tav>
                                      </p:tavLst>
                                    </p:anim>
                                    <p:set>
                                      <p:cBhvr>
                                        <p:cTn id="14" dur="80"/>
                                        <p:tgtEl>
                                          <p:spTgt spid="6297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7"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B3C5D8E1-F7AD-45A3-9AB9-6700E2B98C23}" type="slidenum">
              <a:rPr lang="en-GB"/>
              <a:pPr>
                <a:defRPr/>
              </a:pPr>
              <a:t>180</a:t>
            </a:fld>
            <a:endParaRPr lang="en-GB"/>
          </a:p>
        </p:txBody>
      </p:sp>
      <p:sp>
        <p:nvSpPr>
          <p:cNvPr id="761858" name="Rectangle 2"/>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Destroyed By Yahweh’s Return</a:t>
            </a:r>
          </a:p>
        </p:txBody>
      </p:sp>
      <p:pic>
        <p:nvPicPr>
          <p:cNvPr id="761861" name="Picture 5" descr="redragon"/>
          <p:cNvPicPr>
            <a:picLocks noChangeAspect="1" noChangeArrowheads="1"/>
          </p:cNvPicPr>
          <p:nvPr/>
        </p:nvPicPr>
        <p:blipFill>
          <a:blip r:embed="rId3" cstate="print"/>
          <a:srcRect t="7098" b="9294"/>
          <a:stretch>
            <a:fillRect/>
          </a:stretch>
        </p:blipFill>
        <p:spPr bwMode="auto">
          <a:xfrm>
            <a:off x="250825" y="1484313"/>
            <a:ext cx="4071938" cy="5113337"/>
          </a:xfrm>
          <a:prstGeom prst="rect">
            <a:avLst/>
          </a:prstGeom>
          <a:noFill/>
          <a:ln w="9525">
            <a:noFill/>
            <a:miter lim="800000"/>
            <a:headEnd/>
            <a:tailEnd/>
          </a:ln>
        </p:spPr>
      </p:pic>
      <p:sp>
        <p:nvSpPr>
          <p:cNvPr id="761862" name="Text Box 6"/>
          <p:cNvSpPr txBox="1">
            <a:spLocks noChangeArrowheads="1"/>
          </p:cNvSpPr>
          <p:nvPr/>
        </p:nvSpPr>
        <p:spPr bwMode="auto">
          <a:xfrm>
            <a:off x="4716463" y="1773238"/>
            <a:ext cx="4103687" cy="478948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Great Red Dragon </a:t>
            </a:r>
            <a:r>
              <a:rPr lang="en-GB" sz="2800" b="1" dirty="0">
                <a:solidFill>
                  <a:srgbClr val="FF0000"/>
                </a:solidFill>
                <a:effectLst>
                  <a:outerShdw blurRad="38100" dist="38100" dir="2700000" algn="tl">
                    <a:srgbClr val="000000"/>
                  </a:outerShdw>
                </a:effectLst>
              </a:rPr>
              <a:t>– The London money power – Babylon The Great – The Great Whore – Gog – Edom – </a:t>
            </a:r>
            <a:r>
              <a:rPr lang="en-GB" sz="2800" b="1" dirty="0" err="1">
                <a:solidFill>
                  <a:srgbClr val="FF0000"/>
                </a:solidFill>
                <a:effectLst>
                  <a:outerShdw blurRad="38100" dist="38100" dir="2700000" algn="tl">
                    <a:srgbClr val="000000"/>
                  </a:outerShdw>
                </a:effectLst>
              </a:rPr>
              <a:t>Amelak</a:t>
            </a:r>
            <a:r>
              <a:rPr lang="en-GB" sz="2800" b="1" dirty="0">
                <a:solidFill>
                  <a:srgbClr val="FF0000"/>
                </a:solidFill>
                <a:effectLst>
                  <a:outerShdw blurRad="38100" dist="38100" dir="2700000" algn="tl">
                    <a:srgbClr val="000000"/>
                  </a:outerShdw>
                </a:effectLst>
              </a:rPr>
              <a:t> and the other guises of Satan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are destroyed by fire and the brightness of Yahweh’s second coming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1861"/>
                                        </p:tgtEl>
                                        <p:attrNameLst>
                                          <p:attrName>style.visibility</p:attrName>
                                        </p:attrNameLst>
                                      </p:cBhvr>
                                      <p:to>
                                        <p:strVal val="visible"/>
                                      </p:to>
                                    </p:set>
                                    <p:animEffect transition="in" filter="circle(in)">
                                      <p:cBhvr>
                                        <p:cTn id="7" dur="2000"/>
                                        <p:tgtEl>
                                          <p:spTgt spid="76186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61862">
                                            <p:txEl>
                                              <p:pRg st="0" end="0"/>
                                            </p:txEl>
                                          </p:spTgt>
                                        </p:tgtEl>
                                        <p:attrNameLst>
                                          <p:attrName>style.visibility</p:attrName>
                                        </p:attrNameLst>
                                      </p:cBhvr>
                                      <p:to>
                                        <p:strVal val="visible"/>
                                      </p:to>
                                    </p:set>
                                    <p:anim calcmode="discrete" valueType="clr">
                                      <p:cBhvr override="childStyle">
                                        <p:cTn id="12" dur="80"/>
                                        <p:tgtEl>
                                          <p:spTgt spid="76186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6186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6186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FC83BD1-A9F9-4A85-8B48-2C3D7E2596ED}" type="slidenum">
              <a:rPr lang="en-GB"/>
              <a:pPr>
                <a:defRPr/>
              </a:pPr>
              <a:t>181</a:t>
            </a:fld>
            <a:endParaRPr lang="en-GB"/>
          </a:p>
        </p:txBody>
      </p:sp>
      <p:sp>
        <p:nvSpPr>
          <p:cNvPr id="615428" name="Rectangle 4"/>
          <p:cNvSpPr>
            <a:spLocks noGrp="1" noChangeArrowheads="1"/>
          </p:cNvSpPr>
          <p:nvPr>
            <p:ph type="title"/>
          </p:nvPr>
        </p:nvSpPr>
        <p:spPr/>
        <p:txBody>
          <a:bodyPr/>
          <a:lstStyle/>
          <a:p>
            <a:pPr eaLnBrk="1" hangingPunct="1">
              <a:defRPr/>
            </a:pPr>
            <a:r>
              <a:rPr lang="en-GB" sz="4000" b="1" smtClean="0">
                <a:solidFill>
                  <a:srgbClr val="FF0000"/>
                </a:solidFill>
              </a:rPr>
              <a:t>Gog/Babylon </a:t>
            </a:r>
            <a:r>
              <a:rPr lang="en-GB" sz="4000" b="1" smtClean="0">
                <a:solidFill>
                  <a:srgbClr val="FFFF00"/>
                </a:solidFill>
              </a:rPr>
              <a:t>– Destroyed</a:t>
            </a:r>
            <a:br>
              <a:rPr lang="en-GB" sz="4000" b="1" smtClean="0">
                <a:solidFill>
                  <a:srgbClr val="FFFF00"/>
                </a:solidFill>
              </a:rPr>
            </a:br>
            <a:r>
              <a:rPr lang="en-GB" sz="4000" b="1" smtClean="0">
                <a:solidFill>
                  <a:srgbClr val="00FF00"/>
                </a:solidFill>
              </a:rPr>
              <a:t>Aliens Also Will Be Removed</a:t>
            </a:r>
          </a:p>
        </p:txBody>
      </p:sp>
      <p:sp>
        <p:nvSpPr>
          <p:cNvPr id="615429" name="Text Box 5"/>
          <p:cNvSpPr txBox="1">
            <a:spLocks noChangeArrowheads="1"/>
          </p:cNvSpPr>
          <p:nvPr/>
        </p:nvSpPr>
        <p:spPr bwMode="auto">
          <a:xfrm>
            <a:off x="5929313" y="1989138"/>
            <a:ext cx="3214687" cy="3081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33CC"/>
                </a:solidFill>
                <a:effectLst>
                  <a:outerShdw blurRad="38100" dist="38100" dir="2700000" algn="tl">
                    <a:srgbClr val="000000"/>
                  </a:outerShdw>
                </a:effectLst>
              </a:rPr>
              <a:t>Isaiah 13:14; </a:t>
            </a:r>
            <a:r>
              <a:rPr lang="en-GB" sz="2800" b="1" dirty="0">
                <a:solidFill>
                  <a:srgbClr val="FFC000"/>
                </a:solidFill>
                <a:effectLst>
                  <a:outerShdw blurRad="38100" dist="38100" dir="2700000" algn="tl">
                    <a:srgbClr val="000000"/>
                  </a:outerShdw>
                </a:effectLst>
              </a:rPr>
              <a:t>…. they shall every man turn to his own people, and flee every one into his own land.</a:t>
            </a:r>
            <a:r>
              <a:rPr lang="en-GB" sz="2800" b="1" dirty="0">
                <a:solidFill>
                  <a:srgbClr val="FF66FF"/>
                </a:solidFill>
                <a:effectLst>
                  <a:outerShdw blurRad="38100" dist="38100" dir="2700000" algn="tl">
                    <a:srgbClr val="000000"/>
                  </a:outerShdw>
                </a:effectLst>
              </a:rPr>
              <a:t/>
            </a:r>
            <a:br>
              <a:rPr lang="en-GB" sz="2800" b="1" dirty="0">
                <a:solidFill>
                  <a:srgbClr val="FF66FF"/>
                </a:solidFill>
                <a:effectLst>
                  <a:outerShdw blurRad="38100" dist="38100" dir="2700000" algn="tl">
                    <a:srgbClr val="000000"/>
                  </a:outerShdw>
                </a:effectLst>
              </a:rPr>
            </a:br>
            <a:endParaRPr lang="en-GB" sz="2800" b="1" dirty="0">
              <a:solidFill>
                <a:srgbClr val="FF66FF"/>
              </a:solidFill>
              <a:effectLst>
                <a:outerShdw blurRad="38100" dist="38100" dir="2700000" algn="tl">
                  <a:srgbClr val="000000"/>
                </a:outerShdw>
              </a:effectLst>
            </a:endParaRPr>
          </a:p>
        </p:txBody>
      </p:sp>
      <p:pic>
        <p:nvPicPr>
          <p:cNvPr id="615431" name="Picture 7" descr="westpapuans-celebrate-web"/>
          <p:cNvPicPr>
            <a:picLocks noChangeAspect="1" noChangeArrowheads="1"/>
          </p:cNvPicPr>
          <p:nvPr>
            <p:ph idx="1"/>
          </p:nvPr>
        </p:nvPicPr>
        <p:blipFill>
          <a:blip r:embed="rId3" cstate="print"/>
          <a:srcRect/>
          <a:stretch>
            <a:fillRect/>
          </a:stretch>
        </p:blipFill>
        <p:spPr>
          <a:xfrm>
            <a:off x="323850" y="1628775"/>
            <a:ext cx="5462588" cy="4097338"/>
          </a:xfrm>
          <a:noFill/>
        </p:spPr>
      </p:pic>
      <p:sp>
        <p:nvSpPr>
          <p:cNvPr id="615433" name="Text Box 9"/>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As well as Gog being utterly destroyed, so will the aliens be removed from Israelite lands of the west.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5431"/>
                                        </p:tgtEl>
                                        <p:attrNameLst>
                                          <p:attrName>style.visibility</p:attrName>
                                        </p:attrNameLst>
                                      </p:cBhvr>
                                      <p:to>
                                        <p:strVal val="visible"/>
                                      </p:to>
                                    </p:set>
                                    <p:animEffect transition="in" filter="circle(in)">
                                      <p:cBhvr>
                                        <p:cTn id="7" dur="2000"/>
                                        <p:tgtEl>
                                          <p:spTgt spid="61543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5429"/>
                                        </p:tgtEl>
                                        <p:attrNameLst>
                                          <p:attrName>style.visibility</p:attrName>
                                        </p:attrNameLst>
                                      </p:cBhvr>
                                      <p:to>
                                        <p:strVal val="visible"/>
                                      </p:to>
                                    </p:set>
                                    <p:anim calcmode="discrete" valueType="clr">
                                      <p:cBhvr override="childStyle">
                                        <p:cTn id="12" dur="80"/>
                                        <p:tgtEl>
                                          <p:spTgt spid="61542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5429"/>
                                        </p:tgtEl>
                                        <p:attrNameLst>
                                          <p:attrName>fillcolor</p:attrName>
                                        </p:attrNameLst>
                                      </p:cBhvr>
                                      <p:tavLst>
                                        <p:tav tm="0">
                                          <p:val>
                                            <p:clrVal>
                                              <a:schemeClr val="accent2"/>
                                            </p:clrVal>
                                          </p:val>
                                        </p:tav>
                                        <p:tav tm="50000">
                                          <p:val>
                                            <p:clrVal>
                                              <a:schemeClr val="hlink"/>
                                            </p:clrVal>
                                          </p:val>
                                        </p:tav>
                                      </p:tavLst>
                                    </p:anim>
                                    <p:set>
                                      <p:cBhvr>
                                        <p:cTn id="14" dur="80"/>
                                        <p:tgtEl>
                                          <p:spTgt spid="61542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5433"/>
                                        </p:tgtEl>
                                        <p:attrNameLst>
                                          <p:attrName>style.visibility</p:attrName>
                                        </p:attrNameLst>
                                      </p:cBhvr>
                                      <p:to>
                                        <p:strVal val="visible"/>
                                      </p:to>
                                    </p:set>
                                    <p:anim calcmode="lin" valueType="num">
                                      <p:cBhvr additive="base">
                                        <p:cTn id="19" dur="500" fill="hold"/>
                                        <p:tgtEl>
                                          <p:spTgt spid="615433"/>
                                        </p:tgtEl>
                                        <p:attrNameLst>
                                          <p:attrName>ppt_x</p:attrName>
                                        </p:attrNameLst>
                                      </p:cBhvr>
                                      <p:tavLst>
                                        <p:tav tm="0">
                                          <p:val>
                                            <p:strVal val="#ppt_x"/>
                                          </p:val>
                                        </p:tav>
                                        <p:tav tm="100000">
                                          <p:val>
                                            <p:strVal val="#ppt_x"/>
                                          </p:val>
                                        </p:tav>
                                      </p:tavLst>
                                    </p:anim>
                                    <p:anim calcmode="lin" valueType="num">
                                      <p:cBhvr additive="base">
                                        <p:cTn id="20" dur="500" fill="hold"/>
                                        <p:tgtEl>
                                          <p:spTgt spid="6154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1E33247C-1ACC-4A3B-BADF-4B82AAC73ADC}" type="slidenum">
              <a:rPr lang="en-GB"/>
              <a:pPr>
                <a:defRPr/>
              </a:pPr>
              <a:t>182</a:t>
            </a:fld>
            <a:endParaRPr lang="en-GB"/>
          </a:p>
        </p:txBody>
      </p:sp>
      <p:sp>
        <p:nvSpPr>
          <p:cNvPr id="291844" name="Rectangle 4"/>
          <p:cNvSpPr>
            <a:spLocks noGrp="1" noChangeArrowheads="1"/>
          </p:cNvSpPr>
          <p:nvPr>
            <p:ph type="title"/>
          </p:nvPr>
        </p:nvSpPr>
        <p:spPr>
          <a:xfrm>
            <a:off x="428625" y="357188"/>
            <a:ext cx="8229600" cy="1143000"/>
          </a:xfrm>
        </p:spPr>
        <p:txBody>
          <a:bodyPr/>
          <a:lstStyle/>
          <a:p>
            <a:pPr eaLnBrk="1" hangingPunct="1">
              <a:defRPr/>
            </a:pPr>
            <a:r>
              <a:rPr lang="en-GB" sz="4000" b="1" dirty="0" smtClean="0">
                <a:solidFill>
                  <a:srgbClr val="FF0000"/>
                </a:solidFill>
              </a:rPr>
              <a:t>Gog Wailing Over His </a:t>
            </a:r>
            <a:r>
              <a:rPr lang="en-GB" sz="4000" b="1" dirty="0" smtClean="0">
                <a:solidFill>
                  <a:srgbClr val="FFFF00"/>
                </a:solidFill>
              </a:rPr>
              <a:t>Destruction Shortly About To Come To Pass</a:t>
            </a:r>
          </a:p>
        </p:txBody>
      </p:sp>
      <p:pic>
        <p:nvPicPr>
          <p:cNvPr id="291846" name="Picture 6" descr="i13wwall2"/>
          <p:cNvPicPr>
            <a:picLocks noChangeAspect="1" noChangeArrowheads="1"/>
          </p:cNvPicPr>
          <p:nvPr>
            <p:ph idx="1"/>
          </p:nvPr>
        </p:nvPicPr>
        <p:blipFill>
          <a:blip r:embed="rId3" cstate="print">
            <a:lum bright="6000" contrast="24000"/>
          </a:blip>
          <a:srcRect b="5508"/>
          <a:stretch>
            <a:fillRect/>
          </a:stretch>
        </p:blipFill>
        <p:spPr>
          <a:xfrm>
            <a:off x="1214438" y="2143125"/>
            <a:ext cx="6696075" cy="44291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1846"/>
                                        </p:tgtEl>
                                        <p:attrNameLst>
                                          <p:attrName>style.visibility</p:attrName>
                                        </p:attrNameLst>
                                      </p:cBhvr>
                                      <p:to>
                                        <p:strVal val="visible"/>
                                      </p:to>
                                    </p:set>
                                    <p:animEffect transition="in" filter="circle(in)">
                                      <p:cBhvr>
                                        <p:cTn id="7" dur="2000"/>
                                        <p:tgtEl>
                                          <p:spTgt spid="291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ACB05DB-BBA6-4339-BE42-CF7895049396}" type="slidenum">
              <a:rPr lang="en-GB"/>
              <a:pPr>
                <a:defRPr/>
              </a:pPr>
              <a:t>183</a:t>
            </a:fld>
            <a:endParaRPr lang="en-GB"/>
          </a:p>
        </p:txBody>
      </p:sp>
      <p:sp>
        <p:nvSpPr>
          <p:cNvPr id="37890" name="Rectangle 2"/>
          <p:cNvSpPr>
            <a:spLocks noGrp="1" noChangeArrowheads="1"/>
          </p:cNvSpPr>
          <p:nvPr>
            <p:ph type="title"/>
          </p:nvPr>
        </p:nvSpPr>
        <p:spPr>
          <a:xfrm>
            <a:off x="468313" y="188913"/>
            <a:ext cx="8229600" cy="1371600"/>
          </a:xfrm>
        </p:spPr>
        <p:txBody>
          <a:bodyPr/>
          <a:lstStyle/>
          <a:p>
            <a:pPr eaLnBrk="1" hangingPunct="1">
              <a:defRPr/>
            </a:pPr>
            <a:r>
              <a:rPr lang="en-US" sz="5400" b="1" smtClean="0">
                <a:solidFill>
                  <a:srgbClr val="FFFF00"/>
                </a:solidFill>
                <a:latin typeface="Times New Roman" pitchFamily="18" charset="0"/>
                <a:cs typeface="Times New Roman" pitchFamily="18" charset="0"/>
              </a:rPr>
              <a:t>Our Freedoms are Being Lost</a:t>
            </a:r>
          </a:p>
        </p:txBody>
      </p:sp>
      <p:pic>
        <p:nvPicPr>
          <p:cNvPr id="37891" name="Picture 3" descr="libbb"/>
          <p:cNvPicPr>
            <a:picLocks noChangeAspect="1" noChangeArrowheads="1"/>
          </p:cNvPicPr>
          <p:nvPr>
            <p:ph idx="1"/>
          </p:nvPr>
        </p:nvPicPr>
        <p:blipFill>
          <a:blip r:embed="rId3" cstate="print"/>
          <a:srcRect t="7353"/>
          <a:stretch>
            <a:fillRect/>
          </a:stretch>
        </p:blipFill>
        <p:spPr>
          <a:xfrm>
            <a:off x="1908175" y="1773238"/>
            <a:ext cx="5322888" cy="4870450"/>
          </a:xfrm>
          <a:noFill/>
        </p:spPr>
      </p:pic>
      <p:sp>
        <p:nvSpPr>
          <p:cNvPr id="37892" name="Text Box 4"/>
          <p:cNvSpPr txBox="1">
            <a:spLocks noChangeArrowheads="1"/>
          </p:cNvSpPr>
          <p:nvPr/>
        </p:nvSpPr>
        <p:spPr bwMode="auto">
          <a:xfrm>
            <a:off x="0" y="6034088"/>
            <a:ext cx="9144000" cy="82391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4800" b="1" dirty="0">
                <a:solidFill>
                  <a:srgbClr val="00FF00"/>
                </a:solidFill>
                <a:effectLst>
                  <a:outerShdw blurRad="38100" dist="38100" dir="2700000" algn="tl">
                    <a:srgbClr val="000000"/>
                  </a:outerShdw>
                </a:effectLst>
              </a:rPr>
              <a:t>Wake up before it is too 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circle(in)">
                                      <p:cBhvr>
                                        <p:cTn id="7" dur="20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892"/>
                                        </p:tgtEl>
                                        <p:attrNameLst>
                                          <p:attrName>style.visibility</p:attrName>
                                        </p:attrNameLst>
                                      </p:cBhvr>
                                      <p:to>
                                        <p:strVal val="visible"/>
                                      </p:to>
                                    </p:set>
                                    <p:anim calcmode="lin" valueType="num">
                                      <p:cBhvr additive="base">
                                        <p:cTn id="12" dur="500" fill="hold"/>
                                        <p:tgtEl>
                                          <p:spTgt spid="37892"/>
                                        </p:tgtEl>
                                        <p:attrNameLst>
                                          <p:attrName>ppt_x</p:attrName>
                                        </p:attrNameLst>
                                      </p:cBhvr>
                                      <p:tavLst>
                                        <p:tav tm="0">
                                          <p:val>
                                            <p:strVal val="#ppt_x"/>
                                          </p:val>
                                        </p:tav>
                                        <p:tav tm="100000">
                                          <p:val>
                                            <p:strVal val="#ppt_x"/>
                                          </p:val>
                                        </p:tav>
                                      </p:tavLst>
                                    </p:anim>
                                    <p:anim calcmode="lin" valueType="num">
                                      <p:cBhvr additive="base">
                                        <p:cTn id="13"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7892"/>
                                        </p:tgtEl>
                                        <p:attrNameLst>
                                          <p:attrName>ppt_x</p:attrName>
                                        </p:attrNameLst>
                                      </p:cBhvr>
                                      <p:tavLst>
                                        <p:tav tm="0">
                                          <p:val>
                                            <p:strVal val="ppt_x"/>
                                          </p:val>
                                        </p:tav>
                                        <p:tav tm="100000">
                                          <p:val>
                                            <p:strVal val="ppt_x"/>
                                          </p:val>
                                        </p:tav>
                                      </p:tavLst>
                                    </p:anim>
                                    <p:anim calcmode="lin" valueType="num">
                                      <p:cBhvr additive="base">
                                        <p:cTn id="18" dur="500"/>
                                        <p:tgtEl>
                                          <p:spTgt spid="37892"/>
                                        </p:tgtEl>
                                        <p:attrNameLst>
                                          <p:attrName>ppt_y</p:attrName>
                                        </p:attrNameLst>
                                      </p:cBhvr>
                                      <p:tavLst>
                                        <p:tav tm="0">
                                          <p:val>
                                            <p:strVal val="ppt_y"/>
                                          </p:val>
                                        </p:tav>
                                        <p:tav tm="100000">
                                          <p:val>
                                            <p:strVal val="1+ppt_h/2"/>
                                          </p:val>
                                        </p:tav>
                                      </p:tavLst>
                                    </p:anim>
                                    <p:set>
                                      <p:cBhvr>
                                        <p:cTn id="19" dur="1" fill="hold">
                                          <p:stCondLst>
                                            <p:cond delay="499"/>
                                          </p:stCondLst>
                                        </p:cTn>
                                        <p:tgtEl>
                                          <p:spTgt spid="378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74C301B-3C09-412E-8012-94E0D30DC55A}" type="slidenum">
              <a:rPr lang="en-GB"/>
              <a:pPr>
                <a:defRPr/>
              </a:pPr>
              <a:t>184</a:t>
            </a:fld>
            <a:endParaRPr lang="en-GB"/>
          </a:p>
        </p:txBody>
      </p:sp>
      <p:sp>
        <p:nvSpPr>
          <p:cNvPr id="346116" name="Rectangle 4"/>
          <p:cNvSpPr>
            <a:spLocks noGrp="1" noChangeArrowheads="1"/>
          </p:cNvSpPr>
          <p:nvPr>
            <p:ph type="title"/>
          </p:nvPr>
        </p:nvSpPr>
        <p:spPr/>
        <p:txBody>
          <a:bodyPr/>
          <a:lstStyle/>
          <a:p>
            <a:pPr eaLnBrk="1" hangingPunct="1">
              <a:defRPr/>
            </a:pPr>
            <a:r>
              <a:rPr lang="en-GB" b="1" smtClean="0">
                <a:solidFill>
                  <a:srgbClr val="FFFF00"/>
                </a:solidFill>
              </a:rPr>
              <a:t>A Thought To Leave You With</a:t>
            </a:r>
          </a:p>
        </p:txBody>
      </p:sp>
      <p:sp>
        <p:nvSpPr>
          <p:cNvPr id="346117" name="Text Box 5"/>
          <p:cNvSpPr txBox="1">
            <a:spLocks noChangeArrowheads="1"/>
          </p:cNvSpPr>
          <p:nvPr/>
        </p:nvSpPr>
        <p:spPr bwMode="auto">
          <a:xfrm>
            <a:off x="4000500" y="1143000"/>
            <a:ext cx="5143500" cy="62166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Bush Family America Doesn't Know</a:t>
            </a:r>
            <a:r>
              <a:rPr lang="en-GB" sz="2400" b="1" dirty="0">
                <a:solidFill>
                  <a:srgbClr val="FFFF00"/>
                </a:solidFill>
                <a:effectLst>
                  <a:outerShdw blurRad="38100" dist="38100" dir="2700000" algn="tl">
                    <a:srgbClr val="000000"/>
                  </a:outerShdw>
                </a:effectLst>
              </a:rPr>
              <a:t/>
            </a:r>
            <a:br>
              <a:rPr lang="en-GB" sz="2400" b="1" dirty="0">
                <a:solidFill>
                  <a:srgbClr val="FFFF00"/>
                </a:solidFill>
                <a:effectLst>
                  <a:outerShdw blurRad="38100" dist="38100" dir="2700000" algn="tl">
                    <a:srgbClr val="000000"/>
                  </a:outerShdw>
                </a:effectLst>
              </a:rPr>
            </a:br>
            <a:endParaRPr lang="en-GB" sz="2400" b="1" dirty="0">
              <a:solidFill>
                <a:srgbClr val="FFFF00"/>
              </a:solidFill>
              <a:effectLst>
                <a:outerShdw blurRad="38100" dist="38100" dir="2700000" algn="tl">
                  <a:srgbClr val="000000"/>
                </a:outerShdw>
              </a:effectLst>
            </a:endParaRPr>
          </a:p>
          <a:p>
            <a:pPr algn="l">
              <a:spcBef>
                <a:spcPct val="50000"/>
              </a:spcBef>
              <a:defRPr/>
            </a:pPr>
            <a:r>
              <a:rPr lang="en-GB" sz="2800" b="1" dirty="0">
                <a:solidFill>
                  <a:srgbClr val="FF33CC"/>
                </a:solidFill>
                <a:effectLst>
                  <a:outerShdw blurRad="38100" dist="38100" dir="2700000" algn="tl">
                    <a:srgbClr val="000000"/>
                  </a:outerShdw>
                </a:effectLst>
              </a:rPr>
              <a:t>In 1992, </a:t>
            </a:r>
            <a:r>
              <a:rPr lang="en-GB" sz="2800" b="1" dirty="0">
                <a:solidFill>
                  <a:srgbClr val="FFC000"/>
                </a:solidFill>
                <a:effectLst>
                  <a:outerShdw blurRad="38100" dist="38100" dir="2700000" algn="tl">
                    <a:srgbClr val="000000"/>
                  </a:outerShdw>
                </a:effectLst>
              </a:rPr>
              <a:t>George Herbert Walker Bush, responding to a question from the late Sarah McClendon about Iraq-gate and Iran contra, stated,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“…if the American people ever find out what we have done, they will chase us down the streets and lynch us.”.......</a:t>
            </a:r>
            <a:r>
              <a:rPr lang="en-GB" sz="2400" b="1" dirty="0">
                <a:solidFill>
                  <a:srgbClr val="FFFF00"/>
                </a:solidFill>
                <a:effectLst>
                  <a:outerShdw blurRad="38100" dist="38100" dir="2700000" algn="tl">
                    <a:srgbClr val="000000"/>
                  </a:outerShdw>
                </a:effectLst>
              </a:rPr>
              <a:t/>
            </a:r>
            <a:br>
              <a:rPr lang="en-GB" sz="2400" b="1" dirty="0">
                <a:solidFill>
                  <a:srgbClr val="FFFF00"/>
                </a:solidFill>
                <a:effectLst>
                  <a:outerShdw blurRad="38100" dist="38100" dir="2700000" algn="tl">
                    <a:srgbClr val="000000"/>
                  </a:outerShdw>
                </a:effectLst>
              </a:rPr>
            </a:br>
            <a:endParaRPr lang="en-GB" sz="2400" b="1" dirty="0">
              <a:solidFill>
                <a:srgbClr val="FFFF00"/>
              </a:solidFill>
              <a:effectLst>
                <a:outerShdw blurRad="38100" dist="38100" dir="2700000" algn="tl">
                  <a:srgbClr val="000000"/>
                </a:outerShdw>
              </a:effectLst>
            </a:endParaRPr>
          </a:p>
        </p:txBody>
      </p:sp>
      <p:pic>
        <p:nvPicPr>
          <p:cNvPr id="346119" name="Picture 7" descr="Bush"/>
          <p:cNvPicPr>
            <a:picLocks noChangeAspect="1" noChangeArrowheads="1"/>
          </p:cNvPicPr>
          <p:nvPr>
            <p:ph idx="1"/>
          </p:nvPr>
        </p:nvPicPr>
        <p:blipFill>
          <a:blip r:embed="rId3" cstate="print"/>
          <a:srcRect/>
          <a:stretch>
            <a:fillRect/>
          </a:stretch>
        </p:blipFill>
        <p:spPr>
          <a:xfrm>
            <a:off x="357188" y="1857375"/>
            <a:ext cx="3371850" cy="42862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346116"/>
                                        </p:tgtEl>
                                        <p:attrNameLst>
                                          <p:attrName>style.visibility</p:attrName>
                                        </p:attrNameLst>
                                      </p:cBhvr>
                                      <p:to>
                                        <p:strVal val="visible"/>
                                      </p:to>
                                    </p:set>
                                    <p:anim calcmode="lin" valueType="num">
                                      <p:cBhvr additive="base">
                                        <p:cTn id="7" dur="500" fill="hold"/>
                                        <p:tgtEl>
                                          <p:spTgt spid="346116"/>
                                        </p:tgtEl>
                                        <p:attrNameLst>
                                          <p:attrName>ppt_x</p:attrName>
                                        </p:attrNameLst>
                                      </p:cBhvr>
                                      <p:tavLst>
                                        <p:tav tm="0">
                                          <p:val>
                                            <p:strVal val="#ppt_x"/>
                                          </p:val>
                                        </p:tav>
                                        <p:tav tm="100000">
                                          <p:val>
                                            <p:strVal val="#ppt_x"/>
                                          </p:val>
                                        </p:tav>
                                      </p:tavLst>
                                    </p:anim>
                                    <p:anim calcmode="lin" valueType="num">
                                      <p:cBhvr additive="base">
                                        <p:cTn id="8" dur="500" fill="hold"/>
                                        <p:tgtEl>
                                          <p:spTgt spid="3461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46119"/>
                                        </p:tgtEl>
                                        <p:attrNameLst>
                                          <p:attrName>style.visibility</p:attrName>
                                        </p:attrNameLst>
                                      </p:cBhvr>
                                      <p:to>
                                        <p:strVal val="visible"/>
                                      </p:to>
                                    </p:set>
                                    <p:animEffect transition="in" filter="circle(in)">
                                      <p:cBhvr>
                                        <p:cTn id="13" dur="2000"/>
                                        <p:tgtEl>
                                          <p:spTgt spid="346119"/>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6117"/>
                                        </p:tgtEl>
                                        <p:attrNameLst>
                                          <p:attrName>style.visibility</p:attrName>
                                        </p:attrNameLst>
                                      </p:cBhvr>
                                      <p:to>
                                        <p:strVal val="visible"/>
                                      </p:to>
                                    </p:set>
                                    <p:anim calcmode="discrete" valueType="clr">
                                      <p:cBhvr override="childStyle">
                                        <p:cTn id="18" dur="80"/>
                                        <p:tgtEl>
                                          <p:spTgt spid="34611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6117"/>
                                        </p:tgtEl>
                                        <p:attrNameLst>
                                          <p:attrName>fillcolor</p:attrName>
                                        </p:attrNameLst>
                                      </p:cBhvr>
                                      <p:tavLst>
                                        <p:tav tm="0">
                                          <p:val>
                                            <p:clrVal>
                                              <a:schemeClr val="accent2"/>
                                            </p:clrVal>
                                          </p:val>
                                        </p:tav>
                                        <p:tav tm="50000">
                                          <p:val>
                                            <p:clrVal>
                                              <a:schemeClr val="hlink"/>
                                            </p:clrVal>
                                          </p:val>
                                        </p:tav>
                                      </p:tavLst>
                                    </p:anim>
                                    <p:set>
                                      <p:cBhvr>
                                        <p:cTn id="20" dur="80"/>
                                        <p:tgtEl>
                                          <p:spTgt spid="3461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6" grpId="0"/>
      <p:bldP spid="346117"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347BFB1E-FF4E-4CE6-9C45-28B12B2DDD0C}" type="slidenum">
              <a:rPr lang="en-GB"/>
              <a:pPr>
                <a:defRPr/>
              </a:pPr>
              <a:t>185</a:t>
            </a:fld>
            <a:endParaRPr lang="en-GB"/>
          </a:p>
        </p:txBody>
      </p:sp>
      <p:sp>
        <p:nvSpPr>
          <p:cNvPr id="14338"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algn="l" eaLnBrk="0" hangingPunct="0">
              <a:spcBef>
                <a:spcPct val="50000"/>
              </a:spcBef>
              <a:defRPr/>
            </a:pPr>
            <a:r>
              <a:rPr lang="en-GB" sz="4800" b="1" dirty="0">
                <a:solidFill>
                  <a:srgbClr val="FF0000"/>
                </a:solidFill>
                <a:latin typeface="+mj-lt"/>
              </a:rPr>
              <a:t>The Story Of Gog And Magog</a:t>
            </a:r>
          </a:p>
        </p:txBody>
      </p:sp>
      <p:sp>
        <p:nvSpPr>
          <p:cNvPr id="14339" name="WordArt 3"/>
          <p:cNvSpPr>
            <a:spLocks noChangeArrowheads="1" noChangeShapeType="1" noTextEdit="1"/>
          </p:cNvSpPr>
          <p:nvPr/>
        </p:nvSpPr>
        <p:spPr bwMode="auto">
          <a:xfrm>
            <a:off x="642938" y="2928938"/>
            <a:ext cx="8143875" cy="1928812"/>
          </a:xfrm>
          <a:prstGeom prst="rect">
            <a:avLst/>
          </a:prstGeom>
        </p:spPr>
        <p:txBody>
          <a:bodyPr wrap="none" fromWordArt="1">
            <a:prstTxWarp prst="textPlain">
              <a:avLst>
                <a:gd name="adj" fmla="val 50000"/>
              </a:avLst>
            </a:prstTxWarp>
          </a:bodyPr>
          <a:lstStyle/>
          <a:p>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Ten – </a:t>
            </a:r>
          </a:p>
          <a:p>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Chapter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iterate type="lt">
                                    <p:tmPct val="19000"/>
                                  </p:iterate>
                                  <p:childTnLst>
                                    <p:set>
                                      <p:cBhvr>
                                        <p:cTn id="11" dur="1" fill="hold">
                                          <p:stCondLst>
                                            <p:cond delay="0"/>
                                          </p:stCondLst>
                                        </p:cTn>
                                        <p:tgtEl>
                                          <p:spTgt spid="14339"/>
                                        </p:tgtEl>
                                        <p:attrNameLst>
                                          <p:attrName>style.visibility</p:attrName>
                                        </p:attrNameLst>
                                      </p:cBhvr>
                                      <p:to>
                                        <p:strVal val="visible"/>
                                      </p:to>
                                    </p:set>
                                    <p:anim calcmode="lin" valueType="num">
                                      <p:cBhvr additive="base">
                                        <p:cTn id="12" dur="500" fill="hold"/>
                                        <p:tgtEl>
                                          <p:spTgt spid="14339"/>
                                        </p:tgtEl>
                                        <p:attrNameLst>
                                          <p:attrName>ppt_x</p:attrName>
                                        </p:attrNameLst>
                                      </p:cBhvr>
                                      <p:tavLst>
                                        <p:tav tm="0">
                                          <p:val>
                                            <p:strVal val="#ppt_x"/>
                                          </p:val>
                                        </p:tav>
                                        <p:tav tm="100000">
                                          <p:val>
                                            <p:strVal val="#ppt_x"/>
                                          </p:val>
                                        </p:tav>
                                      </p:tavLst>
                                    </p:anim>
                                    <p:anim calcmode="lin" valueType="num">
                                      <p:cBhvr additive="base">
                                        <p:cTn id="13" dur="500" fill="hold"/>
                                        <p:tgtEl>
                                          <p:spTgt spid="143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7E6CE545-C6CF-4B45-A955-E9A35DF5985E}" type="slidenum">
              <a:rPr lang="en-GB"/>
              <a:pPr>
                <a:defRPr/>
              </a:pPr>
              <a:t>186</a:t>
            </a:fld>
            <a:endParaRPr lang="en-GB"/>
          </a:p>
        </p:txBody>
      </p:sp>
      <p:sp>
        <p:nvSpPr>
          <p:cNvPr id="101378"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algn="l" eaLnBrk="0" hangingPunct="0">
              <a:spcBef>
                <a:spcPct val="50000"/>
              </a:spcBef>
              <a:defRPr/>
            </a:pPr>
            <a:r>
              <a:rPr lang="en-GB" sz="4800" b="1" dirty="0">
                <a:solidFill>
                  <a:srgbClr val="FF0000"/>
                </a:solidFill>
                <a:latin typeface="+mj-lt"/>
              </a:rPr>
              <a:t>The Story Of Gog And Magog</a:t>
            </a:r>
          </a:p>
        </p:txBody>
      </p:sp>
      <p:sp>
        <p:nvSpPr>
          <p:cNvPr id="101379" name="WordArt 3"/>
          <p:cNvSpPr>
            <a:spLocks noChangeArrowheads="1" noChangeShapeType="1" noTextEdit="1"/>
          </p:cNvSpPr>
          <p:nvPr/>
        </p:nvSpPr>
        <p:spPr bwMode="auto">
          <a:xfrm>
            <a:off x="2124075" y="3357563"/>
            <a:ext cx="4724400" cy="762000"/>
          </a:xfrm>
          <a:prstGeom prst="rect">
            <a:avLst/>
          </a:prstGeom>
        </p:spPr>
        <p:txBody>
          <a:bodyPr wrap="none" fromWordArt="1">
            <a:prstTxWarp prst="textPlain">
              <a:avLst>
                <a:gd name="adj" fmla="val 50000"/>
              </a:avLst>
            </a:prstTxWarp>
          </a:bodyPr>
          <a:lstStyle/>
          <a:p>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01378">
                                            <p:txEl>
                                              <p:pRg st="0" end="0"/>
                                            </p:txEl>
                                          </p:spTgt>
                                        </p:tgtEl>
                                        <p:attrNameLst>
                                          <p:attrName>style.visibility</p:attrName>
                                        </p:attrNameLst>
                                      </p:cBhvr>
                                      <p:to>
                                        <p:strVal val="visible"/>
                                      </p:to>
                                    </p:set>
                                    <p:anim calcmode="lin" valueType="num">
                                      <p:cBhvr additive="base">
                                        <p:cTn id="7" dur="500" fill="hold"/>
                                        <p:tgtEl>
                                          <p:spTgt spid="1013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01379"/>
                                        </p:tgtEl>
                                        <p:attrNameLst>
                                          <p:attrName>style.visibility</p:attrName>
                                        </p:attrNameLst>
                                      </p:cBhvr>
                                      <p:to>
                                        <p:strVal val="visible"/>
                                      </p:to>
                                    </p:set>
                                    <p:anim calcmode="lin" valueType="num">
                                      <p:cBhvr additive="base">
                                        <p:cTn id="12" dur="500" fill="hold"/>
                                        <p:tgtEl>
                                          <p:spTgt spid="101379"/>
                                        </p:tgtEl>
                                        <p:attrNameLst>
                                          <p:attrName>ppt_x</p:attrName>
                                        </p:attrNameLst>
                                      </p:cBhvr>
                                      <p:tavLst>
                                        <p:tav tm="0">
                                          <p:val>
                                            <p:strVal val="#ppt_x"/>
                                          </p:val>
                                        </p:tav>
                                        <p:tav tm="100000">
                                          <p:val>
                                            <p:strVal val="#ppt_x"/>
                                          </p:val>
                                        </p:tav>
                                      </p:tavLst>
                                    </p:anim>
                                    <p:anim calcmode="lin" valueType="num">
                                      <p:cBhvr additive="base">
                                        <p:cTn id="13" dur="500" fill="hold"/>
                                        <p:tgtEl>
                                          <p:spTgt spid="1013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Drugs Are Also A Factor In Many Wars</a:t>
            </a:r>
            <a:endParaRPr lang="en-GB" dirty="0"/>
          </a:p>
        </p:txBody>
      </p:sp>
      <p:sp>
        <p:nvSpPr>
          <p:cNvPr id="4" name="Slide Number Placeholder 3"/>
          <p:cNvSpPr>
            <a:spLocks noGrp="1"/>
          </p:cNvSpPr>
          <p:nvPr>
            <p:ph type="sldNum" sz="quarter" idx="12"/>
          </p:nvPr>
        </p:nvSpPr>
        <p:spPr/>
        <p:txBody>
          <a:bodyPr/>
          <a:lstStyle/>
          <a:p>
            <a:pPr>
              <a:defRPr/>
            </a:pPr>
            <a:fld id="{EE06B848-6351-44F0-B9D6-93CCB2F3591A}" type="slidenum">
              <a:rPr lang="en-GB" smtClean="0"/>
              <a:pPr>
                <a:defRPr/>
              </a:pPr>
              <a:t>19</a:t>
            </a:fld>
            <a:endParaRPr lang="en-GB"/>
          </a:p>
        </p:txBody>
      </p:sp>
      <p:pic>
        <p:nvPicPr>
          <p:cNvPr id="300034" name="Picture 2" descr="http://static.open.salon.com/files/blair_bush_sonsofdesert1228084566.jpg"/>
          <p:cNvPicPr>
            <a:picLocks noChangeAspect="1" noChangeArrowheads="1"/>
          </p:cNvPicPr>
          <p:nvPr/>
        </p:nvPicPr>
        <p:blipFill>
          <a:blip r:embed="rId3" cstate="print"/>
          <a:srcRect/>
          <a:stretch>
            <a:fillRect/>
          </a:stretch>
        </p:blipFill>
        <p:spPr bwMode="auto">
          <a:xfrm>
            <a:off x="714375" y="2143125"/>
            <a:ext cx="4476750" cy="3533775"/>
          </a:xfrm>
          <a:prstGeom prst="rect">
            <a:avLst/>
          </a:prstGeom>
          <a:noFill/>
          <a:ln w="9525">
            <a:noFill/>
            <a:miter lim="800000"/>
            <a:headEnd/>
            <a:tailEnd/>
          </a:ln>
        </p:spPr>
      </p:pic>
      <p:sp>
        <p:nvSpPr>
          <p:cNvPr id="7" name="TextBox 6"/>
          <p:cNvSpPr txBox="1"/>
          <p:nvPr/>
        </p:nvSpPr>
        <p:spPr>
          <a:xfrm>
            <a:off x="5429250" y="2143125"/>
            <a:ext cx="3429000" cy="4246563"/>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To rectify the situation George Bush</a:t>
            </a:r>
            <a:r>
              <a:rPr lang="en-GB" sz="2800" b="1" dirty="0">
                <a:solidFill>
                  <a:srgbClr val="FF66FF"/>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with the help of his pal Tony Blair PM of the UK </a:t>
            </a:r>
            <a:r>
              <a:rPr lang="en-GB" sz="2800" b="1" dirty="0">
                <a:solidFill>
                  <a:srgbClr val="00FF00"/>
                </a:solidFill>
                <a:effectLst>
                  <a:outerShdw blurRad="38100" dist="38100" dir="2700000" algn="tl">
                    <a:srgbClr val="000000"/>
                  </a:outerShdw>
                </a:effectLst>
              </a:rPr>
              <a:t>ordered troops in under the pretext of hunting down Osama Bin Laden!</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circle(in)">
                                      <p:cBhvr>
                                        <p:cTn id="7" dur="2000"/>
                                        <p:tgtEl>
                                          <p:spTgt spid="3000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94F4A53D-EA74-4ABC-B0D5-F6974081545E}" type="slidenum">
              <a:rPr lang="en-GB"/>
              <a:pPr>
                <a:defRPr/>
              </a:pPr>
              <a:t>2</a:t>
            </a:fld>
            <a:endParaRPr lang="en-GB"/>
          </a:p>
        </p:txBody>
      </p:sp>
      <p:sp>
        <p:nvSpPr>
          <p:cNvPr id="666626" name="Rectangle 2"/>
          <p:cNvSpPr>
            <a:spLocks noGrp="1" noChangeArrowheads="1"/>
          </p:cNvSpPr>
          <p:nvPr>
            <p:ph type="title"/>
          </p:nvPr>
        </p:nvSpPr>
        <p:spPr/>
        <p:txBody>
          <a:bodyPr/>
          <a:lstStyle/>
          <a:p>
            <a:pPr eaLnBrk="1" hangingPunct="1">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p>
        </p:txBody>
      </p:sp>
      <p:sp>
        <p:nvSpPr>
          <p:cNvPr id="666627" name="Rectangle 3"/>
          <p:cNvSpPr>
            <a:spLocks noGrp="1" noChangeArrowheads="1"/>
          </p:cNvSpPr>
          <p:nvPr>
            <p:ph type="body" sz="half" idx="1"/>
          </p:nvPr>
        </p:nvSpPr>
        <p:spPr>
          <a:xfrm>
            <a:off x="3779838" y="1714500"/>
            <a:ext cx="5364162" cy="4495800"/>
          </a:xfrm>
        </p:spPr>
        <p:txBody>
          <a:bodyPr/>
          <a:lstStyle/>
          <a:p>
            <a:pPr marL="447675" indent="-447675" eaLnBrk="1" hangingPunct="1">
              <a:defRPr/>
            </a:pPr>
            <a:r>
              <a:rPr lang="en-GB" sz="2800" b="1" dirty="0" smtClean="0">
                <a:solidFill>
                  <a:srgbClr val="00FFFF"/>
                </a:solidFill>
                <a:effectLst>
                  <a:outerShdw blurRad="38100" dist="38100" dir="2700000" algn="tl">
                    <a:srgbClr val="000000"/>
                  </a:outerShdw>
                </a:effectLst>
              </a:rPr>
              <a:t>We have seen how Gog has been attacking God’s people of Israel over many centuries</a:t>
            </a:r>
            <a:r>
              <a:rPr lang="en-GB" sz="2800" b="1" dirty="0" smtClean="0">
                <a:solidFill>
                  <a:schemeClr val="hlink"/>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 first advancing and then retreating as prophesied in the scriptures.</a:t>
            </a:r>
          </a:p>
          <a:p>
            <a:pPr marL="447675" indent="-447675" eaLnBrk="1" hangingPunct="1">
              <a:defRPr/>
            </a:pPr>
            <a:r>
              <a:rPr lang="en-GB" sz="2800" b="1" dirty="0" smtClean="0">
                <a:solidFill>
                  <a:srgbClr val="00FF00"/>
                </a:solidFill>
                <a:effectLst>
                  <a:outerShdw blurRad="38100" dist="38100" dir="2700000" algn="tl">
                    <a:srgbClr val="000000"/>
                  </a:outerShdw>
                </a:effectLst>
              </a:rPr>
              <a:t>Initially as an open frontal attack then covertly.</a:t>
            </a:r>
          </a:p>
        </p:txBody>
      </p:sp>
      <p:pic>
        <p:nvPicPr>
          <p:cNvPr id="666629" name="Picture 5" descr="Attila_the_Hun_Biography_2"/>
          <p:cNvPicPr>
            <a:picLocks noChangeAspect="1" noChangeArrowheads="1"/>
          </p:cNvPicPr>
          <p:nvPr>
            <p:ph sz="half" idx="2"/>
          </p:nvPr>
        </p:nvPicPr>
        <p:blipFill>
          <a:blip r:embed="rId3" cstate="print">
            <a:lum bright="-12000" contrast="18000"/>
          </a:blip>
          <a:srcRect/>
          <a:stretch>
            <a:fillRect/>
          </a:stretch>
        </p:blipFill>
        <p:spPr>
          <a:xfrm>
            <a:off x="323850" y="1557338"/>
            <a:ext cx="3379788" cy="3689350"/>
          </a:xfrm>
          <a:noFill/>
        </p:spPr>
      </p:pic>
      <p:sp>
        <p:nvSpPr>
          <p:cNvPr id="666631" name="Text Box 7"/>
          <p:cNvSpPr txBox="1">
            <a:spLocks noChangeArrowheads="1"/>
          </p:cNvSpPr>
          <p:nvPr/>
        </p:nvSpPr>
        <p:spPr bwMode="auto">
          <a:xfrm>
            <a:off x="323850" y="5300663"/>
            <a:ext cx="3671888"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Attila – The Hun – Overt attack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6629"/>
                                        </p:tgtEl>
                                        <p:attrNameLst>
                                          <p:attrName>style.visibility</p:attrName>
                                        </p:attrNameLst>
                                      </p:cBhvr>
                                      <p:to>
                                        <p:strVal val="visible"/>
                                      </p:to>
                                    </p:set>
                                    <p:animEffect transition="in" filter="circle(in)">
                                      <p:cBhvr>
                                        <p:cTn id="7" dur="2000"/>
                                        <p:tgtEl>
                                          <p:spTgt spid="6666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66631"/>
                                        </p:tgtEl>
                                        <p:attrNameLst>
                                          <p:attrName>style.visibility</p:attrName>
                                        </p:attrNameLst>
                                      </p:cBhvr>
                                      <p:to>
                                        <p:strVal val="visible"/>
                                      </p:to>
                                    </p:set>
                                    <p:anim calcmode="lin" valueType="num">
                                      <p:cBhvr additive="base">
                                        <p:cTn id="12" dur="500" fill="hold"/>
                                        <p:tgtEl>
                                          <p:spTgt spid="666631"/>
                                        </p:tgtEl>
                                        <p:attrNameLst>
                                          <p:attrName>ppt_x</p:attrName>
                                        </p:attrNameLst>
                                      </p:cBhvr>
                                      <p:tavLst>
                                        <p:tav tm="0">
                                          <p:val>
                                            <p:strVal val="#ppt_x"/>
                                          </p:val>
                                        </p:tav>
                                        <p:tav tm="100000">
                                          <p:val>
                                            <p:strVal val="#ppt_x"/>
                                          </p:val>
                                        </p:tav>
                                      </p:tavLst>
                                    </p:anim>
                                    <p:anim calcmode="lin" valueType="num">
                                      <p:cBhvr additive="base">
                                        <p:cTn id="13" dur="500" fill="hold"/>
                                        <p:tgtEl>
                                          <p:spTgt spid="6666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66627">
                                            <p:txEl>
                                              <p:pRg st="0" end="0"/>
                                            </p:txEl>
                                          </p:spTgt>
                                        </p:tgtEl>
                                        <p:attrNameLst>
                                          <p:attrName>style.visibility</p:attrName>
                                        </p:attrNameLst>
                                      </p:cBhvr>
                                      <p:to>
                                        <p:strVal val="visible"/>
                                      </p:to>
                                    </p:set>
                                    <p:anim calcmode="discrete" valueType="clr">
                                      <p:cBhvr override="childStyle">
                                        <p:cTn id="18" dur="80"/>
                                        <p:tgtEl>
                                          <p:spTgt spid="6666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66627">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66627">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666627">
                                            <p:txEl>
                                              <p:pRg st="1" end="1"/>
                                            </p:txEl>
                                          </p:spTgt>
                                        </p:tgtEl>
                                        <p:attrNameLst>
                                          <p:attrName>style.visibility</p:attrName>
                                        </p:attrNameLst>
                                      </p:cBhvr>
                                      <p:to>
                                        <p:strVal val="visible"/>
                                      </p:to>
                                    </p:set>
                                    <p:anim calcmode="discrete" valueType="clr">
                                      <p:cBhvr override="childStyle">
                                        <p:cTn id="25" dur="80"/>
                                        <p:tgtEl>
                                          <p:spTgt spid="66662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66627">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66662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7" grpId="0" build="p"/>
      <p:bldP spid="6666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4281B348-EAFF-4ADB-A6CA-65EB81DF8D33}" type="slidenum">
              <a:rPr lang="en-GB"/>
              <a:pPr>
                <a:defRPr/>
              </a:pPr>
              <a:t>20</a:t>
            </a:fld>
            <a:endParaRPr lang="en-GB"/>
          </a:p>
        </p:txBody>
      </p:sp>
      <p:sp>
        <p:nvSpPr>
          <p:cNvPr id="632834" name="Rectangle 2"/>
          <p:cNvSpPr>
            <a:spLocks noGrp="1" noChangeArrowheads="1"/>
          </p:cNvSpPr>
          <p:nvPr>
            <p:ph type="title"/>
          </p:nvPr>
        </p:nvSpPr>
        <p:spPr/>
        <p:txBody>
          <a:bodyPr/>
          <a:lstStyle/>
          <a:p>
            <a:pPr eaLnBrk="1" hangingPunct="1">
              <a:defRPr/>
            </a:pPr>
            <a:r>
              <a:rPr lang="en-GB" sz="4000" b="1" smtClean="0">
                <a:solidFill>
                  <a:srgbClr val="FF0000"/>
                </a:solidFill>
              </a:rPr>
              <a:t>Gog’s Drugs Are Also A Factor In Many Wars</a:t>
            </a:r>
          </a:p>
        </p:txBody>
      </p:sp>
      <p:pic>
        <p:nvPicPr>
          <p:cNvPr id="632837" name="Picture 5" descr="george-bush"/>
          <p:cNvPicPr>
            <a:picLocks noChangeAspect="1" noChangeArrowheads="1"/>
          </p:cNvPicPr>
          <p:nvPr/>
        </p:nvPicPr>
        <p:blipFill>
          <a:blip r:embed="rId3" cstate="print"/>
          <a:srcRect/>
          <a:stretch>
            <a:fillRect/>
          </a:stretch>
        </p:blipFill>
        <p:spPr bwMode="auto">
          <a:xfrm>
            <a:off x="539750" y="1628775"/>
            <a:ext cx="3324225" cy="4321175"/>
          </a:xfrm>
          <a:prstGeom prst="rect">
            <a:avLst/>
          </a:prstGeom>
          <a:noFill/>
          <a:ln w="9525">
            <a:noFill/>
            <a:miter lim="800000"/>
            <a:headEnd/>
            <a:tailEnd/>
          </a:ln>
        </p:spPr>
      </p:pic>
      <p:sp>
        <p:nvSpPr>
          <p:cNvPr id="632838" name="Text Box 6"/>
          <p:cNvSpPr txBox="1">
            <a:spLocks noChangeArrowheads="1"/>
          </p:cNvSpPr>
          <p:nvPr/>
        </p:nvSpPr>
        <p:spPr bwMode="auto">
          <a:xfrm>
            <a:off x="4284663" y="1773238"/>
            <a:ext cx="4679950"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Because of President Bush’s secret involvement in the drug trade,</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those in the know nick name him </a:t>
            </a:r>
            <a:r>
              <a:rPr lang="en-GB" sz="2800" b="1" dirty="0">
                <a:solidFill>
                  <a:srgbClr val="FF0000"/>
                </a:solidFill>
                <a:effectLst>
                  <a:outerShdw blurRad="38100" dist="38100" dir="2700000" algn="tl">
                    <a:srgbClr val="000000"/>
                  </a:outerShdw>
                </a:effectLst>
              </a:rPr>
              <a:t>“</a:t>
            </a:r>
            <a:r>
              <a:rPr lang="en-GB" sz="2800" b="1" dirty="0" err="1">
                <a:solidFill>
                  <a:srgbClr val="FF0000"/>
                </a:solidFill>
                <a:effectLst>
                  <a:outerShdw blurRad="38100" dist="38100" dir="2700000" algn="tl">
                    <a:srgbClr val="000000"/>
                  </a:outerShdw>
                </a:effectLst>
              </a:rPr>
              <a:t>Poppybush</a:t>
            </a:r>
            <a:r>
              <a:rPr lang="en-GB" sz="2800" b="1" dirty="0">
                <a:solidFill>
                  <a:srgbClr val="FF00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Needless to say since the troops went in the opium trade is again flourishing in Afghanistan!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2837"/>
                                        </p:tgtEl>
                                        <p:attrNameLst>
                                          <p:attrName>style.visibility</p:attrName>
                                        </p:attrNameLst>
                                      </p:cBhvr>
                                      <p:to>
                                        <p:strVal val="visible"/>
                                      </p:to>
                                    </p:set>
                                    <p:animEffect transition="in" filter="circle(in)">
                                      <p:cBhvr>
                                        <p:cTn id="7" dur="2000"/>
                                        <p:tgtEl>
                                          <p:spTgt spid="63283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32838"/>
                                        </p:tgtEl>
                                        <p:attrNameLst>
                                          <p:attrName>style.visibility</p:attrName>
                                        </p:attrNameLst>
                                      </p:cBhvr>
                                      <p:to>
                                        <p:strVal val="visible"/>
                                      </p:to>
                                    </p:set>
                                    <p:anim calcmode="discrete" valueType="clr">
                                      <p:cBhvr override="childStyle">
                                        <p:cTn id="12" dur="80"/>
                                        <p:tgtEl>
                                          <p:spTgt spid="63283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32838"/>
                                        </p:tgtEl>
                                        <p:attrNameLst>
                                          <p:attrName>fillcolor</p:attrName>
                                        </p:attrNameLst>
                                      </p:cBhvr>
                                      <p:tavLst>
                                        <p:tav tm="0">
                                          <p:val>
                                            <p:clrVal>
                                              <a:schemeClr val="accent2"/>
                                            </p:clrVal>
                                          </p:val>
                                        </p:tav>
                                        <p:tav tm="50000">
                                          <p:val>
                                            <p:clrVal>
                                              <a:schemeClr val="hlink"/>
                                            </p:clrVal>
                                          </p:val>
                                        </p:tav>
                                      </p:tavLst>
                                    </p:anim>
                                    <p:set>
                                      <p:cBhvr>
                                        <p:cTn id="14" dur="80"/>
                                        <p:tgtEl>
                                          <p:spTgt spid="6328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B161689F-AAC6-4D80-BA5B-BF2F3D365F51}" type="slidenum">
              <a:rPr lang="en-GB"/>
              <a:pPr>
                <a:defRPr/>
              </a:pPr>
              <a:t>21</a:t>
            </a:fld>
            <a:endParaRPr lang="en-GB"/>
          </a:p>
        </p:txBody>
      </p:sp>
      <p:sp>
        <p:nvSpPr>
          <p:cNvPr id="634884" name="Rectangle 4"/>
          <p:cNvSpPr>
            <a:spLocks noGrp="1" noChangeArrowheads="1"/>
          </p:cNvSpPr>
          <p:nvPr>
            <p:ph type="title"/>
          </p:nvPr>
        </p:nvSpPr>
        <p:spPr/>
        <p:txBody>
          <a:bodyPr/>
          <a:lstStyle/>
          <a:p>
            <a:pPr eaLnBrk="1" hangingPunct="1">
              <a:defRPr/>
            </a:pPr>
            <a:r>
              <a:rPr lang="en-GB" sz="4000" b="1" smtClean="0">
                <a:solidFill>
                  <a:srgbClr val="FF0000"/>
                </a:solidFill>
              </a:rPr>
              <a:t>Gog’s Drugs Are Also A Factor In Many Wars</a:t>
            </a:r>
          </a:p>
        </p:txBody>
      </p:sp>
      <p:pic>
        <p:nvPicPr>
          <p:cNvPr id="634886" name="Picture 6" descr="russia"/>
          <p:cNvPicPr>
            <a:picLocks noChangeAspect="1" noChangeArrowheads="1"/>
          </p:cNvPicPr>
          <p:nvPr/>
        </p:nvPicPr>
        <p:blipFill>
          <a:blip r:embed="rId3" cstate="print"/>
          <a:srcRect/>
          <a:stretch>
            <a:fillRect/>
          </a:stretch>
        </p:blipFill>
        <p:spPr bwMode="auto">
          <a:xfrm>
            <a:off x="468313" y="1628775"/>
            <a:ext cx="4591050" cy="3810000"/>
          </a:xfrm>
          <a:prstGeom prst="rect">
            <a:avLst/>
          </a:prstGeom>
          <a:noFill/>
          <a:ln w="9525">
            <a:noFill/>
            <a:miter lim="800000"/>
            <a:headEnd/>
            <a:tailEnd/>
          </a:ln>
        </p:spPr>
      </p:pic>
      <p:sp>
        <p:nvSpPr>
          <p:cNvPr id="634887" name="Text Box 7"/>
          <p:cNvSpPr txBox="1">
            <a:spLocks noChangeArrowheads="1"/>
          </p:cNvSpPr>
          <p:nvPr/>
        </p:nvSpPr>
        <p:spPr bwMode="auto">
          <a:xfrm>
            <a:off x="5364163" y="1628775"/>
            <a:ext cx="3779837" cy="30813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Of course another factor in the Afghanistan war was to put pressure on Russia and Iran with an eye to their vast oil reserves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4886"/>
                                        </p:tgtEl>
                                        <p:attrNameLst>
                                          <p:attrName>style.visibility</p:attrName>
                                        </p:attrNameLst>
                                      </p:cBhvr>
                                      <p:to>
                                        <p:strVal val="visible"/>
                                      </p:to>
                                    </p:set>
                                    <p:animEffect transition="in" filter="circle(in)">
                                      <p:cBhvr>
                                        <p:cTn id="7" dur="2000"/>
                                        <p:tgtEl>
                                          <p:spTgt spid="6348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34887"/>
                                        </p:tgtEl>
                                        <p:attrNameLst>
                                          <p:attrName>style.visibility</p:attrName>
                                        </p:attrNameLst>
                                      </p:cBhvr>
                                      <p:to>
                                        <p:strVal val="visible"/>
                                      </p:to>
                                    </p:set>
                                    <p:anim calcmode="discrete" valueType="clr">
                                      <p:cBhvr override="childStyle">
                                        <p:cTn id="12" dur="80"/>
                                        <p:tgtEl>
                                          <p:spTgt spid="63488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34887"/>
                                        </p:tgtEl>
                                        <p:attrNameLst>
                                          <p:attrName>fillcolor</p:attrName>
                                        </p:attrNameLst>
                                      </p:cBhvr>
                                      <p:tavLst>
                                        <p:tav tm="0">
                                          <p:val>
                                            <p:clrVal>
                                              <a:schemeClr val="accent2"/>
                                            </p:clrVal>
                                          </p:val>
                                        </p:tav>
                                        <p:tav tm="50000">
                                          <p:val>
                                            <p:clrVal>
                                              <a:schemeClr val="hlink"/>
                                            </p:clrVal>
                                          </p:val>
                                        </p:tav>
                                      </p:tavLst>
                                    </p:anim>
                                    <p:set>
                                      <p:cBhvr>
                                        <p:cTn id="14" dur="80"/>
                                        <p:tgtEl>
                                          <p:spTgt spid="6348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45E1993-8D57-4784-B37B-FA56F06414BF}" type="slidenum">
              <a:rPr lang="en-GB"/>
              <a:pPr>
                <a:defRPr/>
              </a:pPr>
              <a:t>22</a:t>
            </a:fld>
            <a:endParaRPr lang="en-GB"/>
          </a:p>
        </p:txBody>
      </p:sp>
      <p:sp>
        <p:nvSpPr>
          <p:cNvPr id="399367" name="Rectangle 7"/>
          <p:cNvSpPr>
            <a:spLocks noGrp="1" noChangeArrowheads="1"/>
          </p:cNvSpPr>
          <p:nvPr>
            <p:ph type="title"/>
          </p:nvPr>
        </p:nvSpPr>
        <p:spPr>
          <a:xfrm>
            <a:off x="395288" y="476250"/>
            <a:ext cx="8229600" cy="1143000"/>
          </a:xfrm>
        </p:spPr>
        <p:txBody>
          <a:bodyPr/>
          <a:lstStyle/>
          <a:p>
            <a:pPr eaLnBrk="1" hangingPunct="1">
              <a:defRPr/>
            </a:pPr>
            <a:r>
              <a:rPr lang="en-GB" sz="4000" b="1" dirty="0" smtClean="0">
                <a:solidFill>
                  <a:srgbClr val="FF0000"/>
                </a:solidFill>
              </a:rPr>
              <a:t>Large Drug Companies Involved </a:t>
            </a:r>
            <a:r>
              <a:rPr lang="en-GB" sz="4000" b="1" dirty="0" smtClean="0">
                <a:solidFill>
                  <a:srgbClr val="00FF00"/>
                </a:solidFill>
              </a:rPr>
              <a:t>With Legal As Well As Illegal Drugs</a:t>
            </a:r>
          </a:p>
        </p:txBody>
      </p:sp>
      <p:pic>
        <p:nvPicPr>
          <p:cNvPr id="399366" name="Picture 6" descr="375px-2006_0219FirstFUJIFOLDER0012"/>
          <p:cNvPicPr>
            <a:picLocks noChangeAspect="1" noChangeArrowheads="1"/>
          </p:cNvPicPr>
          <p:nvPr>
            <p:ph idx="1"/>
          </p:nvPr>
        </p:nvPicPr>
        <p:blipFill>
          <a:blip r:embed="rId3" cstate="print">
            <a:lum bright="-6000" contrast="24000"/>
          </a:blip>
          <a:srcRect/>
          <a:stretch>
            <a:fillRect/>
          </a:stretch>
        </p:blipFill>
        <p:spPr>
          <a:xfrm>
            <a:off x="468313" y="1989138"/>
            <a:ext cx="4762500" cy="3568700"/>
          </a:xfrm>
          <a:noFill/>
        </p:spPr>
      </p:pic>
      <p:sp>
        <p:nvSpPr>
          <p:cNvPr id="399369" name="Text Box 9"/>
          <p:cNvSpPr txBox="1">
            <a:spLocks noChangeArrowheads="1"/>
          </p:cNvSpPr>
          <p:nvPr/>
        </p:nvSpPr>
        <p:spPr bwMode="auto">
          <a:xfrm>
            <a:off x="428625" y="5667375"/>
            <a:ext cx="4897438"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Eli Lily Headquarters - Indianapolis </a:t>
            </a:r>
          </a:p>
        </p:txBody>
      </p:sp>
      <p:sp>
        <p:nvSpPr>
          <p:cNvPr id="399373" name="Text Box 13"/>
          <p:cNvSpPr txBox="1">
            <a:spLocks noChangeArrowheads="1"/>
          </p:cNvSpPr>
          <p:nvPr/>
        </p:nvSpPr>
        <p:spPr bwMode="auto">
          <a:xfrm>
            <a:off x="5364163" y="1654175"/>
            <a:ext cx="3779837" cy="46164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Eli Lily was the first company to produce synthetic LSD for the CIA.</a:t>
            </a:r>
          </a:p>
          <a:p>
            <a:pPr algn="l">
              <a:spcBef>
                <a:spcPct val="50000"/>
              </a:spcBef>
              <a:defRPr/>
            </a:pPr>
            <a:r>
              <a:rPr lang="en-GB" sz="2800" b="1" dirty="0">
                <a:solidFill>
                  <a:srgbClr val="FF0000"/>
                </a:solidFill>
                <a:effectLst>
                  <a:outerShdw blurRad="38100" dist="38100" dir="2700000" algn="tl">
                    <a:srgbClr val="000000"/>
                  </a:outerShdw>
                </a:effectLst>
              </a:rPr>
              <a:t>Eli Lily </a:t>
            </a:r>
            <a:r>
              <a:rPr lang="en-GB" sz="2800" b="1" dirty="0">
                <a:solidFill>
                  <a:srgbClr val="FFC000"/>
                </a:solidFill>
                <a:effectLst>
                  <a:outerShdw blurRad="38100" dist="38100" dir="2700000" algn="tl">
                    <a:srgbClr val="000000"/>
                  </a:outerShdw>
                </a:effectLst>
              </a:rPr>
              <a:t>is the largest producer of precursor chemical needed to manufacture cocaine and heroin.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66"/>
                                        </p:tgtEl>
                                        <p:attrNameLst>
                                          <p:attrName>style.visibility</p:attrName>
                                        </p:attrNameLst>
                                      </p:cBhvr>
                                      <p:to>
                                        <p:strVal val="visible"/>
                                      </p:to>
                                    </p:set>
                                    <p:animEffect transition="in" filter="circle(in)">
                                      <p:cBhvr>
                                        <p:cTn id="7" dur="2000"/>
                                        <p:tgtEl>
                                          <p:spTgt spid="3993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9369"/>
                                        </p:tgtEl>
                                        <p:attrNameLst>
                                          <p:attrName>style.visibility</p:attrName>
                                        </p:attrNameLst>
                                      </p:cBhvr>
                                      <p:to>
                                        <p:strVal val="visible"/>
                                      </p:to>
                                    </p:set>
                                    <p:anim calcmode="lin" valueType="num">
                                      <p:cBhvr additive="base">
                                        <p:cTn id="12" dur="500" fill="hold"/>
                                        <p:tgtEl>
                                          <p:spTgt spid="399369"/>
                                        </p:tgtEl>
                                        <p:attrNameLst>
                                          <p:attrName>ppt_x</p:attrName>
                                        </p:attrNameLst>
                                      </p:cBhvr>
                                      <p:tavLst>
                                        <p:tav tm="0">
                                          <p:val>
                                            <p:strVal val="#ppt_x"/>
                                          </p:val>
                                        </p:tav>
                                        <p:tav tm="100000">
                                          <p:val>
                                            <p:strVal val="#ppt_x"/>
                                          </p:val>
                                        </p:tav>
                                      </p:tavLst>
                                    </p:anim>
                                    <p:anim calcmode="lin" valueType="num">
                                      <p:cBhvr additive="base">
                                        <p:cTn id="13" dur="500" fill="hold"/>
                                        <p:tgtEl>
                                          <p:spTgt spid="3993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9373"/>
                                        </p:tgtEl>
                                        <p:attrNameLst>
                                          <p:attrName>style.visibility</p:attrName>
                                        </p:attrNameLst>
                                      </p:cBhvr>
                                      <p:to>
                                        <p:strVal val="visible"/>
                                      </p:to>
                                    </p:set>
                                    <p:anim calcmode="discrete" valueType="clr">
                                      <p:cBhvr override="childStyle">
                                        <p:cTn id="18" dur="80"/>
                                        <p:tgtEl>
                                          <p:spTgt spid="39937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9373"/>
                                        </p:tgtEl>
                                        <p:attrNameLst>
                                          <p:attrName>fillcolor</p:attrName>
                                        </p:attrNameLst>
                                      </p:cBhvr>
                                      <p:tavLst>
                                        <p:tav tm="0">
                                          <p:val>
                                            <p:clrVal>
                                              <a:schemeClr val="accent2"/>
                                            </p:clrVal>
                                          </p:val>
                                        </p:tav>
                                        <p:tav tm="50000">
                                          <p:val>
                                            <p:clrVal>
                                              <a:schemeClr val="hlink"/>
                                            </p:clrVal>
                                          </p:val>
                                        </p:tav>
                                      </p:tavLst>
                                    </p:anim>
                                    <p:set>
                                      <p:cBhvr>
                                        <p:cTn id="20" dur="80"/>
                                        <p:tgtEl>
                                          <p:spTgt spid="3993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9" grpId="0"/>
      <p:bldP spid="3993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625" y="357188"/>
            <a:ext cx="8229600" cy="1143000"/>
          </a:xfrm>
        </p:spPr>
        <p:txBody>
          <a:bodyPr/>
          <a:lstStyle/>
          <a:p>
            <a:pPr>
              <a:defRPr/>
            </a:pPr>
            <a:r>
              <a:rPr lang="en-GB" b="1" dirty="0" smtClean="0">
                <a:solidFill>
                  <a:srgbClr val="FF0000"/>
                </a:solidFill>
              </a:rPr>
              <a:t>Large Drug Companies Involved </a:t>
            </a:r>
            <a:r>
              <a:rPr lang="en-GB" b="1" dirty="0" smtClean="0">
                <a:solidFill>
                  <a:srgbClr val="00FF00"/>
                </a:solidFill>
              </a:rPr>
              <a:t>With Legal As Well As Illegal Drugs</a:t>
            </a:r>
            <a:endParaRPr lang="en-GB" dirty="0"/>
          </a:p>
        </p:txBody>
      </p:sp>
      <p:sp>
        <p:nvSpPr>
          <p:cNvPr id="4" name="Slide Number Placeholder 3"/>
          <p:cNvSpPr>
            <a:spLocks noGrp="1"/>
          </p:cNvSpPr>
          <p:nvPr>
            <p:ph type="sldNum" sz="quarter" idx="12"/>
          </p:nvPr>
        </p:nvSpPr>
        <p:spPr/>
        <p:txBody>
          <a:bodyPr/>
          <a:lstStyle/>
          <a:p>
            <a:pPr>
              <a:defRPr/>
            </a:pPr>
            <a:fld id="{5A97909E-91B9-4BF6-B723-2294327E9DD8}" type="slidenum">
              <a:rPr lang="en-GB" smtClean="0"/>
              <a:pPr>
                <a:defRPr/>
              </a:pPr>
              <a:t>23</a:t>
            </a:fld>
            <a:endParaRPr lang="en-GB"/>
          </a:p>
        </p:txBody>
      </p:sp>
      <p:pic>
        <p:nvPicPr>
          <p:cNvPr id="302082" name="Picture 2" descr="http://dynamicpatents.com/blog/wp-content/uploads/eli_lilly_co.jpg"/>
          <p:cNvPicPr>
            <a:picLocks noChangeAspect="1" noChangeArrowheads="1"/>
          </p:cNvPicPr>
          <p:nvPr/>
        </p:nvPicPr>
        <p:blipFill>
          <a:blip r:embed="rId3" cstate="print"/>
          <a:srcRect/>
          <a:stretch>
            <a:fillRect/>
          </a:stretch>
        </p:blipFill>
        <p:spPr bwMode="auto">
          <a:xfrm>
            <a:off x="357188" y="2500313"/>
            <a:ext cx="5048250" cy="3786187"/>
          </a:xfrm>
          <a:prstGeom prst="rect">
            <a:avLst/>
          </a:prstGeom>
          <a:noFill/>
          <a:ln w="9525">
            <a:noFill/>
            <a:miter lim="800000"/>
            <a:headEnd/>
            <a:tailEnd/>
          </a:ln>
        </p:spPr>
      </p:pic>
      <p:sp>
        <p:nvSpPr>
          <p:cNvPr id="7" name="TextBox 6"/>
          <p:cNvSpPr txBox="1"/>
          <p:nvPr/>
        </p:nvSpPr>
        <p:spPr>
          <a:xfrm>
            <a:off x="5429250" y="2786063"/>
            <a:ext cx="3214688" cy="2954337"/>
          </a:xfrm>
          <a:prstGeom prst="rect">
            <a:avLst/>
          </a:prstGeom>
          <a:noFill/>
        </p:spPr>
        <p:txBody>
          <a:bodyPr>
            <a:spAutoFit/>
          </a:bodyPr>
          <a:lstStyle/>
          <a:p>
            <a:pPr>
              <a:defRPr/>
            </a:pPr>
            <a:r>
              <a:rPr lang="en-GB" sz="2800" b="1" dirty="0">
                <a:solidFill>
                  <a:srgbClr val="FFC000"/>
                </a:solidFill>
                <a:effectLst>
                  <a:outerShdw blurRad="38100" dist="38100" dir="2700000" algn="tl">
                    <a:srgbClr val="000000"/>
                  </a:outerShdw>
                </a:effectLst>
              </a:rPr>
              <a:t>Eli Lily sends chemicals needed to process the coca leaf directly to Columbia.</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circle(in)">
                                      <p:cBhvr>
                                        <p:cTn id="7" dur="2000"/>
                                        <p:tgtEl>
                                          <p:spTgt spid="3020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6592055-2C8B-4D4E-B884-B97F06762D9C}" type="slidenum">
              <a:rPr lang="en-GB"/>
              <a:pPr>
                <a:defRPr/>
              </a:pPr>
              <a:t>24</a:t>
            </a:fld>
            <a:endParaRPr lang="en-GB"/>
          </a:p>
        </p:txBody>
      </p:sp>
      <p:sp>
        <p:nvSpPr>
          <p:cNvPr id="402436" name="Rectangle 4"/>
          <p:cNvSpPr>
            <a:spLocks noGrp="1" noChangeArrowheads="1"/>
          </p:cNvSpPr>
          <p:nvPr>
            <p:ph type="title"/>
          </p:nvPr>
        </p:nvSpPr>
        <p:spPr/>
        <p:txBody>
          <a:bodyPr/>
          <a:lstStyle/>
          <a:p>
            <a:pPr eaLnBrk="1" hangingPunct="1">
              <a:defRPr/>
            </a:pPr>
            <a:r>
              <a:rPr lang="en-GB" b="1" smtClean="0">
                <a:solidFill>
                  <a:srgbClr val="FF0000"/>
                </a:solidFill>
              </a:rPr>
              <a:t>Gog’s Suicide Bombers</a:t>
            </a:r>
          </a:p>
        </p:txBody>
      </p:sp>
      <p:pic>
        <p:nvPicPr>
          <p:cNvPr id="402438" name="Picture 6" descr="hammas"/>
          <p:cNvPicPr>
            <a:picLocks noChangeAspect="1" noChangeArrowheads="1"/>
          </p:cNvPicPr>
          <p:nvPr>
            <p:ph idx="1"/>
          </p:nvPr>
        </p:nvPicPr>
        <p:blipFill>
          <a:blip r:embed="rId3" cstate="print"/>
          <a:srcRect/>
          <a:stretch>
            <a:fillRect/>
          </a:stretch>
        </p:blipFill>
        <p:spPr>
          <a:xfrm>
            <a:off x="323850" y="1341438"/>
            <a:ext cx="3187700" cy="4318000"/>
          </a:xfrm>
          <a:noFill/>
        </p:spPr>
      </p:pic>
      <p:sp>
        <p:nvSpPr>
          <p:cNvPr id="402440" name="Text Box 8"/>
          <p:cNvSpPr txBox="1">
            <a:spLocks noChangeArrowheads="1"/>
          </p:cNvSpPr>
          <p:nvPr/>
        </p:nvSpPr>
        <p:spPr bwMode="auto">
          <a:xfrm>
            <a:off x="250825" y="5667375"/>
            <a:ext cx="3384550"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A Suicide Bomber</a:t>
            </a:r>
          </a:p>
        </p:txBody>
      </p:sp>
      <p:sp>
        <p:nvSpPr>
          <p:cNvPr id="402441" name="Text Box 9"/>
          <p:cNvSpPr txBox="1">
            <a:spLocks noChangeArrowheads="1"/>
          </p:cNvSpPr>
          <p:nvPr/>
        </p:nvSpPr>
        <p:spPr bwMode="auto">
          <a:xfrm>
            <a:off x="3851275" y="1557338"/>
            <a:ext cx="5113338"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Many suicide bombing outrages are false flag operations – </a:t>
            </a:r>
            <a:r>
              <a:rPr lang="en-GB" sz="2800" b="1" dirty="0">
                <a:solidFill>
                  <a:srgbClr val="FFC000"/>
                </a:solidFill>
                <a:effectLst>
                  <a:outerShdw blurRad="38100" dist="38100" dir="2700000" algn="tl">
                    <a:srgbClr val="000000"/>
                  </a:outerShdw>
                </a:effectLst>
              </a:rPr>
              <a:t>operatives having been hypnotised and drugged to become robots conditioned to blow up Jewish targets, </a:t>
            </a:r>
            <a:r>
              <a:rPr lang="en-GB" sz="2800" b="1" dirty="0">
                <a:solidFill>
                  <a:srgbClr val="00FF00"/>
                </a:solidFill>
                <a:effectLst>
                  <a:outerShdw blurRad="38100" dist="38100" dir="2700000" algn="tl">
                    <a:srgbClr val="000000"/>
                  </a:outerShdw>
                </a:effectLst>
              </a:rPr>
              <a:t>preferably with a high percentage of foreigners to cause the maximum of international outrage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2438"/>
                                        </p:tgtEl>
                                        <p:attrNameLst>
                                          <p:attrName>style.visibility</p:attrName>
                                        </p:attrNameLst>
                                      </p:cBhvr>
                                      <p:to>
                                        <p:strVal val="visible"/>
                                      </p:to>
                                    </p:set>
                                    <p:animEffect transition="in" filter="circle(in)">
                                      <p:cBhvr>
                                        <p:cTn id="7" dur="2000"/>
                                        <p:tgtEl>
                                          <p:spTgt spid="4024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2440"/>
                                        </p:tgtEl>
                                        <p:attrNameLst>
                                          <p:attrName>style.visibility</p:attrName>
                                        </p:attrNameLst>
                                      </p:cBhvr>
                                      <p:to>
                                        <p:strVal val="visible"/>
                                      </p:to>
                                    </p:set>
                                    <p:anim calcmode="lin" valueType="num">
                                      <p:cBhvr additive="base">
                                        <p:cTn id="12" dur="500" fill="hold"/>
                                        <p:tgtEl>
                                          <p:spTgt spid="402440"/>
                                        </p:tgtEl>
                                        <p:attrNameLst>
                                          <p:attrName>ppt_x</p:attrName>
                                        </p:attrNameLst>
                                      </p:cBhvr>
                                      <p:tavLst>
                                        <p:tav tm="0">
                                          <p:val>
                                            <p:strVal val="#ppt_x"/>
                                          </p:val>
                                        </p:tav>
                                        <p:tav tm="100000">
                                          <p:val>
                                            <p:strVal val="#ppt_x"/>
                                          </p:val>
                                        </p:tav>
                                      </p:tavLst>
                                    </p:anim>
                                    <p:anim calcmode="lin" valueType="num">
                                      <p:cBhvr additive="base">
                                        <p:cTn id="13" dur="500" fill="hold"/>
                                        <p:tgtEl>
                                          <p:spTgt spid="4024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02441"/>
                                        </p:tgtEl>
                                        <p:attrNameLst>
                                          <p:attrName>style.visibility</p:attrName>
                                        </p:attrNameLst>
                                      </p:cBhvr>
                                      <p:to>
                                        <p:strVal val="visible"/>
                                      </p:to>
                                    </p:set>
                                    <p:anim calcmode="discrete" valueType="clr">
                                      <p:cBhvr override="childStyle">
                                        <p:cTn id="18" dur="80"/>
                                        <p:tgtEl>
                                          <p:spTgt spid="40244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02441"/>
                                        </p:tgtEl>
                                        <p:attrNameLst>
                                          <p:attrName>fillcolor</p:attrName>
                                        </p:attrNameLst>
                                      </p:cBhvr>
                                      <p:tavLst>
                                        <p:tav tm="0">
                                          <p:val>
                                            <p:clrVal>
                                              <a:schemeClr val="accent2"/>
                                            </p:clrVal>
                                          </p:val>
                                        </p:tav>
                                        <p:tav tm="50000">
                                          <p:val>
                                            <p:clrVal>
                                              <a:schemeClr val="hlink"/>
                                            </p:clrVal>
                                          </p:val>
                                        </p:tav>
                                      </p:tavLst>
                                    </p:anim>
                                    <p:set>
                                      <p:cBhvr>
                                        <p:cTn id="20" dur="80"/>
                                        <p:tgtEl>
                                          <p:spTgt spid="4024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0" grpId="0"/>
      <p:bldP spid="4024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53006B9-9656-4034-9630-4A01D0BCD260}" type="slidenum">
              <a:rPr lang="en-GB"/>
              <a:pPr>
                <a:defRPr/>
              </a:pPr>
              <a:t>25</a:t>
            </a:fld>
            <a:endParaRPr lang="en-GB"/>
          </a:p>
        </p:txBody>
      </p:sp>
      <p:sp>
        <p:nvSpPr>
          <p:cNvPr id="405506" name="Rectangle 2"/>
          <p:cNvSpPr>
            <a:spLocks noGrp="1" noChangeArrowheads="1"/>
          </p:cNvSpPr>
          <p:nvPr>
            <p:ph type="title"/>
          </p:nvPr>
        </p:nvSpPr>
        <p:spPr/>
        <p:txBody>
          <a:bodyPr/>
          <a:lstStyle/>
          <a:p>
            <a:pPr eaLnBrk="1" hangingPunct="1">
              <a:defRPr/>
            </a:pPr>
            <a:r>
              <a:rPr lang="en-GB" b="1" smtClean="0">
                <a:solidFill>
                  <a:srgbClr val="FF0000"/>
                </a:solidFill>
              </a:rPr>
              <a:t>Gog’s Suicide Bombers</a:t>
            </a:r>
          </a:p>
        </p:txBody>
      </p:sp>
      <p:sp>
        <p:nvSpPr>
          <p:cNvPr id="405508" name="Text Box 4"/>
          <p:cNvSpPr txBox="1">
            <a:spLocks noChangeArrowheads="1"/>
          </p:cNvSpPr>
          <p:nvPr/>
        </p:nvSpPr>
        <p:spPr bwMode="auto">
          <a:xfrm>
            <a:off x="642938" y="5667375"/>
            <a:ext cx="3384550"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 Suicide Bomber</a:t>
            </a:r>
          </a:p>
        </p:txBody>
      </p:sp>
      <p:sp>
        <p:nvSpPr>
          <p:cNvPr id="405509" name="Text Box 5"/>
          <p:cNvSpPr txBox="1">
            <a:spLocks noChangeArrowheads="1"/>
          </p:cNvSpPr>
          <p:nvPr/>
        </p:nvSpPr>
        <p:spPr bwMode="auto">
          <a:xfrm>
            <a:off x="4714875" y="1557338"/>
            <a:ext cx="4249738" cy="4186237"/>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 this is so that the murder of Palestinian women and children can proceed apace.</a:t>
            </a:r>
          </a:p>
          <a:p>
            <a:pPr algn="l">
              <a:spcBef>
                <a:spcPct val="50000"/>
              </a:spcBef>
              <a:defRPr/>
            </a:pPr>
            <a:r>
              <a:rPr lang="en-GB" sz="2800" b="1" dirty="0">
                <a:solidFill>
                  <a:srgbClr val="00FF00"/>
                </a:solidFill>
                <a:effectLst>
                  <a:outerShdw blurRad="38100" dist="38100" dir="2700000" algn="tl">
                    <a:srgbClr val="000000"/>
                  </a:outerShdw>
                </a:effectLst>
              </a:rPr>
              <a:t>It is remarkable that such bombers are always identified within hours of the atrocity having taken place!</a:t>
            </a:r>
          </a:p>
        </p:txBody>
      </p:sp>
      <p:pic>
        <p:nvPicPr>
          <p:cNvPr id="405512" name="Picture 8" descr="suicide_bomber"/>
          <p:cNvPicPr>
            <a:picLocks noChangeAspect="1" noChangeArrowheads="1"/>
          </p:cNvPicPr>
          <p:nvPr>
            <p:ph idx="1"/>
          </p:nvPr>
        </p:nvPicPr>
        <p:blipFill>
          <a:blip r:embed="rId3" cstate="print"/>
          <a:srcRect/>
          <a:stretch>
            <a:fillRect/>
          </a:stretch>
        </p:blipFill>
        <p:spPr>
          <a:xfrm>
            <a:off x="500063" y="1285875"/>
            <a:ext cx="3962400" cy="44465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5512"/>
                                        </p:tgtEl>
                                        <p:attrNameLst>
                                          <p:attrName>style.visibility</p:attrName>
                                        </p:attrNameLst>
                                      </p:cBhvr>
                                      <p:to>
                                        <p:strVal val="visible"/>
                                      </p:to>
                                    </p:set>
                                    <p:animEffect transition="in" filter="circle(in)">
                                      <p:cBhvr>
                                        <p:cTn id="7" dur="2000"/>
                                        <p:tgtEl>
                                          <p:spTgt spid="4055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5508"/>
                                        </p:tgtEl>
                                        <p:attrNameLst>
                                          <p:attrName>style.visibility</p:attrName>
                                        </p:attrNameLst>
                                      </p:cBhvr>
                                      <p:to>
                                        <p:strVal val="visible"/>
                                      </p:to>
                                    </p:set>
                                    <p:anim calcmode="lin" valueType="num">
                                      <p:cBhvr additive="base">
                                        <p:cTn id="12" dur="500" fill="hold"/>
                                        <p:tgtEl>
                                          <p:spTgt spid="405508"/>
                                        </p:tgtEl>
                                        <p:attrNameLst>
                                          <p:attrName>ppt_x</p:attrName>
                                        </p:attrNameLst>
                                      </p:cBhvr>
                                      <p:tavLst>
                                        <p:tav tm="0">
                                          <p:val>
                                            <p:strVal val="#ppt_x"/>
                                          </p:val>
                                        </p:tav>
                                        <p:tav tm="100000">
                                          <p:val>
                                            <p:strVal val="#ppt_x"/>
                                          </p:val>
                                        </p:tav>
                                      </p:tavLst>
                                    </p:anim>
                                    <p:anim calcmode="lin" valueType="num">
                                      <p:cBhvr additive="base">
                                        <p:cTn id="13" dur="500" fill="hold"/>
                                        <p:tgtEl>
                                          <p:spTgt spid="4055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05509"/>
                                        </p:tgtEl>
                                        <p:attrNameLst>
                                          <p:attrName>style.visibility</p:attrName>
                                        </p:attrNameLst>
                                      </p:cBhvr>
                                      <p:to>
                                        <p:strVal val="visible"/>
                                      </p:to>
                                    </p:set>
                                    <p:anim calcmode="discrete" valueType="clr">
                                      <p:cBhvr override="childStyle">
                                        <p:cTn id="18" dur="80"/>
                                        <p:tgtEl>
                                          <p:spTgt spid="40550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05509"/>
                                        </p:tgtEl>
                                        <p:attrNameLst>
                                          <p:attrName>fillcolor</p:attrName>
                                        </p:attrNameLst>
                                      </p:cBhvr>
                                      <p:tavLst>
                                        <p:tav tm="0">
                                          <p:val>
                                            <p:clrVal>
                                              <a:schemeClr val="accent2"/>
                                            </p:clrVal>
                                          </p:val>
                                        </p:tav>
                                        <p:tav tm="50000">
                                          <p:val>
                                            <p:clrVal>
                                              <a:schemeClr val="hlink"/>
                                            </p:clrVal>
                                          </p:val>
                                        </p:tav>
                                      </p:tavLst>
                                    </p:anim>
                                    <p:set>
                                      <p:cBhvr>
                                        <p:cTn id="20" dur="80"/>
                                        <p:tgtEl>
                                          <p:spTgt spid="4055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p:bldP spid="4055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B364304-C83B-4FD4-845B-EBD634969395}" type="slidenum">
              <a:rPr lang="en-GB"/>
              <a:pPr>
                <a:defRPr/>
              </a:pPr>
              <a:t>26</a:t>
            </a:fld>
            <a:endParaRPr lang="en-GB"/>
          </a:p>
        </p:txBody>
      </p:sp>
      <p:sp>
        <p:nvSpPr>
          <p:cNvPr id="406532" name="Rectangle 4"/>
          <p:cNvSpPr>
            <a:spLocks noGrp="1" noChangeArrowheads="1"/>
          </p:cNvSpPr>
          <p:nvPr>
            <p:ph type="title"/>
          </p:nvPr>
        </p:nvSpPr>
        <p:spPr/>
        <p:txBody>
          <a:bodyPr/>
          <a:lstStyle/>
          <a:p>
            <a:pPr eaLnBrk="1" hangingPunct="1">
              <a:defRPr/>
            </a:pPr>
            <a:r>
              <a:rPr lang="en-GB" sz="4000" b="1" dirty="0" smtClean="0">
                <a:solidFill>
                  <a:srgbClr val="FF0000"/>
                </a:solidFill>
              </a:rPr>
              <a:t>Gog’s Drugs Killing Our Soldiers</a:t>
            </a:r>
          </a:p>
        </p:txBody>
      </p:sp>
      <p:pic>
        <p:nvPicPr>
          <p:cNvPr id="406534" name="Picture 6" descr="ef8ef877-c5d3-4071-9a36-58f064d32100">
            <a:hlinkClick r:id="rId3"/>
          </p:cNvPr>
          <p:cNvPicPr>
            <a:picLocks noChangeAspect="1" noChangeArrowheads="1"/>
          </p:cNvPicPr>
          <p:nvPr>
            <p:ph idx="1"/>
          </p:nvPr>
        </p:nvPicPr>
        <p:blipFill>
          <a:blip r:embed="rId4" cstate="print"/>
          <a:srcRect/>
          <a:stretch>
            <a:fillRect/>
          </a:stretch>
        </p:blipFill>
        <p:spPr>
          <a:xfrm>
            <a:off x="428625" y="1357313"/>
            <a:ext cx="3176588" cy="4033837"/>
          </a:xfrm>
        </p:spPr>
      </p:pic>
      <p:sp>
        <p:nvSpPr>
          <p:cNvPr id="406536" name="Text Box 8"/>
          <p:cNvSpPr txBox="1">
            <a:spLocks noChangeArrowheads="1"/>
          </p:cNvSpPr>
          <p:nvPr/>
        </p:nvSpPr>
        <p:spPr bwMode="auto">
          <a:xfrm>
            <a:off x="3929063" y="1500188"/>
            <a:ext cx="4892675"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More soldiers have been killed in wars of recent years by the pharmaceutical industry than by enemy bullets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these large numbers of deaths have gone </a:t>
            </a:r>
            <a:r>
              <a:rPr lang="en-GB" sz="2800" b="1" dirty="0" err="1">
                <a:solidFill>
                  <a:srgbClr val="FFC000"/>
                </a:solidFill>
                <a:effectLst>
                  <a:outerShdw blurRad="38100" dist="38100" dir="2700000" algn="tl">
                    <a:srgbClr val="000000"/>
                  </a:outerShdw>
                </a:effectLst>
              </a:rPr>
              <a:t>unnoted</a:t>
            </a:r>
            <a:r>
              <a:rPr lang="en-GB" sz="2800" b="1" dirty="0">
                <a:solidFill>
                  <a:srgbClr val="FFC000"/>
                </a:solidFill>
                <a:effectLst>
                  <a:outerShdw blurRad="38100" dist="38100" dir="2700000" algn="tl">
                    <a:srgbClr val="000000"/>
                  </a:outerShdw>
                </a:effectLst>
              </a:rPr>
              <a:t> by the controlled media because the poisons imbibed were slow acting over many years.</a:t>
            </a:r>
          </a:p>
        </p:txBody>
      </p:sp>
      <p:sp>
        <p:nvSpPr>
          <p:cNvPr id="406537" name="Text Box 9"/>
          <p:cNvSpPr txBox="1">
            <a:spLocks noChangeArrowheads="1"/>
          </p:cNvSpPr>
          <p:nvPr/>
        </p:nvSpPr>
        <p:spPr bwMode="auto">
          <a:xfrm>
            <a:off x="214313" y="5473700"/>
            <a:ext cx="3419475" cy="138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Drugs in widespread use in the military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6534"/>
                                        </p:tgtEl>
                                        <p:attrNameLst>
                                          <p:attrName>style.visibility</p:attrName>
                                        </p:attrNameLst>
                                      </p:cBhvr>
                                      <p:to>
                                        <p:strVal val="visible"/>
                                      </p:to>
                                    </p:set>
                                    <p:animEffect transition="in" filter="circle(in)">
                                      <p:cBhvr>
                                        <p:cTn id="7" dur="2000"/>
                                        <p:tgtEl>
                                          <p:spTgt spid="4065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6537">
                                            <p:txEl>
                                              <p:pRg st="0" end="0"/>
                                            </p:txEl>
                                          </p:spTgt>
                                        </p:tgtEl>
                                        <p:attrNameLst>
                                          <p:attrName>style.visibility</p:attrName>
                                        </p:attrNameLst>
                                      </p:cBhvr>
                                      <p:to>
                                        <p:strVal val="visible"/>
                                      </p:to>
                                    </p:set>
                                    <p:anim calcmode="lin" valueType="num">
                                      <p:cBhvr additive="base">
                                        <p:cTn id="12" dur="500" fill="hold"/>
                                        <p:tgtEl>
                                          <p:spTgt spid="40653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06536"/>
                                        </p:tgtEl>
                                        <p:attrNameLst>
                                          <p:attrName>style.visibility</p:attrName>
                                        </p:attrNameLst>
                                      </p:cBhvr>
                                      <p:to>
                                        <p:strVal val="visible"/>
                                      </p:to>
                                    </p:set>
                                    <p:anim calcmode="discrete" valueType="clr">
                                      <p:cBhvr override="childStyle">
                                        <p:cTn id="18" dur="80"/>
                                        <p:tgtEl>
                                          <p:spTgt spid="4065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06536"/>
                                        </p:tgtEl>
                                        <p:attrNameLst>
                                          <p:attrName>fillcolor</p:attrName>
                                        </p:attrNameLst>
                                      </p:cBhvr>
                                      <p:tavLst>
                                        <p:tav tm="0">
                                          <p:val>
                                            <p:clrVal>
                                              <a:schemeClr val="accent2"/>
                                            </p:clrVal>
                                          </p:val>
                                        </p:tav>
                                        <p:tav tm="50000">
                                          <p:val>
                                            <p:clrVal>
                                              <a:schemeClr val="hlink"/>
                                            </p:clrVal>
                                          </p:val>
                                        </p:tav>
                                      </p:tavLst>
                                    </p:anim>
                                    <p:set>
                                      <p:cBhvr>
                                        <p:cTn id="20" dur="80"/>
                                        <p:tgtEl>
                                          <p:spTgt spid="4065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Gog’s Drugs Killing Our Soldiers</a:t>
            </a:r>
            <a:endParaRPr lang="en-GB" dirty="0"/>
          </a:p>
        </p:txBody>
      </p:sp>
      <p:sp>
        <p:nvSpPr>
          <p:cNvPr id="4" name="Slide Number Placeholder 3"/>
          <p:cNvSpPr>
            <a:spLocks noGrp="1"/>
          </p:cNvSpPr>
          <p:nvPr>
            <p:ph type="sldNum" sz="quarter" idx="12"/>
          </p:nvPr>
        </p:nvSpPr>
        <p:spPr/>
        <p:txBody>
          <a:bodyPr/>
          <a:lstStyle/>
          <a:p>
            <a:pPr>
              <a:defRPr/>
            </a:pPr>
            <a:fld id="{6BC7C203-FE1C-4BF3-85B9-50EBD8B4BEDD}" type="slidenum">
              <a:rPr lang="en-GB" smtClean="0"/>
              <a:pPr>
                <a:defRPr/>
              </a:pPr>
              <a:t>27</a:t>
            </a:fld>
            <a:endParaRPr lang="en-GB"/>
          </a:p>
        </p:txBody>
      </p:sp>
      <p:pic>
        <p:nvPicPr>
          <p:cNvPr id="304130" name="Picture 2" descr="http://i.dailymail.co.uk/i/pix/2006/12/gulfwarREX2112_228x363.jpg"/>
          <p:cNvPicPr>
            <a:picLocks noChangeAspect="1" noChangeArrowheads="1"/>
          </p:cNvPicPr>
          <p:nvPr/>
        </p:nvPicPr>
        <p:blipFill>
          <a:blip r:embed="rId3" cstate="print"/>
          <a:srcRect/>
          <a:stretch>
            <a:fillRect/>
          </a:stretch>
        </p:blipFill>
        <p:spPr bwMode="auto">
          <a:xfrm>
            <a:off x="642938" y="1571625"/>
            <a:ext cx="3095625" cy="4929188"/>
          </a:xfrm>
          <a:prstGeom prst="rect">
            <a:avLst/>
          </a:prstGeom>
          <a:noFill/>
          <a:ln w="9525">
            <a:noFill/>
            <a:miter lim="800000"/>
            <a:headEnd/>
            <a:tailEnd/>
          </a:ln>
        </p:spPr>
      </p:pic>
      <p:sp>
        <p:nvSpPr>
          <p:cNvPr id="6" name="TextBox 5"/>
          <p:cNvSpPr txBox="1"/>
          <p:nvPr/>
        </p:nvSpPr>
        <p:spPr>
          <a:xfrm>
            <a:off x="4214813" y="2000250"/>
            <a:ext cx="4357687" cy="4246563"/>
          </a:xfrm>
          <a:prstGeom prst="rect">
            <a:avLst/>
          </a:prstGeom>
          <a:noFill/>
        </p:spPr>
        <p:txBody>
          <a:bodyPr>
            <a:spAutoFit/>
          </a:bodyPr>
          <a:lstStyle/>
          <a:p>
            <a:pPr algn="l">
              <a:defRPr/>
            </a:pPr>
            <a:r>
              <a:rPr lang="en-GB" sz="2800" b="1" dirty="0">
                <a:solidFill>
                  <a:srgbClr val="66FFFF"/>
                </a:solidFill>
                <a:effectLst>
                  <a:outerShdw blurRad="38100" dist="38100" dir="2700000" algn="tl">
                    <a:srgbClr val="000000"/>
                  </a:outerShdw>
                </a:effectLst>
              </a:rPr>
              <a:t>These deaths and maiming could not be totally covered up and were alluded to as the Golf War syndrome. </a:t>
            </a:r>
            <a:r>
              <a:rPr lang="en-GB" sz="2800" b="1" dirty="0">
                <a:solidFill>
                  <a:srgbClr val="FFC000"/>
                </a:solidFill>
                <a:effectLst>
                  <a:outerShdw blurRad="38100" dist="38100" dir="2700000" algn="tl">
                    <a:srgbClr val="000000"/>
                  </a:outerShdw>
                </a:effectLst>
              </a:rPr>
              <a:t>Government officials of course denied responsibility or that such a problem existed!</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4130"/>
                                        </p:tgtEl>
                                        <p:attrNameLst>
                                          <p:attrName>style.visibility</p:attrName>
                                        </p:attrNameLst>
                                      </p:cBhvr>
                                      <p:to>
                                        <p:strVal val="visible"/>
                                      </p:to>
                                    </p:set>
                                    <p:animEffect transition="in" filter="circle(in)">
                                      <p:cBhvr>
                                        <p:cTn id="7" dur="2000"/>
                                        <p:tgtEl>
                                          <p:spTgt spid="3041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32F001B-E971-41B1-A2A7-39B264DF1C9F}" type="slidenum">
              <a:rPr lang="en-GB"/>
              <a:pPr>
                <a:defRPr/>
              </a:pPr>
              <a:t>28</a:t>
            </a:fld>
            <a:endParaRPr lang="en-GB"/>
          </a:p>
        </p:txBody>
      </p:sp>
      <p:sp>
        <p:nvSpPr>
          <p:cNvPr id="64514" name="Rectangle 2"/>
          <p:cNvSpPr>
            <a:spLocks noGrp="1" noChangeArrowheads="1"/>
          </p:cNvSpPr>
          <p:nvPr>
            <p:ph type="title"/>
          </p:nvPr>
        </p:nvSpPr>
        <p:spPr>
          <a:xfrm>
            <a:off x="323850" y="476250"/>
            <a:ext cx="8229600" cy="1143000"/>
          </a:xfrm>
        </p:spPr>
        <p:txBody>
          <a:bodyPr/>
          <a:lstStyle/>
          <a:p>
            <a:pPr eaLnBrk="1" hangingPunct="1">
              <a:defRPr/>
            </a:pPr>
            <a:r>
              <a:rPr lang="en-GB" sz="4000" b="1" smtClean="0">
                <a:solidFill>
                  <a:srgbClr val="FFFF00"/>
                </a:solidFill>
              </a:rPr>
              <a:t>Thousands Of Our Soldiers Severely Disabled Or Dead Through</a:t>
            </a:r>
            <a:r>
              <a:rPr lang="en-GB" sz="4000" b="1" smtClean="0"/>
              <a:t> </a:t>
            </a:r>
            <a:r>
              <a:rPr lang="en-GB" sz="4000" b="1" smtClean="0">
                <a:solidFill>
                  <a:srgbClr val="FF0000"/>
                </a:solidFill>
              </a:rPr>
              <a:t>“Gulf War Syndrome”</a:t>
            </a:r>
          </a:p>
        </p:txBody>
      </p:sp>
      <p:pic>
        <p:nvPicPr>
          <p:cNvPr id="64515" name="Picture 3" descr="bio8"/>
          <p:cNvPicPr>
            <a:picLocks noChangeAspect="1" noChangeArrowheads="1"/>
          </p:cNvPicPr>
          <p:nvPr>
            <p:ph idx="1"/>
          </p:nvPr>
        </p:nvPicPr>
        <p:blipFill>
          <a:blip r:embed="rId3" cstate="print"/>
          <a:srcRect/>
          <a:stretch>
            <a:fillRect/>
          </a:stretch>
        </p:blipFill>
        <p:spPr>
          <a:xfrm>
            <a:off x="179388" y="2060575"/>
            <a:ext cx="5573712" cy="4537075"/>
          </a:xfrm>
          <a:noFill/>
        </p:spPr>
      </p:pic>
      <p:sp>
        <p:nvSpPr>
          <p:cNvPr id="64516" name="Text Box 4"/>
          <p:cNvSpPr txBox="1">
            <a:spLocks noChangeArrowheads="1"/>
          </p:cNvSpPr>
          <p:nvPr/>
        </p:nvSpPr>
        <p:spPr bwMode="auto">
          <a:xfrm>
            <a:off x="5867400" y="2133600"/>
            <a:ext cx="3276600" cy="3935413"/>
          </a:xfrm>
          <a:prstGeom prst="rect">
            <a:avLst/>
          </a:prstGeom>
          <a:noFill/>
          <a:ln w="9525">
            <a:noFill/>
            <a:miter lim="800000"/>
            <a:headEnd/>
            <a:tailEnd/>
          </a:ln>
          <a:effectLst/>
        </p:spPr>
        <p:txBody>
          <a:bodyPr>
            <a:spAutoFit/>
          </a:bodyPr>
          <a:lstStyle/>
          <a:p>
            <a:pPr algn="l" eaLnBrk="0" hangingPunct="0">
              <a:spcBef>
                <a:spcPct val="50000"/>
              </a:spcBef>
              <a:defRPr/>
            </a:pPr>
            <a:r>
              <a:rPr lang="en-GB" sz="2800" b="1" dirty="0">
                <a:solidFill>
                  <a:srgbClr val="00FFFF"/>
                </a:solidFill>
                <a:effectLst>
                  <a:outerShdw blurRad="38100" dist="38100" dir="2700000" algn="tl">
                    <a:srgbClr val="000000"/>
                  </a:outerShdw>
                </a:effectLst>
              </a:rPr>
              <a:t>French Soldiers who were in the first Gulf war </a:t>
            </a:r>
            <a:r>
              <a:rPr lang="en-GB" sz="2800" b="1" dirty="0">
                <a:solidFill>
                  <a:srgbClr val="FF0000"/>
                </a:solidFill>
                <a:effectLst>
                  <a:outerShdw blurRad="38100" dist="38100" dir="2700000" algn="tl">
                    <a:srgbClr val="000000"/>
                  </a:outerShdw>
                </a:effectLst>
              </a:rPr>
              <a:t>were not vaccinated against Anthrax</a:t>
            </a:r>
            <a:r>
              <a:rPr lang="en-GB" sz="2800" b="1" dirty="0">
                <a:solidFill>
                  <a:srgbClr val="CCCC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did not suffer from “Gulf War Syndrome”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circle(in)">
                                      <p:cBhvr>
                                        <p:cTn id="7" dur="20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4516"/>
                                        </p:tgtEl>
                                        <p:attrNameLst>
                                          <p:attrName>style.visibility</p:attrName>
                                        </p:attrNameLst>
                                      </p:cBhvr>
                                      <p:to>
                                        <p:strVal val="visible"/>
                                      </p:to>
                                    </p:set>
                                    <p:anim calcmode="discrete" valueType="clr">
                                      <p:cBhvr override="childStyle">
                                        <p:cTn id="12" dur="80"/>
                                        <p:tgtEl>
                                          <p:spTgt spid="645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4516"/>
                                        </p:tgtEl>
                                        <p:attrNameLst>
                                          <p:attrName>fillcolor</p:attrName>
                                        </p:attrNameLst>
                                      </p:cBhvr>
                                      <p:tavLst>
                                        <p:tav tm="0">
                                          <p:val>
                                            <p:clrVal>
                                              <a:schemeClr val="accent2"/>
                                            </p:clrVal>
                                          </p:val>
                                        </p:tav>
                                        <p:tav tm="50000">
                                          <p:val>
                                            <p:clrVal>
                                              <a:schemeClr val="hlink"/>
                                            </p:clrVal>
                                          </p:val>
                                        </p:tav>
                                      </p:tavLst>
                                    </p:anim>
                                    <p:set>
                                      <p:cBhvr>
                                        <p:cTn id="14" dur="80"/>
                                        <p:tgtEl>
                                          <p:spTgt spid="645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9F2BD4B-F722-4F8B-B6DE-46C00E2675FD}" type="slidenum">
              <a:rPr lang="en-GB"/>
              <a:pPr>
                <a:defRPr/>
              </a:pPr>
              <a:t>29</a:t>
            </a:fld>
            <a:endParaRPr lang="en-GB"/>
          </a:p>
        </p:txBody>
      </p:sp>
      <p:sp>
        <p:nvSpPr>
          <p:cNvPr id="66562" name="Rectangle 2"/>
          <p:cNvSpPr>
            <a:spLocks noGrp="1" noChangeArrowheads="1"/>
          </p:cNvSpPr>
          <p:nvPr>
            <p:ph type="title"/>
          </p:nvPr>
        </p:nvSpPr>
        <p:spPr/>
        <p:txBody>
          <a:bodyPr/>
          <a:lstStyle/>
          <a:p>
            <a:pPr eaLnBrk="1" hangingPunct="1">
              <a:defRPr/>
            </a:pPr>
            <a:endParaRPr lang="en-US" smtClean="0"/>
          </a:p>
        </p:txBody>
      </p:sp>
      <p:pic>
        <p:nvPicPr>
          <p:cNvPr id="31748" name="Picture 3" descr="americas5"/>
          <p:cNvPicPr>
            <a:picLocks noChangeAspect="1" noChangeArrowheads="1"/>
          </p:cNvPicPr>
          <p:nvPr>
            <p:ph idx="1"/>
          </p:nvPr>
        </p:nvPicPr>
        <p:blipFill>
          <a:blip r:embed="rId3" cstate="print"/>
          <a:srcRect/>
          <a:stretch>
            <a:fillRect/>
          </a:stretch>
        </p:blipFill>
        <p:spPr>
          <a:xfrm>
            <a:off x="0" y="0"/>
            <a:ext cx="9144000" cy="6858000"/>
          </a:xfrm>
          <a:noFill/>
        </p:spPr>
      </p:pic>
      <p:sp>
        <p:nvSpPr>
          <p:cNvPr id="66564" name="Text Box 4"/>
          <p:cNvSpPr txBox="1">
            <a:spLocks noChangeArrowheads="1"/>
          </p:cNvSpPr>
          <p:nvPr/>
        </p:nvSpPr>
        <p:spPr bwMode="auto">
          <a:xfrm>
            <a:off x="0" y="1341438"/>
            <a:ext cx="9144000" cy="1739900"/>
          </a:xfrm>
          <a:prstGeom prst="rect">
            <a:avLst/>
          </a:prstGeom>
          <a:noFill/>
          <a:ln w="9525">
            <a:noFill/>
            <a:miter lim="800000"/>
            <a:headEnd/>
            <a:tailEnd/>
          </a:ln>
          <a:effectLst/>
        </p:spPr>
        <p:txBody>
          <a:bodyPr>
            <a:spAutoFit/>
          </a:bodyPr>
          <a:lstStyle/>
          <a:p>
            <a:pPr>
              <a:spcBef>
                <a:spcPct val="50000"/>
              </a:spcBef>
              <a:defRPr/>
            </a:pPr>
            <a:r>
              <a:rPr lang="en-GB" sz="3600" b="1">
                <a:solidFill>
                  <a:srgbClr val="FF0000"/>
                </a:solidFill>
                <a:effectLst>
                  <a:outerShdw blurRad="38100" dist="38100" dir="2700000" algn="tl">
                    <a:srgbClr val="000000"/>
                  </a:outerShdw>
                </a:effectLst>
                <a:latin typeface="Verdana" pitchFamily="34" charset="0"/>
              </a:rPr>
              <a:t>The Iraq killing fields – to decimate true Israel’s fighting forces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additive="base">
                                        <p:cTn id="7" dur="500" fill="hold"/>
                                        <p:tgtEl>
                                          <p:spTgt spid="66564"/>
                                        </p:tgtEl>
                                        <p:attrNameLst>
                                          <p:attrName>ppt_x</p:attrName>
                                        </p:attrNameLst>
                                      </p:cBhvr>
                                      <p:tavLst>
                                        <p:tav tm="0">
                                          <p:val>
                                            <p:strVal val="#ppt_x"/>
                                          </p:val>
                                        </p:tav>
                                        <p:tav tm="100000">
                                          <p:val>
                                            <p:strVal val="#ppt_x"/>
                                          </p:val>
                                        </p:tav>
                                      </p:tavLst>
                                    </p:anim>
                                    <p:anim calcmode="lin" valueType="num">
                                      <p:cBhvr additive="base">
                                        <p:cTn id="8" dur="500" fill="hold"/>
                                        <p:tgtEl>
                                          <p:spTgt spid="66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endParaRPr lang="en-GB" dirty="0"/>
          </a:p>
        </p:txBody>
      </p:sp>
      <p:sp>
        <p:nvSpPr>
          <p:cNvPr id="5" name="Slide Number Placeholder 4"/>
          <p:cNvSpPr>
            <a:spLocks noGrp="1"/>
          </p:cNvSpPr>
          <p:nvPr>
            <p:ph type="sldNum" sz="quarter" idx="12"/>
          </p:nvPr>
        </p:nvSpPr>
        <p:spPr/>
        <p:txBody>
          <a:bodyPr/>
          <a:lstStyle/>
          <a:p>
            <a:pPr>
              <a:defRPr/>
            </a:pPr>
            <a:fld id="{262E9365-29A6-4441-8741-6A9240017218}" type="slidenum">
              <a:rPr lang="en-GB" smtClean="0"/>
              <a:pPr>
                <a:defRPr/>
              </a:pPr>
              <a:t>3</a:t>
            </a:fld>
            <a:endParaRPr lang="en-GB"/>
          </a:p>
        </p:txBody>
      </p:sp>
      <p:sp>
        <p:nvSpPr>
          <p:cNvPr id="7" name="TextBox 6"/>
          <p:cNvSpPr txBox="1"/>
          <p:nvPr/>
        </p:nvSpPr>
        <p:spPr>
          <a:xfrm>
            <a:off x="5429250" y="2143125"/>
            <a:ext cx="3357563" cy="3386138"/>
          </a:xfrm>
          <a:prstGeom prst="rect">
            <a:avLst/>
          </a:prstGeom>
          <a:noFill/>
        </p:spPr>
        <p:txBody>
          <a:bodyPr>
            <a:spAutoFit/>
          </a:bodyPr>
          <a:lstStyle/>
          <a:p>
            <a:pPr algn="l">
              <a:defRPr/>
            </a:pPr>
            <a:r>
              <a:rPr lang="en-GB" sz="2800" b="1" dirty="0">
                <a:solidFill>
                  <a:srgbClr val="00FF00"/>
                </a:solidFill>
                <a:effectLst>
                  <a:outerShdw blurRad="38100" dist="38100" dir="2700000" algn="tl">
                    <a:srgbClr val="000000"/>
                  </a:outerShdw>
                </a:effectLst>
              </a:rPr>
              <a:t>Gog’s control over the Israel nations is now in the order of 95% achieved without hardly anybody having noticed!!</a:t>
            </a:r>
          </a:p>
          <a:p>
            <a:pPr>
              <a:defRPr/>
            </a:pPr>
            <a:endParaRPr lang="en-GB" dirty="0"/>
          </a:p>
        </p:txBody>
      </p:sp>
      <p:pic>
        <p:nvPicPr>
          <p:cNvPr id="211970" name="Picture 2" descr="http://www.greencareersguide.com/image-files/europe_map.jpg"/>
          <p:cNvPicPr>
            <a:picLocks noChangeAspect="1" noChangeArrowheads="1"/>
          </p:cNvPicPr>
          <p:nvPr/>
        </p:nvPicPr>
        <p:blipFill>
          <a:blip r:embed="rId3" cstate="print"/>
          <a:srcRect/>
          <a:stretch>
            <a:fillRect/>
          </a:stretch>
        </p:blipFill>
        <p:spPr bwMode="auto">
          <a:xfrm>
            <a:off x="357188" y="1785938"/>
            <a:ext cx="4762500" cy="4476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1970"/>
                                        </p:tgtEl>
                                        <p:attrNameLst>
                                          <p:attrName>style.visibility</p:attrName>
                                        </p:attrNameLst>
                                      </p:cBhvr>
                                      <p:to>
                                        <p:strVal val="visible"/>
                                      </p:to>
                                    </p:set>
                                    <p:animEffect transition="in" filter="circle(in)">
                                      <p:cBhvr>
                                        <p:cTn id="7" dur="2000"/>
                                        <p:tgtEl>
                                          <p:spTgt spid="2119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B748517-85BC-488C-859F-21C86ECFC7DE}" type="slidenum">
              <a:rPr lang="en-GB"/>
              <a:pPr>
                <a:defRPr/>
              </a:pPr>
              <a:t>30</a:t>
            </a:fld>
            <a:endParaRPr lang="en-GB"/>
          </a:p>
        </p:txBody>
      </p:sp>
      <p:sp>
        <p:nvSpPr>
          <p:cNvPr id="409604" name="Rectangle 4"/>
          <p:cNvSpPr>
            <a:spLocks noGrp="1" noChangeArrowheads="1"/>
          </p:cNvSpPr>
          <p:nvPr>
            <p:ph type="title"/>
          </p:nvPr>
        </p:nvSpPr>
        <p:spPr/>
        <p:txBody>
          <a:bodyPr/>
          <a:lstStyle/>
          <a:p>
            <a:pPr eaLnBrk="1" hangingPunct="1">
              <a:defRPr/>
            </a:pPr>
            <a:r>
              <a:rPr lang="en-GB" sz="4000" b="1" dirty="0" smtClean="0">
                <a:solidFill>
                  <a:srgbClr val="FF0000"/>
                </a:solidFill>
              </a:rPr>
              <a:t>Gog’s Other Weapon</a:t>
            </a:r>
            <a:br>
              <a:rPr lang="en-GB" sz="4000" b="1" dirty="0" smtClean="0">
                <a:solidFill>
                  <a:srgbClr val="FF0000"/>
                </a:solidFill>
              </a:rPr>
            </a:br>
            <a:r>
              <a:rPr lang="en-GB" sz="4000" b="1" dirty="0" smtClean="0">
                <a:solidFill>
                  <a:srgbClr val="FFFF00"/>
                </a:solidFill>
              </a:rPr>
              <a:t>Depleted Uranium </a:t>
            </a:r>
          </a:p>
        </p:txBody>
      </p:sp>
      <p:sp>
        <p:nvSpPr>
          <p:cNvPr id="409605" name="Text Box 5"/>
          <p:cNvSpPr txBox="1">
            <a:spLocks noChangeArrowheads="1"/>
          </p:cNvSpPr>
          <p:nvPr/>
        </p:nvSpPr>
        <p:spPr bwMode="auto">
          <a:xfrm>
            <a:off x="5357813" y="1785938"/>
            <a:ext cx="3392487"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Much of the</a:t>
            </a:r>
            <a:r>
              <a:rPr lang="en-GB" sz="2800" dirty="0">
                <a:solidFill>
                  <a:schemeClr val="hlink"/>
                </a:solidFill>
              </a:rPr>
              <a:t> </a:t>
            </a:r>
            <a:r>
              <a:rPr lang="en-GB" sz="2800" b="1" dirty="0">
                <a:solidFill>
                  <a:schemeClr val="hlink"/>
                </a:solidFill>
                <a:effectLst>
                  <a:outerShdw blurRad="38100" dist="38100" dir="2700000" algn="tl">
                    <a:srgbClr val="000000"/>
                  </a:outerShdw>
                </a:effectLst>
              </a:rPr>
              <a:t>ammunition used in recent wars has been manufactured with various quantities of depleted uranium</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under the guise that it has been added for strength.</a:t>
            </a:r>
            <a:r>
              <a:rPr lang="en-GB" sz="2800" b="1" dirty="0">
                <a:solidFill>
                  <a:srgbClr val="FFFF00"/>
                </a:solidFill>
                <a:effectLst>
                  <a:outerShdw blurRad="38100" dist="38100" dir="2700000" algn="tl">
                    <a:srgbClr val="000000"/>
                  </a:outerShdw>
                </a:effectLst>
              </a:rPr>
              <a:t> </a:t>
            </a:r>
          </a:p>
        </p:txBody>
      </p:sp>
      <p:pic>
        <p:nvPicPr>
          <p:cNvPr id="409607" name="Picture 7" descr="cgon222l"/>
          <p:cNvPicPr>
            <a:picLocks noGrp="1" noChangeAspect="1" noChangeArrowheads="1"/>
          </p:cNvPicPr>
          <p:nvPr>
            <p:ph idx="1"/>
          </p:nvPr>
        </p:nvPicPr>
        <p:blipFill>
          <a:blip r:embed="rId3" cstate="print">
            <a:duotone>
              <a:prstClr val="black"/>
              <a:srgbClr val="FF0000">
                <a:tint val="45000"/>
                <a:satMod val="400000"/>
              </a:srgbClr>
            </a:duotone>
          </a:blip>
          <a:srcRect/>
          <a:stretch>
            <a:fillRect/>
          </a:stretch>
        </p:blipFill>
        <p:spPr>
          <a:xfrm>
            <a:off x="500034" y="1500174"/>
            <a:ext cx="4246564" cy="510471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607"/>
                                        </p:tgtEl>
                                        <p:attrNameLst>
                                          <p:attrName>style.visibility</p:attrName>
                                        </p:attrNameLst>
                                      </p:cBhvr>
                                      <p:to>
                                        <p:strVal val="visible"/>
                                      </p:to>
                                    </p:set>
                                    <p:animEffect transition="in" filter="circle(in)">
                                      <p:cBhvr>
                                        <p:cTn id="7" dur="2000"/>
                                        <p:tgtEl>
                                          <p:spTgt spid="4096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9605"/>
                                        </p:tgtEl>
                                        <p:attrNameLst>
                                          <p:attrName>style.visibility</p:attrName>
                                        </p:attrNameLst>
                                      </p:cBhvr>
                                      <p:to>
                                        <p:strVal val="visible"/>
                                      </p:to>
                                    </p:set>
                                    <p:anim calcmode="discrete" valueType="clr">
                                      <p:cBhvr override="childStyle">
                                        <p:cTn id="12" dur="80"/>
                                        <p:tgtEl>
                                          <p:spTgt spid="40960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9605"/>
                                        </p:tgtEl>
                                        <p:attrNameLst>
                                          <p:attrName>fillcolor</p:attrName>
                                        </p:attrNameLst>
                                      </p:cBhvr>
                                      <p:tavLst>
                                        <p:tav tm="0">
                                          <p:val>
                                            <p:clrVal>
                                              <a:schemeClr val="accent2"/>
                                            </p:clrVal>
                                          </p:val>
                                        </p:tav>
                                        <p:tav tm="50000">
                                          <p:val>
                                            <p:clrVal>
                                              <a:schemeClr val="hlink"/>
                                            </p:clrVal>
                                          </p:val>
                                        </p:tav>
                                      </p:tavLst>
                                    </p:anim>
                                    <p:set>
                                      <p:cBhvr>
                                        <p:cTn id="14" dur="80"/>
                                        <p:tgtEl>
                                          <p:spTgt spid="4096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Other Weapon</a:t>
            </a:r>
            <a:br>
              <a:rPr lang="en-GB" b="1" dirty="0" smtClean="0">
                <a:solidFill>
                  <a:srgbClr val="FF0000"/>
                </a:solidFill>
              </a:rPr>
            </a:br>
            <a:r>
              <a:rPr lang="en-GB" b="1" dirty="0" smtClean="0">
                <a:solidFill>
                  <a:srgbClr val="FFFF00"/>
                </a:solidFill>
              </a:rPr>
              <a:t>Depleted Uranium </a:t>
            </a:r>
            <a:endParaRPr lang="en-GB" dirty="0"/>
          </a:p>
        </p:txBody>
      </p:sp>
      <p:sp>
        <p:nvSpPr>
          <p:cNvPr id="4" name="Slide Number Placeholder 3"/>
          <p:cNvSpPr>
            <a:spLocks noGrp="1"/>
          </p:cNvSpPr>
          <p:nvPr>
            <p:ph type="sldNum" sz="quarter" idx="12"/>
          </p:nvPr>
        </p:nvSpPr>
        <p:spPr/>
        <p:txBody>
          <a:bodyPr/>
          <a:lstStyle/>
          <a:p>
            <a:pPr>
              <a:defRPr/>
            </a:pPr>
            <a:fld id="{EDE251C0-A7C6-4847-AC12-BD38E3F472DC}" type="slidenum">
              <a:rPr lang="en-GB" smtClean="0"/>
              <a:pPr>
                <a:defRPr/>
              </a:pPr>
              <a:t>31</a:t>
            </a:fld>
            <a:endParaRPr lang="en-GB"/>
          </a:p>
        </p:txBody>
      </p:sp>
      <p:pic>
        <p:nvPicPr>
          <p:cNvPr id="306178" name="Picture 2" descr="http://www.amfirstbooks.com/IntroPages/ToolBarTopics/Articles/Featured_Authors/rokke_dr_doug/works-interviews_about_Dr._Rokke/works_art/RALPH_WHITLEY_DEPLETED_URANIUM_ALERT_MAGS-sm.jpg"/>
          <p:cNvPicPr>
            <a:picLocks noChangeAspect="1" noChangeArrowheads="1"/>
          </p:cNvPicPr>
          <p:nvPr/>
        </p:nvPicPr>
        <p:blipFill>
          <a:blip r:embed="rId3" cstate="print"/>
          <a:srcRect/>
          <a:stretch>
            <a:fillRect/>
          </a:stretch>
        </p:blipFill>
        <p:spPr bwMode="auto">
          <a:xfrm>
            <a:off x="571500" y="1571625"/>
            <a:ext cx="4838700" cy="5000625"/>
          </a:xfrm>
          <a:prstGeom prst="rect">
            <a:avLst/>
          </a:prstGeom>
          <a:noFill/>
          <a:ln w="9525">
            <a:noFill/>
            <a:miter lim="800000"/>
            <a:headEnd/>
            <a:tailEnd/>
          </a:ln>
        </p:spPr>
      </p:pic>
      <p:sp>
        <p:nvSpPr>
          <p:cNvPr id="7" name="TextBox 6"/>
          <p:cNvSpPr txBox="1"/>
          <p:nvPr/>
        </p:nvSpPr>
        <p:spPr>
          <a:xfrm>
            <a:off x="5786438" y="2143125"/>
            <a:ext cx="3071812" cy="4246563"/>
          </a:xfrm>
          <a:prstGeom prst="rect">
            <a:avLst/>
          </a:prstGeom>
          <a:noFill/>
        </p:spPr>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On impact dust particles of this substance are scattered far and wide affecting the soldiers on both sides </a:t>
            </a:r>
            <a:r>
              <a:rPr lang="en-GB" sz="2800" b="1" dirty="0">
                <a:solidFill>
                  <a:srgbClr val="FF0000"/>
                </a:solidFill>
                <a:effectLst>
                  <a:outerShdw blurRad="38100" dist="38100" dir="2700000" algn="tl">
                    <a:srgbClr val="000000"/>
                  </a:outerShdw>
                </a:effectLst>
              </a:rPr>
              <a:t>just as Gog had planned!!</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6178"/>
                                        </p:tgtEl>
                                        <p:attrNameLst>
                                          <p:attrName>style.visibility</p:attrName>
                                        </p:attrNameLst>
                                      </p:cBhvr>
                                      <p:to>
                                        <p:strVal val="visible"/>
                                      </p:to>
                                    </p:set>
                                    <p:animEffect transition="in" filter="circle(in)">
                                      <p:cBhvr>
                                        <p:cTn id="7" dur="2000"/>
                                        <p:tgtEl>
                                          <p:spTgt spid="3061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599639-3E72-48E5-ACDC-A9BE8968E796}" type="slidenum">
              <a:rPr lang="en-GB"/>
              <a:pPr>
                <a:defRPr/>
              </a:pPr>
              <a:t>32</a:t>
            </a:fld>
            <a:endParaRPr lang="en-GB"/>
          </a:p>
        </p:txBody>
      </p:sp>
      <p:sp>
        <p:nvSpPr>
          <p:cNvPr id="51202" name="Rectangle 2"/>
          <p:cNvSpPr>
            <a:spLocks noGrp="1" noChangeArrowheads="1"/>
          </p:cNvSpPr>
          <p:nvPr>
            <p:ph type="title"/>
          </p:nvPr>
        </p:nvSpPr>
        <p:spPr/>
        <p:txBody>
          <a:bodyPr/>
          <a:lstStyle/>
          <a:p>
            <a:pPr eaLnBrk="1" hangingPunct="1">
              <a:defRPr/>
            </a:pPr>
            <a:endParaRPr lang="en-US" smtClean="0"/>
          </a:p>
        </p:txBody>
      </p:sp>
      <p:pic>
        <p:nvPicPr>
          <p:cNvPr id="34820" name="Picture 3" descr="http://homepage.ntlworld.com/steveseymour/joeviallscouk/subliminalsuggestion/Suicide4.gif"/>
          <p:cNvPicPr>
            <a:picLocks noChangeAspect="1" noChangeArrowheads="1"/>
          </p:cNvPicPr>
          <p:nvPr>
            <p:ph idx="1"/>
          </p:nvPr>
        </p:nvPicPr>
        <p:blipFill>
          <a:blip r:embed="rId3" r:link="rId4" cstate="print"/>
          <a:srcRect/>
          <a:stretch>
            <a:fillRect/>
          </a:stretch>
        </p:blipFill>
        <p:spPr>
          <a:xfrm>
            <a:off x="0" y="0"/>
            <a:ext cx="9144000" cy="6858000"/>
          </a:xfrm>
          <a:noFill/>
        </p:spPr>
      </p:pic>
      <p:sp>
        <p:nvSpPr>
          <p:cNvPr id="51204" name="Text Box 4"/>
          <p:cNvSpPr txBox="1">
            <a:spLocks noChangeArrowheads="1"/>
          </p:cNvSpPr>
          <p:nvPr/>
        </p:nvSpPr>
        <p:spPr bwMode="auto">
          <a:xfrm>
            <a:off x="0" y="2349500"/>
            <a:ext cx="9144000"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0000"/>
                </a:solidFill>
                <a:effectLst>
                  <a:outerShdw blurRad="38100" dist="38100" dir="2700000" algn="tl">
                    <a:srgbClr val="000000"/>
                  </a:outerShdw>
                </a:effectLst>
                <a:latin typeface="Verdana" pitchFamily="34" charset="0"/>
              </a:rPr>
              <a:t>There is no easy escape from this theatre of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AAE49DC-D01E-4042-8C67-B6E2E934D06F}" type="slidenum">
              <a:rPr lang="en-GB"/>
              <a:pPr>
                <a:defRPr/>
              </a:pPr>
              <a:t>33</a:t>
            </a:fld>
            <a:endParaRPr lang="en-GB"/>
          </a:p>
        </p:txBody>
      </p:sp>
      <p:sp>
        <p:nvSpPr>
          <p:cNvPr id="78850" name="Rectangle 2"/>
          <p:cNvSpPr>
            <a:spLocks noGrp="1" noChangeArrowheads="1"/>
          </p:cNvSpPr>
          <p:nvPr>
            <p:ph type="title"/>
          </p:nvPr>
        </p:nvSpPr>
        <p:spPr/>
        <p:txBody>
          <a:bodyPr/>
          <a:lstStyle/>
          <a:p>
            <a:pPr eaLnBrk="1" hangingPunct="1">
              <a:defRPr/>
            </a:pPr>
            <a:r>
              <a:rPr lang="en-GB" b="1" smtClean="0">
                <a:solidFill>
                  <a:srgbClr val="FFFF00"/>
                </a:solidFill>
              </a:rPr>
              <a:t>A Picture Not Shown By The Mass Media</a:t>
            </a:r>
          </a:p>
        </p:txBody>
      </p:sp>
      <p:pic>
        <p:nvPicPr>
          <p:cNvPr id="78851" name="Picture 3" descr="285814"/>
          <p:cNvPicPr>
            <a:picLocks noChangeAspect="1" noChangeArrowheads="1"/>
          </p:cNvPicPr>
          <p:nvPr>
            <p:ph idx="1"/>
          </p:nvPr>
        </p:nvPicPr>
        <p:blipFill>
          <a:blip r:embed="rId3" cstate="print"/>
          <a:srcRect/>
          <a:stretch>
            <a:fillRect/>
          </a:stretch>
        </p:blipFill>
        <p:spPr>
          <a:xfrm>
            <a:off x="539750" y="2133600"/>
            <a:ext cx="5213350" cy="4103688"/>
          </a:xfrm>
          <a:noFill/>
        </p:spPr>
      </p:pic>
      <p:sp>
        <p:nvSpPr>
          <p:cNvPr id="78852" name="Text Box 4"/>
          <p:cNvSpPr txBox="1">
            <a:spLocks noChangeArrowheads="1"/>
          </p:cNvSpPr>
          <p:nvPr/>
        </p:nvSpPr>
        <p:spPr bwMode="auto">
          <a:xfrm>
            <a:off x="5867400" y="2133600"/>
            <a:ext cx="3276600" cy="2771775"/>
          </a:xfrm>
          <a:prstGeom prst="rect">
            <a:avLst/>
          </a:prstGeom>
          <a:noFill/>
          <a:ln w="9525">
            <a:noFill/>
            <a:miter lim="800000"/>
            <a:headEnd/>
            <a:tailEnd/>
          </a:ln>
        </p:spPr>
        <p:txBody>
          <a:bodyPr>
            <a:spAutoFit/>
          </a:bodyPr>
          <a:lstStyle/>
          <a:p>
            <a:pPr algn="l" eaLnBrk="0" hangingPunct="0">
              <a:spcBef>
                <a:spcPct val="50000"/>
              </a:spcBef>
            </a:pPr>
            <a:r>
              <a:rPr lang="en-GB" sz="4400" b="1">
                <a:solidFill>
                  <a:srgbClr val="99FF33"/>
                </a:solidFill>
                <a:latin typeface="Britannic Bold" pitchFamily="34" charset="0"/>
              </a:rPr>
              <a:t>Dead US Soldiers Returning from Iraq</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circle(in)">
                                      <p:cBhvr>
                                        <p:cTn id="7" dur="2000"/>
                                        <p:tgtEl>
                                          <p:spTgt spid="7885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8852"/>
                                        </p:tgtEl>
                                        <p:attrNameLst>
                                          <p:attrName>style.visibility</p:attrName>
                                        </p:attrNameLst>
                                      </p:cBhvr>
                                      <p:to>
                                        <p:strVal val="visible"/>
                                      </p:to>
                                    </p:set>
                                    <p:anim calcmode="discrete" valueType="clr">
                                      <p:cBhvr override="childStyle">
                                        <p:cTn id="12" dur="80"/>
                                        <p:tgtEl>
                                          <p:spTgt spid="788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8852"/>
                                        </p:tgtEl>
                                        <p:attrNameLst>
                                          <p:attrName>fillcolor</p:attrName>
                                        </p:attrNameLst>
                                      </p:cBhvr>
                                      <p:tavLst>
                                        <p:tav tm="0">
                                          <p:val>
                                            <p:clrVal>
                                              <a:schemeClr val="accent2"/>
                                            </p:clrVal>
                                          </p:val>
                                        </p:tav>
                                        <p:tav tm="50000">
                                          <p:val>
                                            <p:clrVal>
                                              <a:schemeClr val="hlink"/>
                                            </p:clrVal>
                                          </p:val>
                                        </p:tav>
                                      </p:tavLst>
                                    </p:anim>
                                    <p:set>
                                      <p:cBhvr>
                                        <p:cTn id="14" dur="80"/>
                                        <p:tgtEl>
                                          <p:spTgt spid="788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21AF855F-5629-4A81-B5D5-A86C0CA2D225}" type="slidenum">
              <a:rPr lang="en-GB"/>
              <a:pPr>
                <a:defRPr/>
              </a:pPr>
              <a:t>34</a:t>
            </a:fld>
            <a:endParaRPr lang="en-GB"/>
          </a:p>
        </p:txBody>
      </p:sp>
      <p:sp>
        <p:nvSpPr>
          <p:cNvPr id="70658" name="Rectangle 2"/>
          <p:cNvSpPr>
            <a:spLocks noGrp="1" noChangeArrowheads="1"/>
          </p:cNvSpPr>
          <p:nvPr>
            <p:ph type="title"/>
          </p:nvPr>
        </p:nvSpPr>
        <p:spPr>
          <a:xfrm>
            <a:off x="468313" y="404813"/>
            <a:ext cx="8229600" cy="1143000"/>
          </a:xfrm>
        </p:spPr>
        <p:txBody>
          <a:bodyPr/>
          <a:lstStyle/>
          <a:p>
            <a:pPr eaLnBrk="1" hangingPunct="1">
              <a:defRPr/>
            </a:pPr>
            <a:r>
              <a:rPr lang="en-GB" b="1" smtClean="0">
                <a:solidFill>
                  <a:srgbClr val="FFFF00"/>
                </a:solidFill>
              </a:rPr>
              <a:t>Iraq – The War Dead</a:t>
            </a:r>
            <a:br>
              <a:rPr lang="en-GB" b="1" smtClean="0">
                <a:solidFill>
                  <a:srgbClr val="FFFF00"/>
                </a:solidFill>
              </a:rPr>
            </a:br>
            <a:r>
              <a:rPr lang="en-GB" b="1" smtClean="0">
                <a:solidFill>
                  <a:srgbClr val="FF0000"/>
                </a:solidFill>
              </a:rPr>
              <a:t>Figures Much Higher Than </a:t>
            </a:r>
            <a:r>
              <a:rPr lang="en-GB" b="1" smtClean="0">
                <a:solidFill>
                  <a:srgbClr val="00FF00"/>
                </a:solidFill>
              </a:rPr>
              <a:t>Stated In The Mass Media</a:t>
            </a:r>
          </a:p>
        </p:txBody>
      </p:sp>
      <p:pic>
        <p:nvPicPr>
          <p:cNvPr id="70659" name="Picture 3" descr="bushchen"/>
          <p:cNvPicPr>
            <a:picLocks noChangeAspect="1" noChangeArrowheads="1"/>
          </p:cNvPicPr>
          <p:nvPr>
            <p:ph idx="1"/>
          </p:nvPr>
        </p:nvPicPr>
        <p:blipFill>
          <a:blip r:embed="rId3" cstate="print"/>
          <a:srcRect/>
          <a:stretch>
            <a:fillRect/>
          </a:stretch>
        </p:blipFill>
        <p:spPr>
          <a:xfrm>
            <a:off x="0" y="2060575"/>
            <a:ext cx="9144000" cy="47974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circle(in)">
                                      <p:cBhvr>
                                        <p:cTn id="7" dur="20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06E308-8DF0-45EE-9A95-91FBED4FEC49}" type="slidenum">
              <a:rPr lang="en-GB"/>
              <a:pPr>
                <a:defRPr/>
              </a:pPr>
              <a:t>35</a:t>
            </a:fld>
            <a:endParaRPr lang="en-GB"/>
          </a:p>
        </p:txBody>
      </p:sp>
      <p:sp>
        <p:nvSpPr>
          <p:cNvPr id="245762" name="Rectangle 2"/>
          <p:cNvSpPr>
            <a:spLocks noGrp="1" noChangeArrowheads="1"/>
          </p:cNvSpPr>
          <p:nvPr>
            <p:ph type="title"/>
          </p:nvPr>
        </p:nvSpPr>
        <p:spPr/>
        <p:txBody>
          <a:bodyPr/>
          <a:lstStyle/>
          <a:p>
            <a:pPr eaLnBrk="1" hangingPunct="1">
              <a:defRPr/>
            </a:pPr>
            <a:r>
              <a:rPr lang="en-GB" sz="4000" b="1" smtClean="0">
                <a:solidFill>
                  <a:srgbClr val="FF0000"/>
                </a:solidFill>
              </a:rPr>
              <a:t>Gog – Uses The Dead Bodies Of </a:t>
            </a:r>
            <a:r>
              <a:rPr lang="en-GB" sz="4000" b="1" smtClean="0">
                <a:solidFill>
                  <a:srgbClr val="FFFF00"/>
                </a:solidFill>
              </a:rPr>
              <a:t>The US and Allies</a:t>
            </a:r>
          </a:p>
        </p:txBody>
      </p:sp>
      <p:pic>
        <p:nvPicPr>
          <p:cNvPr id="245763" name="Picture 3" descr="iraqcoffdees"/>
          <p:cNvPicPr>
            <a:picLocks noChangeAspect="1" noChangeArrowheads="1"/>
          </p:cNvPicPr>
          <p:nvPr>
            <p:ph idx="1"/>
          </p:nvPr>
        </p:nvPicPr>
        <p:blipFill>
          <a:blip r:embed="rId3" cstate="print"/>
          <a:srcRect/>
          <a:stretch>
            <a:fillRect/>
          </a:stretch>
        </p:blipFill>
        <p:spPr>
          <a:xfrm>
            <a:off x="468313" y="1628775"/>
            <a:ext cx="3851275" cy="4495800"/>
          </a:xfrm>
          <a:noFill/>
        </p:spPr>
      </p:pic>
      <p:sp>
        <p:nvSpPr>
          <p:cNvPr id="245764" name="Text Box 4"/>
          <p:cNvSpPr txBox="1">
            <a:spLocks noChangeArrowheads="1"/>
          </p:cNvSpPr>
          <p:nvPr/>
        </p:nvSpPr>
        <p:spPr bwMode="auto">
          <a:xfrm>
            <a:off x="4572000" y="1773238"/>
            <a:ext cx="4392613" cy="478948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Gog defiled the bodies of US servicemen by stripping out their innards and  inserting as much as 50lbs of opium.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These are then flown as priority by CIA’s own airline Air America and landed at Norton Airbase in California.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ircle(in)">
                                      <p:cBhvr>
                                        <p:cTn id="7" dur="2000"/>
                                        <p:tgtEl>
                                          <p:spTgt spid="24576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45764"/>
                                        </p:tgtEl>
                                        <p:attrNameLst>
                                          <p:attrName>style.visibility</p:attrName>
                                        </p:attrNameLst>
                                      </p:cBhvr>
                                      <p:to>
                                        <p:strVal val="visible"/>
                                      </p:to>
                                    </p:set>
                                    <p:anim calcmode="discrete" valueType="clr">
                                      <p:cBhvr override="childStyle">
                                        <p:cTn id="12" dur="80"/>
                                        <p:tgtEl>
                                          <p:spTgt spid="2457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5764"/>
                                        </p:tgtEl>
                                        <p:attrNameLst>
                                          <p:attrName>fillcolor</p:attrName>
                                        </p:attrNameLst>
                                      </p:cBhvr>
                                      <p:tavLst>
                                        <p:tav tm="0">
                                          <p:val>
                                            <p:clrVal>
                                              <a:schemeClr val="accent2"/>
                                            </p:clrVal>
                                          </p:val>
                                        </p:tav>
                                        <p:tav tm="50000">
                                          <p:val>
                                            <p:clrVal>
                                              <a:schemeClr val="hlink"/>
                                            </p:clrVal>
                                          </p:val>
                                        </p:tav>
                                      </p:tavLst>
                                    </p:anim>
                                    <p:set>
                                      <p:cBhvr>
                                        <p:cTn id="14" dur="80"/>
                                        <p:tgtEl>
                                          <p:spTgt spid="2457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A32C207-C408-4241-86C3-076984A7488E}" type="slidenum">
              <a:rPr lang="en-GB"/>
              <a:pPr>
                <a:defRPr/>
              </a:pPr>
              <a:t>36</a:t>
            </a:fld>
            <a:endParaRPr lang="en-GB"/>
          </a:p>
        </p:txBody>
      </p:sp>
      <p:sp>
        <p:nvSpPr>
          <p:cNvPr id="675847" name="Rectangle 7"/>
          <p:cNvSpPr>
            <a:spLocks noGrp="1" noChangeArrowheads="1"/>
          </p:cNvSpPr>
          <p:nvPr>
            <p:ph type="title"/>
          </p:nvPr>
        </p:nvSpPr>
        <p:spPr/>
        <p:txBody>
          <a:bodyPr/>
          <a:lstStyle/>
          <a:p>
            <a:pPr eaLnBrk="1" hangingPunct="1">
              <a:defRPr/>
            </a:pPr>
            <a:r>
              <a:rPr lang="en-GB" sz="4000" b="1" smtClean="0">
                <a:solidFill>
                  <a:srgbClr val="FF0000"/>
                </a:solidFill>
              </a:rPr>
              <a:t>Gog – Uses The Dead Bodies Of </a:t>
            </a:r>
            <a:r>
              <a:rPr lang="en-GB" sz="4000" b="1" smtClean="0">
                <a:solidFill>
                  <a:srgbClr val="FFFF00"/>
                </a:solidFill>
              </a:rPr>
              <a:t>The US and Allies</a:t>
            </a:r>
          </a:p>
        </p:txBody>
      </p:sp>
      <p:pic>
        <p:nvPicPr>
          <p:cNvPr id="675846" name="Picture 6" descr="sharon_dees"/>
          <p:cNvPicPr>
            <a:picLocks noChangeAspect="1" noChangeArrowheads="1"/>
          </p:cNvPicPr>
          <p:nvPr>
            <p:ph idx="1"/>
          </p:nvPr>
        </p:nvPicPr>
        <p:blipFill>
          <a:blip r:embed="rId3" cstate="print"/>
          <a:srcRect b="4834"/>
          <a:stretch>
            <a:fillRect/>
          </a:stretch>
        </p:blipFill>
        <p:spPr>
          <a:xfrm>
            <a:off x="395288" y="1700213"/>
            <a:ext cx="4773612" cy="4249737"/>
          </a:xfrm>
          <a:noFill/>
        </p:spPr>
      </p:pic>
      <p:sp>
        <p:nvSpPr>
          <p:cNvPr id="675849" name="Text Box 9"/>
          <p:cNvSpPr txBox="1">
            <a:spLocks noChangeArrowheads="1"/>
          </p:cNvSpPr>
          <p:nvPr/>
        </p:nvSpPr>
        <p:spPr bwMode="auto">
          <a:xfrm>
            <a:off x="5508625" y="2205038"/>
            <a:ext cx="3455988" cy="3081337"/>
          </a:xfrm>
          <a:prstGeom prst="rect">
            <a:avLst/>
          </a:prstGeom>
          <a:noFill/>
          <a:ln w="9525">
            <a:noFill/>
            <a:miter lim="800000"/>
            <a:headEnd/>
            <a:tailEnd/>
          </a:ln>
          <a:effectLst/>
        </p:spPr>
        <p:txBody>
          <a:bodyPr>
            <a:spAutoFit/>
          </a:bodyPr>
          <a:lstStyle/>
          <a:p>
            <a:pPr algn="l">
              <a:spcBef>
                <a:spcPct val="50000"/>
              </a:spcBef>
              <a:defRPr/>
            </a:pPr>
            <a:r>
              <a:rPr lang="en-GB" sz="2800" b="1">
                <a:solidFill>
                  <a:schemeClr val="hlink"/>
                </a:solidFill>
                <a:effectLst>
                  <a:outerShdw blurRad="38100" dist="38100" dir="2700000" algn="tl">
                    <a:srgbClr val="000000"/>
                  </a:outerShdw>
                </a:effectLst>
              </a:rPr>
              <a:t>Not only Iraq,</a:t>
            </a:r>
            <a:r>
              <a:rPr lang="en-GB" sz="2800" b="1">
                <a:solidFill>
                  <a:srgbClr val="FFFF00"/>
                </a:solidFill>
                <a:effectLst>
                  <a:outerShdw blurRad="38100" dist="38100" dir="2700000" algn="tl">
                    <a:srgbClr val="000000"/>
                  </a:outerShdw>
                </a:effectLst>
              </a:rPr>
              <a:t> </a:t>
            </a:r>
            <a:r>
              <a:rPr lang="en-GB" sz="2800" b="1">
                <a:solidFill>
                  <a:srgbClr val="00FF00"/>
                </a:solidFill>
                <a:effectLst>
                  <a:outerShdw blurRad="38100" dist="38100" dir="2700000" algn="tl">
                    <a:srgbClr val="000000"/>
                  </a:outerShdw>
                </a:effectLst>
              </a:rPr>
              <a:t>Gog has other wars planned to further decimate the fighting forces of the true nations of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46"/>
                                        </p:tgtEl>
                                        <p:attrNameLst>
                                          <p:attrName>style.visibility</p:attrName>
                                        </p:attrNameLst>
                                      </p:cBhvr>
                                      <p:to>
                                        <p:strVal val="visible"/>
                                      </p:to>
                                    </p:set>
                                    <p:animEffect transition="in" filter="circle(in)">
                                      <p:cBhvr>
                                        <p:cTn id="7" dur="2000"/>
                                        <p:tgtEl>
                                          <p:spTgt spid="6758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75849"/>
                                        </p:tgtEl>
                                        <p:attrNameLst>
                                          <p:attrName>style.visibility</p:attrName>
                                        </p:attrNameLst>
                                      </p:cBhvr>
                                      <p:to>
                                        <p:strVal val="visible"/>
                                      </p:to>
                                    </p:set>
                                    <p:anim calcmode="discrete" valueType="clr">
                                      <p:cBhvr override="childStyle">
                                        <p:cTn id="12" dur="80"/>
                                        <p:tgtEl>
                                          <p:spTgt spid="67584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75849"/>
                                        </p:tgtEl>
                                        <p:attrNameLst>
                                          <p:attrName>fillcolor</p:attrName>
                                        </p:attrNameLst>
                                      </p:cBhvr>
                                      <p:tavLst>
                                        <p:tav tm="0">
                                          <p:val>
                                            <p:clrVal>
                                              <a:schemeClr val="accent2"/>
                                            </p:clrVal>
                                          </p:val>
                                        </p:tav>
                                        <p:tav tm="50000">
                                          <p:val>
                                            <p:clrVal>
                                              <a:schemeClr val="hlink"/>
                                            </p:clrVal>
                                          </p:val>
                                        </p:tav>
                                      </p:tavLst>
                                    </p:anim>
                                    <p:set>
                                      <p:cBhvr>
                                        <p:cTn id="14" dur="80"/>
                                        <p:tgtEl>
                                          <p:spTgt spid="6758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pPr eaLnBrk="1" hangingPunct="1">
              <a:defRPr/>
            </a:pPr>
            <a:r>
              <a:rPr lang="en-GB" b="1" dirty="0" smtClean="0">
                <a:solidFill>
                  <a:srgbClr val="FF0000"/>
                </a:solidFill>
              </a:rPr>
              <a:t>Mass Murderer Sharon</a:t>
            </a:r>
          </a:p>
        </p:txBody>
      </p:sp>
      <p:sp>
        <p:nvSpPr>
          <p:cNvPr id="8" name="Slide Number Placeholder 5"/>
          <p:cNvSpPr>
            <a:spLocks noGrp="1"/>
          </p:cNvSpPr>
          <p:nvPr>
            <p:ph type="sldNum" sz="quarter" idx="12"/>
          </p:nvPr>
        </p:nvSpPr>
        <p:spPr/>
        <p:txBody>
          <a:bodyPr/>
          <a:lstStyle/>
          <a:p>
            <a:pPr>
              <a:defRPr/>
            </a:pPr>
            <a:fld id="{E595AA7E-9794-4369-A837-625E3C87BE4F}" type="slidenum">
              <a:rPr lang="en-GB"/>
              <a:pPr>
                <a:defRPr/>
              </a:pPr>
              <a:t>37</a:t>
            </a:fld>
            <a:endParaRPr lang="en-GB"/>
          </a:p>
        </p:txBody>
      </p:sp>
      <p:sp>
        <p:nvSpPr>
          <p:cNvPr id="695300" name="Text Box 4"/>
          <p:cNvSpPr txBox="1">
            <a:spLocks noChangeArrowheads="1"/>
          </p:cNvSpPr>
          <p:nvPr/>
        </p:nvSpPr>
        <p:spPr bwMode="auto">
          <a:xfrm>
            <a:off x="3779838" y="1412875"/>
            <a:ext cx="5184775"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In an interview with General </a:t>
            </a:r>
            <a:r>
              <a:rPr lang="en-GB" sz="2800" b="1" dirty="0" err="1">
                <a:solidFill>
                  <a:schemeClr val="hlink"/>
                </a:solidFill>
                <a:effectLst>
                  <a:outerShdw blurRad="38100" dist="38100" dir="2700000" algn="tl">
                    <a:srgbClr val="000000"/>
                  </a:outerShdw>
                </a:effectLst>
              </a:rPr>
              <a:t>Ouze</a:t>
            </a:r>
            <a:r>
              <a:rPr lang="en-GB" sz="2800" b="1" dirty="0">
                <a:solidFill>
                  <a:schemeClr val="hlink"/>
                </a:solidFill>
                <a:effectLst>
                  <a:outerShdw blurRad="38100" dist="38100" dir="2700000" algn="tl">
                    <a:srgbClr val="000000"/>
                  </a:outerShdw>
                </a:effectLst>
              </a:rPr>
              <a:t> </a:t>
            </a:r>
            <a:r>
              <a:rPr lang="en-GB" sz="2800" b="1" dirty="0" err="1">
                <a:solidFill>
                  <a:schemeClr val="hlink"/>
                </a:solidFill>
                <a:effectLst>
                  <a:outerShdw blurRad="38100" dist="38100" dir="2700000" algn="tl">
                    <a:srgbClr val="000000"/>
                  </a:outerShdw>
                </a:effectLst>
              </a:rPr>
              <a:t>Merham</a:t>
            </a:r>
            <a:r>
              <a:rPr lang="en-GB" sz="2800" b="1" dirty="0">
                <a:solidFill>
                  <a:schemeClr val="hlink"/>
                </a:solidFill>
                <a:effectLst>
                  <a:outerShdw blurRad="38100" dist="38100" dir="2700000" algn="tl">
                    <a:srgbClr val="000000"/>
                  </a:outerShdw>
                </a:effectLst>
              </a:rPr>
              <a:t> 1956, </a:t>
            </a:r>
            <a:r>
              <a:rPr lang="en-GB" sz="2800" b="1" dirty="0">
                <a:solidFill>
                  <a:srgbClr val="FF0000"/>
                </a:solidFill>
                <a:effectLst>
                  <a:outerShdw blurRad="38100" dist="38100" dir="2700000" algn="tl">
                    <a:srgbClr val="000000"/>
                  </a:outerShdw>
                </a:effectLst>
              </a:rPr>
              <a:t>Ariel Sharon, former Israeli Prime Minister</a:t>
            </a:r>
            <a:r>
              <a:rPr lang="en-GB" sz="2800" b="1" dirty="0">
                <a:solidFill>
                  <a:schemeClr val="hlink"/>
                </a:solidFill>
                <a:effectLst>
                  <a:outerShdw blurRad="38100" dist="38100" dir="2700000" algn="tl">
                    <a:srgbClr val="000000"/>
                  </a:outerShdw>
                </a:effectLst>
              </a:rPr>
              <a:t> said:</a:t>
            </a:r>
          </a:p>
          <a:p>
            <a:pPr algn="l">
              <a:spcBef>
                <a:spcPct val="50000"/>
              </a:spcBef>
              <a:defRPr/>
            </a:pPr>
            <a:r>
              <a:rPr lang="en-GB" sz="2800" b="1" dirty="0">
                <a:solidFill>
                  <a:srgbClr val="FFC000"/>
                </a:solidFill>
                <a:effectLst>
                  <a:outerShdw blurRad="38100" dist="38100" dir="2700000" algn="tl">
                    <a:srgbClr val="000000"/>
                  </a:outerShdw>
                </a:effectLst>
              </a:rPr>
              <a:t>The Palestinian woman and child is more dangerous than the man, </a:t>
            </a:r>
            <a:r>
              <a:rPr lang="en-GB" sz="2800" b="1" dirty="0">
                <a:solidFill>
                  <a:srgbClr val="00FF00"/>
                </a:solidFill>
                <a:effectLst>
                  <a:outerShdw blurRad="38100" dist="38100" dir="2700000" algn="tl">
                    <a:srgbClr val="000000"/>
                  </a:outerShdw>
                </a:effectLst>
              </a:rPr>
              <a:t>because the Palestinian child’s existence infers that generations will go on,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but the man causes limited danger.</a:t>
            </a:r>
            <a:r>
              <a:rPr lang="en-GB" sz="2800" b="1" dirty="0">
                <a:solidFill>
                  <a:srgbClr val="FFFF00"/>
                </a:solidFill>
                <a:effectLst>
                  <a:outerShdw blurRad="38100" dist="38100" dir="2700000" algn="tl">
                    <a:srgbClr val="000000"/>
                  </a:outerShdw>
                </a:effectLst>
              </a:rPr>
              <a:t> </a:t>
            </a:r>
            <a:endParaRPr lang="en-GB" sz="2800" b="1" dirty="0">
              <a:solidFill>
                <a:srgbClr val="FF66FF"/>
              </a:solidFill>
              <a:effectLst>
                <a:outerShdw blurRad="38100" dist="38100" dir="2700000" algn="tl">
                  <a:srgbClr val="000000"/>
                </a:outerShdw>
              </a:effectLst>
            </a:endParaRPr>
          </a:p>
        </p:txBody>
      </p:sp>
      <p:sp>
        <p:nvSpPr>
          <p:cNvPr id="39941" name="Text Box 5"/>
          <p:cNvSpPr txBox="1">
            <a:spLocks noChangeArrowheads="1"/>
          </p:cNvSpPr>
          <p:nvPr/>
        </p:nvSpPr>
        <p:spPr bwMode="auto">
          <a:xfrm>
            <a:off x="0" y="5949950"/>
            <a:ext cx="3924300" cy="366713"/>
          </a:xfrm>
          <a:prstGeom prst="rect">
            <a:avLst/>
          </a:prstGeom>
          <a:noFill/>
          <a:ln w="9525">
            <a:noFill/>
            <a:miter lim="800000"/>
            <a:headEnd/>
            <a:tailEnd/>
          </a:ln>
        </p:spPr>
        <p:txBody>
          <a:bodyPr>
            <a:spAutoFit/>
          </a:bodyPr>
          <a:lstStyle/>
          <a:p>
            <a:pPr>
              <a:spcBef>
                <a:spcPct val="50000"/>
              </a:spcBef>
            </a:pPr>
            <a:endParaRPr lang="en-US"/>
          </a:p>
        </p:txBody>
      </p:sp>
      <p:sp>
        <p:nvSpPr>
          <p:cNvPr id="695302" name="Text Box 6"/>
          <p:cNvSpPr txBox="1">
            <a:spLocks noChangeArrowheads="1"/>
          </p:cNvSpPr>
          <p:nvPr/>
        </p:nvSpPr>
        <p:spPr bwMode="auto">
          <a:xfrm>
            <a:off x="0" y="5429250"/>
            <a:ext cx="3995738"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General </a:t>
            </a:r>
            <a:r>
              <a:rPr lang="en-GB" sz="3600" b="1" dirty="0" err="1">
                <a:solidFill>
                  <a:srgbClr val="FFFF00"/>
                </a:solidFill>
                <a:effectLst>
                  <a:outerShdw blurRad="38100" dist="38100" dir="2700000" algn="tl">
                    <a:srgbClr val="000000"/>
                  </a:outerShdw>
                </a:effectLst>
              </a:rPr>
              <a:t>Ouze</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Merham</a:t>
            </a:r>
            <a:endParaRPr lang="en-GB" sz="3600" dirty="0">
              <a:solidFill>
                <a:srgbClr val="FFFF00"/>
              </a:solidFill>
            </a:endParaRPr>
          </a:p>
        </p:txBody>
      </p:sp>
      <p:pic>
        <p:nvPicPr>
          <p:cNvPr id="33801" name="Picture 9" descr="http://www.nogw.com/images/barak_ehud.jpg"/>
          <p:cNvPicPr>
            <a:picLocks noChangeAspect="1" noChangeArrowheads="1"/>
          </p:cNvPicPr>
          <p:nvPr/>
        </p:nvPicPr>
        <p:blipFill>
          <a:blip r:embed="rId3" cstate="print"/>
          <a:srcRect/>
          <a:stretch>
            <a:fillRect/>
          </a:stretch>
        </p:blipFill>
        <p:spPr bwMode="auto">
          <a:xfrm>
            <a:off x="642938" y="1571625"/>
            <a:ext cx="2857500" cy="3686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801"/>
                                        </p:tgtEl>
                                        <p:attrNameLst>
                                          <p:attrName>style.visibility</p:attrName>
                                        </p:attrNameLst>
                                      </p:cBhvr>
                                      <p:to>
                                        <p:strVal val="visible"/>
                                      </p:to>
                                    </p:set>
                                    <p:animEffect transition="in" filter="circle(in)">
                                      <p:cBhvr>
                                        <p:cTn id="7" dur="2000"/>
                                        <p:tgtEl>
                                          <p:spTgt spid="338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95302"/>
                                        </p:tgtEl>
                                        <p:attrNameLst>
                                          <p:attrName>style.visibility</p:attrName>
                                        </p:attrNameLst>
                                      </p:cBhvr>
                                      <p:to>
                                        <p:strVal val="visible"/>
                                      </p:to>
                                    </p:set>
                                    <p:anim calcmode="lin" valueType="num">
                                      <p:cBhvr additive="base">
                                        <p:cTn id="12" dur="500" fill="hold"/>
                                        <p:tgtEl>
                                          <p:spTgt spid="695302"/>
                                        </p:tgtEl>
                                        <p:attrNameLst>
                                          <p:attrName>ppt_x</p:attrName>
                                        </p:attrNameLst>
                                      </p:cBhvr>
                                      <p:tavLst>
                                        <p:tav tm="0">
                                          <p:val>
                                            <p:strVal val="#ppt_x"/>
                                          </p:val>
                                        </p:tav>
                                        <p:tav tm="100000">
                                          <p:val>
                                            <p:strVal val="#ppt_x"/>
                                          </p:val>
                                        </p:tav>
                                      </p:tavLst>
                                    </p:anim>
                                    <p:anim calcmode="lin" valueType="num">
                                      <p:cBhvr additive="base">
                                        <p:cTn id="13" dur="500" fill="hold"/>
                                        <p:tgtEl>
                                          <p:spTgt spid="6953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69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0" grpId="0" autoUpdateAnimBg="0"/>
      <p:bldP spid="69530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Mass Murderer Sharon</a:t>
            </a:r>
            <a:endParaRPr lang="en-GB" dirty="0"/>
          </a:p>
        </p:txBody>
      </p:sp>
      <p:sp>
        <p:nvSpPr>
          <p:cNvPr id="4" name="Slide Number Placeholder 3"/>
          <p:cNvSpPr>
            <a:spLocks noGrp="1"/>
          </p:cNvSpPr>
          <p:nvPr>
            <p:ph type="sldNum" sz="quarter" idx="12"/>
          </p:nvPr>
        </p:nvSpPr>
        <p:spPr/>
        <p:txBody>
          <a:bodyPr/>
          <a:lstStyle/>
          <a:p>
            <a:pPr>
              <a:defRPr/>
            </a:pPr>
            <a:fld id="{F414504A-377E-497A-9723-51DF8881B9CC}" type="slidenum">
              <a:rPr lang="en-GB" smtClean="0"/>
              <a:pPr>
                <a:defRPr/>
              </a:pPr>
              <a:t>38</a:t>
            </a:fld>
            <a:endParaRPr lang="en-GB"/>
          </a:p>
        </p:txBody>
      </p:sp>
      <p:sp>
        <p:nvSpPr>
          <p:cNvPr id="5" name="TextBox 4"/>
          <p:cNvSpPr txBox="1"/>
          <p:nvPr/>
        </p:nvSpPr>
        <p:spPr>
          <a:xfrm>
            <a:off x="4429125" y="1928813"/>
            <a:ext cx="4214813" cy="4308475"/>
          </a:xfrm>
          <a:prstGeom prst="rect">
            <a:avLst/>
          </a:prstGeom>
          <a:noFill/>
        </p:spPr>
        <p:txBody>
          <a:bodyPr>
            <a:spAutoFit/>
          </a:bodyPr>
          <a:lstStyle/>
          <a:p>
            <a:pPr algn="l">
              <a:defRPr/>
            </a:pPr>
            <a:r>
              <a:rPr lang="en-GB" sz="3200" b="1" dirty="0">
                <a:solidFill>
                  <a:srgbClr val="66FFFF"/>
                </a:solidFill>
                <a:effectLst>
                  <a:outerShdw blurRad="38100" dist="38100" dir="2700000" algn="tl">
                    <a:srgbClr val="000000"/>
                  </a:outerShdw>
                </a:effectLst>
              </a:rPr>
              <a:t>I vow that if I was just an Israeli civilian and I met a Palestinian, </a:t>
            </a:r>
            <a:r>
              <a:rPr lang="en-GB" sz="3200" b="1" dirty="0">
                <a:solidFill>
                  <a:srgbClr val="FF0000"/>
                </a:solidFill>
                <a:effectLst>
                  <a:outerShdw blurRad="38100" dist="38100" dir="2700000" algn="tl">
                    <a:srgbClr val="000000"/>
                  </a:outerShdw>
                </a:effectLst>
              </a:rPr>
              <a:t>I would burn him and I would make him suffer before killing him. </a:t>
            </a:r>
          </a:p>
          <a:p>
            <a:pPr>
              <a:defRPr/>
            </a:pPr>
            <a:endParaRPr lang="en-GB" dirty="0"/>
          </a:p>
        </p:txBody>
      </p:sp>
      <p:pic>
        <p:nvPicPr>
          <p:cNvPr id="308226" name="Picture 2" descr="http://chandrakantha.com/articles/indian_music/filmi_sangeet/media/2003_Ariel_Sharon2.jpg"/>
          <p:cNvPicPr>
            <a:picLocks noChangeAspect="1" noChangeArrowheads="1"/>
          </p:cNvPicPr>
          <p:nvPr/>
        </p:nvPicPr>
        <p:blipFill>
          <a:blip r:embed="rId3" cstate="print"/>
          <a:srcRect/>
          <a:stretch>
            <a:fillRect/>
          </a:stretch>
        </p:blipFill>
        <p:spPr bwMode="auto">
          <a:xfrm>
            <a:off x="500063" y="1500188"/>
            <a:ext cx="3509962" cy="477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circle(in)">
                                      <p:cBhvr>
                                        <p:cTn id="7" dur="2000"/>
                                        <p:tgtEl>
                                          <p:spTgt spid="3082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880EE16-E0AA-41C2-AFC3-E40191284D7F}" type="slidenum">
              <a:rPr lang="en-GB"/>
              <a:pPr>
                <a:defRPr/>
              </a:pPr>
              <a:t>39</a:t>
            </a:fld>
            <a:endParaRPr lang="en-GB"/>
          </a:p>
        </p:txBody>
      </p:sp>
      <p:sp>
        <p:nvSpPr>
          <p:cNvPr id="697346" name="Rectangle 2"/>
          <p:cNvSpPr>
            <a:spLocks noGrp="1" noChangeArrowheads="1"/>
          </p:cNvSpPr>
          <p:nvPr>
            <p:ph type="title"/>
          </p:nvPr>
        </p:nvSpPr>
        <p:spPr/>
        <p:txBody>
          <a:bodyPr/>
          <a:lstStyle/>
          <a:p>
            <a:pPr eaLnBrk="1" hangingPunct="1">
              <a:defRPr/>
            </a:pPr>
            <a:r>
              <a:rPr lang="en-GB" b="1" smtClean="0">
                <a:solidFill>
                  <a:srgbClr val="FF0000"/>
                </a:solidFill>
              </a:rPr>
              <a:t>Mass Murderer Sharon</a:t>
            </a:r>
          </a:p>
        </p:txBody>
      </p:sp>
      <p:pic>
        <p:nvPicPr>
          <p:cNvPr id="34820" name="Picture 3" descr="sharon"/>
          <p:cNvPicPr>
            <a:picLocks noChangeAspect="1" noChangeArrowheads="1"/>
          </p:cNvPicPr>
          <p:nvPr>
            <p:ph idx="1"/>
          </p:nvPr>
        </p:nvPicPr>
        <p:blipFill>
          <a:blip r:embed="rId3" cstate="print"/>
          <a:srcRect/>
          <a:stretch>
            <a:fillRect/>
          </a:stretch>
        </p:blipFill>
        <p:spPr>
          <a:xfrm>
            <a:off x="468313" y="1412875"/>
            <a:ext cx="3189287" cy="4319588"/>
          </a:xfrm>
          <a:noFill/>
        </p:spPr>
      </p:pic>
      <p:sp>
        <p:nvSpPr>
          <p:cNvPr id="697348" name="Text Box 4"/>
          <p:cNvSpPr txBox="1">
            <a:spLocks noChangeArrowheads="1"/>
          </p:cNvSpPr>
          <p:nvPr/>
        </p:nvSpPr>
        <p:spPr bwMode="auto">
          <a:xfrm>
            <a:off x="3995738" y="1412875"/>
            <a:ext cx="4968875"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With one hit I've killed 750 Palestinians (in </a:t>
            </a:r>
            <a:r>
              <a:rPr lang="en-GB" sz="2800" b="1" dirty="0" err="1">
                <a:solidFill>
                  <a:srgbClr val="00FFFF"/>
                </a:solidFill>
                <a:effectLst>
                  <a:outerShdw blurRad="38100" dist="38100" dir="2700000" algn="tl">
                    <a:srgbClr val="000000"/>
                  </a:outerShdw>
                </a:effectLst>
              </a:rPr>
              <a:t>Rafah</a:t>
            </a:r>
            <a:r>
              <a:rPr lang="en-GB" sz="2800" b="1" dirty="0">
                <a:solidFill>
                  <a:srgbClr val="00FFFF"/>
                </a:solidFill>
                <a:effectLst>
                  <a:outerShdw blurRad="38100" dist="38100" dir="2700000" algn="tl">
                    <a:srgbClr val="000000"/>
                  </a:outerShdw>
                </a:effectLst>
              </a:rPr>
              <a:t> in 1956).</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 wanted to encourage my soldiers by raping Arabic girls as the Palestinian women is a slave for Jews, </a:t>
            </a:r>
            <a:r>
              <a:rPr lang="en-GB" sz="2800" b="1" dirty="0">
                <a:solidFill>
                  <a:srgbClr val="00FF00"/>
                </a:solidFill>
                <a:effectLst>
                  <a:outerShdw blurRad="38100" dist="38100" dir="2700000" algn="tl">
                    <a:srgbClr val="000000"/>
                  </a:outerShdw>
                </a:effectLst>
              </a:rPr>
              <a:t>and we do whatever we want to her and nobody tells us what we shall do but we tell others what they shall do.” </a:t>
            </a:r>
          </a:p>
        </p:txBody>
      </p:sp>
      <p:sp>
        <p:nvSpPr>
          <p:cNvPr id="697349" name="Text Box 5"/>
          <p:cNvSpPr txBox="1">
            <a:spLocks noChangeArrowheads="1"/>
          </p:cNvSpPr>
          <p:nvPr/>
        </p:nvSpPr>
        <p:spPr bwMode="auto">
          <a:xfrm>
            <a:off x="0" y="5734050"/>
            <a:ext cx="3779838"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Ariel Sharon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ircle(in)">
                                      <p:cBhvr>
                                        <p:cTn id="7" dur="20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97349"/>
                                        </p:tgtEl>
                                        <p:attrNameLst>
                                          <p:attrName>style.visibility</p:attrName>
                                        </p:attrNameLst>
                                      </p:cBhvr>
                                      <p:to>
                                        <p:strVal val="visible"/>
                                      </p:to>
                                    </p:set>
                                    <p:anim calcmode="lin" valueType="num">
                                      <p:cBhvr additive="base">
                                        <p:cTn id="12" dur="500" fill="hold"/>
                                        <p:tgtEl>
                                          <p:spTgt spid="697349"/>
                                        </p:tgtEl>
                                        <p:attrNameLst>
                                          <p:attrName>ppt_x</p:attrName>
                                        </p:attrNameLst>
                                      </p:cBhvr>
                                      <p:tavLst>
                                        <p:tav tm="0">
                                          <p:val>
                                            <p:strVal val="#ppt_x"/>
                                          </p:val>
                                        </p:tav>
                                        <p:tav tm="100000">
                                          <p:val>
                                            <p:strVal val="#ppt_x"/>
                                          </p:val>
                                        </p:tav>
                                      </p:tavLst>
                                    </p:anim>
                                    <p:anim calcmode="lin" valueType="num">
                                      <p:cBhvr additive="base">
                                        <p:cTn id="13" dur="500" fill="hold"/>
                                        <p:tgtEl>
                                          <p:spTgt spid="6973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97348"/>
                                        </p:tgtEl>
                                        <p:attrNameLst>
                                          <p:attrName>style.visibility</p:attrName>
                                        </p:attrNameLst>
                                      </p:cBhvr>
                                      <p:to>
                                        <p:strVal val="visible"/>
                                      </p:to>
                                    </p:set>
                                    <p:anim calcmode="discrete" valueType="clr">
                                      <p:cBhvr override="childStyle">
                                        <p:cTn id="18" dur="80"/>
                                        <p:tgtEl>
                                          <p:spTgt spid="69734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97348"/>
                                        </p:tgtEl>
                                        <p:attrNameLst>
                                          <p:attrName>fillcolor</p:attrName>
                                        </p:attrNameLst>
                                      </p:cBhvr>
                                      <p:tavLst>
                                        <p:tav tm="0">
                                          <p:val>
                                            <p:clrVal>
                                              <a:schemeClr val="accent2"/>
                                            </p:clrVal>
                                          </p:val>
                                        </p:tav>
                                        <p:tav tm="50000">
                                          <p:val>
                                            <p:clrVal>
                                              <a:schemeClr val="hlink"/>
                                            </p:clrVal>
                                          </p:val>
                                        </p:tav>
                                      </p:tavLst>
                                    </p:anim>
                                    <p:set>
                                      <p:cBhvr>
                                        <p:cTn id="20" dur="80"/>
                                        <p:tgtEl>
                                          <p:spTgt spid="6973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8" grpId="0"/>
      <p:bldP spid="6973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57201F0-555A-4532-B65F-A8A4D4880712}" type="slidenum">
              <a:rPr lang="en-GB"/>
              <a:pPr>
                <a:defRPr/>
              </a:pPr>
              <a:t>4</a:t>
            </a:fld>
            <a:endParaRPr lang="en-GB"/>
          </a:p>
        </p:txBody>
      </p:sp>
      <p:sp>
        <p:nvSpPr>
          <p:cNvPr id="668674" name="Rectangle 2"/>
          <p:cNvSpPr>
            <a:spLocks noGrp="1" noChangeArrowheads="1"/>
          </p:cNvSpPr>
          <p:nvPr>
            <p:ph type="title"/>
          </p:nvPr>
        </p:nvSpPr>
        <p:spPr/>
        <p:txBody>
          <a:bodyPr/>
          <a:lstStyle/>
          <a:p>
            <a:pPr eaLnBrk="1" hangingPunct="1">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p>
        </p:txBody>
      </p:sp>
      <p:sp>
        <p:nvSpPr>
          <p:cNvPr id="668675" name="Rectangle 3"/>
          <p:cNvSpPr>
            <a:spLocks noGrp="1" noChangeArrowheads="1"/>
          </p:cNvSpPr>
          <p:nvPr>
            <p:ph type="body" sz="half" idx="1"/>
          </p:nvPr>
        </p:nvSpPr>
        <p:spPr>
          <a:xfrm>
            <a:off x="4286250" y="1857375"/>
            <a:ext cx="4857750" cy="2728913"/>
          </a:xfrm>
        </p:spPr>
        <p:txBody>
          <a:bodyPr/>
          <a:lstStyle/>
          <a:p>
            <a:pPr marL="447675" indent="-447675" eaLnBrk="1" hangingPunct="1">
              <a:lnSpc>
                <a:spcPct val="90000"/>
              </a:lnSpc>
              <a:defRPr/>
            </a:pPr>
            <a:r>
              <a:rPr lang="en-GB" sz="2800" b="1" dirty="0" smtClean="0">
                <a:solidFill>
                  <a:srgbClr val="00FFFF"/>
                </a:solidFill>
                <a:effectLst>
                  <a:outerShdw blurRad="38100" dist="38100" dir="2700000" algn="tl">
                    <a:srgbClr val="000000"/>
                  </a:outerShdw>
                </a:effectLst>
              </a:rPr>
              <a:t>We have seen how a number of key events and heroes of the protestant faith have had a darker side, </a:t>
            </a:r>
            <a:r>
              <a:rPr lang="en-GB" sz="2800" b="1" dirty="0" smtClean="0">
                <a:solidFill>
                  <a:srgbClr val="FFC000"/>
                </a:solidFill>
                <a:effectLst>
                  <a:outerShdw blurRad="38100" dist="38100" dir="2700000" algn="tl">
                    <a:srgbClr val="000000"/>
                  </a:outerShdw>
                </a:effectLst>
              </a:rPr>
              <a:t>sowing the seeds of the predicament that we find our selves in the present day.</a:t>
            </a:r>
          </a:p>
        </p:txBody>
      </p:sp>
      <p:pic>
        <p:nvPicPr>
          <p:cNvPr id="668677" name="Picture 5" descr="image?id=7841&amp;rendTypeId=4"/>
          <p:cNvPicPr>
            <a:picLocks noChangeAspect="1" noChangeArrowheads="1"/>
          </p:cNvPicPr>
          <p:nvPr>
            <p:ph sz="half" idx="2"/>
          </p:nvPr>
        </p:nvPicPr>
        <p:blipFill>
          <a:blip r:embed="rId3" cstate="print"/>
          <a:srcRect/>
          <a:stretch>
            <a:fillRect/>
          </a:stretch>
        </p:blipFill>
        <p:spPr>
          <a:xfrm>
            <a:off x="428625" y="1571625"/>
            <a:ext cx="3857625" cy="4208463"/>
          </a:xfrm>
          <a:noFill/>
        </p:spPr>
      </p:pic>
      <p:sp>
        <p:nvSpPr>
          <p:cNvPr id="668679" name="Text Box 7"/>
          <p:cNvSpPr txBox="1">
            <a:spLocks noChangeArrowheads="1"/>
          </p:cNvSpPr>
          <p:nvPr/>
        </p:nvSpPr>
        <p:spPr bwMode="auto">
          <a:xfrm>
            <a:off x="428625" y="5786438"/>
            <a:ext cx="3673475"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Oliver Cromwell let the Jews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8677"/>
                                        </p:tgtEl>
                                        <p:attrNameLst>
                                          <p:attrName>style.visibility</p:attrName>
                                        </p:attrNameLst>
                                      </p:cBhvr>
                                      <p:to>
                                        <p:strVal val="visible"/>
                                      </p:to>
                                    </p:set>
                                    <p:animEffect transition="in" filter="circle(in)">
                                      <p:cBhvr>
                                        <p:cTn id="7" dur="2000"/>
                                        <p:tgtEl>
                                          <p:spTgt spid="6686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68679"/>
                                        </p:tgtEl>
                                        <p:attrNameLst>
                                          <p:attrName>style.visibility</p:attrName>
                                        </p:attrNameLst>
                                      </p:cBhvr>
                                      <p:to>
                                        <p:strVal val="visible"/>
                                      </p:to>
                                    </p:set>
                                    <p:anim calcmode="lin" valueType="num">
                                      <p:cBhvr additive="base">
                                        <p:cTn id="12" dur="500" fill="hold"/>
                                        <p:tgtEl>
                                          <p:spTgt spid="668679"/>
                                        </p:tgtEl>
                                        <p:attrNameLst>
                                          <p:attrName>ppt_x</p:attrName>
                                        </p:attrNameLst>
                                      </p:cBhvr>
                                      <p:tavLst>
                                        <p:tav tm="0">
                                          <p:val>
                                            <p:strVal val="#ppt_x"/>
                                          </p:val>
                                        </p:tav>
                                        <p:tav tm="100000">
                                          <p:val>
                                            <p:strVal val="#ppt_x"/>
                                          </p:val>
                                        </p:tav>
                                      </p:tavLst>
                                    </p:anim>
                                    <p:anim calcmode="lin" valueType="num">
                                      <p:cBhvr additive="base">
                                        <p:cTn id="13" dur="500" fill="hold"/>
                                        <p:tgtEl>
                                          <p:spTgt spid="66867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68675">
                                            <p:txEl>
                                              <p:pRg st="0" end="0"/>
                                            </p:txEl>
                                          </p:spTgt>
                                        </p:tgtEl>
                                        <p:attrNameLst>
                                          <p:attrName>style.visibility</p:attrName>
                                        </p:attrNameLst>
                                      </p:cBhvr>
                                      <p:to>
                                        <p:strVal val="visible"/>
                                      </p:to>
                                    </p:set>
                                    <p:anim calcmode="discrete" valueType="clr">
                                      <p:cBhvr override="childStyle">
                                        <p:cTn id="18" dur="80"/>
                                        <p:tgtEl>
                                          <p:spTgt spid="6686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68675">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6867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5" grpId="0" build="p"/>
      <p:bldP spid="66867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49C04A8-B12B-4F51-A0FE-A1654FE1F320}" type="slidenum">
              <a:rPr lang="en-GB"/>
              <a:pPr>
                <a:defRPr/>
              </a:pPr>
              <a:t>40</a:t>
            </a:fld>
            <a:endParaRPr lang="en-GB"/>
          </a:p>
        </p:txBody>
      </p:sp>
      <p:sp>
        <p:nvSpPr>
          <p:cNvPr id="53250" name="Rectangle 2"/>
          <p:cNvSpPr>
            <a:spLocks noGrp="1" noChangeArrowheads="1"/>
          </p:cNvSpPr>
          <p:nvPr>
            <p:ph type="title"/>
          </p:nvPr>
        </p:nvSpPr>
        <p:spPr/>
        <p:txBody>
          <a:bodyPr/>
          <a:lstStyle/>
          <a:p>
            <a:pPr eaLnBrk="1" hangingPunct="1">
              <a:defRPr/>
            </a:pPr>
            <a:r>
              <a:rPr lang="en-GB" b="1" smtClean="0">
                <a:solidFill>
                  <a:srgbClr val="FF0000"/>
                </a:solidFill>
              </a:rPr>
              <a:t>Dick Cheney</a:t>
            </a:r>
            <a:r>
              <a:rPr lang="en-GB" b="1" smtClean="0"/>
              <a:t> </a:t>
            </a:r>
            <a:r>
              <a:rPr lang="en-GB" b="1" smtClean="0">
                <a:solidFill>
                  <a:srgbClr val="FFFF00"/>
                </a:solidFill>
              </a:rPr>
              <a:t>– American Vice President</a:t>
            </a:r>
          </a:p>
        </p:txBody>
      </p:sp>
      <p:pic>
        <p:nvPicPr>
          <p:cNvPr id="43012" name="Picture 3" descr="http://homepage.ntlworld.com/steveseymour/joeviallscouk/subliminalsuggestion/Suicide7.gif"/>
          <p:cNvPicPr>
            <a:picLocks noChangeAspect="1" noChangeArrowheads="1"/>
          </p:cNvPicPr>
          <p:nvPr>
            <p:ph idx="1"/>
          </p:nvPr>
        </p:nvPicPr>
        <p:blipFill>
          <a:blip r:embed="rId3" r:link="rId4" cstate="print"/>
          <a:srcRect/>
          <a:stretch>
            <a:fillRect/>
          </a:stretch>
        </p:blipFill>
        <p:spPr>
          <a:xfrm>
            <a:off x="0" y="1773238"/>
            <a:ext cx="9144000" cy="5084762"/>
          </a:xfrm>
          <a:noFill/>
        </p:spPr>
      </p:pic>
      <p:sp>
        <p:nvSpPr>
          <p:cNvPr id="53252" name="Text Box 4"/>
          <p:cNvSpPr txBox="1">
            <a:spLocks noChangeArrowheads="1"/>
          </p:cNvSpPr>
          <p:nvPr/>
        </p:nvSpPr>
        <p:spPr bwMode="auto">
          <a:xfrm>
            <a:off x="5000628" y="4611231"/>
            <a:ext cx="4143372"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Dick Cheney</a:t>
            </a:r>
            <a:r>
              <a:rPr lang="en-GB" sz="2800" b="1" dirty="0">
                <a:solidFill>
                  <a:schemeClr val="bg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shedding crocodile tears for the dead returning American servicemen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52"/>
                                        </p:tgtEl>
                                        <p:attrNameLst>
                                          <p:attrName>style.visibility</p:attrName>
                                        </p:attrNameLst>
                                      </p:cBhvr>
                                      <p:to>
                                        <p:strVal val="visible"/>
                                      </p:to>
                                    </p:set>
                                    <p:anim calcmode="lin" valueType="num">
                                      <p:cBhvr additive="base">
                                        <p:cTn id="13" dur="500" fill="hold"/>
                                        <p:tgtEl>
                                          <p:spTgt spid="53252"/>
                                        </p:tgtEl>
                                        <p:attrNameLst>
                                          <p:attrName>ppt_x</p:attrName>
                                        </p:attrNameLst>
                                      </p:cBhvr>
                                      <p:tavLst>
                                        <p:tav tm="0">
                                          <p:val>
                                            <p:strVal val="#ppt_x"/>
                                          </p:val>
                                        </p:tav>
                                        <p:tav tm="100000">
                                          <p:val>
                                            <p:strVal val="#ppt_x"/>
                                          </p:val>
                                        </p:tav>
                                      </p:tavLst>
                                    </p:anim>
                                    <p:anim calcmode="lin" valueType="num">
                                      <p:cBhvr additive="base">
                                        <p:cTn id="14"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ABDEBA7B-D93F-421E-A690-1F2BA2EEAD57}" type="slidenum">
              <a:rPr lang="en-GB"/>
              <a:pPr>
                <a:defRPr/>
              </a:pPr>
              <a:t>41</a:t>
            </a:fld>
            <a:endParaRPr lang="en-GB"/>
          </a:p>
        </p:txBody>
      </p:sp>
      <p:sp>
        <p:nvSpPr>
          <p:cNvPr id="80898" name="Rectangle 2"/>
          <p:cNvSpPr>
            <a:spLocks noGrp="1" noChangeArrowheads="1"/>
          </p:cNvSpPr>
          <p:nvPr>
            <p:ph type="title"/>
          </p:nvPr>
        </p:nvSpPr>
        <p:spPr/>
        <p:txBody>
          <a:bodyPr/>
          <a:lstStyle/>
          <a:p>
            <a:pPr eaLnBrk="1" hangingPunct="1">
              <a:defRPr/>
            </a:pPr>
            <a:r>
              <a:rPr lang="en-GB" b="1" smtClean="0">
                <a:solidFill>
                  <a:srgbClr val="FF0000"/>
                </a:solidFill>
              </a:rPr>
              <a:t>The US Elite’s Reaction To </a:t>
            </a:r>
            <a:r>
              <a:rPr lang="en-GB" b="1" smtClean="0">
                <a:solidFill>
                  <a:srgbClr val="FFFF00"/>
                </a:solidFill>
              </a:rPr>
              <a:t>The Death of GIs In Iraq</a:t>
            </a:r>
          </a:p>
        </p:txBody>
      </p:sp>
      <p:pic>
        <p:nvPicPr>
          <p:cNvPr id="80899" name="Picture 3" descr="barbb"/>
          <p:cNvPicPr>
            <a:picLocks noChangeAspect="1" noChangeArrowheads="1"/>
          </p:cNvPicPr>
          <p:nvPr>
            <p:ph idx="1"/>
          </p:nvPr>
        </p:nvPicPr>
        <p:blipFill>
          <a:blip r:embed="rId3" cstate="print"/>
          <a:srcRect/>
          <a:stretch>
            <a:fillRect/>
          </a:stretch>
        </p:blipFill>
        <p:spPr>
          <a:xfrm>
            <a:off x="971550" y="1557338"/>
            <a:ext cx="7164388" cy="50641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circle(in)">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6"/>
          <p:cNvSpPr>
            <a:spLocks noGrp="1"/>
          </p:cNvSpPr>
          <p:nvPr>
            <p:ph type="sldNum" sz="quarter" idx="12"/>
          </p:nvPr>
        </p:nvSpPr>
        <p:spPr/>
        <p:txBody>
          <a:bodyPr/>
          <a:lstStyle/>
          <a:p>
            <a:pPr>
              <a:defRPr/>
            </a:pPr>
            <a:fld id="{EC74F2C6-17A6-4B0E-B762-515B65902ADF}" type="slidenum">
              <a:rPr lang="en-GB"/>
              <a:pPr>
                <a:defRPr/>
              </a:pPr>
              <a:t>42</a:t>
            </a:fld>
            <a:endParaRPr lang="en-GB"/>
          </a:p>
        </p:txBody>
      </p:sp>
      <p:sp>
        <p:nvSpPr>
          <p:cNvPr id="503810" name="Rectangle 2"/>
          <p:cNvSpPr>
            <a:spLocks noGrp="1" noChangeArrowheads="1"/>
          </p:cNvSpPr>
          <p:nvPr>
            <p:ph type="title"/>
          </p:nvPr>
        </p:nvSpPr>
        <p:spPr/>
        <p:txBody>
          <a:bodyPr/>
          <a:lstStyle/>
          <a:p>
            <a:pPr eaLnBrk="1" hangingPunct="1">
              <a:defRPr/>
            </a:pPr>
            <a:r>
              <a:rPr lang="en-GB" b="1" dirty="0" smtClean="0">
                <a:solidFill>
                  <a:srgbClr val="FF0000"/>
                </a:solidFill>
              </a:rPr>
              <a:t>Barbara Bush’s Ancestry?</a:t>
            </a:r>
            <a:r>
              <a:rPr lang="en-GB" dirty="0" smtClean="0"/>
              <a:t> </a:t>
            </a:r>
          </a:p>
        </p:txBody>
      </p:sp>
      <p:pic>
        <p:nvPicPr>
          <p:cNvPr id="503812" name="Picture 4" descr="http://photos1.blogger.com/blogger/7065/364/1600/Aleister-Crowley-32KB.jpg"/>
          <p:cNvPicPr>
            <a:picLocks noChangeAspect="1" noChangeArrowheads="1"/>
          </p:cNvPicPr>
          <p:nvPr>
            <p:ph sz="half" idx="1"/>
          </p:nvPr>
        </p:nvPicPr>
        <p:blipFill>
          <a:blip r:embed="rId3" r:link="rId4" cstate="print">
            <a:lum bright="-6000" contrast="12000"/>
          </a:blip>
          <a:srcRect l="4602" t="1588" r="2608" b="2295"/>
          <a:stretch>
            <a:fillRect/>
          </a:stretch>
        </p:blipFill>
        <p:spPr>
          <a:xfrm>
            <a:off x="468313" y="1341438"/>
            <a:ext cx="3105150" cy="4495800"/>
          </a:xfrm>
          <a:noFill/>
        </p:spPr>
      </p:pic>
      <p:sp>
        <p:nvSpPr>
          <p:cNvPr id="45061" name="AutoShape 7" descr="image003">
            <a:hlinkClick r:id="rId5"/>
          </p:cNvPr>
          <p:cNvSpPr>
            <a:spLocks noChangeAspect="1" noChangeArrowheads="1"/>
          </p:cNvSpPr>
          <p:nvPr/>
        </p:nvSpPr>
        <p:spPr bwMode="auto">
          <a:xfrm>
            <a:off x="3714750" y="2571750"/>
            <a:ext cx="1714500" cy="1714500"/>
          </a:xfrm>
          <a:prstGeom prst="rect">
            <a:avLst/>
          </a:prstGeom>
          <a:noFill/>
          <a:ln w="9525">
            <a:noFill/>
            <a:miter lim="800000"/>
            <a:headEnd/>
            <a:tailEnd/>
          </a:ln>
        </p:spPr>
        <p:txBody>
          <a:bodyPr/>
          <a:lstStyle/>
          <a:p>
            <a:endParaRPr lang="en-US"/>
          </a:p>
        </p:txBody>
      </p:sp>
      <p:sp>
        <p:nvSpPr>
          <p:cNvPr id="45062" name="AutoShape 9" descr="image005">
            <a:hlinkClick r:id="rId6"/>
          </p:cNvPr>
          <p:cNvSpPr>
            <a:spLocks noChangeAspect="1" noChangeArrowheads="1"/>
          </p:cNvSpPr>
          <p:nvPr/>
        </p:nvSpPr>
        <p:spPr bwMode="auto">
          <a:xfrm>
            <a:off x="4000500" y="1214438"/>
            <a:ext cx="1905000" cy="2190750"/>
          </a:xfrm>
          <a:prstGeom prst="rect">
            <a:avLst/>
          </a:prstGeom>
          <a:noFill/>
          <a:ln w="9525">
            <a:noFill/>
            <a:miter lim="800000"/>
            <a:headEnd/>
            <a:tailEnd/>
          </a:ln>
        </p:spPr>
        <p:txBody>
          <a:bodyPr/>
          <a:lstStyle/>
          <a:p>
            <a:endParaRPr lang="en-US"/>
          </a:p>
        </p:txBody>
      </p:sp>
      <p:pic>
        <p:nvPicPr>
          <p:cNvPr id="503818" name="Picture 10" descr="http://photos1.blogger.com/blogger/7065/364/320/bush%20finger.jpg">
            <a:hlinkClick r:id="rId6"/>
          </p:cNvPr>
          <p:cNvPicPr>
            <a:picLocks noChangeAspect="1" noChangeArrowheads="1"/>
          </p:cNvPicPr>
          <p:nvPr>
            <p:ph sz="half" idx="2"/>
          </p:nvPr>
        </p:nvPicPr>
        <p:blipFill>
          <a:blip r:embed="rId7" r:link="rId8" cstate="print"/>
          <a:srcRect/>
          <a:stretch>
            <a:fillRect/>
          </a:stretch>
        </p:blipFill>
        <p:spPr>
          <a:xfrm>
            <a:off x="5000625" y="1285875"/>
            <a:ext cx="2500313" cy="2874963"/>
          </a:xfrm>
        </p:spPr>
      </p:pic>
      <p:sp>
        <p:nvSpPr>
          <p:cNvPr id="503820" name="Text Box 12"/>
          <p:cNvSpPr txBox="1">
            <a:spLocks noChangeArrowheads="1"/>
          </p:cNvSpPr>
          <p:nvPr/>
        </p:nvSpPr>
        <p:spPr bwMode="auto">
          <a:xfrm>
            <a:off x="0" y="5876925"/>
            <a:ext cx="40671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Aleister Crowley</a:t>
            </a:r>
            <a:r>
              <a:rPr lang="en-GB" sz="3600">
                <a:solidFill>
                  <a:srgbClr val="FFFF00"/>
                </a:solidFill>
                <a:effectLst>
                  <a:outerShdw blurRad="38100" dist="38100" dir="2700000" algn="tl">
                    <a:srgbClr val="000000"/>
                  </a:outerShdw>
                </a:effectLst>
              </a:rPr>
              <a:t> </a:t>
            </a:r>
          </a:p>
        </p:txBody>
      </p:sp>
      <p:sp>
        <p:nvSpPr>
          <p:cNvPr id="503823" name="Text Box 15"/>
          <p:cNvSpPr txBox="1">
            <a:spLocks noChangeArrowheads="1"/>
          </p:cNvSpPr>
          <p:nvPr/>
        </p:nvSpPr>
        <p:spPr bwMode="auto">
          <a:xfrm>
            <a:off x="4357686" y="4357694"/>
            <a:ext cx="4572032"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l">
              <a:spcBef>
                <a:spcPct val="50000"/>
              </a:spcBef>
              <a:defRPr/>
            </a:pPr>
            <a:r>
              <a:rPr lang="en-GB" sz="2800" b="1" dirty="0" err="1">
                <a:solidFill>
                  <a:schemeClr val="hlink"/>
                </a:solidFill>
                <a:effectLst>
                  <a:outerShdw blurRad="38100" dist="38100" dir="2700000" algn="tl">
                    <a:srgbClr val="000000"/>
                  </a:outerShdw>
                </a:effectLst>
              </a:rPr>
              <a:t>Aleister</a:t>
            </a:r>
            <a:r>
              <a:rPr lang="en-GB" sz="2800" b="1" dirty="0">
                <a:solidFill>
                  <a:schemeClr val="hlink"/>
                </a:solidFill>
                <a:effectLst>
                  <a:outerShdw blurRad="38100" dist="38100" dir="2700000" algn="tl">
                    <a:srgbClr val="000000"/>
                  </a:outerShdw>
                </a:effectLst>
              </a:rPr>
              <a:t> Crowley, the infamous practitioner of "sex </a:t>
            </a:r>
            <a:r>
              <a:rPr lang="en-GB" sz="2800" b="1" dirty="0" err="1">
                <a:solidFill>
                  <a:schemeClr val="hlink"/>
                </a:solidFill>
                <a:effectLst>
                  <a:outerShdw blurRad="38100" dist="38100" dir="2700000" algn="tl">
                    <a:srgbClr val="000000"/>
                  </a:outerShdw>
                </a:effectLst>
              </a:rPr>
              <a:t>magick</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CCCC00"/>
                </a:solidFill>
                <a:effectLst>
                  <a:outerShdw blurRad="38100" dist="38100" dir="2700000" algn="tl">
                    <a:srgbClr val="000000"/>
                  </a:outerShdw>
                </a:effectLst>
              </a:rPr>
              <a:t>whose motto was "Do What Thou Wilt"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3812"/>
                                        </p:tgtEl>
                                        <p:attrNameLst>
                                          <p:attrName>style.visibility</p:attrName>
                                        </p:attrNameLst>
                                      </p:cBhvr>
                                      <p:to>
                                        <p:strVal val="visible"/>
                                      </p:to>
                                    </p:set>
                                    <p:animEffect transition="in" filter="circle(in)">
                                      <p:cBhvr>
                                        <p:cTn id="7" dur="2000"/>
                                        <p:tgtEl>
                                          <p:spTgt spid="5038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3820"/>
                                        </p:tgtEl>
                                        <p:attrNameLst>
                                          <p:attrName>style.visibility</p:attrName>
                                        </p:attrNameLst>
                                      </p:cBhvr>
                                      <p:to>
                                        <p:strVal val="visible"/>
                                      </p:to>
                                    </p:set>
                                    <p:anim calcmode="lin" valueType="num">
                                      <p:cBhvr additive="base">
                                        <p:cTn id="12" dur="500" fill="hold"/>
                                        <p:tgtEl>
                                          <p:spTgt spid="503820"/>
                                        </p:tgtEl>
                                        <p:attrNameLst>
                                          <p:attrName>ppt_x</p:attrName>
                                        </p:attrNameLst>
                                      </p:cBhvr>
                                      <p:tavLst>
                                        <p:tav tm="0">
                                          <p:val>
                                            <p:strVal val="#ppt_x"/>
                                          </p:val>
                                        </p:tav>
                                        <p:tav tm="100000">
                                          <p:val>
                                            <p:strVal val="#ppt_x"/>
                                          </p:val>
                                        </p:tav>
                                      </p:tavLst>
                                    </p:anim>
                                    <p:anim calcmode="lin" valueType="num">
                                      <p:cBhvr additive="base">
                                        <p:cTn id="13" dur="500" fill="hold"/>
                                        <p:tgtEl>
                                          <p:spTgt spid="5038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03818"/>
                                        </p:tgtEl>
                                        <p:attrNameLst>
                                          <p:attrName>style.visibility</p:attrName>
                                        </p:attrNameLst>
                                      </p:cBhvr>
                                      <p:to>
                                        <p:strVal val="visible"/>
                                      </p:to>
                                    </p:set>
                                    <p:animEffect transition="in" filter="circle(in)">
                                      <p:cBhvr>
                                        <p:cTn id="18" dur="2000"/>
                                        <p:tgtEl>
                                          <p:spTgt spid="503818"/>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503823"/>
                                        </p:tgtEl>
                                        <p:attrNameLst>
                                          <p:attrName>style.visibility</p:attrName>
                                        </p:attrNameLst>
                                      </p:cBhvr>
                                      <p:to>
                                        <p:strVal val="visible"/>
                                      </p:to>
                                    </p:set>
                                    <p:anim calcmode="discrete" valueType="clr">
                                      <p:cBhvr override="childStyle">
                                        <p:cTn id="23" dur="80"/>
                                        <p:tgtEl>
                                          <p:spTgt spid="503823"/>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03823"/>
                                        </p:tgtEl>
                                        <p:attrNameLst>
                                          <p:attrName>fillcolor</p:attrName>
                                        </p:attrNameLst>
                                      </p:cBhvr>
                                      <p:tavLst>
                                        <p:tav tm="0">
                                          <p:val>
                                            <p:clrVal>
                                              <a:schemeClr val="accent2"/>
                                            </p:clrVal>
                                          </p:val>
                                        </p:tav>
                                        <p:tav tm="50000">
                                          <p:val>
                                            <p:clrVal>
                                              <a:schemeClr val="hlink"/>
                                            </p:clrVal>
                                          </p:val>
                                        </p:tav>
                                      </p:tavLst>
                                    </p:anim>
                                    <p:set>
                                      <p:cBhvr>
                                        <p:cTn id="25" dur="80"/>
                                        <p:tgtEl>
                                          <p:spTgt spid="5038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Barbara Bush’s Ancestry?</a:t>
            </a:r>
            <a:r>
              <a:rPr lang="en-GB" dirty="0" smtClean="0"/>
              <a:t> </a:t>
            </a:r>
            <a:endParaRPr lang="en-GB" dirty="0"/>
          </a:p>
        </p:txBody>
      </p:sp>
      <p:sp>
        <p:nvSpPr>
          <p:cNvPr id="5" name="Slide Number Placeholder 4"/>
          <p:cNvSpPr>
            <a:spLocks noGrp="1"/>
          </p:cNvSpPr>
          <p:nvPr>
            <p:ph type="sldNum" sz="quarter" idx="12"/>
          </p:nvPr>
        </p:nvSpPr>
        <p:spPr/>
        <p:txBody>
          <a:bodyPr/>
          <a:lstStyle/>
          <a:p>
            <a:pPr>
              <a:defRPr/>
            </a:pPr>
            <a:fld id="{C88FA6A6-8905-4E8F-B8CF-3D3E76E2E457}" type="slidenum">
              <a:rPr lang="en-GB" smtClean="0"/>
              <a:pPr>
                <a:defRPr/>
              </a:pPr>
              <a:t>43</a:t>
            </a:fld>
            <a:endParaRPr lang="en-GB"/>
          </a:p>
        </p:txBody>
      </p:sp>
      <p:sp>
        <p:nvSpPr>
          <p:cNvPr id="7" name="TextBox 6"/>
          <p:cNvSpPr txBox="1"/>
          <p:nvPr/>
        </p:nvSpPr>
        <p:spPr>
          <a:xfrm>
            <a:off x="5072063" y="1928813"/>
            <a:ext cx="4071937" cy="3970337"/>
          </a:xfrm>
          <a:prstGeom prst="rect">
            <a:avLst/>
          </a:prstGeom>
          <a:noFill/>
        </p:spPr>
        <p:txBody>
          <a:bodyPr>
            <a:spAutoFit/>
          </a:bodyPr>
          <a:lstStyle/>
          <a:p>
            <a:pPr algn="l">
              <a:defRPr/>
            </a:pPr>
            <a:r>
              <a:rPr lang="en-GB" sz="2800" b="1" dirty="0">
                <a:solidFill>
                  <a:srgbClr val="00FF00"/>
                </a:solidFill>
                <a:effectLst>
                  <a:outerShdw blurRad="38100" dist="38100" dir="2700000" algn="tl">
                    <a:srgbClr val="000000"/>
                  </a:outerShdw>
                </a:effectLst>
              </a:rPr>
              <a:t>-- came to know a great many remarkable people, including the maternal grandmother of George W. Bush.</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"Know," in this case, may be taken in the Biblical sense. </a:t>
            </a:r>
            <a:endParaRPr lang="en-GB" sz="2800" dirty="0"/>
          </a:p>
        </p:txBody>
      </p:sp>
      <p:pic>
        <p:nvPicPr>
          <p:cNvPr id="310274" name="Picture 2" descr="http://www.topnews.in/usa/files/President-George-W-Bush.jpg"/>
          <p:cNvPicPr>
            <a:picLocks noChangeAspect="1" noChangeArrowheads="1"/>
          </p:cNvPicPr>
          <p:nvPr/>
        </p:nvPicPr>
        <p:blipFill>
          <a:blip r:embed="rId3" cstate="print"/>
          <a:srcRect/>
          <a:stretch>
            <a:fillRect/>
          </a:stretch>
        </p:blipFill>
        <p:spPr bwMode="auto">
          <a:xfrm>
            <a:off x="428625" y="1357313"/>
            <a:ext cx="424815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0274"/>
                                        </p:tgtEl>
                                        <p:attrNameLst>
                                          <p:attrName>style.visibility</p:attrName>
                                        </p:attrNameLst>
                                      </p:cBhvr>
                                      <p:to>
                                        <p:strVal val="visible"/>
                                      </p:to>
                                    </p:set>
                                    <p:animEffect transition="in" filter="circle(in)">
                                      <p:cBhvr>
                                        <p:cTn id="7" dur="2000"/>
                                        <p:tgtEl>
                                          <p:spTgt spid="3102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3D239AB-CBA5-43DC-9CC3-80E09438540D}" type="slidenum">
              <a:rPr lang="en-GB"/>
              <a:pPr>
                <a:defRPr/>
              </a:pPr>
              <a:t>44</a:t>
            </a:fld>
            <a:endParaRPr lang="en-GB"/>
          </a:p>
        </p:txBody>
      </p:sp>
      <p:sp>
        <p:nvSpPr>
          <p:cNvPr id="411652" name="Rectangle 4"/>
          <p:cNvSpPr>
            <a:spLocks noGrp="1" noChangeArrowheads="1"/>
          </p:cNvSpPr>
          <p:nvPr>
            <p:ph type="title"/>
          </p:nvPr>
        </p:nvSpPr>
        <p:spPr/>
        <p:txBody>
          <a:bodyPr/>
          <a:lstStyle/>
          <a:p>
            <a:pPr eaLnBrk="1" hangingPunct="1">
              <a:defRPr/>
            </a:pPr>
            <a:r>
              <a:rPr lang="en-GB" sz="4000" b="1" dirty="0" smtClean="0">
                <a:solidFill>
                  <a:srgbClr val="FF0000"/>
                </a:solidFill>
              </a:rPr>
              <a:t>Gog’s Grip Extends To Police </a:t>
            </a:r>
            <a:r>
              <a:rPr lang="en-GB" sz="4000" b="1" dirty="0" smtClean="0">
                <a:solidFill>
                  <a:srgbClr val="FFFF00"/>
                </a:solidFill>
              </a:rPr>
              <a:t>Other Law Enforcers</a:t>
            </a:r>
          </a:p>
        </p:txBody>
      </p:sp>
      <p:pic>
        <p:nvPicPr>
          <p:cNvPr id="411654" name="Picture 6" descr="_39234615_ethnic_police203"/>
          <p:cNvPicPr>
            <a:picLocks noChangeAspect="1" noChangeArrowheads="1"/>
          </p:cNvPicPr>
          <p:nvPr>
            <p:ph idx="1"/>
          </p:nvPr>
        </p:nvPicPr>
        <p:blipFill>
          <a:blip r:embed="rId3" cstate="print"/>
          <a:srcRect/>
          <a:stretch>
            <a:fillRect/>
          </a:stretch>
        </p:blipFill>
        <p:spPr>
          <a:xfrm>
            <a:off x="571500" y="2071688"/>
            <a:ext cx="4594225" cy="3440112"/>
          </a:xfrm>
          <a:noFill/>
        </p:spPr>
      </p:pic>
      <p:sp>
        <p:nvSpPr>
          <p:cNvPr id="411657" name="Text Box 9"/>
          <p:cNvSpPr txBox="1">
            <a:spLocks noChangeArrowheads="1"/>
          </p:cNvSpPr>
          <p:nvPr/>
        </p:nvSpPr>
        <p:spPr bwMode="auto">
          <a:xfrm>
            <a:off x="5429250" y="2071688"/>
            <a:ext cx="3714750" cy="3970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Not only the army, but the police and other law enforcement agencies </a:t>
            </a:r>
            <a:r>
              <a:rPr lang="en-GB" sz="2800" b="1" dirty="0">
                <a:solidFill>
                  <a:srgbClr val="FFC000"/>
                </a:solidFill>
                <a:effectLst>
                  <a:outerShdw blurRad="38100" dist="38100" dir="2700000" algn="tl">
                    <a:srgbClr val="000000"/>
                  </a:outerShdw>
                </a:effectLst>
              </a:rPr>
              <a:t>are being cleansed of Adamites and replaced with non-Adamites….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1654"/>
                                        </p:tgtEl>
                                        <p:attrNameLst>
                                          <p:attrName>style.visibility</p:attrName>
                                        </p:attrNameLst>
                                      </p:cBhvr>
                                      <p:to>
                                        <p:strVal val="visible"/>
                                      </p:to>
                                    </p:set>
                                    <p:animEffect transition="in" filter="circle(in)">
                                      <p:cBhvr>
                                        <p:cTn id="7" dur="2000"/>
                                        <p:tgtEl>
                                          <p:spTgt spid="4116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11657"/>
                                        </p:tgtEl>
                                        <p:attrNameLst>
                                          <p:attrName>style.visibility</p:attrName>
                                        </p:attrNameLst>
                                      </p:cBhvr>
                                      <p:to>
                                        <p:strVal val="visible"/>
                                      </p:to>
                                    </p:set>
                                    <p:anim calcmode="discrete" valueType="clr">
                                      <p:cBhvr override="childStyle">
                                        <p:cTn id="12" dur="80"/>
                                        <p:tgtEl>
                                          <p:spTgt spid="41165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1657"/>
                                        </p:tgtEl>
                                        <p:attrNameLst>
                                          <p:attrName>fillcolor</p:attrName>
                                        </p:attrNameLst>
                                      </p:cBhvr>
                                      <p:tavLst>
                                        <p:tav tm="0">
                                          <p:val>
                                            <p:clrVal>
                                              <a:schemeClr val="accent2"/>
                                            </p:clrVal>
                                          </p:val>
                                        </p:tav>
                                        <p:tav tm="50000">
                                          <p:val>
                                            <p:clrVal>
                                              <a:schemeClr val="hlink"/>
                                            </p:clrVal>
                                          </p:val>
                                        </p:tav>
                                      </p:tavLst>
                                    </p:anim>
                                    <p:set>
                                      <p:cBhvr>
                                        <p:cTn id="14" dur="80"/>
                                        <p:tgtEl>
                                          <p:spTgt spid="4116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Gog’s Grip Extends To Police </a:t>
            </a:r>
            <a:r>
              <a:rPr lang="en-GB" b="1" dirty="0" smtClean="0">
                <a:solidFill>
                  <a:srgbClr val="FFFF00"/>
                </a:solidFill>
              </a:rPr>
              <a:t>Other Law Enforcers</a:t>
            </a:r>
            <a:endParaRPr lang="en-GB" dirty="0"/>
          </a:p>
        </p:txBody>
      </p:sp>
      <p:sp>
        <p:nvSpPr>
          <p:cNvPr id="4" name="Slide Number Placeholder 3"/>
          <p:cNvSpPr>
            <a:spLocks noGrp="1"/>
          </p:cNvSpPr>
          <p:nvPr>
            <p:ph type="sldNum" sz="quarter" idx="12"/>
          </p:nvPr>
        </p:nvSpPr>
        <p:spPr/>
        <p:txBody>
          <a:bodyPr/>
          <a:lstStyle/>
          <a:p>
            <a:pPr>
              <a:defRPr/>
            </a:pPr>
            <a:fld id="{BD4AA307-CC2C-494B-8C17-570C76163919}" type="slidenum">
              <a:rPr lang="en-GB" smtClean="0"/>
              <a:pPr>
                <a:defRPr/>
              </a:pPr>
              <a:t>45</a:t>
            </a:fld>
            <a:endParaRPr lang="en-GB"/>
          </a:p>
        </p:txBody>
      </p:sp>
      <p:sp>
        <p:nvSpPr>
          <p:cNvPr id="5" name="TextBox 4"/>
          <p:cNvSpPr txBox="1"/>
          <p:nvPr/>
        </p:nvSpPr>
        <p:spPr>
          <a:xfrm>
            <a:off x="4714875" y="2214563"/>
            <a:ext cx="3929063" cy="3540125"/>
          </a:xfrm>
          <a:prstGeom prst="rect">
            <a:avLst/>
          </a:prstGeom>
          <a:noFill/>
        </p:spPr>
        <p:txBody>
          <a:bodyPr>
            <a:spAutoFit/>
          </a:bodyPr>
          <a:lstStyle/>
          <a:p>
            <a:pPr algn="l">
              <a:defRPr/>
            </a:pPr>
            <a:r>
              <a:rPr lang="en-GB" sz="2800" b="1" dirty="0">
                <a:solidFill>
                  <a:srgbClr val="FFC000"/>
                </a:solidFill>
                <a:effectLst>
                  <a:outerShdw blurRad="38100" dist="38100" dir="2700000" algn="tl">
                    <a:srgbClr val="000000"/>
                  </a:outerShdw>
                </a:effectLst>
              </a:rPr>
              <a:t>… so when the time is ripe to come into the open and clamp down with </a:t>
            </a:r>
            <a:r>
              <a:rPr lang="en-GB" sz="2800" b="1" dirty="0">
                <a:solidFill>
                  <a:srgbClr val="FF0000"/>
                </a:solidFill>
                <a:effectLst>
                  <a:outerShdw blurRad="38100" dist="38100" dir="2700000" algn="tl">
                    <a:srgbClr val="000000"/>
                  </a:outerShdw>
                </a:effectLst>
              </a:rPr>
              <a:t>a police state USSR style,</a:t>
            </a:r>
            <a:r>
              <a:rPr lang="en-GB" sz="2800" b="1" dirty="0">
                <a:solidFill>
                  <a:srgbClr val="00FF00"/>
                </a:solidFill>
                <a:effectLst>
                  <a:outerShdw blurRad="38100" dist="38100" dir="2700000" algn="tl">
                    <a:srgbClr val="000000"/>
                  </a:outerShdw>
                </a:effectLst>
              </a:rPr>
              <a:t> these ethnics will have no qualms about slaughtering whites</a:t>
            </a:r>
            <a:r>
              <a:rPr lang="en-GB" b="1" dirty="0">
                <a:solidFill>
                  <a:srgbClr val="00FF00"/>
                </a:solidFill>
                <a:effectLst>
                  <a:outerShdw blurRad="38100" dist="38100" dir="2700000" algn="tl">
                    <a:srgbClr val="000000"/>
                  </a:outerShdw>
                </a:effectLst>
              </a:rPr>
              <a:t>.</a:t>
            </a:r>
            <a:endParaRPr lang="en-GB" dirty="0"/>
          </a:p>
        </p:txBody>
      </p:sp>
      <p:pic>
        <p:nvPicPr>
          <p:cNvPr id="314370" name="Picture 2" descr="http://www.digitaljournal.com/img/1/7/8/7/2/i/4/7/5/o/Police_armed_uk.jpg"/>
          <p:cNvPicPr>
            <a:picLocks noChangeAspect="1" noChangeArrowheads="1"/>
          </p:cNvPicPr>
          <p:nvPr/>
        </p:nvPicPr>
        <p:blipFill>
          <a:blip r:embed="rId3" cstate="print"/>
          <a:srcRect/>
          <a:stretch>
            <a:fillRect/>
          </a:stretch>
        </p:blipFill>
        <p:spPr bwMode="auto">
          <a:xfrm>
            <a:off x="500063" y="1643063"/>
            <a:ext cx="3833812"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circle(in)">
                                      <p:cBhvr>
                                        <p:cTn id="7" dur="2000"/>
                                        <p:tgtEl>
                                          <p:spTgt spid="3143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Grip Extends To Police </a:t>
            </a:r>
            <a:r>
              <a:rPr lang="en-GB" b="1" dirty="0" smtClean="0">
                <a:solidFill>
                  <a:srgbClr val="FFFF00"/>
                </a:solidFill>
              </a:rPr>
              <a:t>Other Law Enforcers</a:t>
            </a:r>
            <a:endParaRPr lang="en-GB" dirty="0"/>
          </a:p>
        </p:txBody>
      </p:sp>
      <p:sp>
        <p:nvSpPr>
          <p:cNvPr id="4" name="Slide Number Placeholder 3"/>
          <p:cNvSpPr>
            <a:spLocks noGrp="1"/>
          </p:cNvSpPr>
          <p:nvPr>
            <p:ph type="sldNum" sz="quarter" idx="12"/>
          </p:nvPr>
        </p:nvSpPr>
        <p:spPr/>
        <p:txBody>
          <a:bodyPr/>
          <a:lstStyle/>
          <a:p>
            <a:pPr>
              <a:defRPr/>
            </a:pPr>
            <a:fld id="{0666588F-3AF1-40B3-BD0E-A4171D99FD6C}" type="slidenum">
              <a:rPr lang="en-GB" smtClean="0"/>
              <a:pPr>
                <a:defRPr/>
              </a:pPr>
              <a:t>46</a:t>
            </a:fld>
            <a:endParaRPr lang="en-GB"/>
          </a:p>
        </p:txBody>
      </p:sp>
      <p:pic>
        <p:nvPicPr>
          <p:cNvPr id="312322" name="Picture 2" descr="http://t1.gstatic.com/images?q=tbn:vJP9O1S7ZydzNM:http://www.gmgsolutions.com.au/my_images/articles/uk-police.jpg"/>
          <p:cNvPicPr>
            <a:picLocks noChangeAspect="1" noChangeArrowheads="1"/>
          </p:cNvPicPr>
          <p:nvPr/>
        </p:nvPicPr>
        <p:blipFill>
          <a:blip r:embed="rId3" cstate="print"/>
          <a:srcRect/>
          <a:stretch>
            <a:fillRect/>
          </a:stretch>
        </p:blipFill>
        <p:spPr bwMode="auto">
          <a:xfrm>
            <a:off x="2071688" y="1643063"/>
            <a:ext cx="4962525" cy="3587750"/>
          </a:xfrm>
          <a:prstGeom prst="rect">
            <a:avLst/>
          </a:prstGeom>
          <a:noFill/>
          <a:ln w="9525">
            <a:noFill/>
            <a:miter lim="800000"/>
            <a:headEnd/>
            <a:tailEnd/>
          </a:ln>
        </p:spPr>
      </p:pic>
      <p:sp>
        <p:nvSpPr>
          <p:cNvPr id="7" name="TextBox 6"/>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Police officers in London </a:t>
            </a:r>
            <a:r>
              <a:rPr lang="en-GB" sz="2800" b="1" dirty="0">
                <a:solidFill>
                  <a:srgbClr val="FFFF00"/>
                </a:solidFill>
                <a:effectLst>
                  <a:outerShdw blurRad="38100" dist="38100" dir="2700000" algn="tl">
                    <a:srgbClr val="000000"/>
                  </a:outerShdw>
                </a:effectLst>
              </a:rPr>
              <a:t>who introduce a recruit from an ethnic minority will be given £350 bonus payment. </a:t>
            </a:r>
            <a:r>
              <a:rPr lang="en-GB" sz="2800" b="1" dirty="0">
                <a:solidFill>
                  <a:srgbClr val="FF66FF"/>
                </a:solidFill>
                <a:effectLst>
                  <a:outerShdw blurRad="38100" dist="38100" dir="2700000" algn="tl">
                    <a:srgbClr val="000000"/>
                  </a:outerShdw>
                </a:effectLst>
              </a:rPr>
              <a:t>(BBC News 18/05/03)</a:t>
            </a:r>
            <a:endParaRPr lang="en-GB"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circle(in)">
                                      <p:cBhvr>
                                        <p:cTn id="7" dur="2000"/>
                                        <p:tgtEl>
                                          <p:spTgt spid="3123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BCC090C-C546-46E9-8B21-CDB10F5665C2}" type="slidenum">
              <a:rPr lang="en-GB"/>
              <a:pPr>
                <a:defRPr/>
              </a:pPr>
              <a:t>47</a:t>
            </a:fld>
            <a:endParaRPr lang="en-GB"/>
          </a:p>
        </p:txBody>
      </p:sp>
      <p:sp>
        <p:nvSpPr>
          <p:cNvPr id="705540" name="Rectangle 4"/>
          <p:cNvSpPr>
            <a:spLocks noGrp="1" noChangeArrowheads="1"/>
          </p:cNvSpPr>
          <p:nvPr>
            <p:ph type="title"/>
          </p:nvPr>
        </p:nvSpPr>
        <p:spPr/>
        <p:txBody>
          <a:bodyPr/>
          <a:lstStyle/>
          <a:p>
            <a:pPr eaLnBrk="1" hangingPunct="1">
              <a:defRPr/>
            </a:pPr>
            <a:r>
              <a:rPr lang="en-GB" b="1" dirty="0" smtClean="0">
                <a:solidFill>
                  <a:srgbClr val="FF0000"/>
                </a:solidFill>
              </a:rPr>
              <a:t>Gog – Creates Unemployment</a:t>
            </a:r>
          </a:p>
        </p:txBody>
      </p:sp>
      <p:pic>
        <p:nvPicPr>
          <p:cNvPr id="705541" name="Picture 5" descr="unemployment"/>
          <p:cNvPicPr>
            <a:picLocks noChangeAspect="1" noChangeArrowheads="1"/>
          </p:cNvPicPr>
          <p:nvPr>
            <p:ph idx="1"/>
          </p:nvPr>
        </p:nvPicPr>
        <p:blipFill>
          <a:blip r:embed="rId3" r:link="rId4" cstate="print"/>
          <a:srcRect/>
          <a:stretch>
            <a:fillRect/>
          </a:stretch>
        </p:blipFill>
        <p:spPr>
          <a:xfrm>
            <a:off x="928688" y="1196975"/>
            <a:ext cx="7072312" cy="4113213"/>
          </a:xfrm>
          <a:noFill/>
        </p:spPr>
      </p:pic>
      <p:sp>
        <p:nvSpPr>
          <p:cNvPr id="705543" name="Text Box 7"/>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By stealth Gog has been removing the livelihoods of the indigenous population while paying out “benefits” to keep them quite.</a:t>
            </a:r>
            <a:r>
              <a:rPr lang="en-GB" sz="28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5541"/>
                                        </p:tgtEl>
                                        <p:attrNameLst>
                                          <p:attrName>style.visibility</p:attrName>
                                        </p:attrNameLst>
                                      </p:cBhvr>
                                      <p:to>
                                        <p:strVal val="visible"/>
                                      </p:to>
                                    </p:set>
                                    <p:animEffect transition="in" filter="circle(in)">
                                      <p:cBhvr>
                                        <p:cTn id="7" dur="2000"/>
                                        <p:tgtEl>
                                          <p:spTgt spid="7055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05543"/>
                                        </p:tgtEl>
                                        <p:attrNameLst>
                                          <p:attrName>style.visibility</p:attrName>
                                        </p:attrNameLst>
                                      </p:cBhvr>
                                      <p:to>
                                        <p:strVal val="visible"/>
                                      </p:to>
                                    </p:set>
                                    <p:anim calcmode="lin" valueType="num">
                                      <p:cBhvr additive="base">
                                        <p:cTn id="12" dur="500" fill="hold"/>
                                        <p:tgtEl>
                                          <p:spTgt spid="705543"/>
                                        </p:tgtEl>
                                        <p:attrNameLst>
                                          <p:attrName>ppt_x</p:attrName>
                                        </p:attrNameLst>
                                      </p:cBhvr>
                                      <p:tavLst>
                                        <p:tav tm="0">
                                          <p:val>
                                            <p:strVal val="#ppt_x"/>
                                          </p:val>
                                        </p:tav>
                                        <p:tav tm="100000">
                                          <p:val>
                                            <p:strVal val="#ppt_x"/>
                                          </p:val>
                                        </p:tav>
                                      </p:tavLst>
                                    </p:anim>
                                    <p:anim calcmode="lin" valueType="num">
                                      <p:cBhvr additive="base">
                                        <p:cTn id="13" dur="500" fill="hold"/>
                                        <p:tgtEl>
                                          <p:spTgt spid="7055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 Creates Unemployment</a:t>
            </a:r>
            <a:endParaRPr lang="en-GB" dirty="0"/>
          </a:p>
        </p:txBody>
      </p:sp>
      <p:sp>
        <p:nvSpPr>
          <p:cNvPr id="4" name="Slide Number Placeholder 3"/>
          <p:cNvSpPr>
            <a:spLocks noGrp="1"/>
          </p:cNvSpPr>
          <p:nvPr>
            <p:ph type="sldNum" sz="quarter" idx="12"/>
          </p:nvPr>
        </p:nvSpPr>
        <p:spPr/>
        <p:txBody>
          <a:bodyPr/>
          <a:lstStyle/>
          <a:p>
            <a:pPr>
              <a:defRPr/>
            </a:pPr>
            <a:fld id="{96D79B41-21C6-4CC4-87D5-36B04DAF6805}" type="slidenum">
              <a:rPr lang="en-GB" smtClean="0"/>
              <a:pPr>
                <a:defRPr/>
              </a:pPr>
              <a:t>48</a:t>
            </a:fld>
            <a:endParaRPr lang="en-GB"/>
          </a:p>
        </p:txBody>
      </p:sp>
      <p:sp>
        <p:nvSpPr>
          <p:cNvPr id="5" name="TextBox 4"/>
          <p:cNvSpPr txBox="1"/>
          <p:nvPr/>
        </p:nvSpPr>
        <p:spPr>
          <a:xfrm>
            <a:off x="5500688" y="1357313"/>
            <a:ext cx="3357562" cy="4832350"/>
          </a:xfrm>
          <a:prstGeom prst="rect">
            <a:avLst/>
          </a:prstGeom>
          <a:noFill/>
        </p:spPr>
        <p:txBody>
          <a:bodyPr>
            <a:spAutoFit/>
          </a:bodyPr>
          <a:lstStyle/>
          <a:p>
            <a:pPr algn="l">
              <a:defRPr/>
            </a:pP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It has now reached a level where 1 in 5 households rely entirely on state handouts. </a:t>
            </a:r>
            <a:r>
              <a:rPr lang="en-GB" sz="2800" b="1" dirty="0">
                <a:solidFill>
                  <a:srgbClr val="FFC000"/>
                </a:solidFill>
                <a:effectLst>
                  <a:outerShdw blurRad="38100" dist="38100" dir="2700000" algn="tl">
                    <a:srgbClr val="000000"/>
                  </a:outerShdw>
                </a:effectLst>
              </a:rPr>
              <a:t>This is true of most of the western nations – </a:t>
            </a:r>
            <a:r>
              <a:rPr lang="en-GB" sz="2800" b="1" dirty="0">
                <a:solidFill>
                  <a:srgbClr val="00FF00"/>
                </a:solidFill>
                <a:effectLst>
                  <a:outerShdw blurRad="38100" dist="38100" dir="2700000" algn="tl">
                    <a:srgbClr val="000000"/>
                  </a:outerShdw>
                </a:effectLst>
              </a:rPr>
              <a:t>This is all to make it easier for the final takeover!</a:t>
            </a:r>
            <a:endParaRPr lang="en-GB" sz="2800" dirty="0">
              <a:solidFill>
                <a:srgbClr val="00FF00"/>
              </a:solidFill>
            </a:endParaRPr>
          </a:p>
        </p:txBody>
      </p:sp>
      <p:pic>
        <p:nvPicPr>
          <p:cNvPr id="316418" name="Picture 2" descr="http://medillmoneymavens.com/wp-content/uploads/2009/04/unemployment.jpg"/>
          <p:cNvPicPr>
            <a:picLocks noChangeAspect="1" noChangeArrowheads="1"/>
          </p:cNvPicPr>
          <p:nvPr/>
        </p:nvPicPr>
        <p:blipFill>
          <a:blip r:embed="rId3" cstate="print"/>
          <a:srcRect/>
          <a:stretch>
            <a:fillRect/>
          </a:stretch>
        </p:blipFill>
        <p:spPr bwMode="auto">
          <a:xfrm>
            <a:off x="428625" y="1643063"/>
            <a:ext cx="4953000"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circle(in)">
                                      <p:cBhvr>
                                        <p:cTn id="7" dur="2000"/>
                                        <p:tgtEl>
                                          <p:spTgt spid="3164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DE2FBF0-B214-4A1E-B4BB-63116BE4962A}" type="slidenum">
              <a:rPr lang="en-GB"/>
              <a:pPr>
                <a:defRPr/>
              </a:pPr>
              <a:t>49</a:t>
            </a:fld>
            <a:endParaRPr lang="en-GB"/>
          </a:p>
        </p:txBody>
      </p:sp>
      <p:sp>
        <p:nvSpPr>
          <p:cNvPr id="786436" name="Rectangle 4"/>
          <p:cNvSpPr>
            <a:spLocks noGrp="1" noChangeArrowheads="1"/>
          </p:cNvSpPr>
          <p:nvPr>
            <p:ph type="title"/>
          </p:nvPr>
        </p:nvSpPr>
        <p:spPr/>
        <p:txBody>
          <a:bodyPr/>
          <a:lstStyle/>
          <a:p>
            <a:pPr eaLnBrk="1" hangingPunct="1">
              <a:defRPr/>
            </a:pPr>
            <a:r>
              <a:rPr lang="en-GB" sz="4000" b="1" smtClean="0">
                <a:solidFill>
                  <a:srgbClr val="FF0000"/>
                </a:solidFill>
              </a:rPr>
              <a:t>Gog – Uses Diseases To Control </a:t>
            </a:r>
            <a:r>
              <a:rPr lang="en-GB" sz="4000" b="1" smtClean="0">
                <a:solidFill>
                  <a:srgbClr val="FFFF00"/>
                </a:solidFill>
              </a:rPr>
              <a:t>Target Populations</a:t>
            </a:r>
          </a:p>
        </p:txBody>
      </p:sp>
      <p:pic>
        <p:nvPicPr>
          <p:cNvPr id="786437" name="Picture 5" descr="Mosquito"/>
          <p:cNvPicPr>
            <a:picLocks noChangeAspect="1" noChangeArrowheads="1"/>
          </p:cNvPicPr>
          <p:nvPr>
            <p:ph idx="1"/>
          </p:nvPr>
        </p:nvPicPr>
        <p:blipFill>
          <a:blip r:embed="rId3" cstate="print"/>
          <a:srcRect/>
          <a:stretch>
            <a:fillRect/>
          </a:stretch>
        </p:blipFill>
        <p:spPr>
          <a:xfrm>
            <a:off x="1331913" y="1341438"/>
            <a:ext cx="6408737" cy="3844925"/>
          </a:xfrm>
          <a:noFill/>
        </p:spPr>
      </p:pic>
      <p:sp>
        <p:nvSpPr>
          <p:cNvPr id="786439" name="Text Box 7"/>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insect vectors are used by Gog to spread Man made diseases, such as AIDS, </a:t>
            </a:r>
            <a:r>
              <a:rPr lang="en-GB" sz="2800" b="1" dirty="0">
                <a:solidFill>
                  <a:srgbClr val="FFFF00"/>
                </a:solidFill>
                <a:effectLst>
                  <a:outerShdw blurRad="38100" dist="38100" dir="2700000" algn="tl">
                    <a:srgbClr val="000000"/>
                  </a:outerShdw>
                </a:effectLst>
              </a:rPr>
              <a:t>as another means of eliminating the white Israelite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6437"/>
                                        </p:tgtEl>
                                        <p:attrNameLst>
                                          <p:attrName>style.visibility</p:attrName>
                                        </p:attrNameLst>
                                      </p:cBhvr>
                                      <p:to>
                                        <p:strVal val="visible"/>
                                      </p:to>
                                    </p:set>
                                    <p:animEffect transition="in" filter="circle(in)">
                                      <p:cBhvr>
                                        <p:cTn id="7" dur="2000"/>
                                        <p:tgtEl>
                                          <p:spTgt spid="7864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86439"/>
                                        </p:tgtEl>
                                        <p:attrNameLst>
                                          <p:attrName>style.visibility</p:attrName>
                                        </p:attrNameLst>
                                      </p:cBhvr>
                                      <p:to>
                                        <p:strVal val="visible"/>
                                      </p:to>
                                    </p:set>
                                    <p:anim calcmode="lin" valueType="num">
                                      <p:cBhvr additive="base">
                                        <p:cTn id="12" dur="500" fill="hold"/>
                                        <p:tgtEl>
                                          <p:spTgt spid="786439"/>
                                        </p:tgtEl>
                                        <p:attrNameLst>
                                          <p:attrName>ppt_x</p:attrName>
                                        </p:attrNameLst>
                                      </p:cBhvr>
                                      <p:tavLst>
                                        <p:tav tm="0">
                                          <p:val>
                                            <p:strVal val="#ppt_x"/>
                                          </p:val>
                                        </p:tav>
                                        <p:tav tm="100000">
                                          <p:val>
                                            <p:strVal val="#ppt_x"/>
                                          </p:val>
                                        </p:tav>
                                      </p:tavLst>
                                    </p:anim>
                                    <p:anim calcmode="lin" valueType="num">
                                      <p:cBhvr additive="base">
                                        <p:cTn id="13" dur="500" fill="hold"/>
                                        <p:tgtEl>
                                          <p:spTgt spid="786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endParaRPr lang="en-GB" dirty="0"/>
          </a:p>
        </p:txBody>
      </p:sp>
      <p:sp>
        <p:nvSpPr>
          <p:cNvPr id="5" name="Slide Number Placeholder 4"/>
          <p:cNvSpPr>
            <a:spLocks noGrp="1"/>
          </p:cNvSpPr>
          <p:nvPr>
            <p:ph type="sldNum" sz="quarter" idx="12"/>
          </p:nvPr>
        </p:nvSpPr>
        <p:spPr/>
        <p:txBody>
          <a:bodyPr/>
          <a:lstStyle/>
          <a:p>
            <a:pPr>
              <a:defRPr/>
            </a:pPr>
            <a:fld id="{88420982-F35B-4D25-AA7A-243749282471}" type="slidenum">
              <a:rPr lang="en-GB" smtClean="0"/>
              <a:pPr>
                <a:defRPr/>
              </a:pPr>
              <a:t>5</a:t>
            </a:fld>
            <a:endParaRPr lang="en-GB"/>
          </a:p>
        </p:txBody>
      </p:sp>
      <p:sp>
        <p:nvSpPr>
          <p:cNvPr id="7" name="TextBox 6"/>
          <p:cNvSpPr txBox="1"/>
          <p:nvPr/>
        </p:nvSpPr>
        <p:spPr>
          <a:xfrm>
            <a:off x="5000625" y="1857375"/>
            <a:ext cx="3786188" cy="4678363"/>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We have also seen that as the scriptures foretold,</a:t>
            </a:r>
            <a:r>
              <a:rPr lang="en-GB" sz="2800" b="1" dirty="0">
                <a:solidFill>
                  <a:srgbClr val="00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we are fighting powers and principalities of evil</a:t>
            </a:r>
            <a:r>
              <a:rPr lang="en-GB" sz="2800" b="1" dirty="0">
                <a:solidFill>
                  <a:srgbClr val="00FF00"/>
                </a:solidFill>
                <a:effectLst>
                  <a:outerShdw blurRad="38100" dist="38100" dir="2700000" algn="tl">
                    <a:srgbClr val="000000"/>
                  </a:outerShdw>
                </a:effectLst>
              </a:rPr>
              <a:t> (secret societies and an alien race in our midst bent on our destruction)</a:t>
            </a:r>
          </a:p>
          <a:p>
            <a:pPr>
              <a:defRPr/>
            </a:pPr>
            <a:endParaRPr lang="en-GB" dirty="0"/>
          </a:p>
        </p:txBody>
      </p:sp>
      <p:pic>
        <p:nvPicPr>
          <p:cNvPr id="297986" name="Picture 2" descr="http://www.theheartofthecity.com/_images/incidentals/COL_LOGO_2COL_BLK_RGB_LO.jpg"/>
          <p:cNvPicPr>
            <a:picLocks noChangeAspect="1" noChangeArrowheads="1"/>
          </p:cNvPicPr>
          <p:nvPr/>
        </p:nvPicPr>
        <p:blipFill>
          <a:blip r:embed="rId3" cstate="print"/>
          <a:srcRect/>
          <a:stretch>
            <a:fillRect/>
          </a:stretch>
        </p:blipFill>
        <p:spPr bwMode="auto">
          <a:xfrm>
            <a:off x="714375" y="1714500"/>
            <a:ext cx="3786188" cy="466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circle(in)">
                                      <p:cBhvr>
                                        <p:cTn id="7" dur="2000"/>
                                        <p:tgtEl>
                                          <p:spTgt spid="2979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921C9F6-B2BF-47A1-AFB3-AA68F0A2B389}" type="slidenum">
              <a:rPr lang="en-GB"/>
              <a:pPr>
                <a:defRPr/>
              </a:pPr>
              <a:t>50</a:t>
            </a:fld>
            <a:endParaRPr lang="en-GB"/>
          </a:p>
        </p:txBody>
      </p:sp>
      <p:sp>
        <p:nvSpPr>
          <p:cNvPr id="76802" name="Rectangle 2"/>
          <p:cNvSpPr>
            <a:spLocks noGrp="1" noChangeArrowheads="1"/>
          </p:cNvSpPr>
          <p:nvPr>
            <p:ph type="title"/>
          </p:nvPr>
        </p:nvSpPr>
        <p:spPr>
          <a:xfrm>
            <a:off x="468313" y="0"/>
            <a:ext cx="8229600" cy="1371600"/>
          </a:xfrm>
        </p:spPr>
        <p:txBody>
          <a:bodyPr/>
          <a:lstStyle/>
          <a:p>
            <a:pPr eaLnBrk="1" hangingPunct="1">
              <a:defRPr/>
            </a:pPr>
            <a:r>
              <a:rPr lang="en-GB" b="1" dirty="0" smtClean="0">
                <a:solidFill>
                  <a:srgbClr val="FF0000"/>
                </a:solidFill>
              </a:rPr>
              <a:t>A Community Wiped Out</a:t>
            </a:r>
          </a:p>
        </p:txBody>
      </p:sp>
      <p:pic>
        <p:nvPicPr>
          <p:cNvPr id="76803" name="Picture 3" descr="REMEM"/>
          <p:cNvPicPr>
            <a:picLocks noChangeAspect="1" noChangeArrowheads="1"/>
          </p:cNvPicPr>
          <p:nvPr>
            <p:ph idx="1"/>
          </p:nvPr>
        </p:nvPicPr>
        <p:blipFill>
          <a:blip r:embed="rId3" cstate="print"/>
          <a:srcRect/>
          <a:stretch>
            <a:fillRect/>
          </a:stretch>
        </p:blipFill>
        <p:spPr>
          <a:xfrm>
            <a:off x="0" y="1412875"/>
            <a:ext cx="9144000" cy="5445125"/>
          </a:xfrm>
          <a:noFill/>
        </p:spPr>
      </p:pic>
      <p:sp>
        <p:nvSpPr>
          <p:cNvPr id="76804" name="Text Box 4"/>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latin typeface="Verdana" pitchFamily="34" charset="0"/>
              </a:rPr>
              <a:t>Was Waco a trial run for the final attack on the weakened and depleted white race?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circle(in)">
                                      <p:cBhvr>
                                        <p:cTn id="7" dur="2000"/>
                                        <p:tgtEl>
                                          <p:spTgt spid="768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804"/>
                                        </p:tgtEl>
                                        <p:attrNameLst>
                                          <p:attrName>style.visibility</p:attrName>
                                        </p:attrNameLst>
                                      </p:cBhvr>
                                      <p:to>
                                        <p:strVal val="visible"/>
                                      </p:to>
                                    </p:set>
                                    <p:anim calcmode="lin" valueType="num">
                                      <p:cBhvr additive="base">
                                        <p:cTn id="12" dur="500" fill="hold"/>
                                        <p:tgtEl>
                                          <p:spTgt spid="76804"/>
                                        </p:tgtEl>
                                        <p:attrNameLst>
                                          <p:attrName>ppt_x</p:attrName>
                                        </p:attrNameLst>
                                      </p:cBhvr>
                                      <p:tavLst>
                                        <p:tav tm="0">
                                          <p:val>
                                            <p:strVal val="#ppt_x"/>
                                          </p:val>
                                        </p:tav>
                                        <p:tav tm="100000">
                                          <p:val>
                                            <p:strVal val="#ppt_x"/>
                                          </p:val>
                                        </p:tav>
                                      </p:tavLst>
                                    </p:anim>
                                    <p:anim calcmode="lin" valueType="num">
                                      <p:cBhvr additive="base">
                                        <p:cTn id="13" dur="500" fill="hold"/>
                                        <p:tgtEl>
                                          <p:spTgt spid="768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2EDB93A-0770-48E5-9A27-727B9E3339F3}" type="slidenum">
              <a:rPr lang="en-GB"/>
              <a:pPr>
                <a:defRPr/>
              </a:pPr>
              <a:t>51</a:t>
            </a:fld>
            <a:endParaRPr lang="en-GB"/>
          </a:p>
        </p:txBody>
      </p:sp>
      <p:sp>
        <p:nvSpPr>
          <p:cNvPr id="546823" name="Rectangle 7"/>
          <p:cNvSpPr>
            <a:spLocks noGrp="1" noChangeArrowheads="1"/>
          </p:cNvSpPr>
          <p:nvPr>
            <p:ph type="title"/>
          </p:nvPr>
        </p:nvSpPr>
        <p:spPr/>
        <p:txBody>
          <a:bodyPr/>
          <a:lstStyle/>
          <a:p>
            <a:pPr eaLnBrk="1" hangingPunct="1">
              <a:defRPr/>
            </a:pPr>
            <a:r>
              <a:rPr lang="en-GB" sz="4000" b="1" dirty="0" smtClean="0">
                <a:solidFill>
                  <a:srgbClr val="FFFF00"/>
                </a:solidFill>
              </a:rPr>
              <a:t>Oklahoma</a:t>
            </a:r>
            <a:r>
              <a:rPr lang="en-GB" sz="4000" b="1" dirty="0" smtClean="0">
                <a:solidFill>
                  <a:srgbClr val="FF0000"/>
                </a:solidFill>
              </a:rPr>
              <a:t> – Gog Further Tightens The Screw</a:t>
            </a:r>
          </a:p>
        </p:txBody>
      </p:sp>
      <p:pic>
        <p:nvPicPr>
          <p:cNvPr id="546822" name="Picture 6" descr="_329159_oklahoma_bomb150"/>
          <p:cNvPicPr>
            <a:picLocks noChangeAspect="1" noChangeArrowheads="1"/>
          </p:cNvPicPr>
          <p:nvPr>
            <p:ph idx="1"/>
          </p:nvPr>
        </p:nvPicPr>
        <p:blipFill>
          <a:blip r:embed="rId3" cstate="print"/>
          <a:srcRect/>
          <a:stretch>
            <a:fillRect/>
          </a:stretch>
        </p:blipFill>
        <p:spPr>
          <a:xfrm>
            <a:off x="357188" y="1571625"/>
            <a:ext cx="3540125" cy="4248150"/>
          </a:xfrm>
          <a:noFill/>
        </p:spPr>
      </p:pic>
      <p:sp>
        <p:nvSpPr>
          <p:cNvPr id="546825" name="Text Box 9"/>
          <p:cNvSpPr txBox="1">
            <a:spLocks noChangeArrowheads="1"/>
          </p:cNvSpPr>
          <p:nvPr/>
        </p:nvSpPr>
        <p:spPr bwMode="auto">
          <a:xfrm>
            <a:off x="4427538" y="1773238"/>
            <a:ext cx="4716462" cy="3970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The bombing of the Alfred P </a:t>
            </a:r>
            <a:r>
              <a:rPr lang="en-GB" sz="2800" b="1" dirty="0" err="1">
                <a:solidFill>
                  <a:srgbClr val="66FFFF"/>
                </a:solidFill>
                <a:effectLst>
                  <a:outerShdw blurRad="38100" dist="38100" dir="2700000" algn="tl">
                    <a:srgbClr val="000000"/>
                  </a:outerShdw>
                </a:effectLst>
              </a:rPr>
              <a:t>Murrah</a:t>
            </a:r>
            <a:r>
              <a:rPr lang="en-GB" sz="2800" b="1" dirty="0">
                <a:solidFill>
                  <a:srgbClr val="66FFFF"/>
                </a:solidFill>
                <a:effectLst>
                  <a:outerShdw blurRad="38100" dist="38100" dir="2700000" algn="tl">
                    <a:srgbClr val="000000"/>
                  </a:outerShdw>
                </a:effectLst>
              </a:rPr>
              <a:t> building in Oklahoma in 1995, </a:t>
            </a:r>
            <a:r>
              <a:rPr lang="en-GB" sz="2800" b="1" dirty="0">
                <a:solidFill>
                  <a:srgbClr val="FFC000"/>
                </a:solidFill>
                <a:effectLst>
                  <a:outerShdw blurRad="38100" dist="38100" dir="2700000" algn="tl">
                    <a:srgbClr val="000000"/>
                  </a:outerShdw>
                </a:effectLst>
              </a:rPr>
              <a:t>was to facilitate the forcing through of tough new gun and other legislation thereby continuing the erosion of freedoms in the name of security – </a:t>
            </a:r>
          </a:p>
        </p:txBody>
      </p:sp>
      <p:sp>
        <p:nvSpPr>
          <p:cNvPr id="546826" name="Text Box 10"/>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rPr>
              <a:t>1995 bombing of the Alfred P </a:t>
            </a:r>
            <a:r>
              <a:rPr lang="en-GB" sz="2800" b="1" dirty="0" err="1">
                <a:solidFill>
                  <a:srgbClr val="FFFF00"/>
                </a:solidFill>
              </a:rPr>
              <a:t>Murrah</a:t>
            </a:r>
            <a:r>
              <a:rPr lang="en-GB" sz="2800" b="1" dirty="0">
                <a:solidFill>
                  <a:srgbClr val="FFFF00"/>
                </a:solidFill>
              </a:rPr>
              <a:t> building in Oklahoma.</a:t>
            </a:r>
            <a:r>
              <a:rPr lang="en-GB" sz="2800"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6822"/>
                                        </p:tgtEl>
                                        <p:attrNameLst>
                                          <p:attrName>style.visibility</p:attrName>
                                        </p:attrNameLst>
                                      </p:cBhvr>
                                      <p:to>
                                        <p:strVal val="visible"/>
                                      </p:to>
                                    </p:set>
                                    <p:animEffect transition="in" filter="circle(in)">
                                      <p:cBhvr>
                                        <p:cTn id="7" dur="2000"/>
                                        <p:tgtEl>
                                          <p:spTgt spid="5468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6826"/>
                                        </p:tgtEl>
                                        <p:attrNameLst>
                                          <p:attrName>style.visibility</p:attrName>
                                        </p:attrNameLst>
                                      </p:cBhvr>
                                      <p:to>
                                        <p:strVal val="visible"/>
                                      </p:to>
                                    </p:set>
                                    <p:anim calcmode="lin" valueType="num">
                                      <p:cBhvr additive="base">
                                        <p:cTn id="12" dur="500" fill="hold"/>
                                        <p:tgtEl>
                                          <p:spTgt spid="546826"/>
                                        </p:tgtEl>
                                        <p:attrNameLst>
                                          <p:attrName>ppt_x</p:attrName>
                                        </p:attrNameLst>
                                      </p:cBhvr>
                                      <p:tavLst>
                                        <p:tav tm="0">
                                          <p:val>
                                            <p:strVal val="#ppt_x"/>
                                          </p:val>
                                        </p:tav>
                                        <p:tav tm="100000">
                                          <p:val>
                                            <p:strVal val="#ppt_x"/>
                                          </p:val>
                                        </p:tav>
                                      </p:tavLst>
                                    </p:anim>
                                    <p:anim calcmode="lin" valueType="num">
                                      <p:cBhvr additive="base">
                                        <p:cTn id="13" dur="500" fill="hold"/>
                                        <p:tgtEl>
                                          <p:spTgt spid="5468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46825"/>
                                        </p:tgtEl>
                                        <p:attrNameLst>
                                          <p:attrName>style.visibility</p:attrName>
                                        </p:attrNameLst>
                                      </p:cBhvr>
                                      <p:to>
                                        <p:strVal val="visible"/>
                                      </p:to>
                                    </p:set>
                                    <p:anim calcmode="discrete" valueType="clr">
                                      <p:cBhvr override="childStyle">
                                        <p:cTn id="18" dur="80"/>
                                        <p:tgtEl>
                                          <p:spTgt spid="5468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46825"/>
                                        </p:tgtEl>
                                        <p:attrNameLst>
                                          <p:attrName>fillcolor</p:attrName>
                                        </p:attrNameLst>
                                      </p:cBhvr>
                                      <p:tavLst>
                                        <p:tav tm="0">
                                          <p:val>
                                            <p:clrVal>
                                              <a:schemeClr val="accent2"/>
                                            </p:clrVal>
                                          </p:val>
                                        </p:tav>
                                        <p:tav tm="50000">
                                          <p:val>
                                            <p:clrVal>
                                              <a:schemeClr val="hlink"/>
                                            </p:clrVal>
                                          </p:val>
                                        </p:tav>
                                      </p:tavLst>
                                    </p:anim>
                                    <p:set>
                                      <p:cBhvr>
                                        <p:cTn id="20" dur="80"/>
                                        <p:tgtEl>
                                          <p:spTgt spid="5468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Oklahoma</a:t>
            </a:r>
            <a:r>
              <a:rPr lang="en-GB" b="1" dirty="0" smtClean="0">
                <a:solidFill>
                  <a:srgbClr val="FF0000"/>
                </a:solidFill>
              </a:rPr>
              <a:t> – Gog Further Tightens The Screw</a:t>
            </a:r>
            <a:endParaRPr lang="en-GB" dirty="0"/>
          </a:p>
        </p:txBody>
      </p:sp>
      <p:sp>
        <p:nvSpPr>
          <p:cNvPr id="4" name="Slide Number Placeholder 3"/>
          <p:cNvSpPr>
            <a:spLocks noGrp="1"/>
          </p:cNvSpPr>
          <p:nvPr>
            <p:ph type="sldNum" sz="quarter" idx="12"/>
          </p:nvPr>
        </p:nvSpPr>
        <p:spPr/>
        <p:txBody>
          <a:bodyPr/>
          <a:lstStyle/>
          <a:p>
            <a:pPr>
              <a:defRPr/>
            </a:pPr>
            <a:fld id="{B7DEE6D6-AED3-4B70-A40D-7C5499B436E9}" type="slidenum">
              <a:rPr lang="en-GB" smtClean="0"/>
              <a:pPr>
                <a:defRPr/>
              </a:pPr>
              <a:t>52</a:t>
            </a:fld>
            <a:endParaRPr lang="en-GB"/>
          </a:p>
        </p:txBody>
      </p:sp>
      <p:pic>
        <p:nvPicPr>
          <p:cNvPr id="318466" name="Picture 2" descr="http://upload.wikimedia.org/wikipedia/commons/a/af/Oklahomacitybombing-fema-1567.jpg"/>
          <p:cNvPicPr>
            <a:picLocks noChangeAspect="1" noChangeArrowheads="1"/>
          </p:cNvPicPr>
          <p:nvPr/>
        </p:nvPicPr>
        <p:blipFill>
          <a:blip r:embed="rId3" cstate="print"/>
          <a:srcRect/>
          <a:stretch>
            <a:fillRect/>
          </a:stretch>
        </p:blipFill>
        <p:spPr bwMode="auto">
          <a:xfrm>
            <a:off x="1214438" y="1643063"/>
            <a:ext cx="6715125" cy="4111625"/>
          </a:xfrm>
          <a:prstGeom prst="rect">
            <a:avLst/>
          </a:prstGeom>
          <a:noFill/>
          <a:ln w="9525">
            <a:noFill/>
            <a:miter lim="800000"/>
            <a:headEnd/>
            <a:tailEnd/>
          </a:ln>
        </p:spPr>
      </p:pic>
      <p:sp>
        <p:nvSpPr>
          <p:cNvPr id="7" name="TextBox 6"/>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 as usual Gog had a patsy to take the blame – </a:t>
            </a:r>
            <a:r>
              <a:rPr lang="en-GB" sz="2800" b="1" dirty="0">
                <a:solidFill>
                  <a:srgbClr val="FFFF00"/>
                </a:solidFill>
                <a:effectLst>
                  <a:outerShdw blurRad="38100" dist="38100" dir="2700000" algn="tl">
                    <a:srgbClr val="000000"/>
                  </a:outerShdw>
                </a:effectLst>
              </a:rPr>
              <a:t>Timothy McVeigh</a:t>
            </a:r>
            <a:endParaRPr lang="en-GB"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8466"/>
                                        </p:tgtEl>
                                        <p:attrNameLst>
                                          <p:attrName>style.visibility</p:attrName>
                                        </p:attrNameLst>
                                      </p:cBhvr>
                                      <p:to>
                                        <p:strVal val="visible"/>
                                      </p:to>
                                    </p:set>
                                    <p:animEffect transition="in" filter="circle(in)">
                                      <p:cBhvr>
                                        <p:cTn id="7" dur="2000"/>
                                        <p:tgtEl>
                                          <p:spTgt spid="3184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CE9DEE6-0851-49A8-8F82-A1A22F9B9D39}" type="slidenum">
              <a:rPr lang="en-GB"/>
              <a:pPr>
                <a:defRPr/>
              </a:pPr>
              <a:t>53</a:t>
            </a:fld>
            <a:endParaRPr lang="en-GB"/>
          </a:p>
        </p:txBody>
      </p:sp>
      <p:sp>
        <p:nvSpPr>
          <p:cNvPr id="549892" name="Rectangle 4"/>
          <p:cNvSpPr>
            <a:spLocks noGrp="1" noChangeArrowheads="1"/>
          </p:cNvSpPr>
          <p:nvPr>
            <p:ph type="title"/>
          </p:nvPr>
        </p:nvSpPr>
        <p:spPr/>
        <p:txBody>
          <a:bodyPr/>
          <a:lstStyle/>
          <a:p>
            <a:pPr eaLnBrk="1" hangingPunct="1">
              <a:defRPr/>
            </a:pPr>
            <a:r>
              <a:rPr lang="en-GB" sz="4000" b="1" smtClean="0">
                <a:solidFill>
                  <a:srgbClr val="FFFF00"/>
                </a:solidFill>
              </a:rPr>
              <a:t>Oklahoma</a:t>
            </a:r>
            <a:r>
              <a:rPr lang="en-GB" sz="4000" b="1" smtClean="0">
                <a:solidFill>
                  <a:srgbClr val="FF0000"/>
                </a:solidFill>
              </a:rPr>
              <a:t> – Gog Further Tightens The Screw</a:t>
            </a:r>
          </a:p>
        </p:txBody>
      </p:sp>
      <p:pic>
        <p:nvPicPr>
          <p:cNvPr id="549894" name="Picture 6" descr="_42486485_mcveighap203"/>
          <p:cNvPicPr>
            <a:picLocks noChangeAspect="1" noChangeArrowheads="1"/>
          </p:cNvPicPr>
          <p:nvPr>
            <p:ph idx="1"/>
          </p:nvPr>
        </p:nvPicPr>
        <p:blipFill>
          <a:blip r:embed="rId3" cstate="print"/>
          <a:srcRect/>
          <a:stretch>
            <a:fillRect/>
          </a:stretch>
        </p:blipFill>
        <p:spPr>
          <a:xfrm>
            <a:off x="611188" y="1844675"/>
            <a:ext cx="3673475" cy="2749550"/>
          </a:xfrm>
          <a:noFill/>
        </p:spPr>
      </p:pic>
      <p:sp>
        <p:nvSpPr>
          <p:cNvPr id="549896" name="Text Box 8"/>
          <p:cNvSpPr txBox="1">
            <a:spLocks noChangeArrowheads="1"/>
          </p:cNvSpPr>
          <p:nvPr/>
        </p:nvSpPr>
        <p:spPr bwMode="auto">
          <a:xfrm>
            <a:off x="4357688" y="1571625"/>
            <a:ext cx="4537075"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Bomb experts state the colossal damage to the A. P. </a:t>
            </a:r>
            <a:r>
              <a:rPr lang="en-GB" sz="2800" b="1" dirty="0" err="1">
                <a:solidFill>
                  <a:srgbClr val="00FFFF"/>
                </a:solidFill>
                <a:effectLst>
                  <a:outerShdw blurRad="38100" dist="38100" dir="2700000" algn="tl">
                    <a:srgbClr val="000000"/>
                  </a:outerShdw>
                </a:effectLst>
              </a:rPr>
              <a:t>Murrah</a:t>
            </a:r>
            <a:r>
              <a:rPr lang="en-GB" sz="2800" b="1" dirty="0">
                <a:solidFill>
                  <a:srgbClr val="00FFFF"/>
                </a:solidFill>
                <a:effectLst>
                  <a:outerShdw blurRad="38100" dist="38100" dir="2700000" algn="tl">
                    <a:srgbClr val="000000"/>
                  </a:outerShdw>
                </a:effectLst>
              </a:rPr>
              <a:t> building </a:t>
            </a:r>
            <a:r>
              <a:rPr lang="en-GB" sz="2800" b="1" dirty="0">
                <a:solidFill>
                  <a:srgbClr val="FFC000"/>
                </a:solidFill>
                <a:effectLst>
                  <a:outerShdw blurRad="38100" dist="38100" dir="2700000" algn="tl">
                    <a:srgbClr val="000000"/>
                  </a:outerShdw>
                </a:effectLst>
              </a:rPr>
              <a:t>and the fact that the blast wave pushed outwards from the building would indicate</a:t>
            </a:r>
            <a:r>
              <a:rPr lang="en-GB" sz="2800" b="1" dirty="0">
                <a:solidFill>
                  <a:srgbClr val="CCCC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that it was not a truck bomb as stated by the authorities</a:t>
            </a:r>
            <a:r>
              <a:rPr lang="en-GB" sz="2800" b="1" dirty="0">
                <a:solidFill>
                  <a:srgbClr val="CCCC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Also witnesses heard several explosions</a:t>
            </a:r>
            <a:r>
              <a:rPr lang="en-GB" sz="2400" b="1" dirty="0">
                <a:solidFill>
                  <a:srgbClr val="FF0000"/>
                </a:solidFill>
                <a:effectLst>
                  <a:outerShdw blurRad="38100" dist="38100" dir="2700000" algn="tl">
                    <a:srgbClr val="000000"/>
                  </a:outerShdw>
                </a:effectLst>
              </a:rPr>
              <a:t>.</a:t>
            </a:r>
          </a:p>
        </p:txBody>
      </p:sp>
      <p:sp>
        <p:nvSpPr>
          <p:cNvPr id="549897" name="Text Box 9"/>
          <p:cNvSpPr txBox="1">
            <a:spLocks noChangeArrowheads="1"/>
          </p:cNvSpPr>
          <p:nvPr/>
        </p:nvSpPr>
        <p:spPr bwMode="auto">
          <a:xfrm>
            <a:off x="468313" y="4652963"/>
            <a:ext cx="3816350"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Timothy McVeigh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9894"/>
                                        </p:tgtEl>
                                        <p:attrNameLst>
                                          <p:attrName>style.visibility</p:attrName>
                                        </p:attrNameLst>
                                      </p:cBhvr>
                                      <p:to>
                                        <p:strVal val="visible"/>
                                      </p:to>
                                    </p:set>
                                    <p:animEffect transition="in" filter="circle(in)">
                                      <p:cBhvr>
                                        <p:cTn id="7" dur="2000"/>
                                        <p:tgtEl>
                                          <p:spTgt spid="5498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49897"/>
                                        </p:tgtEl>
                                        <p:attrNameLst>
                                          <p:attrName>style.visibility</p:attrName>
                                        </p:attrNameLst>
                                      </p:cBhvr>
                                      <p:to>
                                        <p:strVal val="visible"/>
                                      </p:to>
                                    </p:set>
                                    <p:anim calcmode="lin" valueType="num">
                                      <p:cBhvr additive="base">
                                        <p:cTn id="12" dur="500" fill="hold"/>
                                        <p:tgtEl>
                                          <p:spTgt spid="549897"/>
                                        </p:tgtEl>
                                        <p:attrNameLst>
                                          <p:attrName>ppt_x</p:attrName>
                                        </p:attrNameLst>
                                      </p:cBhvr>
                                      <p:tavLst>
                                        <p:tav tm="0">
                                          <p:val>
                                            <p:strVal val="#ppt_x"/>
                                          </p:val>
                                        </p:tav>
                                        <p:tav tm="100000">
                                          <p:val>
                                            <p:strVal val="#ppt_x"/>
                                          </p:val>
                                        </p:tav>
                                      </p:tavLst>
                                    </p:anim>
                                    <p:anim calcmode="lin" valueType="num">
                                      <p:cBhvr additive="base">
                                        <p:cTn id="13" dur="500" fill="hold"/>
                                        <p:tgtEl>
                                          <p:spTgt spid="5498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49896"/>
                                        </p:tgtEl>
                                        <p:attrNameLst>
                                          <p:attrName>style.visibility</p:attrName>
                                        </p:attrNameLst>
                                      </p:cBhvr>
                                      <p:to>
                                        <p:strVal val="visible"/>
                                      </p:to>
                                    </p:set>
                                    <p:anim calcmode="discrete" valueType="clr">
                                      <p:cBhvr override="childStyle">
                                        <p:cTn id="18" dur="80"/>
                                        <p:tgtEl>
                                          <p:spTgt spid="5498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49896"/>
                                        </p:tgtEl>
                                        <p:attrNameLst>
                                          <p:attrName>fillcolor</p:attrName>
                                        </p:attrNameLst>
                                      </p:cBhvr>
                                      <p:tavLst>
                                        <p:tav tm="0">
                                          <p:val>
                                            <p:clrVal>
                                              <a:schemeClr val="accent2"/>
                                            </p:clrVal>
                                          </p:val>
                                        </p:tav>
                                        <p:tav tm="50000">
                                          <p:val>
                                            <p:clrVal>
                                              <a:schemeClr val="hlink"/>
                                            </p:clrVal>
                                          </p:val>
                                        </p:tav>
                                      </p:tavLst>
                                    </p:anim>
                                    <p:set>
                                      <p:cBhvr>
                                        <p:cTn id="20" dur="80"/>
                                        <p:tgtEl>
                                          <p:spTgt spid="5498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6" grpId="0"/>
      <p:bldP spid="54989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5A43FEFE-9FDF-4B6C-A6C8-3EDD8EC48165}" type="slidenum">
              <a:rPr lang="en-GB"/>
              <a:pPr>
                <a:defRPr/>
              </a:pPr>
              <a:t>54</a:t>
            </a:fld>
            <a:endParaRPr lang="en-GB"/>
          </a:p>
        </p:txBody>
      </p:sp>
      <p:sp>
        <p:nvSpPr>
          <p:cNvPr id="552962" name="Rectangle 2"/>
          <p:cNvSpPr>
            <a:spLocks noGrp="1" noChangeArrowheads="1"/>
          </p:cNvSpPr>
          <p:nvPr>
            <p:ph type="title"/>
          </p:nvPr>
        </p:nvSpPr>
        <p:spPr/>
        <p:txBody>
          <a:bodyPr/>
          <a:lstStyle/>
          <a:p>
            <a:pPr eaLnBrk="1" hangingPunct="1">
              <a:defRPr/>
            </a:pPr>
            <a:r>
              <a:rPr lang="en-GB" sz="4000" b="1" dirty="0" smtClean="0">
                <a:solidFill>
                  <a:srgbClr val="FFFF00"/>
                </a:solidFill>
              </a:rPr>
              <a:t>Oklahoma</a:t>
            </a:r>
            <a:r>
              <a:rPr lang="en-GB" sz="4000" b="1" dirty="0" smtClean="0">
                <a:solidFill>
                  <a:srgbClr val="FF0000"/>
                </a:solidFill>
              </a:rPr>
              <a:t> – Gog Further Tightens The Screw</a:t>
            </a:r>
          </a:p>
        </p:txBody>
      </p:sp>
      <p:sp>
        <p:nvSpPr>
          <p:cNvPr id="552966" name="Text Box 6"/>
          <p:cNvSpPr txBox="1">
            <a:spLocks noChangeArrowheads="1"/>
          </p:cNvSpPr>
          <p:nvPr/>
        </p:nvSpPr>
        <p:spPr bwMode="auto">
          <a:xfrm>
            <a:off x="4214813" y="1595438"/>
            <a:ext cx="4929187" cy="526256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A video shows Oklahoma City bomber Timothy McVeigh (left) at a U.S. military base </a:t>
            </a:r>
            <a:r>
              <a:rPr lang="en-GB" sz="2800" b="1" dirty="0">
                <a:solidFill>
                  <a:srgbClr val="FF0000"/>
                </a:solidFill>
                <a:effectLst>
                  <a:outerShdw blurRad="38100" dist="38100" dir="2700000" algn="tl">
                    <a:srgbClr val="000000"/>
                  </a:outerShdw>
                </a:effectLst>
              </a:rPr>
              <a:t>that specializes in explosives and demolition </a:t>
            </a:r>
            <a:r>
              <a:rPr lang="en-GB" sz="2800" b="1" dirty="0" err="1">
                <a:solidFill>
                  <a:srgbClr val="FF0000"/>
                </a:solidFill>
                <a:effectLst>
                  <a:outerShdw blurRad="38100" dist="38100" dir="2700000" algn="tl">
                    <a:srgbClr val="000000"/>
                  </a:outerShdw>
                </a:effectLst>
              </a:rPr>
              <a:t>trainingover</a:t>
            </a:r>
            <a:r>
              <a:rPr lang="en-GB" sz="2800" b="1" dirty="0">
                <a:solidFill>
                  <a:srgbClr val="FF0000"/>
                </a:solidFill>
                <a:effectLst>
                  <a:outerShdw blurRad="38100" dist="38100" dir="2700000" algn="tl">
                    <a:srgbClr val="000000"/>
                  </a:outerShdw>
                </a:effectLst>
              </a:rPr>
              <a:t> a year after he supposedly left the army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puts the official story of the April 19 1995 federal building bombing under serious doubt</a:t>
            </a:r>
            <a:r>
              <a:rPr lang="en-GB" sz="2400" b="1" dirty="0">
                <a:solidFill>
                  <a:srgbClr val="00FF00"/>
                </a:solidFill>
                <a:effectLst>
                  <a:outerShdw blurRad="38100" dist="38100" dir="2700000" algn="tl">
                    <a:srgbClr val="000000"/>
                  </a:outerShdw>
                </a:effectLst>
              </a:rPr>
              <a:t>.</a:t>
            </a:r>
            <a:endParaRPr lang="en-GB" sz="2800" b="1" dirty="0">
              <a:solidFill>
                <a:srgbClr val="FF0000"/>
              </a:solidFill>
              <a:effectLst>
                <a:outerShdw blurRad="38100" dist="38100" dir="2700000" algn="tl">
                  <a:srgbClr val="000000"/>
                </a:outerShdw>
              </a:effectLst>
            </a:endParaRPr>
          </a:p>
        </p:txBody>
      </p:sp>
      <p:pic>
        <p:nvPicPr>
          <p:cNvPr id="9" name="Picture 6" descr="http://www.apfn.net/messageboard/03-18-04/MCVEIGH.jpg"/>
          <p:cNvPicPr>
            <a:picLocks noChangeAspect="1" noChangeArrowheads="1"/>
          </p:cNvPicPr>
          <p:nvPr/>
        </p:nvPicPr>
        <p:blipFill>
          <a:blip r:embed="rId3" cstate="print"/>
          <a:srcRect/>
          <a:stretch>
            <a:fillRect/>
          </a:stretch>
        </p:blipFill>
        <p:spPr bwMode="auto">
          <a:xfrm>
            <a:off x="571500" y="1643063"/>
            <a:ext cx="3214688" cy="476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52966"/>
                                        </p:tgtEl>
                                        <p:attrNameLst>
                                          <p:attrName>style.visibility</p:attrName>
                                        </p:attrNameLst>
                                      </p:cBhvr>
                                      <p:to>
                                        <p:strVal val="visible"/>
                                      </p:to>
                                    </p:set>
                                    <p:anim calcmode="discrete" valueType="clr">
                                      <p:cBhvr override="childStyle">
                                        <p:cTn id="7" dur="80"/>
                                        <p:tgtEl>
                                          <p:spTgt spid="5529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52966"/>
                                        </p:tgtEl>
                                        <p:attrNameLst>
                                          <p:attrName>fillcolor</p:attrName>
                                        </p:attrNameLst>
                                      </p:cBhvr>
                                      <p:tavLst>
                                        <p:tav tm="0">
                                          <p:val>
                                            <p:clrVal>
                                              <a:schemeClr val="accent2"/>
                                            </p:clrVal>
                                          </p:val>
                                        </p:tav>
                                        <p:tav tm="50000">
                                          <p:val>
                                            <p:clrVal>
                                              <a:schemeClr val="hlink"/>
                                            </p:clrVal>
                                          </p:val>
                                        </p:tav>
                                      </p:tavLst>
                                    </p:anim>
                                    <p:set>
                                      <p:cBhvr>
                                        <p:cTn id="9" dur="80"/>
                                        <p:tgtEl>
                                          <p:spTgt spid="55296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FF00"/>
                </a:solidFill>
              </a:rPr>
              <a:t>Oklahoma</a:t>
            </a:r>
            <a:r>
              <a:rPr lang="en-GB" b="1" dirty="0" smtClean="0">
                <a:solidFill>
                  <a:srgbClr val="FF0000"/>
                </a:solidFill>
              </a:rPr>
              <a:t> – Gog Further Tightens The Screw</a:t>
            </a:r>
            <a:endParaRPr lang="en-GB" dirty="0"/>
          </a:p>
        </p:txBody>
      </p:sp>
      <p:sp>
        <p:nvSpPr>
          <p:cNvPr id="4" name="Slide Number Placeholder 3"/>
          <p:cNvSpPr>
            <a:spLocks noGrp="1"/>
          </p:cNvSpPr>
          <p:nvPr>
            <p:ph type="sldNum" sz="quarter" idx="12"/>
          </p:nvPr>
        </p:nvSpPr>
        <p:spPr/>
        <p:txBody>
          <a:bodyPr/>
          <a:lstStyle/>
          <a:p>
            <a:pPr>
              <a:defRPr/>
            </a:pPr>
            <a:fld id="{E93771EC-2C66-4FF8-BE33-836C8920E613}" type="slidenum">
              <a:rPr lang="en-GB" smtClean="0"/>
              <a:pPr>
                <a:defRPr/>
              </a:pPr>
              <a:t>55</a:t>
            </a:fld>
            <a:endParaRPr lang="en-GB"/>
          </a:p>
        </p:txBody>
      </p:sp>
      <p:sp>
        <p:nvSpPr>
          <p:cNvPr id="7" name="TextBox 6"/>
          <p:cNvSpPr txBox="1"/>
          <p:nvPr/>
        </p:nvSpPr>
        <p:spPr>
          <a:xfrm>
            <a:off x="5000625" y="2071688"/>
            <a:ext cx="3929063" cy="3540125"/>
          </a:xfrm>
          <a:prstGeom prst="rect">
            <a:avLst/>
          </a:prstGeom>
          <a:noFill/>
        </p:spPr>
        <p:txBody>
          <a:bodyPr>
            <a:spAutoFit/>
          </a:bodyPr>
          <a:lstStyle/>
          <a:p>
            <a:pPr algn="l">
              <a:defRPr/>
            </a:pPr>
            <a:r>
              <a:rPr lang="en-GB" sz="2800" b="1" dirty="0">
                <a:solidFill>
                  <a:srgbClr val="FFC000"/>
                </a:solidFill>
                <a:effectLst>
                  <a:outerShdw blurRad="38100" dist="38100" dir="2700000" algn="tl">
                    <a:srgbClr val="000000"/>
                  </a:outerShdw>
                </a:effectLst>
              </a:rPr>
              <a:t>McVeigh who according to the official timeline as endorsed by the FBI, </a:t>
            </a:r>
            <a:r>
              <a:rPr lang="en-GB" sz="2800" b="1" dirty="0">
                <a:solidFill>
                  <a:srgbClr val="00FF00"/>
                </a:solidFill>
                <a:effectLst>
                  <a:outerShdw blurRad="38100" dist="38100" dir="2700000" algn="tl">
                    <a:srgbClr val="000000"/>
                  </a:outerShdw>
                </a:effectLst>
              </a:rPr>
              <a:t>was honourably discharged from the military for the last time in May 1992. </a:t>
            </a:r>
            <a:endParaRPr lang="en-GB" dirty="0"/>
          </a:p>
        </p:txBody>
      </p:sp>
      <p:pic>
        <p:nvPicPr>
          <p:cNvPr id="57352" name="Picture 8" descr="http://i3.photobucket.com/albums/y91/possumblogs/People/kurt-busch.jpg"/>
          <p:cNvPicPr>
            <a:picLocks noChangeAspect="1" noChangeArrowheads="1"/>
          </p:cNvPicPr>
          <p:nvPr/>
        </p:nvPicPr>
        <p:blipFill>
          <a:blip r:embed="rId3" cstate="print"/>
          <a:srcRect/>
          <a:stretch>
            <a:fillRect/>
          </a:stretch>
        </p:blipFill>
        <p:spPr bwMode="auto">
          <a:xfrm>
            <a:off x="285750" y="1857375"/>
            <a:ext cx="454342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352"/>
                                        </p:tgtEl>
                                        <p:attrNameLst>
                                          <p:attrName>style.visibility</p:attrName>
                                        </p:attrNameLst>
                                      </p:cBhvr>
                                      <p:to>
                                        <p:strVal val="visible"/>
                                      </p:to>
                                    </p:set>
                                    <p:animEffect transition="in" filter="circle(in)">
                                      <p:cBhvr>
                                        <p:cTn id="7" dur="2000"/>
                                        <p:tgtEl>
                                          <p:spTgt spid="573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FF00"/>
                </a:solidFill>
              </a:rPr>
              <a:t>Oklahoma</a:t>
            </a:r>
            <a:r>
              <a:rPr lang="en-GB" b="1" dirty="0" smtClean="0">
                <a:solidFill>
                  <a:srgbClr val="FF0000"/>
                </a:solidFill>
              </a:rPr>
              <a:t> – Gog Further Tightens The Screw</a:t>
            </a:r>
            <a:endParaRPr lang="en-GB" dirty="0"/>
          </a:p>
        </p:txBody>
      </p:sp>
      <p:sp>
        <p:nvSpPr>
          <p:cNvPr id="3" name="Slide Number Placeholder 2"/>
          <p:cNvSpPr>
            <a:spLocks noGrp="1"/>
          </p:cNvSpPr>
          <p:nvPr>
            <p:ph type="sldNum" sz="quarter" idx="12"/>
          </p:nvPr>
        </p:nvSpPr>
        <p:spPr/>
        <p:txBody>
          <a:bodyPr/>
          <a:lstStyle/>
          <a:p>
            <a:pPr>
              <a:defRPr/>
            </a:pPr>
            <a:fld id="{78AE707E-F640-4EAC-B2F0-2AD16E6CD96B}" type="slidenum">
              <a:rPr lang="en-GB" smtClean="0"/>
              <a:pPr>
                <a:defRPr/>
              </a:pPr>
              <a:t>56</a:t>
            </a:fld>
            <a:endParaRPr lang="en-GB"/>
          </a:p>
        </p:txBody>
      </p:sp>
      <p:pic>
        <p:nvPicPr>
          <p:cNvPr id="4" name="Picture 4" descr="http://www.prisonplanet.com/images/december2006/181206mcveigh.jpg"/>
          <p:cNvPicPr>
            <a:picLocks noChangeAspect="1" noChangeArrowheads="1"/>
          </p:cNvPicPr>
          <p:nvPr/>
        </p:nvPicPr>
        <p:blipFill>
          <a:blip r:embed="rId3" r:link="rId4" cstate="print"/>
          <a:srcRect/>
          <a:stretch>
            <a:fillRect/>
          </a:stretch>
        </p:blipFill>
        <p:spPr bwMode="auto">
          <a:xfrm>
            <a:off x="1357313" y="1571625"/>
            <a:ext cx="6281737" cy="4143375"/>
          </a:xfrm>
          <a:prstGeom prst="rect">
            <a:avLst/>
          </a:prstGeom>
          <a:noFill/>
          <a:ln w="9525">
            <a:noFill/>
            <a:miter lim="800000"/>
            <a:headEnd/>
            <a:tailEnd/>
          </a:ln>
        </p:spPr>
      </p:pic>
      <p:sp>
        <p:nvSpPr>
          <p:cNvPr id="5" name="TextBox 4"/>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outerShdw>
                </a:effectLst>
              </a:rPr>
              <a:t>And yet he is seen here on tape at a U.S. military base over a year after that date in August of 1993.</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4478103-DAB8-49C7-B5B6-4440BE31E348}" type="slidenum">
              <a:rPr lang="en-GB"/>
              <a:pPr>
                <a:defRPr/>
              </a:pPr>
              <a:t>57</a:t>
            </a:fld>
            <a:endParaRPr lang="en-GB"/>
          </a:p>
        </p:txBody>
      </p:sp>
      <p:sp>
        <p:nvSpPr>
          <p:cNvPr id="559106" name="Rectangle 2"/>
          <p:cNvSpPr>
            <a:spLocks noGrp="1" noChangeArrowheads="1"/>
          </p:cNvSpPr>
          <p:nvPr>
            <p:ph type="title"/>
          </p:nvPr>
        </p:nvSpPr>
        <p:spPr/>
        <p:txBody>
          <a:bodyPr/>
          <a:lstStyle/>
          <a:p>
            <a:pPr eaLnBrk="1" hangingPunct="1">
              <a:defRPr/>
            </a:pPr>
            <a:r>
              <a:rPr lang="en-GB" sz="4000" b="1" dirty="0" smtClean="0">
                <a:solidFill>
                  <a:srgbClr val="FF0000"/>
                </a:solidFill>
              </a:rPr>
              <a:t>Gog – </a:t>
            </a:r>
            <a:r>
              <a:rPr lang="en-GB" sz="4000" b="1" dirty="0" smtClean="0">
                <a:solidFill>
                  <a:srgbClr val="FFFF00"/>
                </a:solidFill>
              </a:rPr>
              <a:t>Quietly Setting Up</a:t>
            </a:r>
            <a:r>
              <a:rPr lang="en-GB" sz="4000" b="1" dirty="0" smtClean="0">
                <a:solidFill>
                  <a:srgbClr val="FF0000"/>
                </a:solidFill>
              </a:rPr>
              <a:t> A Police State</a:t>
            </a:r>
          </a:p>
        </p:txBody>
      </p:sp>
      <p:pic>
        <p:nvPicPr>
          <p:cNvPr id="559109" name="Picture 5" descr="barnham5"/>
          <p:cNvPicPr>
            <a:picLocks noChangeAspect="1" noChangeArrowheads="1"/>
          </p:cNvPicPr>
          <p:nvPr>
            <p:ph idx="1"/>
          </p:nvPr>
        </p:nvPicPr>
        <p:blipFill>
          <a:blip r:embed="rId3" cstate="print"/>
          <a:srcRect/>
          <a:stretch>
            <a:fillRect/>
          </a:stretch>
        </p:blipFill>
        <p:spPr>
          <a:xfrm>
            <a:off x="1285875" y="1428750"/>
            <a:ext cx="6572250" cy="3919538"/>
          </a:xfrm>
          <a:noFill/>
        </p:spPr>
      </p:pic>
      <p:sp>
        <p:nvSpPr>
          <p:cNvPr id="559111" name="Text Box 7"/>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Concentration style interment camps </a:t>
            </a:r>
            <a:r>
              <a:rPr lang="en-GB" sz="2800" b="1" dirty="0">
                <a:solidFill>
                  <a:srgbClr val="FFFF00"/>
                </a:solidFill>
                <a:effectLst>
                  <a:outerShdw blurRad="38100" dist="38100" dir="2700000" algn="tl">
                    <a:srgbClr val="000000"/>
                  </a:outerShdw>
                </a:effectLst>
              </a:rPr>
              <a:t>are being quietly set up in the UK, USA and other Israelite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9109"/>
                                        </p:tgtEl>
                                        <p:attrNameLst>
                                          <p:attrName>style.visibility</p:attrName>
                                        </p:attrNameLst>
                                      </p:cBhvr>
                                      <p:to>
                                        <p:strVal val="visible"/>
                                      </p:to>
                                    </p:set>
                                    <p:animEffect transition="in" filter="circle(in)">
                                      <p:cBhvr>
                                        <p:cTn id="7" dur="2000"/>
                                        <p:tgtEl>
                                          <p:spTgt spid="55910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59111"/>
                                        </p:tgtEl>
                                        <p:attrNameLst>
                                          <p:attrName>style.visibility</p:attrName>
                                        </p:attrNameLst>
                                      </p:cBhvr>
                                      <p:to>
                                        <p:strVal val="visible"/>
                                      </p:to>
                                    </p:set>
                                    <p:anim calcmode="discrete" valueType="clr">
                                      <p:cBhvr override="childStyle">
                                        <p:cTn id="12" dur="80"/>
                                        <p:tgtEl>
                                          <p:spTgt spid="5591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59111"/>
                                        </p:tgtEl>
                                        <p:attrNameLst>
                                          <p:attrName>fillcolor</p:attrName>
                                        </p:attrNameLst>
                                      </p:cBhvr>
                                      <p:tavLst>
                                        <p:tav tm="0">
                                          <p:val>
                                            <p:clrVal>
                                              <a:schemeClr val="accent2"/>
                                            </p:clrVal>
                                          </p:val>
                                        </p:tav>
                                        <p:tav tm="50000">
                                          <p:val>
                                            <p:clrVal>
                                              <a:schemeClr val="hlink"/>
                                            </p:clrVal>
                                          </p:val>
                                        </p:tav>
                                      </p:tavLst>
                                    </p:anim>
                                    <p:set>
                                      <p:cBhvr>
                                        <p:cTn id="14" dur="80"/>
                                        <p:tgtEl>
                                          <p:spTgt spid="559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 </a:t>
            </a:r>
            <a:r>
              <a:rPr lang="en-GB" b="1" dirty="0" smtClean="0">
                <a:solidFill>
                  <a:srgbClr val="FFFF00"/>
                </a:solidFill>
              </a:rPr>
              <a:t>Quietly Setting Up</a:t>
            </a:r>
            <a:r>
              <a:rPr lang="en-GB" b="1" dirty="0" smtClean="0">
                <a:solidFill>
                  <a:srgbClr val="FF0000"/>
                </a:solidFill>
              </a:rPr>
              <a:t> A Police State</a:t>
            </a:r>
            <a:endParaRPr lang="en-GB" dirty="0"/>
          </a:p>
        </p:txBody>
      </p:sp>
      <p:sp>
        <p:nvSpPr>
          <p:cNvPr id="4" name="Slide Number Placeholder 3"/>
          <p:cNvSpPr>
            <a:spLocks noGrp="1"/>
          </p:cNvSpPr>
          <p:nvPr>
            <p:ph type="sldNum" sz="quarter" idx="12"/>
          </p:nvPr>
        </p:nvSpPr>
        <p:spPr/>
        <p:txBody>
          <a:bodyPr/>
          <a:lstStyle/>
          <a:p>
            <a:pPr>
              <a:defRPr/>
            </a:pPr>
            <a:fld id="{69941D0B-0EAD-46CD-8E8E-73F38E992ABB}" type="slidenum">
              <a:rPr lang="en-GB" smtClean="0"/>
              <a:pPr>
                <a:defRPr/>
              </a:pPr>
              <a:t>58</a:t>
            </a:fld>
            <a:endParaRPr lang="en-GB"/>
          </a:p>
        </p:txBody>
      </p:sp>
      <p:sp>
        <p:nvSpPr>
          <p:cNvPr id="6" name="TextBox 5"/>
          <p:cNvSpPr txBox="1"/>
          <p:nvPr/>
        </p:nvSpPr>
        <p:spPr>
          <a:xfrm>
            <a:off x="4643438" y="1714500"/>
            <a:ext cx="4286250" cy="4832350"/>
          </a:xfrm>
          <a:prstGeom prst="rect">
            <a:avLst/>
          </a:prstGeom>
          <a:noFill/>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Also under the guise of innocuous names such as Homeland Security in the USA and the Counter Terrorism Unit of the UK Home Office </a:t>
            </a:r>
            <a:r>
              <a:rPr lang="en-GB" sz="2800" b="1" dirty="0">
                <a:solidFill>
                  <a:srgbClr val="FF0000"/>
                </a:solidFill>
                <a:effectLst>
                  <a:outerShdw blurRad="38100" dist="38100" dir="2700000" algn="tl">
                    <a:srgbClr val="000000"/>
                  </a:outerShdw>
                </a:effectLst>
              </a:rPr>
              <a:t>headed up by Jews who would not look amiss standing on the podium in Red Square, Moscow, in Stalin's days.</a:t>
            </a:r>
            <a:endParaRPr lang="en-GB" dirty="0"/>
          </a:p>
        </p:txBody>
      </p:sp>
      <p:pic>
        <p:nvPicPr>
          <p:cNvPr id="325634" name="Picture 2" descr="http://thebsreport.files.wordpress.com/2009/08/dhs1.jpg"/>
          <p:cNvPicPr>
            <a:picLocks noChangeAspect="1" noChangeArrowheads="1"/>
          </p:cNvPicPr>
          <p:nvPr/>
        </p:nvPicPr>
        <p:blipFill>
          <a:blip r:embed="rId3" cstate="print"/>
          <a:srcRect/>
          <a:stretch>
            <a:fillRect/>
          </a:stretch>
        </p:blipFill>
        <p:spPr bwMode="auto">
          <a:xfrm>
            <a:off x="357188" y="1857375"/>
            <a:ext cx="3952875" cy="392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circle(in)">
                                      <p:cBhvr>
                                        <p:cTn id="7" dur="2000"/>
                                        <p:tgtEl>
                                          <p:spTgt spid="3256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EBE8FFD-393A-47F2-B284-E0E419A45CE4}" type="slidenum">
              <a:rPr lang="en-GB"/>
              <a:pPr>
                <a:defRPr/>
              </a:pPr>
              <a:t>59</a:t>
            </a:fld>
            <a:endParaRPr lang="en-GB"/>
          </a:p>
        </p:txBody>
      </p:sp>
      <p:sp>
        <p:nvSpPr>
          <p:cNvPr id="97282" name="Rectangle 2"/>
          <p:cNvSpPr>
            <a:spLocks noGrp="1" noChangeArrowheads="1"/>
          </p:cNvSpPr>
          <p:nvPr>
            <p:ph type="title"/>
          </p:nvPr>
        </p:nvSpPr>
        <p:spPr>
          <a:xfrm>
            <a:off x="0" y="260350"/>
            <a:ext cx="9113838" cy="981075"/>
          </a:xfrm>
        </p:spPr>
        <p:txBody>
          <a:bodyPr/>
          <a:lstStyle/>
          <a:p>
            <a:pPr eaLnBrk="1" hangingPunct="1">
              <a:defRPr/>
            </a:pPr>
            <a:r>
              <a:rPr lang="en-GB" b="1" smtClean="0">
                <a:solidFill>
                  <a:srgbClr val="FF0000"/>
                </a:solidFill>
              </a:rPr>
              <a:t>Gog Tightens his Grip Soviet Style</a:t>
            </a:r>
          </a:p>
        </p:txBody>
      </p:sp>
      <p:sp>
        <p:nvSpPr>
          <p:cNvPr id="62468" name="Text Box 3"/>
          <p:cNvSpPr txBox="1">
            <a:spLocks noChangeArrowheads="1"/>
          </p:cNvSpPr>
          <p:nvPr/>
        </p:nvSpPr>
        <p:spPr bwMode="auto">
          <a:xfrm>
            <a:off x="5148263" y="1125538"/>
            <a:ext cx="3527425" cy="396875"/>
          </a:xfrm>
          <a:prstGeom prst="rect">
            <a:avLst/>
          </a:prstGeom>
          <a:noFill/>
          <a:ln w="9525">
            <a:noFill/>
            <a:miter lim="800000"/>
            <a:headEnd/>
            <a:tailEnd/>
          </a:ln>
        </p:spPr>
        <p:txBody>
          <a:bodyPr>
            <a:spAutoFit/>
          </a:bodyPr>
          <a:lstStyle/>
          <a:p>
            <a:pPr algn="l" eaLnBrk="0" hangingPunct="0">
              <a:spcBef>
                <a:spcPct val="50000"/>
              </a:spcBef>
            </a:pPr>
            <a:endParaRPr lang="en-US" sz="2000"/>
          </a:p>
        </p:txBody>
      </p:sp>
      <p:sp>
        <p:nvSpPr>
          <p:cNvPr id="97284" name="Text Box 4"/>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mj-lt"/>
                <a:cs typeface="Times New Roman" pitchFamily="18" charset="0"/>
              </a:rPr>
              <a:t>Michael </a:t>
            </a:r>
            <a:r>
              <a:rPr lang="en-GB" sz="2800" b="1" dirty="0" err="1">
                <a:solidFill>
                  <a:srgbClr val="FFFF00"/>
                </a:solidFill>
                <a:effectLst>
                  <a:outerShdw blurRad="38100" dist="38100" dir="2700000" algn="tl">
                    <a:srgbClr val="000000"/>
                  </a:outerShdw>
                </a:effectLst>
                <a:latin typeface="+mj-lt"/>
                <a:cs typeface="Times New Roman" pitchFamily="18" charset="0"/>
              </a:rPr>
              <a:t>Chertoff</a:t>
            </a:r>
            <a:r>
              <a:rPr lang="en-GB" sz="2800" b="1" dirty="0">
                <a:solidFill>
                  <a:srgbClr val="FFFF00"/>
                </a:solidFill>
                <a:effectLst>
                  <a:outerShdw blurRad="38100" dist="38100" dir="2700000" algn="tl">
                    <a:srgbClr val="000000"/>
                  </a:outerShdw>
                </a:effectLst>
                <a:latin typeface="+mj-lt"/>
                <a:cs typeface="Times New Roman" pitchFamily="18" charset="0"/>
              </a:rPr>
              <a:t>, evil Zionist neo-con Bush has appointed as America’s head of Homeland Security. </a:t>
            </a:r>
          </a:p>
        </p:txBody>
      </p:sp>
      <p:pic>
        <p:nvPicPr>
          <p:cNvPr id="97285" name="Picture 5" descr="LeninChertoff"/>
          <p:cNvPicPr>
            <a:picLocks noChangeAspect="1" noChangeArrowheads="1"/>
          </p:cNvPicPr>
          <p:nvPr>
            <p:ph idx="1"/>
          </p:nvPr>
        </p:nvPicPr>
        <p:blipFill>
          <a:blip r:embed="rId3" cstate="print"/>
          <a:srcRect/>
          <a:stretch>
            <a:fillRect/>
          </a:stretch>
        </p:blipFill>
        <p:spPr>
          <a:xfrm>
            <a:off x="1071563" y="1643063"/>
            <a:ext cx="6599237" cy="38735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circle(in)">
                                      <p:cBhvr>
                                        <p:cTn id="7" dur="2000"/>
                                        <p:tgtEl>
                                          <p:spTgt spid="972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284">
                                            <p:txEl>
                                              <p:pRg st="0" end="0"/>
                                            </p:txEl>
                                          </p:spTgt>
                                        </p:tgtEl>
                                        <p:attrNameLst>
                                          <p:attrName>style.visibility</p:attrName>
                                        </p:attrNameLst>
                                      </p:cBhvr>
                                      <p:to>
                                        <p:strVal val="visible"/>
                                      </p:to>
                                    </p:set>
                                    <p:anim calcmode="lin" valueType="num">
                                      <p:cBhvr additive="base">
                                        <p:cTn id="12" dur="500" fill="hold"/>
                                        <p:tgtEl>
                                          <p:spTgt spid="9728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72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093A1A3-9322-4DB7-B44F-BB079C3E9E99}" type="slidenum">
              <a:rPr lang="en-GB"/>
              <a:pPr>
                <a:defRPr/>
              </a:pPr>
              <a:t>6</a:t>
            </a:fld>
            <a:endParaRPr lang="en-GB"/>
          </a:p>
        </p:txBody>
      </p:sp>
      <p:sp>
        <p:nvSpPr>
          <p:cNvPr id="670722" name="Rectangle 2"/>
          <p:cNvSpPr>
            <a:spLocks noGrp="1" noChangeArrowheads="1"/>
          </p:cNvSpPr>
          <p:nvPr>
            <p:ph type="title"/>
          </p:nvPr>
        </p:nvSpPr>
        <p:spPr/>
        <p:txBody>
          <a:bodyPr/>
          <a:lstStyle/>
          <a:p>
            <a:pPr eaLnBrk="1" hangingPunct="1">
              <a:defRPr/>
            </a:pPr>
            <a:r>
              <a:rPr lang="en-GB" b="1" dirty="0" smtClean="0">
                <a:solidFill>
                  <a:srgbClr val="FFFF00"/>
                </a:solidFill>
              </a:rPr>
              <a:t>This is The Story of</a:t>
            </a:r>
            <a:br>
              <a:rPr lang="en-GB" b="1" dirty="0" smtClean="0">
                <a:solidFill>
                  <a:srgbClr val="FFFF00"/>
                </a:solidFill>
              </a:rPr>
            </a:br>
            <a:r>
              <a:rPr lang="en-GB" b="1" dirty="0" smtClean="0">
                <a:solidFill>
                  <a:srgbClr val="FF0000"/>
                </a:solidFill>
                <a:latin typeface="Georgia" pitchFamily="18" charset="0"/>
              </a:rPr>
              <a:t>Gog Conclusion</a:t>
            </a:r>
          </a:p>
        </p:txBody>
      </p:sp>
      <p:sp>
        <p:nvSpPr>
          <p:cNvPr id="670723" name="Rectangle 3"/>
          <p:cNvSpPr>
            <a:spLocks noGrp="1" noChangeArrowheads="1"/>
          </p:cNvSpPr>
          <p:nvPr>
            <p:ph type="body" idx="1"/>
          </p:nvPr>
        </p:nvSpPr>
        <p:spPr>
          <a:xfrm>
            <a:off x="4427538" y="2276475"/>
            <a:ext cx="4259262" cy="2116138"/>
          </a:xfrm>
        </p:spPr>
        <p:txBody>
          <a:bodyPr/>
          <a:lstStyle/>
          <a:p>
            <a:pPr marL="447675" indent="-447675" eaLnBrk="1" hangingPunct="1">
              <a:lnSpc>
                <a:spcPct val="80000"/>
              </a:lnSpc>
              <a:defRPr/>
            </a:pPr>
            <a:r>
              <a:rPr lang="en-GB" b="1" dirty="0" smtClean="0">
                <a:solidFill>
                  <a:srgbClr val="00FFFF"/>
                </a:solidFill>
                <a:effectLst>
                  <a:outerShdw blurRad="38100" dist="38100" dir="2700000" algn="tl">
                    <a:srgbClr val="000000"/>
                  </a:outerShdw>
                </a:effectLst>
              </a:rPr>
              <a:t>We can only surmise how much further Gog’s iron grip will be strengthened </a:t>
            </a:r>
            <a:r>
              <a:rPr lang="en-GB" b="1" dirty="0" smtClean="0">
                <a:solidFill>
                  <a:srgbClr val="FFC000"/>
                </a:solidFill>
                <a:effectLst>
                  <a:outerShdw blurRad="38100" dist="38100" dir="2700000" algn="tl">
                    <a:srgbClr val="000000"/>
                  </a:outerShdw>
                </a:effectLst>
              </a:rPr>
              <a:t>until Armageddon and the Great Day of Yahweh.</a:t>
            </a:r>
            <a:r>
              <a:rPr lang="en-GB" sz="2000" b="1" dirty="0" smtClean="0">
                <a:solidFill>
                  <a:srgbClr val="FFC000"/>
                </a:solidFill>
                <a:effectLst>
                  <a:outerShdw blurRad="38100" dist="38100" dir="2700000" algn="tl">
                    <a:srgbClr val="000000"/>
                  </a:outerShdw>
                </a:effectLst>
              </a:rPr>
              <a:t> </a:t>
            </a:r>
          </a:p>
        </p:txBody>
      </p:sp>
      <p:pic>
        <p:nvPicPr>
          <p:cNvPr id="670725" name="Picture 5" descr="armageddon3"/>
          <p:cNvPicPr>
            <a:picLocks noChangeAspect="1" noChangeArrowheads="1"/>
          </p:cNvPicPr>
          <p:nvPr/>
        </p:nvPicPr>
        <p:blipFill>
          <a:blip r:embed="rId3" cstate="print"/>
          <a:srcRect/>
          <a:stretch>
            <a:fillRect/>
          </a:stretch>
        </p:blipFill>
        <p:spPr bwMode="auto">
          <a:xfrm>
            <a:off x="539750" y="1628775"/>
            <a:ext cx="3633788" cy="501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0725"/>
                                        </p:tgtEl>
                                        <p:attrNameLst>
                                          <p:attrName>style.visibility</p:attrName>
                                        </p:attrNameLst>
                                      </p:cBhvr>
                                      <p:to>
                                        <p:strVal val="visible"/>
                                      </p:to>
                                    </p:set>
                                    <p:animEffect transition="in" filter="circle(in)">
                                      <p:cBhvr>
                                        <p:cTn id="7" dur="2000"/>
                                        <p:tgtEl>
                                          <p:spTgt spid="67072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70723">
                                            <p:txEl>
                                              <p:pRg st="0" end="0"/>
                                            </p:txEl>
                                          </p:spTgt>
                                        </p:tgtEl>
                                        <p:attrNameLst>
                                          <p:attrName>style.visibility</p:attrName>
                                        </p:attrNameLst>
                                      </p:cBhvr>
                                      <p:to>
                                        <p:strVal val="visible"/>
                                      </p:to>
                                    </p:set>
                                    <p:anim calcmode="discrete" valueType="clr">
                                      <p:cBhvr override="childStyle">
                                        <p:cTn id="12" dur="80"/>
                                        <p:tgtEl>
                                          <p:spTgt spid="6707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7072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6707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1C409BC-E40A-4DF2-84E2-426D8C42B883}" type="slidenum">
              <a:rPr lang="en-GB"/>
              <a:pPr>
                <a:defRPr/>
              </a:pPr>
              <a:t>60</a:t>
            </a:fld>
            <a:endParaRPr lang="en-GB"/>
          </a:p>
        </p:txBody>
      </p:sp>
      <p:pic>
        <p:nvPicPr>
          <p:cNvPr id="93186" name="Picture 2" descr="negroponte"/>
          <p:cNvPicPr>
            <a:picLocks noChangeAspect="1" noChangeArrowheads="1"/>
          </p:cNvPicPr>
          <p:nvPr>
            <p:ph idx="1"/>
          </p:nvPr>
        </p:nvPicPr>
        <p:blipFill>
          <a:blip r:embed="rId3" cstate="print"/>
          <a:srcRect l="3571" t="1575" r="5688" b="3220"/>
          <a:stretch>
            <a:fillRect/>
          </a:stretch>
        </p:blipFill>
        <p:spPr>
          <a:xfrm>
            <a:off x="500063" y="1571625"/>
            <a:ext cx="4071937" cy="4789488"/>
          </a:xfrm>
          <a:noFill/>
        </p:spPr>
      </p:pic>
      <p:sp>
        <p:nvSpPr>
          <p:cNvPr id="93187" name="Rectangle 3"/>
          <p:cNvSpPr>
            <a:spLocks noGrp="1" noChangeArrowheads="1"/>
          </p:cNvSpPr>
          <p:nvPr>
            <p:ph type="title"/>
          </p:nvPr>
        </p:nvSpPr>
        <p:spPr>
          <a:xfrm>
            <a:off x="0" y="260350"/>
            <a:ext cx="9113838" cy="981075"/>
          </a:xfrm>
        </p:spPr>
        <p:txBody>
          <a:bodyPr/>
          <a:lstStyle/>
          <a:p>
            <a:pPr eaLnBrk="1" hangingPunct="1">
              <a:defRPr/>
            </a:pPr>
            <a:r>
              <a:rPr lang="en-GB" b="1" smtClean="0">
                <a:solidFill>
                  <a:srgbClr val="FF0000"/>
                </a:solidFill>
              </a:rPr>
              <a:t>Gog Tightens His Grip Soviet Style</a:t>
            </a:r>
          </a:p>
        </p:txBody>
      </p:sp>
      <p:sp>
        <p:nvSpPr>
          <p:cNvPr id="63493" name="Text Box 4"/>
          <p:cNvSpPr txBox="1">
            <a:spLocks noChangeArrowheads="1"/>
          </p:cNvSpPr>
          <p:nvPr/>
        </p:nvSpPr>
        <p:spPr bwMode="auto">
          <a:xfrm>
            <a:off x="5148263" y="1125538"/>
            <a:ext cx="3527425" cy="396875"/>
          </a:xfrm>
          <a:prstGeom prst="rect">
            <a:avLst/>
          </a:prstGeom>
          <a:noFill/>
          <a:ln w="9525">
            <a:noFill/>
            <a:miter lim="800000"/>
            <a:headEnd/>
            <a:tailEnd/>
          </a:ln>
        </p:spPr>
        <p:txBody>
          <a:bodyPr>
            <a:spAutoFit/>
          </a:bodyPr>
          <a:lstStyle/>
          <a:p>
            <a:pPr algn="l" eaLnBrk="0" hangingPunct="0">
              <a:spcBef>
                <a:spcPct val="50000"/>
              </a:spcBef>
            </a:pPr>
            <a:endParaRPr lang="en-US" sz="2000"/>
          </a:p>
        </p:txBody>
      </p:sp>
      <p:sp>
        <p:nvSpPr>
          <p:cNvPr id="93189" name="Text Box 5"/>
          <p:cNvSpPr txBox="1">
            <a:spLocks noChangeArrowheads="1"/>
          </p:cNvSpPr>
          <p:nvPr/>
        </p:nvSpPr>
        <p:spPr bwMode="auto">
          <a:xfrm>
            <a:off x="4857750" y="1844675"/>
            <a:ext cx="4141788" cy="3540125"/>
          </a:xfrm>
          <a:prstGeom prst="rect">
            <a:avLst/>
          </a:prstGeom>
          <a:noFill/>
          <a:ln w="9525">
            <a:noFill/>
            <a:miter lim="800000"/>
            <a:headEnd/>
            <a:tailEnd/>
          </a:ln>
          <a:effectLst/>
        </p:spPr>
        <p:txBody>
          <a:bodyPr>
            <a:spAutoFit/>
          </a:bodyPr>
          <a:lstStyle/>
          <a:p>
            <a:pPr algn="l" eaLnBrk="0" hangingPunct="0">
              <a:spcBef>
                <a:spcPct val="50000"/>
              </a:spcBef>
              <a:defRPr/>
            </a:pPr>
            <a:r>
              <a:rPr lang="en-GB" sz="3200" b="1" dirty="0">
                <a:solidFill>
                  <a:schemeClr val="hlink"/>
                </a:solidFill>
                <a:effectLst>
                  <a:outerShdw blurRad="38100" dist="38100" dir="2700000" algn="tl">
                    <a:srgbClr val="000000"/>
                  </a:outerShdw>
                </a:effectLst>
                <a:latin typeface="Times New Roman" pitchFamily="18" charset="0"/>
                <a:cs typeface="Times New Roman" pitchFamily="18" charset="0"/>
              </a:rPr>
              <a:t>John Negroponte,</a:t>
            </a:r>
            <a:r>
              <a:rPr lang="en-GB" sz="32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GB" sz="3200" b="1" dirty="0">
                <a:solidFill>
                  <a:srgbClr val="FF0000"/>
                </a:solidFill>
                <a:effectLst>
                  <a:outerShdw blurRad="38100" dist="38100" dir="2700000" algn="tl">
                    <a:srgbClr val="000000"/>
                  </a:outerShdw>
                </a:effectLst>
                <a:latin typeface="Times New Roman" pitchFamily="18" charset="0"/>
                <a:cs typeface="Times New Roman" pitchFamily="18" charset="0"/>
              </a:rPr>
              <a:t>brutal Jewish thug responsible for mass killings in Central America,</a:t>
            </a:r>
            <a:r>
              <a:rPr lang="en-GB" sz="32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GB" sz="3200" b="1" dirty="0">
                <a:solidFill>
                  <a:srgbClr val="00FF00"/>
                </a:solidFill>
                <a:effectLst>
                  <a:outerShdw blurRad="38100" dist="38100" dir="2700000" algn="tl">
                    <a:srgbClr val="000000"/>
                  </a:outerShdw>
                </a:effectLst>
                <a:latin typeface="Times New Roman" pitchFamily="18" charset="0"/>
                <a:cs typeface="Times New Roman" pitchFamily="18" charset="0"/>
              </a:rPr>
              <a:t>is now America’s Gestapo SS Chief and spy </a:t>
            </a:r>
            <a:r>
              <a:rPr lang="en-GB" sz="3200" b="1" dirty="0" err="1">
                <a:solidFill>
                  <a:srgbClr val="00FF00"/>
                </a:solidFill>
                <a:effectLst>
                  <a:outerShdw blurRad="38100" dist="38100" dir="2700000" algn="tl">
                    <a:srgbClr val="000000"/>
                  </a:outerShdw>
                </a:effectLst>
                <a:latin typeface="Times New Roman" pitchFamily="18" charset="0"/>
                <a:cs typeface="Times New Roman" pitchFamily="18" charset="0"/>
              </a:rPr>
              <a:t>Czar</a:t>
            </a:r>
            <a:r>
              <a:rPr lang="en-GB" sz="3200" b="1" dirty="0">
                <a:solidFill>
                  <a:srgbClr val="00FF00"/>
                </a:solidFill>
                <a:effectLst>
                  <a:outerShdw blurRad="38100" dist="38100" dir="2700000" algn="tl">
                    <a:srgbClr val="000000"/>
                  </a:outerShdw>
                </a:effectLst>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ircle(in)">
                                      <p:cBhvr>
                                        <p:cTn id="7" dur="2000"/>
                                        <p:tgtEl>
                                          <p:spTgt spid="931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3189"/>
                                        </p:tgtEl>
                                        <p:attrNameLst>
                                          <p:attrName>style.visibility</p:attrName>
                                        </p:attrNameLst>
                                      </p:cBhvr>
                                      <p:to>
                                        <p:strVal val="visible"/>
                                      </p:to>
                                    </p:set>
                                    <p:anim calcmode="discrete" valueType="clr">
                                      <p:cBhvr override="childStyle">
                                        <p:cTn id="12" dur="80"/>
                                        <p:tgtEl>
                                          <p:spTgt spid="9318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3189"/>
                                        </p:tgtEl>
                                        <p:attrNameLst>
                                          <p:attrName>fillcolor</p:attrName>
                                        </p:attrNameLst>
                                      </p:cBhvr>
                                      <p:tavLst>
                                        <p:tav tm="0">
                                          <p:val>
                                            <p:clrVal>
                                              <a:schemeClr val="accent2"/>
                                            </p:clrVal>
                                          </p:val>
                                        </p:tav>
                                        <p:tav tm="50000">
                                          <p:val>
                                            <p:clrVal>
                                              <a:schemeClr val="hlink"/>
                                            </p:clrVal>
                                          </p:val>
                                        </p:tav>
                                      </p:tavLst>
                                    </p:anim>
                                    <p:set>
                                      <p:cBhvr>
                                        <p:cTn id="14" dur="80"/>
                                        <p:tgtEl>
                                          <p:spTgt spid="931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43CF95D-8CDD-46A6-8E31-07AD0E272C1B}" type="slidenum">
              <a:rPr lang="en-GB"/>
              <a:pPr>
                <a:defRPr/>
              </a:pPr>
              <a:t>61</a:t>
            </a:fld>
            <a:endParaRPr lang="en-GB"/>
          </a:p>
        </p:txBody>
      </p:sp>
      <p:sp>
        <p:nvSpPr>
          <p:cNvPr id="702466" name="Rectangle 2"/>
          <p:cNvSpPr>
            <a:spLocks noGrp="1" noChangeArrowheads="1"/>
          </p:cNvSpPr>
          <p:nvPr>
            <p:ph type="title"/>
          </p:nvPr>
        </p:nvSpPr>
        <p:spPr/>
        <p:txBody>
          <a:bodyPr/>
          <a:lstStyle/>
          <a:p>
            <a:pPr eaLnBrk="1" hangingPunct="1">
              <a:defRPr/>
            </a:pPr>
            <a:r>
              <a:rPr lang="en-GB" b="1" smtClean="0">
                <a:solidFill>
                  <a:srgbClr val="FE3210"/>
                </a:solidFill>
              </a:rPr>
              <a:t>The ADL (ANL in UK)</a:t>
            </a:r>
          </a:p>
        </p:txBody>
      </p:sp>
      <p:pic>
        <p:nvPicPr>
          <p:cNvPr id="702467" name="Picture 3" descr="LeoFrankHanging"/>
          <p:cNvPicPr>
            <a:picLocks noChangeAspect="1" noChangeArrowheads="1"/>
          </p:cNvPicPr>
          <p:nvPr>
            <p:ph idx="1"/>
          </p:nvPr>
        </p:nvPicPr>
        <p:blipFill>
          <a:blip r:embed="rId3" cstate="print">
            <a:lum bright="-10000" contrast="40000"/>
          </a:blip>
          <a:srcRect/>
          <a:stretch>
            <a:fillRect/>
          </a:stretch>
        </p:blipFill>
        <p:spPr>
          <a:xfrm>
            <a:off x="250825" y="1628775"/>
            <a:ext cx="3987800" cy="4824413"/>
          </a:xfrm>
          <a:noFill/>
        </p:spPr>
      </p:pic>
      <p:sp>
        <p:nvSpPr>
          <p:cNvPr id="702468" name="Text Box 4"/>
          <p:cNvSpPr txBox="1">
            <a:spLocks noChangeArrowheads="1"/>
          </p:cNvSpPr>
          <p:nvPr/>
        </p:nvSpPr>
        <p:spPr bwMode="auto">
          <a:xfrm>
            <a:off x="4427538" y="1557338"/>
            <a:ext cx="4465637" cy="43624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The ADL is another organisation helping to eliminate patriots and to keep these people in power.</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It is believed  that it was created in response to the lynching of Leo Frank, the president of the Atlanta </a:t>
            </a:r>
            <a:r>
              <a:rPr lang="en-GB" sz="2800" b="1" dirty="0" err="1">
                <a:solidFill>
                  <a:srgbClr val="FF0000"/>
                </a:solidFill>
                <a:effectLst>
                  <a:outerShdw blurRad="38100" dist="38100" dir="2700000" algn="tl">
                    <a:srgbClr val="000000"/>
                  </a:outerShdw>
                </a:effectLst>
              </a:rPr>
              <a:t>B'nai</a:t>
            </a:r>
            <a:r>
              <a:rPr lang="en-GB" sz="2800" b="1" dirty="0">
                <a:solidFill>
                  <a:srgbClr val="FF0000"/>
                </a:solidFill>
                <a:effectLst>
                  <a:outerShdw blurRad="38100" dist="38100" dir="2700000" algn="tl">
                    <a:srgbClr val="000000"/>
                  </a:outerShdw>
                </a:effectLst>
              </a:rPr>
              <a:t> </a:t>
            </a:r>
            <a:r>
              <a:rPr lang="en-GB" sz="2800" b="1" dirty="0" err="1">
                <a:solidFill>
                  <a:srgbClr val="FF0000"/>
                </a:solidFill>
                <a:effectLst>
                  <a:outerShdw blurRad="38100" dist="38100" dir="2700000" algn="tl">
                    <a:srgbClr val="000000"/>
                  </a:outerShdw>
                </a:effectLst>
              </a:rPr>
              <a:t>B'rith</a:t>
            </a:r>
            <a:r>
              <a:rPr lang="en-GB" sz="2800" b="1" dirty="0">
                <a:solidFill>
                  <a:srgbClr val="FF0000"/>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2467"/>
                                        </p:tgtEl>
                                        <p:attrNameLst>
                                          <p:attrName>style.visibility</p:attrName>
                                        </p:attrNameLst>
                                      </p:cBhvr>
                                      <p:to>
                                        <p:strVal val="visible"/>
                                      </p:to>
                                    </p:set>
                                    <p:animEffect transition="in" filter="circle(in)">
                                      <p:cBhvr>
                                        <p:cTn id="7" dur="2000"/>
                                        <p:tgtEl>
                                          <p:spTgt spid="7024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2468"/>
                                        </p:tgtEl>
                                        <p:attrNameLst>
                                          <p:attrName>style.visibility</p:attrName>
                                        </p:attrNameLst>
                                      </p:cBhvr>
                                      <p:to>
                                        <p:strVal val="visible"/>
                                      </p:to>
                                    </p:set>
                                    <p:anim calcmode="discrete" valueType="clr">
                                      <p:cBhvr override="childStyle">
                                        <p:cTn id="12" dur="80"/>
                                        <p:tgtEl>
                                          <p:spTgt spid="7024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2468"/>
                                        </p:tgtEl>
                                        <p:attrNameLst>
                                          <p:attrName>fillcolor</p:attrName>
                                        </p:attrNameLst>
                                      </p:cBhvr>
                                      <p:tavLst>
                                        <p:tav tm="0">
                                          <p:val>
                                            <p:clrVal>
                                              <a:schemeClr val="accent2"/>
                                            </p:clrVal>
                                          </p:val>
                                        </p:tav>
                                        <p:tav tm="50000">
                                          <p:val>
                                            <p:clrVal>
                                              <a:schemeClr val="hlink"/>
                                            </p:clrVal>
                                          </p:val>
                                        </p:tav>
                                      </p:tavLst>
                                    </p:anim>
                                    <p:set>
                                      <p:cBhvr>
                                        <p:cTn id="14" dur="80"/>
                                        <p:tgtEl>
                                          <p:spTgt spid="7024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57783061-5091-4FEA-B141-0D9224CF31D2}" type="slidenum">
              <a:rPr lang="en-GB"/>
              <a:pPr>
                <a:defRPr/>
              </a:pPr>
              <a:t>62</a:t>
            </a:fld>
            <a:endParaRPr lang="en-GB"/>
          </a:p>
        </p:txBody>
      </p:sp>
      <p:sp>
        <p:nvSpPr>
          <p:cNvPr id="563204" name="Rectangle 4"/>
          <p:cNvSpPr>
            <a:spLocks noGrp="1" noChangeArrowheads="1"/>
          </p:cNvSpPr>
          <p:nvPr>
            <p:ph type="title"/>
          </p:nvPr>
        </p:nvSpPr>
        <p:spPr/>
        <p:txBody>
          <a:bodyPr/>
          <a:lstStyle/>
          <a:p>
            <a:pPr eaLnBrk="1" hangingPunct="1">
              <a:defRPr/>
            </a:pPr>
            <a:r>
              <a:rPr lang="en-GB" sz="4000" b="1" smtClean="0">
                <a:solidFill>
                  <a:srgbClr val="FF0000"/>
                </a:solidFill>
              </a:rPr>
              <a:t>Gog Tightens his Grip Soviet Style</a:t>
            </a:r>
          </a:p>
        </p:txBody>
      </p:sp>
      <p:sp>
        <p:nvSpPr>
          <p:cNvPr id="563205" name="Text Box 5"/>
          <p:cNvSpPr txBox="1">
            <a:spLocks noChangeArrowheads="1"/>
          </p:cNvSpPr>
          <p:nvPr/>
        </p:nvSpPr>
        <p:spPr bwMode="auto">
          <a:xfrm>
            <a:off x="5003800" y="1844675"/>
            <a:ext cx="388937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00"/>
                </a:solidFill>
                <a:effectLst>
                  <a:outerShdw blurRad="38100" dist="38100" dir="2700000" algn="tl">
                    <a:srgbClr val="000000"/>
                  </a:outerShdw>
                </a:effectLst>
              </a:rPr>
              <a:t>The UK has equally objectionable people like Jack Straw now back in the Home Office again and Peter </a:t>
            </a:r>
            <a:r>
              <a:rPr lang="en-GB" sz="2800" b="1" dirty="0" err="1">
                <a:solidFill>
                  <a:srgbClr val="00FF00"/>
                </a:solidFill>
                <a:effectLst>
                  <a:outerShdw blurRad="38100" dist="38100" dir="2700000" algn="tl">
                    <a:srgbClr val="000000"/>
                  </a:outerShdw>
                </a:effectLst>
              </a:rPr>
              <a:t>Hain</a:t>
            </a:r>
            <a:r>
              <a:rPr lang="en-GB" sz="2800" b="1" dirty="0">
                <a:solidFill>
                  <a:srgbClr val="00FF00"/>
                </a:solidFill>
                <a:effectLst>
                  <a:outerShdw blurRad="38100" dist="38100" dir="2700000" algn="tl">
                    <a:srgbClr val="000000"/>
                  </a:outerShdw>
                </a:effectLst>
              </a:rPr>
              <a:t> dealing with Northern Ireland affaires.</a:t>
            </a:r>
          </a:p>
        </p:txBody>
      </p:sp>
      <p:sp>
        <p:nvSpPr>
          <p:cNvPr id="563206" name="Text Box 6"/>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Jack Straw - AKA John Whitaker Straw (Jew)</a:t>
            </a:r>
            <a:r>
              <a:rPr lang="en-GB" sz="3600" dirty="0"/>
              <a:t> </a:t>
            </a:r>
          </a:p>
        </p:txBody>
      </p:sp>
      <p:pic>
        <p:nvPicPr>
          <p:cNvPr id="563208" name="Picture 8" descr="502px-Jack_Straw_meeting_with_Rumsfeld_at_Pentagon,_May_19,_2005,_cropped"/>
          <p:cNvPicPr>
            <a:picLocks noChangeAspect="1" noChangeArrowheads="1"/>
          </p:cNvPicPr>
          <p:nvPr/>
        </p:nvPicPr>
        <p:blipFill>
          <a:blip r:embed="rId3" cstate="print"/>
          <a:srcRect/>
          <a:stretch>
            <a:fillRect/>
          </a:stretch>
        </p:blipFill>
        <p:spPr bwMode="auto">
          <a:xfrm>
            <a:off x="500063" y="1428750"/>
            <a:ext cx="3643312" cy="4090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08"/>
                                        </p:tgtEl>
                                        <p:attrNameLst>
                                          <p:attrName>style.visibility</p:attrName>
                                        </p:attrNameLst>
                                      </p:cBhvr>
                                      <p:to>
                                        <p:strVal val="visible"/>
                                      </p:to>
                                    </p:set>
                                    <p:animEffect transition="in" filter="circle(in)">
                                      <p:cBhvr>
                                        <p:cTn id="7" dur="2000"/>
                                        <p:tgtEl>
                                          <p:spTgt spid="5632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3206"/>
                                        </p:tgtEl>
                                        <p:attrNameLst>
                                          <p:attrName>style.visibility</p:attrName>
                                        </p:attrNameLst>
                                      </p:cBhvr>
                                      <p:to>
                                        <p:strVal val="visible"/>
                                      </p:to>
                                    </p:set>
                                    <p:anim calcmode="lin" valueType="num">
                                      <p:cBhvr additive="base">
                                        <p:cTn id="12" dur="500" fill="hold"/>
                                        <p:tgtEl>
                                          <p:spTgt spid="563206"/>
                                        </p:tgtEl>
                                        <p:attrNameLst>
                                          <p:attrName>ppt_x</p:attrName>
                                        </p:attrNameLst>
                                      </p:cBhvr>
                                      <p:tavLst>
                                        <p:tav tm="0">
                                          <p:val>
                                            <p:strVal val="#ppt_x"/>
                                          </p:val>
                                        </p:tav>
                                        <p:tav tm="100000">
                                          <p:val>
                                            <p:strVal val="#ppt_x"/>
                                          </p:val>
                                        </p:tav>
                                      </p:tavLst>
                                    </p:anim>
                                    <p:anim calcmode="lin" valueType="num">
                                      <p:cBhvr additive="base">
                                        <p:cTn id="13" dur="500" fill="hold"/>
                                        <p:tgtEl>
                                          <p:spTgt spid="56320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63205"/>
                                        </p:tgtEl>
                                        <p:attrNameLst>
                                          <p:attrName>style.visibility</p:attrName>
                                        </p:attrNameLst>
                                      </p:cBhvr>
                                      <p:to>
                                        <p:strVal val="visible"/>
                                      </p:to>
                                    </p:set>
                                    <p:anim calcmode="discrete" valueType="clr">
                                      <p:cBhvr override="childStyle">
                                        <p:cTn id="18" dur="80"/>
                                        <p:tgtEl>
                                          <p:spTgt spid="5632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63205"/>
                                        </p:tgtEl>
                                        <p:attrNameLst>
                                          <p:attrName>fillcolor</p:attrName>
                                        </p:attrNameLst>
                                      </p:cBhvr>
                                      <p:tavLst>
                                        <p:tav tm="0">
                                          <p:val>
                                            <p:clrVal>
                                              <a:schemeClr val="accent2"/>
                                            </p:clrVal>
                                          </p:val>
                                        </p:tav>
                                        <p:tav tm="50000">
                                          <p:val>
                                            <p:clrVal>
                                              <a:schemeClr val="hlink"/>
                                            </p:clrVal>
                                          </p:val>
                                        </p:tav>
                                      </p:tavLst>
                                    </p:anim>
                                    <p:set>
                                      <p:cBhvr>
                                        <p:cTn id="20" dur="80"/>
                                        <p:tgtEl>
                                          <p:spTgt spid="5632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B37D206-623C-43E1-9EED-1CD70C3ED8B5}" type="slidenum">
              <a:rPr lang="en-GB"/>
              <a:pPr>
                <a:defRPr/>
              </a:pPr>
              <a:t>63</a:t>
            </a:fld>
            <a:endParaRPr lang="en-GB"/>
          </a:p>
        </p:txBody>
      </p:sp>
      <p:sp>
        <p:nvSpPr>
          <p:cNvPr id="565252" name="Rectangle 4"/>
          <p:cNvSpPr>
            <a:spLocks noGrp="1" noChangeArrowheads="1"/>
          </p:cNvSpPr>
          <p:nvPr>
            <p:ph type="title"/>
          </p:nvPr>
        </p:nvSpPr>
        <p:spPr/>
        <p:txBody>
          <a:bodyPr/>
          <a:lstStyle/>
          <a:p>
            <a:pPr eaLnBrk="1" hangingPunct="1">
              <a:defRPr/>
            </a:pPr>
            <a:r>
              <a:rPr lang="en-GB" sz="4000" b="1" smtClean="0">
                <a:solidFill>
                  <a:srgbClr val="FF0000"/>
                </a:solidFill>
              </a:rPr>
              <a:t>Gog Tightens his Grip Soviet Style</a:t>
            </a:r>
          </a:p>
        </p:txBody>
      </p:sp>
      <p:pic>
        <p:nvPicPr>
          <p:cNvPr id="565254" name="Picture 6" descr="peterhain"/>
          <p:cNvPicPr>
            <a:picLocks noChangeAspect="1" noChangeArrowheads="1"/>
          </p:cNvPicPr>
          <p:nvPr>
            <p:ph idx="1"/>
          </p:nvPr>
        </p:nvPicPr>
        <p:blipFill>
          <a:blip r:embed="rId3" cstate="print"/>
          <a:srcRect/>
          <a:stretch>
            <a:fillRect/>
          </a:stretch>
        </p:blipFill>
        <p:spPr>
          <a:xfrm>
            <a:off x="684213" y="1484313"/>
            <a:ext cx="3155950" cy="3600450"/>
          </a:xfrm>
          <a:noFill/>
        </p:spPr>
      </p:pic>
      <p:sp>
        <p:nvSpPr>
          <p:cNvPr id="565256" name="Text Box 8"/>
          <p:cNvSpPr txBox="1">
            <a:spLocks noChangeArrowheads="1"/>
          </p:cNvSpPr>
          <p:nvPr/>
        </p:nvSpPr>
        <p:spPr bwMode="auto">
          <a:xfrm>
            <a:off x="395288" y="5373688"/>
            <a:ext cx="38163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Peter Hain (Jew)</a:t>
            </a:r>
          </a:p>
        </p:txBody>
      </p:sp>
      <p:sp>
        <p:nvSpPr>
          <p:cNvPr id="565257" name="Text Box 9"/>
          <p:cNvSpPr txBox="1">
            <a:spLocks noChangeArrowheads="1"/>
          </p:cNvSpPr>
          <p:nvPr/>
        </p:nvSpPr>
        <p:spPr bwMode="auto">
          <a:xfrm>
            <a:off x="4284663" y="1773238"/>
            <a:ext cx="4859337" cy="3081337"/>
          </a:xfrm>
          <a:prstGeom prst="rect">
            <a:avLst/>
          </a:prstGeom>
          <a:noFill/>
          <a:ln w="9525">
            <a:noFill/>
            <a:miter lim="800000"/>
            <a:headEnd/>
            <a:tailEnd/>
          </a:ln>
          <a:effectLst/>
        </p:spPr>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Peter </a:t>
            </a:r>
            <a:r>
              <a:rPr lang="en-GB" sz="2800" b="1" dirty="0" err="1">
                <a:solidFill>
                  <a:schemeClr val="hlink"/>
                </a:solidFill>
                <a:effectLst>
                  <a:outerShdw blurRad="38100" dist="38100" dir="2700000" algn="tl">
                    <a:srgbClr val="000000"/>
                  </a:outerShdw>
                </a:effectLst>
              </a:rPr>
              <a:t>Hain</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not content with having been instrumental in bringing the White South African Government down is now interfering in the affaires of Northern Ireland.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5254"/>
                                        </p:tgtEl>
                                        <p:attrNameLst>
                                          <p:attrName>style.visibility</p:attrName>
                                        </p:attrNameLst>
                                      </p:cBhvr>
                                      <p:to>
                                        <p:strVal val="visible"/>
                                      </p:to>
                                    </p:set>
                                    <p:animEffect transition="in" filter="circle(in)">
                                      <p:cBhvr>
                                        <p:cTn id="7" dur="2000"/>
                                        <p:tgtEl>
                                          <p:spTgt spid="5652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5256"/>
                                        </p:tgtEl>
                                        <p:attrNameLst>
                                          <p:attrName>style.visibility</p:attrName>
                                        </p:attrNameLst>
                                      </p:cBhvr>
                                      <p:to>
                                        <p:strVal val="visible"/>
                                      </p:to>
                                    </p:set>
                                    <p:anim calcmode="lin" valueType="num">
                                      <p:cBhvr additive="base">
                                        <p:cTn id="12" dur="500" fill="hold"/>
                                        <p:tgtEl>
                                          <p:spTgt spid="565256"/>
                                        </p:tgtEl>
                                        <p:attrNameLst>
                                          <p:attrName>ppt_x</p:attrName>
                                        </p:attrNameLst>
                                      </p:cBhvr>
                                      <p:tavLst>
                                        <p:tav tm="0">
                                          <p:val>
                                            <p:strVal val="#ppt_x"/>
                                          </p:val>
                                        </p:tav>
                                        <p:tav tm="100000">
                                          <p:val>
                                            <p:strVal val="#ppt_x"/>
                                          </p:val>
                                        </p:tav>
                                      </p:tavLst>
                                    </p:anim>
                                    <p:anim calcmode="lin" valueType="num">
                                      <p:cBhvr additive="base">
                                        <p:cTn id="13" dur="500" fill="hold"/>
                                        <p:tgtEl>
                                          <p:spTgt spid="56525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65257"/>
                                        </p:tgtEl>
                                        <p:attrNameLst>
                                          <p:attrName>style.visibility</p:attrName>
                                        </p:attrNameLst>
                                      </p:cBhvr>
                                      <p:to>
                                        <p:strVal val="visible"/>
                                      </p:to>
                                    </p:set>
                                    <p:anim calcmode="discrete" valueType="clr">
                                      <p:cBhvr override="childStyle">
                                        <p:cTn id="18" dur="80"/>
                                        <p:tgtEl>
                                          <p:spTgt spid="56525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65257"/>
                                        </p:tgtEl>
                                        <p:attrNameLst>
                                          <p:attrName>fillcolor</p:attrName>
                                        </p:attrNameLst>
                                      </p:cBhvr>
                                      <p:tavLst>
                                        <p:tav tm="0">
                                          <p:val>
                                            <p:clrVal>
                                              <a:schemeClr val="accent2"/>
                                            </p:clrVal>
                                          </p:val>
                                        </p:tav>
                                        <p:tav tm="50000">
                                          <p:val>
                                            <p:clrVal>
                                              <a:schemeClr val="hlink"/>
                                            </p:clrVal>
                                          </p:val>
                                        </p:tav>
                                      </p:tavLst>
                                    </p:anim>
                                    <p:set>
                                      <p:cBhvr>
                                        <p:cTn id="20" dur="80"/>
                                        <p:tgtEl>
                                          <p:spTgt spid="5652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6" grpId="0"/>
      <p:bldP spid="56525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6B5D99E-6795-4090-8512-CFFA72DE5F43}" type="slidenum">
              <a:rPr lang="en-GB"/>
              <a:pPr>
                <a:defRPr/>
              </a:pPr>
              <a:t>64</a:t>
            </a:fld>
            <a:endParaRPr lang="en-GB"/>
          </a:p>
        </p:txBody>
      </p:sp>
      <p:sp>
        <p:nvSpPr>
          <p:cNvPr id="44037" name="Rectangle 5"/>
          <p:cNvSpPr>
            <a:spLocks noGrp="1" noChangeArrowheads="1"/>
          </p:cNvSpPr>
          <p:nvPr>
            <p:ph type="title"/>
          </p:nvPr>
        </p:nvSpPr>
        <p:spPr/>
        <p:txBody>
          <a:bodyPr/>
          <a:lstStyle/>
          <a:p>
            <a:pPr eaLnBrk="1" hangingPunct="1">
              <a:defRPr/>
            </a:pPr>
            <a:r>
              <a:rPr lang="en-GB" sz="4000" b="1" smtClean="0">
                <a:solidFill>
                  <a:srgbClr val="FF0000"/>
                </a:solidFill>
              </a:rPr>
              <a:t>Gog Sends </a:t>
            </a:r>
            <a:r>
              <a:rPr lang="en-GB" sz="4000" b="1" smtClean="0">
                <a:solidFill>
                  <a:srgbClr val="FFFF00"/>
                </a:solidFill>
              </a:rPr>
              <a:t>A Subliminal Message</a:t>
            </a:r>
          </a:p>
        </p:txBody>
      </p:sp>
      <p:pic>
        <p:nvPicPr>
          <p:cNvPr id="44036" name="Picture 4" descr="http://www.prisonplanet.com/images/march2006/080306demen.jpg"/>
          <p:cNvPicPr>
            <a:picLocks noChangeAspect="1" noChangeArrowheads="1"/>
          </p:cNvPicPr>
          <p:nvPr>
            <p:ph idx="1"/>
          </p:nvPr>
        </p:nvPicPr>
        <p:blipFill>
          <a:blip r:embed="rId3" r:link="rId4" cstate="print"/>
          <a:srcRect/>
          <a:stretch>
            <a:fillRect/>
          </a:stretch>
        </p:blipFill>
        <p:spPr>
          <a:xfrm>
            <a:off x="428625" y="1571625"/>
            <a:ext cx="4826000" cy="3848100"/>
          </a:xfrm>
          <a:noFill/>
        </p:spPr>
      </p:pic>
      <p:sp>
        <p:nvSpPr>
          <p:cNvPr id="44039" name="Text Box 7"/>
          <p:cNvSpPr txBox="1">
            <a:spLocks noChangeArrowheads="1"/>
          </p:cNvSpPr>
          <p:nvPr/>
        </p:nvSpPr>
        <p:spPr bwMode="auto">
          <a:xfrm>
            <a:off x="0" y="5500688"/>
            <a:ext cx="575945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Jean Charles de  </a:t>
            </a:r>
            <a:r>
              <a:rPr lang="en-GB" sz="3600" b="1" dirty="0" err="1">
                <a:solidFill>
                  <a:srgbClr val="FFFF00"/>
                </a:solidFill>
                <a:effectLst>
                  <a:outerShdw blurRad="38100" dist="38100" dir="2700000" algn="tl">
                    <a:srgbClr val="000000"/>
                  </a:outerShdw>
                </a:effectLst>
              </a:rPr>
              <a:t>Menezes</a:t>
            </a:r>
            <a:r>
              <a:rPr lang="en-GB" dirty="0">
                <a:solidFill>
                  <a:srgbClr val="FFFF00"/>
                </a:solidFill>
              </a:rPr>
              <a:t> </a:t>
            </a:r>
          </a:p>
        </p:txBody>
      </p:sp>
      <p:sp>
        <p:nvSpPr>
          <p:cNvPr id="44040" name="Text Box 8"/>
          <p:cNvSpPr txBox="1">
            <a:spLocks noChangeArrowheads="1"/>
          </p:cNvSpPr>
          <p:nvPr/>
        </p:nvSpPr>
        <p:spPr bwMode="auto">
          <a:xfrm>
            <a:off x="5580063" y="1357313"/>
            <a:ext cx="3563937"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This picture was widely publicised in the media throughout the UK, Europe and the rest of the world.</a:t>
            </a:r>
          </a:p>
          <a:p>
            <a:pPr algn="l">
              <a:spcBef>
                <a:spcPct val="50000"/>
              </a:spcBef>
              <a:defRPr/>
            </a:pPr>
            <a:r>
              <a:rPr lang="en-GB" sz="2800" b="1" dirty="0">
                <a:solidFill>
                  <a:srgbClr val="00FF00"/>
                </a:solidFill>
                <a:effectLst>
                  <a:outerShdw blurRad="38100" dist="38100" dir="2700000" algn="tl">
                    <a:srgbClr val="000000"/>
                  </a:outerShdw>
                </a:effectLst>
              </a:rPr>
              <a:t>The message being that if you dare cross us this is what will happen to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ircle(in)">
                                      <p:cBhvr>
                                        <p:cTn id="7" dur="20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039">
                                            <p:txEl>
                                              <p:pRg st="0" end="0"/>
                                            </p:txEl>
                                          </p:spTgt>
                                        </p:tgtEl>
                                        <p:attrNameLst>
                                          <p:attrName>style.visibility</p:attrName>
                                        </p:attrNameLst>
                                      </p:cBhvr>
                                      <p:to>
                                        <p:strVal val="visible"/>
                                      </p:to>
                                    </p:set>
                                    <p:anim calcmode="lin" valueType="num">
                                      <p:cBhvr additive="base">
                                        <p:cTn id="12" dur="500" fill="hold"/>
                                        <p:tgtEl>
                                          <p:spTgt spid="440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40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4040"/>
                                        </p:tgtEl>
                                        <p:attrNameLst>
                                          <p:attrName>style.visibility</p:attrName>
                                        </p:attrNameLst>
                                      </p:cBhvr>
                                      <p:to>
                                        <p:strVal val="visible"/>
                                      </p:to>
                                    </p:set>
                                    <p:anim calcmode="discrete" valueType="clr">
                                      <p:cBhvr override="childStyle">
                                        <p:cTn id="18" dur="80"/>
                                        <p:tgtEl>
                                          <p:spTgt spid="4404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4040"/>
                                        </p:tgtEl>
                                        <p:attrNameLst>
                                          <p:attrName>fillcolor</p:attrName>
                                        </p:attrNameLst>
                                      </p:cBhvr>
                                      <p:tavLst>
                                        <p:tav tm="0">
                                          <p:val>
                                            <p:clrVal>
                                              <a:schemeClr val="accent2"/>
                                            </p:clrVal>
                                          </p:val>
                                        </p:tav>
                                        <p:tav tm="50000">
                                          <p:val>
                                            <p:clrVal>
                                              <a:schemeClr val="hlink"/>
                                            </p:clrVal>
                                          </p:val>
                                        </p:tav>
                                      </p:tavLst>
                                    </p:anim>
                                    <p:set>
                                      <p:cBhvr>
                                        <p:cTn id="20" dur="80"/>
                                        <p:tgtEl>
                                          <p:spTgt spid="440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62CCFD3-568A-4564-89C7-F4F9F5112EBC}" type="slidenum">
              <a:rPr lang="en-GB"/>
              <a:pPr>
                <a:defRPr/>
              </a:pPr>
              <a:t>65</a:t>
            </a:fld>
            <a:endParaRPr lang="en-GB"/>
          </a:p>
        </p:txBody>
      </p:sp>
      <p:sp>
        <p:nvSpPr>
          <p:cNvPr id="724994" name="Rectangle 2"/>
          <p:cNvSpPr>
            <a:spLocks noGrp="1" noChangeArrowheads="1"/>
          </p:cNvSpPr>
          <p:nvPr>
            <p:ph type="title"/>
          </p:nvPr>
        </p:nvSpPr>
        <p:spPr/>
        <p:txBody>
          <a:bodyPr/>
          <a:lstStyle/>
          <a:p>
            <a:pPr eaLnBrk="1" hangingPunct="1">
              <a:defRPr/>
            </a:pPr>
            <a:r>
              <a:rPr lang="en-GB" sz="4000" b="1" smtClean="0">
                <a:solidFill>
                  <a:srgbClr val="FE3210"/>
                </a:solidFill>
              </a:rPr>
              <a:t>Diana Car Crash </a:t>
            </a:r>
            <a:r>
              <a:rPr lang="en-GB" sz="4000" b="1" smtClean="0">
                <a:solidFill>
                  <a:srgbClr val="FFFF00"/>
                </a:solidFill>
              </a:rPr>
              <a:t>Not An Accident</a:t>
            </a:r>
          </a:p>
        </p:txBody>
      </p:sp>
      <p:pic>
        <p:nvPicPr>
          <p:cNvPr id="724995" name="Picture 3" descr="Diana"/>
          <p:cNvPicPr>
            <a:picLocks noChangeAspect="1" noChangeArrowheads="1"/>
          </p:cNvPicPr>
          <p:nvPr>
            <p:ph idx="1"/>
          </p:nvPr>
        </p:nvPicPr>
        <p:blipFill>
          <a:blip r:embed="rId3" cstate="print"/>
          <a:srcRect/>
          <a:stretch>
            <a:fillRect/>
          </a:stretch>
        </p:blipFill>
        <p:spPr>
          <a:xfrm>
            <a:off x="428625" y="1500188"/>
            <a:ext cx="3938588" cy="4802187"/>
          </a:xfrm>
          <a:noFill/>
        </p:spPr>
      </p:pic>
      <p:sp>
        <p:nvSpPr>
          <p:cNvPr id="724996" name="Text Box 4"/>
          <p:cNvSpPr txBox="1">
            <a:spLocks noChangeArrowheads="1"/>
          </p:cNvSpPr>
          <p:nvPr/>
        </p:nvSpPr>
        <p:spPr bwMode="auto">
          <a:xfrm>
            <a:off x="4500563" y="1557338"/>
            <a:ext cx="4643437" cy="474027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death of Princess Diana in a car crash was no accident,</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all part </a:t>
            </a:r>
            <a:r>
              <a:rPr lang="en-GB" sz="2800" b="1" dirty="0">
                <a:solidFill>
                  <a:srgbClr val="FF0000"/>
                </a:solidFill>
                <a:effectLst>
                  <a:outerShdw blurRad="38100" dist="38100" dir="2700000" algn="tl">
                    <a:srgbClr val="000000"/>
                  </a:outerShdw>
                </a:effectLst>
              </a:rPr>
              <a:t>of the secret WW3</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to destroy true Israel in the west and would be engineered to weaken the monarchy.</a:t>
            </a:r>
          </a:p>
          <a:p>
            <a:pPr algn="l">
              <a:spcBef>
                <a:spcPct val="50000"/>
              </a:spcBef>
              <a:defRPr/>
            </a:pPr>
            <a:r>
              <a:rPr lang="en-GB" sz="2800" b="1" dirty="0">
                <a:solidFill>
                  <a:srgbClr val="FFFF00"/>
                </a:solidFill>
                <a:effectLst>
                  <a:outerShdw blurRad="38100" dist="38100" dir="2700000" algn="tl">
                    <a:srgbClr val="000000"/>
                  </a:outerShdw>
                </a:effectLst>
              </a:rPr>
              <a:t>Just a few points about the “accident”:-</a:t>
            </a:r>
          </a:p>
          <a:p>
            <a:pPr algn="l">
              <a:spcBef>
                <a:spcPct val="50000"/>
              </a:spcBef>
              <a:defRPr/>
            </a:pPr>
            <a:endParaRPr lang="en-GB" sz="24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4995"/>
                                        </p:tgtEl>
                                        <p:attrNameLst>
                                          <p:attrName>style.visibility</p:attrName>
                                        </p:attrNameLst>
                                      </p:cBhvr>
                                      <p:to>
                                        <p:strVal val="visible"/>
                                      </p:to>
                                    </p:set>
                                    <p:animEffect transition="in" filter="circle(in)">
                                      <p:cBhvr>
                                        <p:cTn id="7" dur="2000"/>
                                        <p:tgtEl>
                                          <p:spTgt spid="72499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24996"/>
                                        </p:tgtEl>
                                        <p:attrNameLst>
                                          <p:attrName>style.visibility</p:attrName>
                                        </p:attrNameLst>
                                      </p:cBhvr>
                                      <p:to>
                                        <p:strVal val="visible"/>
                                      </p:to>
                                    </p:set>
                                    <p:anim calcmode="discrete" valueType="clr">
                                      <p:cBhvr override="childStyle">
                                        <p:cTn id="12" dur="80"/>
                                        <p:tgtEl>
                                          <p:spTgt spid="7249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24996"/>
                                        </p:tgtEl>
                                        <p:attrNameLst>
                                          <p:attrName>fillcolor</p:attrName>
                                        </p:attrNameLst>
                                      </p:cBhvr>
                                      <p:tavLst>
                                        <p:tav tm="0">
                                          <p:val>
                                            <p:clrVal>
                                              <a:schemeClr val="accent2"/>
                                            </p:clrVal>
                                          </p:val>
                                        </p:tav>
                                        <p:tav tm="50000">
                                          <p:val>
                                            <p:clrVal>
                                              <a:schemeClr val="hlink"/>
                                            </p:clrVal>
                                          </p:val>
                                        </p:tav>
                                      </p:tavLst>
                                    </p:anim>
                                    <p:set>
                                      <p:cBhvr>
                                        <p:cTn id="14" dur="80"/>
                                        <p:tgtEl>
                                          <p:spTgt spid="7249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D652B1F-E21E-4FC4-B8E7-992DAE1E568E}" type="slidenum">
              <a:rPr lang="en-GB"/>
              <a:pPr>
                <a:defRPr/>
              </a:pPr>
              <a:t>66</a:t>
            </a:fld>
            <a:endParaRPr lang="en-GB"/>
          </a:p>
        </p:txBody>
      </p:sp>
      <p:sp>
        <p:nvSpPr>
          <p:cNvPr id="727042" name="Rectangle 2"/>
          <p:cNvSpPr>
            <a:spLocks noGrp="1" noChangeArrowheads="1"/>
          </p:cNvSpPr>
          <p:nvPr>
            <p:ph type="title"/>
          </p:nvPr>
        </p:nvSpPr>
        <p:spPr/>
        <p:txBody>
          <a:bodyPr/>
          <a:lstStyle/>
          <a:p>
            <a:pPr eaLnBrk="1" hangingPunct="1">
              <a:defRPr/>
            </a:pPr>
            <a:r>
              <a:rPr lang="en-GB" sz="4000" b="1" dirty="0" smtClean="0">
                <a:solidFill>
                  <a:srgbClr val="FE3210"/>
                </a:solidFill>
              </a:rPr>
              <a:t>Diana Car Crash </a:t>
            </a:r>
            <a:r>
              <a:rPr lang="en-GB" sz="4000" b="1" dirty="0" smtClean="0">
                <a:solidFill>
                  <a:srgbClr val="FFFF00"/>
                </a:solidFill>
              </a:rPr>
              <a:t>Not An Accident</a:t>
            </a:r>
          </a:p>
        </p:txBody>
      </p:sp>
      <p:sp>
        <p:nvSpPr>
          <p:cNvPr id="727043" name="Text Box 3"/>
          <p:cNvSpPr txBox="1">
            <a:spLocks noChangeArrowheads="1"/>
          </p:cNvSpPr>
          <p:nvPr/>
        </p:nvSpPr>
        <p:spPr bwMode="auto">
          <a:xfrm>
            <a:off x="4857750" y="1857375"/>
            <a:ext cx="406717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Just before the car entered the tunnel every police radio in Paris mysteriously died,</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preventing a quick response which could have saved Diana's life.</a:t>
            </a:r>
            <a:endParaRPr lang="en-GB" sz="2800" dirty="0">
              <a:solidFill>
                <a:srgbClr val="FFC000"/>
              </a:solidFill>
            </a:endParaRPr>
          </a:p>
        </p:txBody>
      </p:sp>
      <p:sp>
        <p:nvSpPr>
          <p:cNvPr id="727044" name="Text Box 4"/>
          <p:cNvSpPr txBox="1">
            <a:spLocks noChangeArrowheads="1"/>
          </p:cNvSpPr>
          <p:nvPr/>
        </p:nvSpPr>
        <p:spPr bwMode="auto">
          <a:xfrm>
            <a:off x="0" y="5300663"/>
            <a:ext cx="4752975"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Diana leaving for the fateful car journey</a:t>
            </a:r>
          </a:p>
        </p:txBody>
      </p:sp>
      <p:pic>
        <p:nvPicPr>
          <p:cNvPr id="727045" name="Picture 5" descr="http://www.prisonplanet.com/images/february2006/270206ritz.jpg"/>
          <p:cNvPicPr>
            <a:picLocks noChangeAspect="1" noChangeArrowheads="1"/>
          </p:cNvPicPr>
          <p:nvPr>
            <p:ph idx="1"/>
          </p:nvPr>
        </p:nvPicPr>
        <p:blipFill>
          <a:blip r:embed="rId3" r:link="rId4" cstate="print">
            <a:lum bright="18000" contrast="18000"/>
          </a:blip>
          <a:srcRect/>
          <a:stretch>
            <a:fillRect/>
          </a:stretch>
        </p:blipFill>
        <p:spPr>
          <a:xfrm>
            <a:off x="323850" y="1412875"/>
            <a:ext cx="4318000" cy="38481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7045"/>
                                        </p:tgtEl>
                                        <p:attrNameLst>
                                          <p:attrName>style.visibility</p:attrName>
                                        </p:attrNameLst>
                                      </p:cBhvr>
                                      <p:to>
                                        <p:strVal val="visible"/>
                                      </p:to>
                                    </p:set>
                                    <p:animEffect transition="in" filter="circle(in)">
                                      <p:cBhvr>
                                        <p:cTn id="7" dur="2000"/>
                                        <p:tgtEl>
                                          <p:spTgt spid="7270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27044"/>
                                        </p:tgtEl>
                                        <p:attrNameLst>
                                          <p:attrName>style.visibility</p:attrName>
                                        </p:attrNameLst>
                                      </p:cBhvr>
                                      <p:to>
                                        <p:strVal val="visible"/>
                                      </p:to>
                                    </p:set>
                                    <p:anim calcmode="lin" valueType="num">
                                      <p:cBhvr additive="base">
                                        <p:cTn id="12" dur="500" fill="hold"/>
                                        <p:tgtEl>
                                          <p:spTgt spid="727044"/>
                                        </p:tgtEl>
                                        <p:attrNameLst>
                                          <p:attrName>ppt_x</p:attrName>
                                        </p:attrNameLst>
                                      </p:cBhvr>
                                      <p:tavLst>
                                        <p:tav tm="0">
                                          <p:val>
                                            <p:strVal val="#ppt_x"/>
                                          </p:val>
                                        </p:tav>
                                        <p:tav tm="100000">
                                          <p:val>
                                            <p:strVal val="#ppt_x"/>
                                          </p:val>
                                        </p:tav>
                                      </p:tavLst>
                                    </p:anim>
                                    <p:anim calcmode="lin" valueType="num">
                                      <p:cBhvr additive="base">
                                        <p:cTn id="13" dur="500" fill="hold"/>
                                        <p:tgtEl>
                                          <p:spTgt spid="7270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27043"/>
                                        </p:tgtEl>
                                        <p:attrNameLst>
                                          <p:attrName>style.visibility</p:attrName>
                                        </p:attrNameLst>
                                      </p:cBhvr>
                                      <p:to>
                                        <p:strVal val="visible"/>
                                      </p:to>
                                    </p:set>
                                    <p:anim calcmode="discrete" valueType="clr">
                                      <p:cBhvr override="childStyle">
                                        <p:cTn id="18" dur="80"/>
                                        <p:tgtEl>
                                          <p:spTgt spid="72704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27043"/>
                                        </p:tgtEl>
                                        <p:attrNameLst>
                                          <p:attrName>fillcolor</p:attrName>
                                        </p:attrNameLst>
                                      </p:cBhvr>
                                      <p:tavLst>
                                        <p:tav tm="0">
                                          <p:val>
                                            <p:clrVal>
                                              <a:schemeClr val="accent2"/>
                                            </p:clrVal>
                                          </p:val>
                                        </p:tav>
                                        <p:tav tm="50000">
                                          <p:val>
                                            <p:clrVal>
                                              <a:schemeClr val="hlink"/>
                                            </p:clrVal>
                                          </p:val>
                                        </p:tav>
                                      </p:tavLst>
                                    </p:anim>
                                    <p:set>
                                      <p:cBhvr>
                                        <p:cTn id="20" dur="80"/>
                                        <p:tgtEl>
                                          <p:spTgt spid="727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43" grpId="0"/>
      <p:bldP spid="7270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Diana Car Crash </a:t>
            </a:r>
            <a:r>
              <a:rPr lang="en-GB" b="1" dirty="0" smtClean="0">
                <a:solidFill>
                  <a:srgbClr val="FFFF00"/>
                </a:solidFill>
              </a:rPr>
              <a:t>Not An Accident</a:t>
            </a:r>
            <a:endParaRPr lang="en-GB" dirty="0"/>
          </a:p>
        </p:txBody>
      </p:sp>
      <p:sp>
        <p:nvSpPr>
          <p:cNvPr id="4" name="Slide Number Placeholder 3"/>
          <p:cNvSpPr>
            <a:spLocks noGrp="1"/>
          </p:cNvSpPr>
          <p:nvPr>
            <p:ph type="sldNum" sz="quarter" idx="12"/>
          </p:nvPr>
        </p:nvSpPr>
        <p:spPr/>
        <p:txBody>
          <a:bodyPr/>
          <a:lstStyle/>
          <a:p>
            <a:pPr>
              <a:defRPr/>
            </a:pPr>
            <a:fld id="{61704863-31B3-4144-B336-88CAF82A8AEA}" type="slidenum">
              <a:rPr lang="en-GB" smtClean="0"/>
              <a:pPr>
                <a:defRPr/>
              </a:pPr>
              <a:t>67</a:t>
            </a:fld>
            <a:endParaRPr lang="en-GB"/>
          </a:p>
        </p:txBody>
      </p:sp>
      <p:sp>
        <p:nvSpPr>
          <p:cNvPr id="6" name="TextBox 5"/>
          <p:cNvSpPr txBox="1"/>
          <p:nvPr/>
        </p:nvSpPr>
        <p:spPr>
          <a:xfrm>
            <a:off x="5286375" y="1714500"/>
            <a:ext cx="3429000" cy="4678363"/>
          </a:xfrm>
          <a:prstGeom prst="rect">
            <a:avLst/>
          </a:prstGeom>
          <a:noFill/>
        </p:spPr>
        <p:txBody>
          <a:bodyPr>
            <a:spAutoFit/>
          </a:bodyPr>
          <a:lstStyle/>
          <a:p>
            <a:pPr algn="l">
              <a:defRPr/>
            </a:pPr>
            <a:r>
              <a:rPr lang="en-GB" sz="2800" b="1" dirty="0">
                <a:solidFill>
                  <a:srgbClr val="FF66FF"/>
                </a:solidFill>
                <a:effectLst>
                  <a:outerShdw blurRad="38100" dist="38100" dir="2700000" algn="tl">
                    <a:srgbClr val="000000"/>
                  </a:outerShdw>
                </a:effectLst>
              </a:rPr>
              <a:t>Just before the car entered the tunnel every security camera in the tunnel mysteriously died,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preventing us from ever seeing footage of what caused the crash.</a:t>
            </a:r>
          </a:p>
          <a:p>
            <a:pPr algn="l">
              <a:defRPr/>
            </a:pPr>
            <a:endParaRPr lang="en-GB" dirty="0"/>
          </a:p>
        </p:txBody>
      </p:sp>
      <p:pic>
        <p:nvPicPr>
          <p:cNvPr id="327682" name="Picture 2" descr="http://www.car-accidents.com/2007-crash-pics/princess-diana-crash-1-07.jpg"/>
          <p:cNvPicPr>
            <a:picLocks noChangeAspect="1" noChangeArrowheads="1"/>
          </p:cNvPicPr>
          <p:nvPr/>
        </p:nvPicPr>
        <p:blipFill>
          <a:blip r:embed="rId3" cstate="print"/>
          <a:srcRect/>
          <a:stretch>
            <a:fillRect/>
          </a:stretch>
        </p:blipFill>
        <p:spPr bwMode="auto">
          <a:xfrm>
            <a:off x="428625" y="1571625"/>
            <a:ext cx="4572000" cy="3429000"/>
          </a:xfrm>
          <a:prstGeom prst="rect">
            <a:avLst/>
          </a:prstGeom>
          <a:noFill/>
          <a:ln w="9525">
            <a:noFill/>
            <a:miter lim="800000"/>
            <a:headEnd/>
            <a:tailEnd/>
          </a:ln>
        </p:spPr>
      </p:pic>
      <p:sp>
        <p:nvSpPr>
          <p:cNvPr id="8" name="TextBox 7"/>
          <p:cNvSpPr txBox="1"/>
          <p:nvPr/>
        </p:nvSpPr>
        <p:spPr>
          <a:xfrm>
            <a:off x="428625" y="5103813"/>
            <a:ext cx="4500563" cy="1754187"/>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The Pont de </a:t>
            </a:r>
            <a:r>
              <a:rPr lang="en-GB" sz="3600" b="1" dirty="0" err="1">
                <a:solidFill>
                  <a:srgbClr val="FFFF00"/>
                </a:solidFill>
                <a:effectLst>
                  <a:outerShdw blurRad="38100" dist="38100" dir="2700000" algn="tl">
                    <a:srgbClr val="000000">
                      <a:alpha val="43137"/>
                    </a:srgbClr>
                  </a:outerShdw>
                </a:effectLst>
              </a:rPr>
              <a:t>l’Alma</a:t>
            </a:r>
            <a:r>
              <a:rPr lang="en-GB" sz="3600" b="1" dirty="0">
                <a:solidFill>
                  <a:srgbClr val="FFFF00"/>
                </a:solidFill>
                <a:effectLst>
                  <a:outerShdw blurRad="38100" dist="38100" dir="2700000" algn="tl">
                    <a:srgbClr val="000000">
                      <a:alpha val="43137"/>
                    </a:srgbClr>
                  </a:outerShdw>
                </a:effectLst>
              </a:rPr>
              <a:t> Road Tunnel Crash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circle(in)">
                                      <p:cBhvr>
                                        <p:cTn id="7" dur="2000"/>
                                        <p:tgtEl>
                                          <p:spTgt spid="3276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D369E75-50CE-4653-A65C-AC13F2A5D980}" type="slidenum">
              <a:rPr lang="en-GB"/>
              <a:pPr>
                <a:defRPr/>
              </a:pPr>
              <a:t>68</a:t>
            </a:fld>
            <a:endParaRPr lang="en-GB"/>
          </a:p>
        </p:txBody>
      </p:sp>
      <p:sp>
        <p:nvSpPr>
          <p:cNvPr id="729090" name="Rectangle 2"/>
          <p:cNvSpPr>
            <a:spLocks noGrp="1" noChangeArrowheads="1"/>
          </p:cNvSpPr>
          <p:nvPr>
            <p:ph type="title"/>
          </p:nvPr>
        </p:nvSpPr>
        <p:spPr/>
        <p:txBody>
          <a:bodyPr/>
          <a:lstStyle/>
          <a:p>
            <a:pPr eaLnBrk="1" hangingPunct="1">
              <a:defRPr/>
            </a:pPr>
            <a:r>
              <a:rPr lang="en-GB" b="1" smtClean="0">
                <a:solidFill>
                  <a:srgbClr val="FE3210"/>
                </a:solidFill>
              </a:rPr>
              <a:t>Diana Car Crash </a:t>
            </a:r>
            <a:r>
              <a:rPr lang="en-GB" b="1" smtClean="0">
                <a:solidFill>
                  <a:srgbClr val="FFFF00"/>
                </a:solidFill>
              </a:rPr>
              <a:t>No Accident</a:t>
            </a:r>
          </a:p>
        </p:txBody>
      </p:sp>
      <p:sp>
        <p:nvSpPr>
          <p:cNvPr id="729091" name="Text Box 3"/>
          <p:cNvSpPr txBox="1">
            <a:spLocks noChangeArrowheads="1"/>
          </p:cNvSpPr>
          <p:nvPr/>
        </p:nvSpPr>
        <p:spPr bwMode="auto">
          <a:xfrm>
            <a:off x="5357813" y="1773238"/>
            <a:ext cx="3786187" cy="409416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The crime scene was completely cleaned within hours of the crash, </a:t>
            </a:r>
            <a:r>
              <a:rPr lang="en-GB" sz="2800" b="1" dirty="0">
                <a:solidFill>
                  <a:srgbClr val="00FF00"/>
                </a:solidFill>
                <a:effectLst>
                  <a:outerShdw blurRad="38100" dist="38100" dir="2700000" algn="tl">
                    <a:srgbClr val="000000"/>
                  </a:outerShdw>
                </a:effectLst>
              </a:rPr>
              <a:t>a policy totally anathema to standard preservation of any crime scene.</a:t>
            </a:r>
          </a:p>
          <a:p>
            <a:pPr>
              <a:spcBef>
                <a:spcPct val="50000"/>
              </a:spcBef>
              <a:defRPr/>
            </a:pPr>
            <a:endParaRPr lang="en-GB" sz="2400" b="1" dirty="0">
              <a:solidFill>
                <a:srgbClr val="FFFF00"/>
              </a:solidFill>
              <a:effectLst>
                <a:outerShdw blurRad="38100" dist="38100" dir="2700000" algn="tl">
                  <a:srgbClr val="000000"/>
                </a:outerShdw>
              </a:effectLst>
            </a:endParaRPr>
          </a:p>
        </p:txBody>
      </p:sp>
      <p:pic>
        <p:nvPicPr>
          <p:cNvPr id="729092" name="Picture 4" descr="Diana crash"/>
          <p:cNvPicPr>
            <a:picLocks noChangeAspect="1" noChangeArrowheads="1"/>
          </p:cNvPicPr>
          <p:nvPr>
            <p:ph idx="1"/>
          </p:nvPr>
        </p:nvPicPr>
        <p:blipFill>
          <a:blip r:embed="rId3" cstate="print">
            <a:lum bright="24000" contrast="12000"/>
          </a:blip>
          <a:srcRect/>
          <a:stretch>
            <a:fillRect/>
          </a:stretch>
        </p:blipFill>
        <p:spPr>
          <a:xfrm>
            <a:off x="285750" y="1428750"/>
            <a:ext cx="4678363" cy="3462338"/>
          </a:xfrm>
          <a:noFill/>
        </p:spPr>
      </p:pic>
      <p:sp>
        <p:nvSpPr>
          <p:cNvPr id="729093" name="Text Box 5"/>
          <p:cNvSpPr txBox="1">
            <a:spLocks noChangeArrowheads="1"/>
          </p:cNvSpPr>
          <p:nvPr/>
        </p:nvSpPr>
        <p:spPr bwMode="auto">
          <a:xfrm>
            <a:off x="179388" y="5373688"/>
            <a:ext cx="4968875"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The car after the crash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9092"/>
                                        </p:tgtEl>
                                        <p:attrNameLst>
                                          <p:attrName>style.visibility</p:attrName>
                                        </p:attrNameLst>
                                      </p:cBhvr>
                                      <p:to>
                                        <p:strVal val="visible"/>
                                      </p:to>
                                    </p:set>
                                    <p:animEffect transition="in" filter="circle(in)">
                                      <p:cBhvr>
                                        <p:cTn id="7" dur="2000"/>
                                        <p:tgtEl>
                                          <p:spTgt spid="7290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29093"/>
                                        </p:tgtEl>
                                        <p:attrNameLst>
                                          <p:attrName>style.visibility</p:attrName>
                                        </p:attrNameLst>
                                      </p:cBhvr>
                                      <p:to>
                                        <p:strVal val="visible"/>
                                      </p:to>
                                    </p:set>
                                    <p:anim calcmode="lin" valueType="num">
                                      <p:cBhvr additive="base">
                                        <p:cTn id="12" dur="500" fill="hold"/>
                                        <p:tgtEl>
                                          <p:spTgt spid="729093"/>
                                        </p:tgtEl>
                                        <p:attrNameLst>
                                          <p:attrName>ppt_x</p:attrName>
                                        </p:attrNameLst>
                                      </p:cBhvr>
                                      <p:tavLst>
                                        <p:tav tm="0">
                                          <p:val>
                                            <p:strVal val="#ppt_x"/>
                                          </p:val>
                                        </p:tav>
                                        <p:tav tm="100000">
                                          <p:val>
                                            <p:strVal val="#ppt_x"/>
                                          </p:val>
                                        </p:tav>
                                      </p:tavLst>
                                    </p:anim>
                                    <p:anim calcmode="lin" valueType="num">
                                      <p:cBhvr additive="base">
                                        <p:cTn id="13" dur="500" fill="hold"/>
                                        <p:tgtEl>
                                          <p:spTgt spid="72909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29091"/>
                                        </p:tgtEl>
                                        <p:attrNameLst>
                                          <p:attrName>style.visibility</p:attrName>
                                        </p:attrNameLst>
                                      </p:cBhvr>
                                      <p:to>
                                        <p:strVal val="visible"/>
                                      </p:to>
                                    </p:set>
                                    <p:anim calcmode="discrete" valueType="clr">
                                      <p:cBhvr override="childStyle">
                                        <p:cTn id="18" dur="80"/>
                                        <p:tgtEl>
                                          <p:spTgt spid="72909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29091"/>
                                        </p:tgtEl>
                                        <p:attrNameLst>
                                          <p:attrName>fillcolor</p:attrName>
                                        </p:attrNameLst>
                                      </p:cBhvr>
                                      <p:tavLst>
                                        <p:tav tm="0">
                                          <p:val>
                                            <p:clrVal>
                                              <a:schemeClr val="accent2"/>
                                            </p:clrVal>
                                          </p:val>
                                        </p:tav>
                                        <p:tav tm="50000">
                                          <p:val>
                                            <p:clrVal>
                                              <a:schemeClr val="hlink"/>
                                            </p:clrVal>
                                          </p:val>
                                        </p:tav>
                                      </p:tavLst>
                                    </p:anim>
                                    <p:set>
                                      <p:cBhvr>
                                        <p:cTn id="20" dur="80"/>
                                        <p:tgtEl>
                                          <p:spTgt spid="7290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p:bldP spid="72909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543F4D6-8F94-4F4C-BF5F-AA6822236EE4}" type="slidenum">
              <a:rPr lang="en-GB"/>
              <a:pPr>
                <a:defRPr/>
              </a:pPr>
              <a:t>69</a:t>
            </a:fld>
            <a:endParaRPr lang="en-GB"/>
          </a:p>
        </p:txBody>
      </p:sp>
      <p:sp>
        <p:nvSpPr>
          <p:cNvPr id="730114" name="Rectangle 2"/>
          <p:cNvSpPr>
            <a:spLocks noGrp="1" noChangeArrowheads="1"/>
          </p:cNvSpPr>
          <p:nvPr>
            <p:ph type="title"/>
          </p:nvPr>
        </p:nvSpPr>
        <p:spPr>
          <a:xfrm>
            <a:off x="0" y="228600"/>
            <a:ext cx="9144000" cy="1143000"/>
          </a:xfrm>
        </p:spPr>
        <p:txBody>
          <a:bodyPr/>
          <a:lstStyle/>
          <a:p>
            <a:pPr eaLnBrk="1" hangingPunct="1">
              <a:defRPr/>
            </a:pPr>
            <a:r>
              <a:rPr lang="en-GB" b="1" dirty="0" smtClean="0">
                <a:solidFill>
                  <a:srgbClr val="FE3210"/>
                </a:solidFill>
              </a:rPr>
              <a:t>Diana Car Crash </a:t>
            </a:r>
            <a:r>
              <a:rPr lang="en-GB" b="1" dirty="0" smtClean="0">
                <a:solidFill>
                  <a:srgbClr val="FFFF00"/>
                </a:solidFill>
              </a:rPr>
              <a:t>Not An Accident</a:t>
            </a:r>
          </a:p>
        </p:txBody>
      </p:sp>
      <p:sp>
        <p:nvSpPr>
          <p:cNvPr id="730115" name="Text Box 3"/>
          <p:cNvSpPr txBox="1">
            <a:spLocks noChangeArrowheads="1"/>
          </p:cNvSpPr>
          <p:nvPr/>
        </p:nvSpPr>
        <p:spPr bwMode="auto">
          <a:xfrm>
            <a:off x="4000500" y="1928813"/>
            <a:ext cx="4897438" cy="2678112"/>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Diana was still alive after the crash. </a:t>
            </a:r>
            <a:r>
              <a:rPr lang="en-GB" sz="2800" b="1" dirty="0">
                <a:solidFill>
                  <a:srgbClr val="00FF00"/>
                </a:solidFill>
                <a:effectLst>
                  <a:outerShdw blurRad="38100" dist="38100" dir="2700000" algn="tl">
                    <a:srgbClr val="000000"/>
                  </a:outerShdw>
                </a:effectLst>
              </a:rPr>
              <a:t>Unexplained delays in getting her to the hospital, caused by the slow speed of the ambulance…..</a:t>
            </a:r>
            <a:endParaRPr lang="en-GB" sz="2800" b="1" dirty="0">
              <a:solidFill>
                <a:srgbClr val="FFFF00"/>
              </a:solidFill>
              <a:effectLst>
                <a:outerShdw blurRad="38100" dist="38100" dir="2700000" algn="tl">
                  <a:srgbClr val="000000"/>
                </a:outerShdw>
              </a:effectLst>
            </a:endParaRPr>
          </a:p>
        </p:txBody>
      </p:sp>
      <p:pic>
        <p:nvPicPr>
          <p:cNvPr id="730116" name="Picture 4" descr="Diana"/>
          <p:cNvPicPr>
            <a:picLocks noChangeAspect="1" noChangeArrowheads="1"/>
          </p:cNvPicPr>
          <p:nvPr>
            <p:ph idx="1"/>
          </p:nvPr>
        </p:nvPicPr>
        <p:blipFill>
          <a:blip r:embed="rId3" cstate="print"/>
          <a:srcRect l="4778" t="1588" r="4778" b="2295"/>
          <a:stretch>
            <a:fillRect/>
          </a:stretch>
        </p:blipFill>
        <p:spPr>
          <a:xfrm>
            <a:off x="611188" y="1341438"/>
            <a:ext cx="3190875" cy="50403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0116"/>
                                        </p:tgtEl>
                                        <p:attrNameLst>
                                          <p:attrName>style.visibility</p:attrName>
                                        </p:attrNameLst>
                                      </p:cBhvr>
                                      <p:to>
                                        <p:strVal val="visible"/>
                                      </p:to>
                                    </p:set>
                                    <p:animEffect transition="in" filter="circle(in)">
                                      <p:cBhvr>
                                        <p:cTn id="7" dur="2000"/>
                                        <p:tgtEl>
                                          <p:spTgt spid="73011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30115"/>
                                        </p:tgtEl>
                                        <p:attrNameLst>
                                          <p:attrName>style.visibility</p:attrName>
                                        </p:attrNameLst>
                                      </p:cBhvr>
                                      <p:to>
                                        <p:strVal val="visible"/>
                                      </p:to>
                                    </p:set>
                                    <p:anim calcmode="discrete" valueType="clr">
                                      <p:cBhvr override="childStyle">
                                        <p:cTn id="12" dur="80"/>
                                        <p:tgtEl>
                                          <p:spTgt spid="7301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0115"/>
                                        </p:tgtEl>
                                        <p:attrNameLst>
                                          <p:attrName>fillcolor</p:attrName>
                                        </p:attrNameLst>
                                      </p:cBhvr>
                                      <p:tavLst>
                                        <p:tav tm="0">
                                          <p:val>
                                            <p:clrVal>
                                              <a:schemeClr val="accent2"/>
                                            </p:clrVal>
                                          </p:val>
                                        </p:tav>
                                        <p:tav tm="50000">
                                          <p:val>
                                            <p:clrVal>
                                              <a:schemeClr val="hlink"/>
                                            </p:clrVal>
                                          </p:val>
                                        </p:tav>
                                      </p:tavLst>
                                    </p:anim>
                                    <p:set>
                                      <p:cBhvr>
                                        <p:cTn id="14" dur="80"/>
                                        <p:tgtEl>
                                          <p:spTgt spid="7301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BF00F63-BF36-4F2D-A5B6-E263B84908DE}" type="slidenum">
              <a:rPr lang="en-GB"/>
              <a:pPr>
                <a:defRPr/>
              </a:pPr>
              <a:t>7</a:t>
            </a:fld>
            <a:endParaRPr lang="en-GB"/>
          </a:p>
        </p:txBody>
      </p:sp>
      <p:sp>
        <p:nvSpPr>
          <p:cNvPr id="582658" name="Rectangle 2"/>
          <p:cNvSpPr>
            <a:spLocks noGrp="1" noChangeArrowheads="1"/>
          </p:cNvSpPr>
          <p:nvPr>
            <p:ph type="title"/>
          </p:nvPr>
        </p:nvSpPr>
        <p:spPr>
          <a:xfrm>
            <a:off x="468313" y="0"/>
            <a:ext cx="8229600" cy="1143000"/>
          </a:xfrm>
        </p:spPr>
        <p:txBody>
          <a:bodyPr/>
          <a:lstStyle/>
          <a:p>
            <a:pPr eaLnBrk="1" hangingPunct="1">
              <a:defRPr/>
            </a:pPr>
            <a:r>
              <a:rPr lang="en-GB" b="1" smtClean="0">
                <a:solidFill>
                  <a:srgbClr val="FF0000"/>
                </a:solidFill>
              </a:rPr>
              <a:t>Gog’s Iraq War</a:t>
            </a:r>
          </a:p>
        </p:txBody>
      </p:sp>
      <p:pic>
        <p:nvPicPr>
          <p:cNvPr id="582661" name="Picture 5" descr="iraq"/>
          <p:cNvPicPr>
            <a:picLocks noChangeAspect="1" noChangeArrowheads="1"/>
          </p:cNvPicPr>
          <p:nvPr>
            <p:ph idx="1"/>
          </p:nvPr>
        </p:nvPicPr>
        <p:blipFill>
          <a:blip r:embed="rId3" cstate="print"/>
          <a:srcRect/>
          <a:stretch>
            <a:fillRect/>
          </a:stretch>
        </p:blipFill>
        <p:spPr>
          <a:xfrm>
            <a:off x="214313" y="1857375"/>
            <a:ext cx="4735512" cy="3603625"/>
          </a:xfrm>
          <a:noFill/>
        </p:spPr>
      </p:pic>
      <p:sp>
        <p:nvSpPr>
          <p:cNvPr id="582664" name="Text Box 8"/>
          <p:cNvSpPr txBox="1">
            <a:spLocks noChangeArrowheads="1"/>
          </p:cNvSpPr>
          <p:nvPr/>
        </p:nvSpPr>
        <p:spPr bwMode="auto">
          <a:xfrm>
            <a:off x="5072066" y="1142984"/>
            <a:ext cx="4071934" cy="526297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l">
              <a:spcBef>
                <a:spcPct val="50000"/>
              </a:spcBef>
              <a:defRPr/>
            </a:pPr>
            <a:r>
              <a:rPr lang="en-GB" sz="2800" b="1" dirty="0">
                <a:solidFill>
                  <a:schemeClr val="hlink"/>
                </a:solidFill>
                <a:effectLst>
                  <a:outerShdw blurRad="38100" dist="38100" dir="2700000" algn="tl">
                    <a:srgbClr val="000000"/>
                  </a:outerShdw>
                </a:effectLst>
              </a:rPr>
              <a:t>The Iraq war is all about culling whites (Adamites) and reducing their fighting capabilities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with </a:t>
            </a:r>
            <a:r>
              <a:rPr lang="en-GB" sz="2800" b="1" dirty="0" err="1">
                <a:solidFill>
                  <a:srgbClr val="00FF00"/>
                </a:solidFill>
                <a:effectLst>
                  <a:outerShdw blurRad="38100" dist="38100" dir="2700000" algn="tl">
                    <a:srgbClr val="000000"/>
                  </a:outerShdw>
                </a:effectLst>
              </a:rPr>
              <a:t>Mossad</a:t>
            </a:r>
            <a:r>
              <a:rPr lang="en-GB" sz="2800" b="1" dirty="0">
                <a:solidFill>
                  <a:srgbClr val="00FF00"/>
                </a:solidFill>
                <a:effectLst>
                  <a:outerShdw blurRad="38100" dist="38100" dir="2700000" algn="tl">
                    <a:srgbClr val="000000"/>
                  </a:outerShdw>
                </a:effectLst>
              </a:rPr>
              <a:t> agents causing outrages on both sides designed to cause uprisings in the western nations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who all have large Moslem populations.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2661"/>
                                        </p:tgtEl>
                                        <p:attrNameLst>
                                          <p:attrName>style.visibility</p:attrName>
                                        </p:attrNameLst>
                                      </p:cBhvr>
                                      <p:to>
                                        <p:strVal val="visible"/>
                                      </p:to>
                                    </p:set>
                                    <p:animEffect transition="in" filter="circle(in)">
                                      <p:cBhvr>
                                        <p:cTn id="7" dur="2000"/>
                                        <p:tgtEl>
                                          <p:spTgt spid="58266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82664"/>
                                        </p:tgtEl>
                                        <p:attrNameLst>
                                          <p:attrName>style.visibility</p:attrName>
                                        </p:attrNameLst>
                                      </p:cBhvr>
                                      <p:to>
                                        <p:strVal val="visible"/>
                                      </p:to>
                                    </p:set>
                                    <p:anim calcmode="discrete" valueType="clr">
                                      <p:cBhvr override="childStyle">
                                        <p:cTn id="12" dur="80"/>
                                        <p:tgtEl>
                                          <p:spTgt spid="58266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82664"/>
                                        </p:tgtEl>
                                        <p:attrNameLst>
                                          <p:attrName>fillcolor</p:attrName>
                                        </p:attrNameLst>
                                      </p:cBhvr>
                                      <p:tavLst>
                                        <p:tav tm="0">
                                          <p:val>
                                            <p:clrVal>
                                              <a:schemeClr val="accent2"/>
                                            </p:clrVal>
                                          </p:val>
                                        </p:tav>
                                        <p:tav tm="50000">
                                          <p:val>
                                            <p:clrVal>
                                              <a:schemeClr val="hlink"/>
                                            </p:clrVal>
                                          </p:val>
                                        </p:tav>
                                      </p:tavLst>
                                    </p:anim>
                                    <p:set>
                                      <p:cBhvr>
                                        <p:cTn id="14" dur="80"/>
                                        <p:tgtEl>
                                          <p:spTgt spid="582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Diana Car Crash </a:t>
            </a:r>
            <a:r>
              <a:rPr lang="en-GB" b="1" dirty="0" smtClean="0">
                <a:solidFill>
                  <a:srgbClr val="FFFF00"/>
                </a:solidFill>
              </a:rPr>
              <a:t>Not An Accident</a:t>
            </a:r>
            <a:endParaRPr lang="en-GB" dirty="0"/>
          </a:p>
        </p:txBody>
      </p:sp>
      <p:sp>
        <p:nvSpPr>
          <p:cNvPr id="4" name="Slide Number Placeholder 3"/>
          <p:cNvSpPr>
            <a:spLocks noGrp="1"/>
          </p:cNvSpPr>
          <p:nvPr>
            <p:ph type="sldNum" sz="quarter" idx="12"/>
          </p:nvPr>
        </p:nvSpPr>
        <p:spPr/>
        <p:txBody>
          <a:bodyPr/>
          <a:lstStyle/>
          <a:p>
            <a:pPr>
              <a:defRPr/>
            </a:pPr>
            <a:fld id="{90325CE4-B0EF-4E42-B042-E102F340787D}" type="slidenum">
              <a:rPr lang="en-GB" smtClean="0"/>
              <a:pPr>
                <a:defRPr/>
              </a:pPr>
              <a:t>70</a:t>
            </a:fld>
            <a:endParaRPr lang="en-GB"/>
          </a:p>
        </p:txBody>
      </p:sp>
      <p:pic>
        <p:nvPicPr>
          <p:cNvPr id="73732" name="Picture 4" descr="http://www.inthenews.co.uk/photo/ambulance-$8900$300.jpg"/>
          <p:cNvPicPr>
            <a:picLocks noChangeAspect="1" noChangeArrowheads="1"/>
          </p:cNvPicPr>
          <p:nvPr/>
        </p:nvPicPr>
        <p:blipFill>
          <a:blip r:embed="rId3" cstate="print"/>
          <a:srcRect/>
          <a:stretch>
            <a:fillRect/>
          </a:stretch>
        </p:blipFill>
        <p:spPr bwMode="auto">
          <a:xfrm>
            <a:off x="500063" y="1928813"/>
            <a:ext cx="4143375" cy="4143375"/>
          </a:xfrm>
          <a:prstGeom prst="rect">
            <a:avLst/>
          </a:prstGeom>
          <a:noFill/>
          <a:ln w="9525">
            <a:noFill/>
            <a:miter lim="800000"/>
            <a:headEnd/>
            <a:tailEnd/>
          </a:ln>
        </p:spPr>
      </p:pic>
      <p:sp>
        <p:nvSpPr>
          <p:cNvPr id="6" name="TextBox 5"/>
          <p:cNvSpPr txBox="1"/>
          <p:nvPr/>
        </p:nvSpPr>
        <p:spPr>
          <a:xfrm>
            <a:off x="4857750" y="2071688"/>
            <a:ext cx="4000500" cy="4246562"/>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 and the fact that it passed several nearer hospitals before reaching its destination,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ensured Diana was dead upon arrival. A faster response could have saved her life.</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ircle(in)">
                                      <p:cBhvr>
                                        <p:cTn id="7" dur="2000"/>
                                        <p:tgtEl>
                                          <p:spTgt spid="7373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6AB1C3A-47F2-4995-866D-0CCD21FD063E}" type="slidenum">
              <a:rPr lang="en-GB"/>
              <a:pPr>
                <a:defRPr/>
              </a:pPr>
              <a:t>71</a:t>
            </a:fld>
            <a:endParaRPr lang="en-GB"/>
          </a:p>
        </p:txBody>
      </p:sp>
      <p:sp>
        <p:nvSpPr>
          <p:cNvPr id="731138" name="Rectangle 2"/>
          <p:cNvSpPr>
            <a:spLocks noGrp="1" noChangeArrowheads="1"/>
          </p:cNvSpPr>
          <p:nvPr>
            <p:ph type="title"/>
          </p:nvPr>
        </p:nvSpPr>
        <p:spPr/>
        <p:txBody>
          <a:bodyPr/>
          <a:lstStyle/>
          <a:p>
            <a:pPr eaLnBrk="1" hangingPunct="1">
              <a:defRPr/>
            </a:pPr>
            <a:r>
              <a:rPr lang="en-GB" sz="4000" b="1" smtClean="0">
                <a:solidFill>
                  <a:srgbClr val="FE3210"/>
                </a:solidFill>
              </a:rPr>
              <a:t>Diana Car Crash </a:t>
            </a:r>
            <a:r>
              <a:rPr lang="en-GB" sz="4000" b="1" smtClean="0">
                <a:solidFill>
                  <a:srgbClr val="FFFF00"/>
                </a:solidFill>
              </a:rPr>
              <a:t>Not An Accident</a:t>
            </a:r>
          </a:p>
        </p:txBody>
      </p:sp>
      <p:pic>
        <p:nvPicPr>
          <p:cNvPr id="731139" name="Picture 3" descr="Pr"/>
          <p:cNvPicPr>
            <a:picLocks noChangeAspect="1" noChangeArrowheads="1"/>
          </p:cNvPicPr>
          <p:nvPr>
            <p:ph idx="1"/>
          </p:nvPr>
        </p:nvPicPr>
        <p:blipFill>
          <a:blip r:embed="rId3" cstate="print"/>
          <a:srcRect/>
          <a:stretch>
            <a:fillRect/>
          </a:stretch>
        </p:blipFill>
        <p:spPr>
          <a:xfrm>
            <a:off x="468313" y="1557338"/>
            <a:ext cx="4278312" cy="4495800"/>
          </a:xfrm>
          <a:noFill/>
        </p:spPr>
      </p:pic>
      <p:sp>
        <p:nvSpPr>
          <p:cNvPr id="731140" name="Text Box 4"/>
          <p:cNvSpPr txBox="1">
            <a:spLocks noChangeArrowheads="1"/>
          </p:cNvSpPr>
          <p:nvPr/>
        </p:nvSpPr>
        <p:spPr bwMode="auto">
          <a:xfrm>
            <a:off x="0" y="6216650"/>
            <a:ext cx="5545138"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The Ritz Hotel Paris</a:t>
            </a:r>
          </a:p>
        </p:txBody>
      </p:sp>
      <p:sp>
        <p:nvSpPr>
          <p:cNvPr id="731141" name="Text Box 5"/>
          <p:cNvSpPr txBox="1">
            <a:spLocks noChangeArrowheads="1"/>
          </p:cNvSpPr>
          <p:nvPr/>
        </p:nvSpPr>
        <p:spPr bwMode="auto">
          <a:xfrm>
            <a:off x="5076825" y="2060575"/>
            <a:ext cx="3743325" cy="350837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Mercedes used to transport </a:t>
            </a:r>
            <a:r>
              <a:rPr lang="en-GB" sz="2800" b="1" dirty="0" err="1">
                <a:solidFill>
                  <a:srgbClr val="00FFFF"/>
                </a:solidFill>
                <a:effectLst>
                  <a:outerShdw blurRad="38100" dist="38100" dir="2700000" algn="tl">
                    <a:srgbClr val="000000"/>
                  </a:outerShdw>
                </a:effectLst>
              </a:rPr>
              <a:t>Dodi</a:t>
            </a:r>
            <a:r>
              <a:rPr lang="en-GB" sz="2800" b="1" dirty="0">
                <a:solidFill>
                  <a:srgbClr val="00FFFF"/>
                </a:solidFill>
                <a:effectLst>
                  <a:outerShdw blurRad="38100" dist="38100" dir="2700000" algn="tl">
                    <a:srgbClr val="000000"/>
                  </a:outerShdw>
                </a:effectLst>
              </a:rPr>
              <a:t> and Diana from the Ritz </a:t>
            </a:r>
            <a:r>
              <a:rPr lang="en-GB" sz="2800" b="1" dirty="0">
                <a:solidFill>
                  <a:srgbClr val="FF0000"/>
                </a:solidFill>
                <a:effectLst>
                  <a:outerShdw blurRad="38100" dist="38100" dir="2700000" algn="tl">
                    <a:srgbClr val="000000"/>
                  </a:outerShdw>
                </a:effectLst>
              </a:rPr>
              <a:t>was mysteriously swapped</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for a car that had been stolen only weeks earlier.</a:t>
            </a:r>
            <a:r>
              <a:rPr lang="en-GB" dirty="0">
                <a:solidFill>
                  <a:srgbClr val="FFC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1139"/>
                                        </p:tgtEl>
                                        <p:attrNameLst>
                                          <p:attrName>style.visibility</p:attrName>
                                        </p:attrNameLst>
                                      </p:cBhvr>
                                      <p:to>
                                        <p:strVal val="visible"/>
                                      </p:to>
                                    </p:set>
                                    <p:animEffect transition="in" filter="circle(in)">
                                      <p:cBhvr>
                                        <p:cTn id="7" dur="2000"/>
                                        <p:tgtEl>
                                          <p:spTgt spid="7311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31140"/>
                                        </p:tgtEl>
                                        <p:attrNameLst>
                                          <p:attrName>style.visibility</p:attrName>
                                        </p:attrNameLst>
                                      </p:cBhvr>
                                      <p:to>
                                        <p:strVal val="visible"/>
                                      </p:to>
                                    </p:set>
                                    <p:anim calcmode="lin" valueType="num">
                                      <p:cBhvr additive="base">
                                        <p:cTn id="12" dur="500" fill="hold"/>
                                        <p:tgtEl>
                                          <p:spTgt spid="731140"/>
                                        </p:tgtEl>
                                        <p:attrNameLst>
                                          <p:attrName>ppt_x</p:attrName>
                                        </p:attrNameLst>
                                      </p:cBhvr>
                                      <p:tavLst>
                                        <p:tav tm="0">
                                          <p:val>
                                            <p:strVal val="#ppt_x"/>
                                          </p:val>
                                        </p:tav>
                                        <p:tav tm="100000">
                                          <p:val>
                                            <p:strVal val="#ppt_x"/>
                                          </p:val>
                                        </p:tav>
                                      </p:tavLst>
                                    </p:anim>
                                    <p:anim calcmode="lin" valueType="num">
                                      <p:cBhvr additive="base">
                                        <p:cTn id="13" dur="500" fill="hold"/>
                                        <p:tgtEl>
                                          <p:spTgt spid="7311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31141"/>
                                        </p:tgtEl>
                                        <p:attrNameLst>
                                          <p:attrName>style.visibility</p:attrName>
                                        </p:attrNameLst>
                                      </p:cBhvr>
                                      <p:to>
                                        <p:strVal val="visible"/>
                                      </p:to>
                                    </p:set>
                                    <p:anim calcmode="discrete" valueType="clr">
                                      <p:cBhvr override="childStyle">
                                        <p:cTn id="18" dur="80"/>
                                        <p:tgtEl>
                                          <p:spTgt spid="73114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31141"/>
                                        </p:tgtEl>
                                        <p:attrNameLst>
                                          <p:attrName>fillcolor</p:attrName>
                                        </p:attrNameLst>
                                      </p:cBhvr>
                                      <p:tavLst>
                                        <p:tav tm="0">
                                          <p:val>
                                            <p:clrVal>
                                              <a:schemeClr val="accent2"/>
                                            </p:clrVal>
                                          </p:val>
                                        </p:tav>
                                        <p:tav tm="50000">
                                          <p:val>
                                            <p:clrVal>
                                              <a:schemeClr val="hlink"/>
                                            </p:clrVal>
                                          </p:val>
                                        </p:tav>
                                      </p:tavLst>
                                    </p:anim>
                                    <p:set>
                                      <p:cBhvr>
                                        <p:cTn id="20" dur="80"/>
                                        <p:tgtEl>
                                          <p:spTgt spid="7311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40" grpId="0"/>
      <p:bldP spid="7311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4998FAA2-6CFF-41AC-81AD-92808D5EE7BA}" type="slidenum">
              <a:rPr lang="en-GB"/>
              <a:pPr>
                <a:defRPr/>
              </a:pPr>
              <a:t>72</a:t>
            </a:fld>
            <a:endParaRPr lang="en-GB"/>
          </a:p>
        </p:txBody>
      </p:sp>
      <p:sp>
        <p:nvSpPr>
          <p:cNvPr id="732162" name="Rectangle 2"/>
          <p:cNvSpPr>
            <a:spLocks noGrp="1" noChangeArrowheads="1"/>
          </p:cNvSpPr>
          <p:nvPr>
            <p:ph type="title"/>
          </p:nvPr>
        </p:nvSpPr>
        <p:spPr/>
        <p:txBody>
          <a:bodyPr/>
          <a:lstStyle/>
          <a:p>
            <a:pPr eaLnBrk="1" hangingPunct="1">
              <a:defRPr/>
            </a:pPr>
            <a:r>
              <a:rPr lang="en-GB" sz="4000" b="1" dirty="0" smtClean="0">
                <a:solidFill>
                  <a:srgbClr val="FE3210"/>
                </a:solidFill>
              </a:rPr>
              <a:t>Diana Car Crash </a:t>
            </a:r>
            <a:r>
              <a:rPr lang="en-GB" sz="4000" b="1" dirty="0" smtClean="0">
                <a:solidFill>
                  <a:srgbClr val="FFFF00"/>
                </a:solidFill>
              </a:rPr>
              <a:t>Not An Accident</a:t>
            </a:r>
          </a:p>
        </p:txBody>
      </p:sp>
      <p:pic>
        <p:nvPicPr>
          <p:cNvPr id="732163" name="Picture 3" descr="Diana"/>
          <p:cNvPicPr>
            <a:picLocks noChangeAspect="1" noChangeArrowheads="1"/>
          </p:cNvPicPr>
          <p:nvPr/>
        </p:nvPicPr>
        <p:blipFill>
          <a:blip r:embed="rId3" cstate="print"/>
          <a:srcRect/>
          <a:stretch>
            <a:fillRect/>
          </a:stretch>
        </p:blipFill>
        <p:spPr bwMode="auto">
          <a:xfrm>
            <a:off x="250825" y="1484313"/>
            <a:ext cx="4165600" cy="4292600"/>
          </a:xfrm>
          <a:prstGeom prst="rect">
            <a:avLst/>
          </a:prstGeom>
          <a:noFill/>
          <a:ln w="9525">
            <a:noFill/>
            <a:miter lim="800000"/>
            <a:headEnd/>
            <a:tailEnd/>
          </a:ln>
        </p:spPr>
      </p:pic>
      <p:sp>
        <p:nvSpPr>
          <p:cNvPr id="732164" name="Text Box 4"/>
          <p:cNvSpPr txBox="1">
            <a:spLocks noChangeArrowheads="1"/>
          </p:cNvSpPr>
          <p:nvPr/>
        </p:nvSpPr>
        <p:spPr bwMode="auto">
          <a:xfrm>
            <a:off x="4857750" y="1643063"/>
            <a:ext cx="4286250"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foremost reason put forward to explain the 'accident' </a:t>
            </a:r>
            <a:r>
              <a:rPr lang="en-GB" sz="2800" b="1" dirty="0">
                <a:solidFill>
                  <a:srgbClr val="FFC000"/>
                </a:solidFill>
                <a:effectLst>
                  <a:outerShdw blurRad="38100" dist="38100" dir="2700000" algn="tl">
                    <a:srgbClr val="000000"/>
                  </a:outerShdw>
                </a:effectLst>
              </a:rPr>
              <a:t>- that driver Henri Paul was dangerously drunk, has been thoroughly debunked by the camera footage of his behaviour before the crash….</a:t>
            </a:r>
          </a:p>
        </p:txBody>
      </p:sp>
      <p:sp>
        <p:nvSpPr>
          <p:cNvPr id="732165" name="Text Box 5"/>
          <p:cNvSpPr txBox="1">
            <a:spLocks noChangeArrowheads="1"/>
          </p:cNvSpPr>
          <p:nvPr/>
        </p:nvSpPr>
        <p:spPr bwMode="auto">
          <a:xfrm>
            <a:off x="179388" y="5949950"/>
            <a:ext cx="41052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Driver Henri Paul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2163"/>
                                        </p:tgtEl>
                                        <p:attrNameLst>
                                          <p:attrName>style.visibility</p:attrName>
                                        </p:attrNameLst>
                                      </p:cBhvr>
                                      <p:to>
                                        <p:strVal val="visible"/>
                                      </p:to>
                                    </p:set>
                                    <p:animEffect transition="in" filter="circle(in)">
                                      <p:cBhvr>
                                        <p:cTn id="7" dur="2000"/>
                                        <p:tgtEl>
                                          <p:spTgt spid="7321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32165"/>
                                        </p:tgtEl>
                                        <p:attrNameLst>
                                          <p:attrName>style.visibility</p:attrName>
                                        </p:attrNameLst>
                                      </p:cBhvr>
                                      <p:to>
                                        <p:strVal val="visible"/>
                                      </p:to>
                                    </p:set>
                                    <p:anim calcmode="lin" valueType="num">
                                      <p:cBhvr additive="base">
                                        <p:cTn id="12" dur="500" fill="hold"/>
                                        <p:tgtEl>
                                          <p:spTgt spid="732165"/>
                                        </p:tgtEl>
                                        <p:attrNameLst>
                                          <p:attrName>ppt_x</p:attrName>
                                        </p:attrNameLst>
                                      </p:cBhvr>
                                      <p:tavLst>
                                        <p:tav tm="0">
                                          <p:val>
                                            <p:strVal val="#ppt_x"/>
                                          </p:val>
                                        </p:tav>
                                        <p:tav tm="100000">
                                          <p:val>
                                            <p:strVal val="#ppt_x"/>
                                          </p:val>
                                        </p:tav>
                                      </p:tavLst>
                                    </p:anim>
                                    <p:anim calcmode="lin" valueType="num">
                                      <p:cBhvr additive="base">
                                        <p:cTn id="13" dur="500" fill="hold"/>
                                        <p:tgtEl>
                                          <p:spTgt spid="73216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32164"/>
                                        </p:tgtEl>
                                        <p:attrNameLst>
                                          <p:attrName>style.visibility</p:attrName>
                                        </p:attrNameLst>
                                      </p:cBhvr>
                                      <p:to>
                                        <p:strVal val="visible"/>
                                      </p:to>
                                    </p:set>
                                    <p:anim calcmode="discrete" valueType="clr">
                                      <p:cBhvr override="childStyle">
                                        <p:cTn id="18" dur="80"/>
                                        <p:tgtEl>
                                          <p:spTgt spid="7321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32164"/>
                                        </p:tgtEl>
                                        <p:attrNameLst>
                                          <p:attrName>fillcolor</p:attrName>
                                        </p:attrNameLst>
                                      </p:cBhvr>
                                      <p:tavLst>
                                        <p:tav tm="0">
                                          <p:val>
                                            <p:clrVal>
                                              <a:schemeClr val="accent2"/>
                                            </p:clrVal>
                                          </p:val>
                                        </p:tav>
                                        <p:tav tm="50000">
                                          <p:val>
                                            <p:clrVal>
                                              <a:schemeClr val="hlink"/>
                                            </p:clrVal>
                                          </p:val>
                                        </p:tav>
                                      </p:tavLst>
                                    </p:anim>
                                    <p:set>
                                      <p:cBhvr>
                                        <p:cTn id="20" dur="80"/>
                                        <p:tgtEl>
                                          <p:spTgt spid="7321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4" grpId="0"/>
      <p:bldP spid="73216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Diana Car Crash </a:t>
            </a:r>
            <a:r>
              <a:rPr lang="en-GB" b="1" dirty="0" smtClean="0">
                <a:solidFill>
                  <a:srgbClr val="FFFF00"/>
                </a:solidFill>
              </a:rPr>
              <a:t>Not An Accident</a:t>
            </a:r>
            <a:endParaRPr lang="en-GB" dirty="0"/>
          </a:p>
        </p:txBody>
      </p:sp>
      <p:sp>
        <p:nvSpPr>
          <p:cNvPr id="3" name="Slide Number Placeholder 2"/>
          <p:cNvSpPr>
            <a:spLocks noGrp="1"/>
          </p:cNvSpPr>
          <p:nvPr>
            <p:ph type="sldNum" sz="quarter" idx="12"/>
          </p:nvPr>
        </p:nvSpPr>
        <p:spPr/>
        <p:txBody>
          <a:bodyPr/>
          <a:lstStyle/>
          <a:p>
            <a:pPr>
              <a:defRPr/>
            </a:pPr>
            <a:fld id="{E7B43801-7F5C-4765-B0C3-2A52FCF95D5D}" type="slidenum">
              <a:rPr lang="en-GB" smtClean="0"/>
              <a:pPr>
                <a:defRPr/>
              </a:pPr>
              <a:t>73</a:t>
            </a:fld>
            <a:endParaRPr lang="en-GB"/>
          </a:p>
        </p:txBody>
      </p:sp>
      <p:pic>
        <p:nvPicPr>
          <p:cNvPr id="314370" name="Picture 2" descr="http://www.smh.com.au/ffximage/2007/10/17/diana_wideweb__470x292,0.jpg"/>
          <p:cNvPicPr>
            <a:picLocks noChangeAspect="1" noChangeArrowheads="1"/>
          </p:cNvPicPr>
          <p:nvPr/>
        </p:nvPicPr>
        <p:blipFill>
          <a:blip r:embed="rId3" cstate="print"/>
          <a:srcRect/>
          <a:stretch>
            <a:fillRect/>
          </a:stretch>
        </p:blipFill>
        <p:spPr bwMode="auto">
          <a:xfrm>
            <a:off x="2000250" y="1500188"/>
            <a:ext cx="5173663" cy="2928937"/>
          </a:xfrm>
          <a:prstGeom prst="rect">
            <a:avLst/>
          </a:prstGeom>
          <a:noFill/>
          <a:ln w="9525">
            <a:noFill/>
            <a:miter lim="800000"/>
            <a:headEnd/>
            <a:tailEnd/>
          </a:ln>
        </p:spPr>
      </p:pic>
      <p:sp>
        <p:nvSpPr>
          <p:cNvPr id="5" name="TextBox 4"/>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 and the fact that the tests on Paul's blood were either faked or swapped with the blood of another dead man.</a:t>
            </a:r>
            <a:r>
              <a:rPr lang="en-GB" sz="2800" b="1" dirty="0">
                <a:solidFill>
                  <a:srgbClr val="FFFF00"/>
                </a:solidFill>
                <a:effectLst>
                  <a:outerShdw blurRad="38100" dist="38100" dir="2700000" algn="tl">
                    <a:srgbClr val="000000"/>
                  </a:outerShdw>
                </a:effectLst>
              </a:rPr>
              <a:t> </a:t>
            </a:r>
            <a:r>
              <a:rPr lang="en-GB" sz="2800" b="1" dirty="0">
                <a:solidFill>
                  <a:srgbClr val="66FFFF"/>
                </a:solidFill>
                <a:effectLst>
                  <a:outerShdw blurRad="38100" dist="38100" dir="2700000" algn="tl">
                    <a:srgbClr val="000000"/>
                  </a:outerShdw>
                </a:effectLst>
              </a:rPr>
              <a:t>Paul's liver showed no sign of alcohol abuse and his close friends and family said he rarely drank alcohol.</a:t>
            </a:r>
            <a:endParaRPr lang="en-GB" sz="2800" dirty="0">
              <a:solidFill>
                <a:srgbClr val="66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4370"/>
                                        </p:tgtEl>
                                        <p:attrNameLst>
                                          <p:attrName>style.visibility</p:attrName>
                                        </p:attrNameLst>
                                      </p:cBhvr>
                                      <p:to>
                                        <p:strVal val="visible"/>
                                      </p:to>
                                    </p:set>
                                    <p:animEffect transition="in" filter="circle(in)">
                                      <p:cBhvr>
                                        <p:cTn id="7" dur="2000"/>
                                        <p:tgtEl>
                                          <p:spTgt spid="3143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032FA8C-3697-46FF-9F3D-644DD7CA67B2}" type="slidenum">
              <a:rPr lang="en-GB"/>
              <a:pPr>
                <a:defRPr/>
              </a:pPr>
              <a:t>74</a:t>
            </a:fld>
            <a:endParaRPr lang="en-GB"/>
          </a:p>
        </p:txBody>
      </p:sp>
      <p:sp>
        <p:nvSpPr>
          <p:cNvPr id="733186" name="Rectangle 2"/>
          <p:cNvSpPr>
            <a:spLocks noGrp="1" noChangeArrowheads="1"/>
          </p:cNvSpPr>
          <p:nvPr>
            <p:ph type="title"/>
          </p:nvPr>
        </p:nvSpPr>
        <p:spPr/>
        <p:txBody>
          <a:bodyPr/>
          <a:lstStyle/>
          <a:p>
            <a:pPr eaLnBrk="1" hangingPunct="1">
              <a:defRPr/>
            </a:pPr>
            <a:r>
              <a:rPr lang="en-GB" sz="4000" b="1" smtClean="0">
                <a:solidFill>
                  <a:srgbClr val="FE3210"/>
                </a:solidFill>
              </a:rPr>
              <a:t>Diana Car Crash </a:t>
            </a:r>
            <a:r>
              <a:rPr lang="en-GB" sz="4000" b="1" smtClean="0">
                <a:solidFill>
                  <a:srgbClr val="FFFF00"/>
                </a:solidFill>
              </a:rPr>
              <a:t>Not An Accident</a:t>
            </a:r>
          </a:p>
        </p:txBody>
      </p:sp>
      <p:pic>
        <p:nvPicPr>
          <p:cNvPr id="733187" name="Picture 3" descr="Diana"/>
          <p:cNvPicPr>
            <a:picLocks noChangeAspect="1" noChangeArrowheads="1"/>
          </p:cNvPicPr>
          <p:nvPr>
            <p:ph idx="1"/>
          </p:nvPr>
        </p:nvPicPr>
        <p:blipFill>
          <a:blip r:embed="rId3" cstate="print">
            <a:lum bright="6000" contrast="12000"/>
          </a:blip>
          <a:srcRect/>
          <a:stretch>
            <a:fillRect/>
          </a:stretch>
        </p:blipFill>
        <p:spPr>
          <a:xfrm>
            <a:off x="395288" y="1628775"/>
            <a:ext cx="4633912" cy="4495800"/>
          </a:xfrm>
          <a:noFill/>
        </p:spPr>
      </p:pic>
      <p:sp>
        <p:nvSpPr>
          <p:cNvPr id="733188" name="Text Box 4"/>
          <p:cNvSpPr txBox="1">
            <a:spLocks noChangeArrowheads="1"/>
          </p:cNvSpPr>
          <p:nvPr/>
        </p:nvSpPr>
        <p:spPr bwMode="auto">
          <a:xfrm>
            <a:off x="5435600" y="1628775"/>
            <a:ext cx="3708400" cy="39703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The monarchy </a:t>
            </a:r>
            <a:r>
              <a:rPr lang="en-GB" sz="2800" b="1" dirty="0">
                <a:solidFill>
                  <a:srgbClr val="FFC000"/>
                </a:solidFill>
                <a:effectLst>
                  <a:outerShdw blurRad="38100" dist="38100" dir="2700000" algn="tl">
                    <a:srgbClr val="000000"/>
                  </a:outerShdw>
                </a:effectLst>
              </a:rPr>
              <a:t>were humiliated in the controlled press and forced to fly the Royal Standard at half mast, </a:t>
            </a:r>
            <a:r>
              <a:rPr lang="en-GB" sz="2800" b="1" dirty="0">
                <a:solidFill>
                  <a:srgbClr val="00FF00"/>
                </a:solidFill>
                <a:effectLst>
                  <a:outerShdw blurRad="38100" dist="38100" dir="2700000" algn="tl">
                    <a:srgbClr val="000000"/>
                  </a:outerShdw>
                </a:effectLst>
              </a:rPr>
              <a:t>for Diana, when this normally only happens when the monarch dies.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3187"/>
                                        </p:tgtEl>
                                        <p:attrNameLst>
                                          <p:attrName>style.visibility</p:attrName>
                                        </p:attrNameLst>
                                      </p:cBhvr>
                                      <p:to>
                                        <p:strVal val="visible"/>
                                      </p:to>
                                    </p:set>
                                    <p:animEffect transition="in" filter="circle(in)">
                                      <p:cBhvr>
                                        <p:cTn id="7" dur="2000"/>
                                        <p:tgtEl>
                                          <p:spTgt spid="73318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33188"/>
                                        </p:tgtEl>
                                        <p:attrNameLst>
                                          <p:attrName>style.visibility</p:attrName>
                                        </p:attrNameLst>
                                      </p:cBhvr>
                                      <p:to>
                                        <p:strVal val="visible"/>
                                      </p:to>
                                    </p:set>
                                    <p:anim calcmode="discrete" valueType="clr">
                                      <p:cBhvr override="childStyle">
                                        <p:cTn id="12" dur="80"/>
                                        <p:tgtEl>
                                          <p:spTgt spid="7331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3188"/>
                                        </p:tgtEl>
                                        <p:attrNameLst>
                                          <p:attrName>fillcolor</p:attrName>
                                        </p:attrNameLst>
                                      </p:cBhvr>
                                      <p:tavLst>
                                        <p:tav tm="0">
                                          <p:val>
                                            <p:clrVal>
                                              <a:schemeClr val="accent2"/>
                                            </p:clrVal>
                                          </p:val>
                                        </p:tav>
                                        <p:tav tm="50000">
                                          <p:val>
                                            <p:clrVal>
                                              <a:schemeClr val="hlink"/>
                                            </p:clrVal>
                                          </p:val>
                                        </p:tav>
                                      </p:tavLst>
                                    </p:anim>
                                    <p:set>
                                      <p:cBhvr>
                                        <p:cTn id="14" dur="80"/>
                                        <p:tgtEl>
                                          <p:spTgt spid="7331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9C7E8D23-1277-4BD3-B9A8-DEB47E34DEC2}" type="slidenum">
              <a:rPr lang="en-GB"/>
              <a:pPr>
                <a:defRPr/>
              </a:pPr>
              <a:t>75</a:t>
            </a:fld>
            <a:endParaRPr lang="en-GB"/>
          </a:p>
        </p:txBody>
      </p:sp>
      <p:sp>
        <p:nvSpPr>
          <p:cNvPr id="734210" name="Rectangle 2"/>
          <p:cNvSpPr>
            <a:spLocks noGrp="1" noChangeArrowheads="1"/>
          </p:cNvSpPr>
          <p:nvPr>
            <p:ph type="title"/>
          </p:nvPr>
        </p:nvSpPr>
        <p:spPr/>
        <p:txBody>
          <a:bodyPr/>
          <a:lstStyle/>
          <a:p>
            <a:pPr eaLnBrk="1" hangingPunct="1">
              <a:defRPr/>
            </a:pPr>
            <a:r>
              <a:rPr lang="en-GB" sz="4000" b="1" smtClean="0">
                <a:solidFill>
                  <a:srgbClr val="FE3210"/>
                </a:solidFill>
              </a:rPr>
              <a:t>Diana Car Crash </a:t>
            </a:r>
            <a:r>
              <a:rPr lang="en-GB" sz="4000" b="1" smtClean="0">
                <a:solidFill>
                  <a:srgbClr val="FFFF00"/>
                </a:solidFill>
              </a:rPr>
              <a:t>Not An Accident</a:t>
            </a:r>
          </a:p>
        </p:txBody>
      </p:sp>
      <p:pic>
        <p:nvPicPr>
          <p:cNvPr id="734211" name="Picture 3" descr="diana19"/>
          <p:cNvPicPr>
            <a:picLocks noChangeAspect="1" noChangeArrowheads="1"/>
          </p:cNvPicPr>
          <p:nvPr>
            <p:ph sz="half" idx="1"/>
          </p:nvPr>
        </p:nvPicPr>
        <p:blipFill>
          <a:blip r:embed="rId3" cstate="print"/>
          <a:srcRect/>
          <a:stretch>
            <a:fillRect/>
          </a:stretch>
        </p:blipFill>
        <p:spPr>
          <a:xfrm>
            <a:off x="2000250" y="1285875"/>
            <a:ext cx="5443538" cy="3589338"/>
          </a:xfrm>
          <a:noFill/>
        </p:spPr>
      </p:pic>
      <p:sp>
        <p:nvSpPr>
          <p:cNvPr id="734212"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Diana’s funeral service was used by the media to further damage the monarchy </a:t>
            </a:r>
            <a:r>
              <a:rPr lang="en-GB" sz="2800" b="1" dirty="0">
                <a:solidFill>
                  <a:srgbClr val="00FF00"/>
                </a:solidFill>
                <a:effectLst>
                  <a:outerShdw blurRad="38100" dist="38100" dir="2700000" algn="tl">
                    <a:srgbClr val="000000"/>
                  </a:outerShdw>
                </a:effectLst>
              </a:rPr>
              <a:t>by implying that the Queen was responsible for Diana’s death</a:t>
            </a:r>
            <a:r>
              <a:rPr lang="en-GB" sz="2800" b="1" dirty="0">
                <a:solidFill>
                  <a:srgbClr val="FFFF00"/>
                </a:solidFill>
                <a:effectLst>
                  <a:outerShdw blurRad="38100" dist="38100" dir="2700000" algn="tl">
                    <a:srgbClr val="000000"/>
                  </a:outerShdw>
                </a:effectLst>
              </a:rPr>
              <a:t> because of the way she had been treated by the royal family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4211"/>
                                        </p:tgtEl>
                                        <p:attrNameLst>
                                          <p:attrName>style.visibility</p:attrName>
                                        </p:attrNameLst>
                                      </p:cBhvr>
                                      <p:to>
                                        <p:strVal val="visible"/>
                                      </p:to>
                                    </p:set>
                                    <p:animEffect transition="in" filter="circle(in)">
                                      <p:cBhvr>
                                        <p:cTn id="7" dur="2000"/>
                                        <p:tgtEl>
                                          <p:spTgt spid="73421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34212"/>
                                        </p:tgtEl>
                                        <p:attrNameLst>
                                          <p:attrName>style.visibility</p:attrName>
                                        </p:attrNameLst>
                                      </p:cBhvr>
                                      <p:to>
                                        <p:strVal val="visible"/>
                                      </p:to>
                                    </p:set>
                                    <p:anim calcmode="discrete" valueType="clr">
                                      <p:cBhvr override="childStyle">
                                        <p:cTn id="12" dur="80"/>
                                        <p:tgtEl>
                                          <p:spTgt spid="73421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4212"/>
                                        </p:tgtEl>
                                        <p:attrNameLst>
                                          <p:attrName>fillcolor</p:attrName>
                                        </p:attrNameLst>
                                      </p:cBhvr>
                                      <p:tavLst>
                                        <p:tav tm="0">
                                          <p:val>
                                            <p:clrVal>
                                              <a:schemeClr val="accent2"/>
                                            </p:clrVal>
                                          </p:val>
                                        </p:tav>
                                        <p:tav tm="50000">
                                          <p:val>
                                            <p:clrVal>
                                              <a:schemeClr val="hlink"/>
                                            </p:clrVal>
                                          </p:val>
                                        </p:tav>
                                      </p:tavLst>
                                    </p:anim>
                                    <p:set>
                                      <p:cBhvr>
                                        <p:cTn id="14" dur="80"/>
                                        <p:tgtEl>
                                          <p:spTgt spid="7342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A6D005D-B9C3-4A88-9CFD-32F33DAA9908}" type="slidenum">
              <a:rPr lang="en-GB"/>
              <a:pPr>
                <a:defRPr/>
              </a:pPr>
              <a:t>76</a:t>
            </a:fld>
            <a:endParaRPr lang="en-GB"/>
          </a:p>
        </p:txBody>
      </p:sp>
      <p:sp>
        <p:nvSpPr>
          <p:cNvPr id="155653" name="Rectangle 5"/>
          <p:cNvSpPr>
            <a:spLocks noGrp="1" noChangeArrowheads="1"/>
          </p:cNvSpPr>
          <p:nvPr>
            <p:ph type="title"/>
          </p:nvPr>
        </p:nvSpPr>
        <p:spPr/>
        <p:txBody>
          <a:bodyPr/>
          <a:lstStyle/>
          <a:p>
            <a:pPr eaLnBrk="1" hangingPunct="1">
              <a:defRPr/>
            </a:pPr>
            <a:r>
              <a:rPr lang="en-GB" sz="4000" b="1" smtClean="0">
                <a:solidFill>
                  <a:srgbClr val="FF0000"/>
                </a:solidFill>
              </a:rPr>
              <a:t>Gog’s Hegelian Dialectic Process</a:t>
            </a:r>
            <a:endParaRPr lang="en-GB" sz="4000" smtClean="0">
              <a:solidFill>
                <a:srgbClr val="FF0000"/>
              </a:solidFill>
            </a:endParaRPr>
          </a:p>
        </p:txBody>
      </p:sp>
      <p:pic>
        <p:nvPicPr>
          <p:cNvPr id="155652" name="Picture 4" descr="Georg Hegel"/>
          <p:cNvPicPr>
            <a:picLocks noChangeAspect="1" noChangeArrowheads="1"/>
          </p:cNvPicPr>
          <p:nvPr>
            <p:ph idx="1"/>
          </p:nvPr>
        </p:nvPicPr>
        <p:blipFill>
          <a:blip r:embed="rId3" r:link="rId4" cstate="print"/>
          <a:srcRect/>
          <a:stretch>
            <a:fillRect/>
          </a:stretch>
        </p:blipFill>
        <p:spPr>
          <a:xfrm>
            <a:off x="250825" y="1628775"/>
            <a:ext cx="3309938" cy="4800600"/>
          </a:xfrm>
          <a:noFill/>
        </p:spPr>
      </p:pic>
      <p:sp>
        <p:nvSpPr>
          <p:cNvPr id="155655" name="Text Box 7"/>
          <p:cNvSpPr txBox="1">
            <a:spLocks noChangeArrowheads="1"/>
          </p:cNvSpPr>
          <p:nvPr/>
        </p:nvSpPr>
        <p:spPr bwMode="auto">
          <a:xfrm>
            <a:off x="3708400" y="1628775"/>
            <a:ext cx="5256213" cy="44005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Gog’s rearrangement of the world has been achieved to a large extent by a process known as Hegelian Dialectics</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is basically creating 2 opposites which are both controlled by the same side – </a:t>
            </a:r>
            <a:r>
              <a:rPr lang="en-GB" sz="2800" b="1" dirty="0">
                <a:solidFill>
                  <a:srgbClr val="00FF00"/>
                </a:solidFill>
                <a:effectLst>
                  <a:outerShdw blurRad="38100" dist="38100" dir="2700000" algn="tl">
                    <a:srgbClr val="000000"/>
                  </a:outerShdw>
                </a:effectLst>
              </a:rPr>
              <a:t>such as Communism and Capitalism and then creating the middle way or centre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circle(in)">
                                      <p:cBhvr>
                                        <p:cTn id="7" dur="2000"/>
                                        <p:tgtEl>
                                          <p:spTgt spid="1556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5655"/>
                                        </p:tgtEl>
                                        <p:attrNameLst>
                                          <p:attrName>style.visibility</p:attrName>
                                        </p:attrNameLst>
                                      </p:cBhvr>
                                      <p:to>
                                        <p:strVal val="visible"/>
                                      </p:to>
                                    </p:set>
                                    <p:anim calcmode="discrete" valueType="clr">
                                      <p:cBhvr override="childStyle">
                                        <p:cTn id="12" dur="80"/>
                                        <p:tgtEl>
                                          <p:spTgt spid="15565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5655"/>
                                        </p:tgtEl>
                                        <p:attrNameLst>
                                          <p:attrName>fillcolor</p:attrName>
                                        </p:attrNameLst>
                                      </p:cBhvr>
                                      <p:tavLst>
                                        <p:tav tm="0">
                                          <p:val>
                                            <p:clrVal>
                                              <a:schemeClr val="accent2"/>
                                            </p:clrVal>
                                          </p:val>
                                        </p:tav>
                                        <p:tav tm="50000">
                                          <p:val>
                                            <p:clrVal>
                                              <a:schemeClr val="hlink"/>
                                            </p:clrVal>
                                          </p:val>
                                        </p:tav>
                                      </p:tavLst>
                                    </p:anim>
                                    <p:set>
                                      <p:cBhvr>
                                        <p:cTn id="14" dur="80"/>
                                        <p:tgtEl>
                                          <p:spTgt spid="1556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8305534-BE8F-4804-8B47-4EEE7F17C303}" type="slidenum">
              <a:rPr lang="en-GB"/>
              <a:pPr>
                <a:defRPr/>
              </a:pPr>
              <a:t>77</a:t>
            </a:fld>
            <a:endParaRPr lang="en-GB"/>
          </a:p>
        </p:txBody>
      </p:sp>
      <p:sp>
        <p:nvSpPr>
          <p:cNvPr id="589826" name="Rectangle 2"/>
          <p:cNvSpPr>
            <a:spLocks noGrp="1" noChangeArrowheads="1"/>
          </p:cNvSpPr>
          <p:nvPr>
            <p:ph type="title"/>
          </p:nvPr>
        </p:nvSpPr>
        <p:spPr/>
        <p:txBody>
          <a:bodyPr/>
          <a:lstStyle/>
          <a:p>
            <a:pPr eaLnBrk="1" hangingPunct="1">
              <a:defRPr/>
            </a:pPr>
            <a:r>
              <a:rPr lang="en-GB" sz="4000" b="1" smtClean="0">
                <a:solidFill>
                  <a:srgbClr val="FF0000"/>
                </a:solidFill>
              </a:rPr>
              <a:t>Gog’s Hegelian Dialectic Process</a:t>
            </a:r>
            <a:endParaRPr lang="en-GB" sz="4000" smtClean="0">
              <a:solidFill>
                <a:srgbClr val="FF0000"/>
              </a:solidFill>
            </a:endParaRPr>
          </a:p>
        </p:txBody>
      </p:sp>
      <p:sp>
        <p:nvSpPr>
          <p:cNvPr id="589828" name="Text Box 4"/>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However, this centre is not really a middle way as the centre is set to the far left.</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This is all done through Gog’s absolute control of the media being used to paint a false picture for the gullible people to take in.</a:t>
            </a:r>
          </a:p>
        </p:txBody>
      </p:sp>
      <p:pic>
        <p:nvPicPr>
          <p:cNvPr id="589831" name="Picture 7" descr="media%2520matrix"/>
          <p:cNvPicPr>
            <a:picLocks noChangeAspect="1" noChangeArrowheads="1"/>
          </p:cNvPicPr>
          <p:nvPr>
            <p:ph idx="1"/>
          </p:nvPr>
        </p:nvPicPr>
        <p:blipFill>
          <a:blip r:embed="rId3" cstate="print"/>
          <a:srcRect/>
          <a:stretch>
            <a:fillRect/>
          </a:stretch>
        </p:blipFill>
        <p:spPr>
          <a:xfrm>
            <a:off x="1714500" y="1214438"/>
            <a:ext cx="5857875" cy="321468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9831"/>
                                        </p:tgtEl>
                                        <p:attrNameLst>
                                          <p:attrName>style.visibility</p:attrName>
                                        </p:attrNameLst>
                                      </p:cBhvr>
                                      <p:to>
                                        <p:strVal val="visible"/>
                                      </p:to>
                                    </p:set>
                                    <p:animEffect transition="in" filter="circle(in)">
                                      <p:cBhvr>
                                        <p:cTn id="7" dur="2000"/>
                                        <p:tgtEl>
                                          <p:spTgt spid="5898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9828"/>
                                        </p:tgtEl>
                                        <p:attrNameLst>
                                          <p:attrName>style.visibility</p:attrName>
                                        </p:attrNameLst>
                                      </p:cBhvr>
                                      <p:to>
                                        <p:strVal val="visible"/>
                                      </p:to>
                                    </p:set>
                                    <p:anim calcmode="lin" valueType="num">
                                      <p:cBhvr additive="base">
                                        <p:cTn id="12" dur="500" fill="hold"/>
                                        <p:tgtEl>
                                          <p:spTgt spid="589828"/>
                                        </p:tgtEl>
                                        <p:attrNameLst>
                                          <p:attrName>ppt_x</p:attrName>
                                        </p:attrNameLst>
                                      </p:cBhvr>
                                      <p:tavLst>
                                        <p:tav tm="0">
                                          <p:val>
                                            <p:strVal val="#ppt_x"/>
                                          </p:val>
                                        </p:tav>
                                        <p:tav tm="100000">
                                          <p:val>
                                            <p:strVal val="#ppt_x"/>
                                          </p:val>
                                        </p:tav>
                                      </p:tavLst>
                                    </p:anim>
                                    <p:anim calcmode="lin" valueType="num">
                                      <p:cBhvr additive="base">
                                        <p:cTn id="13" dur="500" fill="hold"/>
                                        <p:tgtEl>
                                          <p:spTgt spid="5898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52E3C23-D68E-444E-BA2F-41950497BD8B}" type="slidenum">
              <a:rPr lang="en-GB"/>
              <a:pPr>
                <a:defRPr/>
              </a:pPr>
              <a:t>78</a:t>
            </a:fld>
            <a:endParaRPr lang="en-GB"/>
          </a:p>
        </p:txBody>
      </p:sp>
      <p:sp>
        <p:nvSpPr>
          <p:cNvPr id="587780" name="Rectangle 4"/>
          <p:cNvSpPr>
            <a:spLocks noGrp="1" noChangeArrowheads="1"/>
          </p:cNvSpPr>
          <p:nvPr>
            <p:ph type="title"/>
          </p:nvPr>
        </p:nvSpPr>
        <p:spPr>
          <a:xfrm>
            <a:off x="395288" y="0"/>
            <a:ext cx="8229600" cy="1143000"/>
          </a:xfrm>
        </p:spPr>
        <p:txBody>
          <a:bodyPr/>
          <a:lstStyle/>
          <a:p>
            <a:pPr eaLnBrk="1" hangingPunct="1">
              <a:defRPr/>
            </a:pPr>
            <a:endParaRPr lang="en-US" smtClean="0"/>
          </a:p>
        </p:txBody>
      </p:sp>
      <p:sp>
        <p:nvSpPr>
          <p:cNvPr id="587781" name="Text Box 5"/>
          <p:cNvSpPr txBox="1">
            <a:spLocks noChangeArrowheads="1"/>
          </p:cNvSpPr>
          <p:nvPr/>
        </p:nvSpPr>
        <p:spPr bwMode="auto">
          <a:xfrm>
            <a:off x="0" y="285750"/>
            <a:ext cx="9144000" cy="6186488"/>
          </a:xfrm>
          <a:prstGeom prst="rect">
            <a:avLst/>
          </a:prstGeom>
          <a:solidFill>
            <a:srgbClr val="FFC000"/>
          </a:solidFill>
          <a:ln w="9525">
            <a:noFill/>
            <a:miter lim="800000"/>
            <a:headEnd/>
            <a:tailEnd/>
          </a:ln>
          <a:effectLst/>
        </p:spPr>
        <p:txBody>
          <a:bodyPr>
            <a:spAutoFit/>
          </a:bodyPr>
          <a:lstStyle/>
          <a:p>
            <a:pPr>
              <a:spcBef>
                <a:spcPct val="50000"/>
              </a:spcBef>
              <a:defRPr/>
            </a:pPr>
            <a:r>
              <a:rPr lang="en-GB" b="1" dirty="0">
                <a:solidFill>
                  <a:schemeClr val="bg2"/>
                </a:solidFill>
                <a:effectLst>
                  <a:outerShdw blurRad="38100" dist="38100" dir="2700000" algn="tl">
                    <a:srgbClr val="000000"/>
                  </a:outerShdw>
                </a:effectLst>
              </a:rPr>
              <a:t>The </a:t>
            </a:r>
            <a:r>
              <a:rPr lang="en-GB" b="1" dirty="0" err="1">
                <a:solidFill>
                  <a:schemeClr val="bg2"/>
                </a:solidFill>
                <a:effectLst>
                  <a:outerShdw blurRad="38100" dist="38100" dir="2700000" algn="tl">
                    <a:srgbClr val="000000"/>
                  </a:outerShdw>
                </a:effectLst>
              </a:rPr>
              <a:t>Globalist</a:t>
            </a:r>
            <a:r>
              <a:rPr lang="en-GB" b="1" dirty="0">
                <a:solidFill>
                  <a:schemeClr val="bg2"/>
                </a:solidFill>
                <a:effectLst>
                  <a:outerShdw blurRad="38100" dist="38100" dir="2700000" algn="tl">
                    <a:srgbClr val="000000"/>
                  </a:outerShdw>
                </a:effectLst>
              </a:rPr>
              <a:t> Elite  </a:t>
            </a:r>
          </a:p>
          <a:p>
            <a:pPr>
              <a:spcBef>
                <a:spcPct val="50000"/>
              </a:spcBef>
              <a:defRPr/>
            </a:pPr>
            <a:r>
              <a:rPr lang="en-GB" b="1" dirty="0">
                <a:solidFill>
                  <a:schemeClr val="bg2"/>
                </a:solidFill>
                <a:effectLst>
                  <a:outerShdw blurRad="38100" dist="38100" dir="2700000" algn="tl">
                    <a:srgbClr val="000000"/>
                  </a:outerShdw>
                </a:effectLst>
              </a:rPr>
              <a:t>|                |                </a:t>
            </a:r>
          </a:p>
          <a:p>
            <a:pPr>
              <a:spcBef>
                <a:spcPct val="50000"/>
              </a:spcBef>
              <a:defRPr/>
            </a:pPr>
            <a:r>
              <a:rPr lang="en-GB" b="1" dirty="0">
                <a:solidFill>
                  <a:schemeClr val="bg2"/>
                </a:solidFill>
                <a:effectLst>
                  <a:outerShdw blurRad="38100" dist="38100" dir="2700000" algn="tl">
                    <a:srgbClr val="000000"/>
                  </a:outerShdw>
                </a:effectLst>
              </a:rPr>
              <a:t> Thesis              Antithesis                   </a:t>
            </a:r>
          </a:p>
          <a:p>
            <a:pPr>
              <a:spcBef>
                <a:spcPct val="50000"/>
              </a:spcBef>
              <a:defRPr/>
            </a:pPr>
            <a:r>
              <a:rPr lang="en-GB" b="1" dirty="0">
                <a:solidFill>
                  <a:schemeClr val="bg2"/>
                </a:solidFill>
                <a:effectLst>
                  <a:outerShdw blurRad="38100" dist="38100" dir="2700000" algn="tl">
                    <a:srgbClr val="000000"/>
                  </a:outerShdw>
                </a:effectLst>
              </a:rPr>
              <a:t>|                      |           </a:t>
            </a:r>
          </a:p>
          <a:p>
            <a:pPr>
              <a:spcBef>
                <a:spcPct val="50000"/>
              </a:spcBef>
              <a:defRPr/>
            </a:pPr>
            <a:r>
              <a:rPr lang="en-GB" b="1" dirty="0">
                <a:solidFill>
                  <a:schemeClr val="bg2"/>
                </a:solidFill>
                <a:effectLst>
                  <a:outerShdw blurRad="38100" dist="38100" dir="2700000" algn="tl">
                    <a:srgbClr val="000000"/>
                  </a:outerShdw>
                </a:effectLst>
              </a:rPr>
              <a:t>Marxist Russia              Nazi Germany  </a:t>
            </a:r>
          </a:p>
          <a:p>
            <a:pPr>
              <a:spcBef>
                <a:spcPct val="50000"/>
              </a:spcBef>
              <a:defRPr/>
            </a:pPr>
            <a:r>
              <a:rPr lang="en-GB" b="1" dirty="0">
                <a:solidFill>
                  <a:schemeClr val="bg2"/>
                </a:solidFill>
                <a:effectLst>
                  <a:outerShdw blurRad="38100" dist="38100" dir="2700000" algn="tl">
                    <a:srgbClr val="000000"/>
                  </a:outerShdw>
                </a:effectLst>
              </a:rPr>
              <a:t>|                                         |                </a:t>
            </a:r>
          </a:p>
          <a:p>
            <a:pPr>
              <a:spcBef>
                <a:spcPct val="50000"/>
              </a:spcBef>
              <a:defRPr/>
            </a:pPr>
            <a:r>
              <a:rPr lang="en-GB" b="1" dirty="0">
                <a:solidFill>
                  <a:schemeClr val="bg2"/>
                </a:solidFill>
                <a:effectLst>
                  <a:outerShdw blurRad="38100" dist="38100" dir="2700000" algn="tl">
                    <a:srgbClr val="000000"/>
                  </a:outerShdw>
                </a:effectLst>
              </a:rPr>
              <a:t>Conflict of                 World War II </a:t>
            </a:r>
          </a:p>
          <a:p>
            <a:pPr algn="l">
              <a:spcBef>
                <a:spcPct val="50000"/>
              </a:spcBef>
              <a:defRPr/>
            </a:pPr>
            <a:r>
              <a:rPr lang="en-GB" b="1" dirty="0">
                <a:solidFill>
                  <a:schemeClr val="bg2"/>
                </a:solidFill>
                <a:effectLst>
                  <a:outerShdw blurRad="38100" dist="38100" dir="2700000" algn="tl">
                    <a:srgbClr val="000000"/>
                  </a:outerShdw>
                </a:effectLst>
              </a:rPr>
              <a:t>                                                 |                                    |</a:t>
            </a:r>
          </a:p>
          <a:p>
            <a:pPr>
              <a:spcBef>
                <a:spcPct val="50000"/>
              </a:spcBef>
              <a:defRPr/>
            </a:pPr>
            <a:r>
              <a:rPr lang="en-GB" b="1" dirty="0">
                <a:solidFill>
                  <a:schemeClr val="bg2"/>
                </a:solidFill>
                <a:effectLst>
                  <a:outerShdw blurRad="38100" dist="38100" dir="2700000" algn="tl">
                    <a:srgbClr val="000000"/>
                  </a:outerShdw>
                </a:effectLst>
              </a:rPr>
              <a:t>1917 Bolshevik Revolution                 1933 Hitler's accession to power </a:t>
            </a:r>
          </a:p>
          <a:p>
            <a:pPr>
              <a:spcBef>
                <a:spcPct val="50000"/>
              </a:spcBef>
              <a:defRPr/>
            </a:pPr>
            <a:r>
              <a:rPr lang="en-GB" b="1" dirty="0">
                <a:solidFill>
                  <a:schemeClr val="bg2"/>
                </a:solidFill>
                <a:effectLst>
                  <a:outerShdw blurRad="38100" dist="38100" dir="2700000" algn="tl">
                    <a:srgbClr val="000000"/>
                  </a:outerShdw>
                </a:effectLst>
              </a:rPr>
              <a:t>USA Constructs and subsidizes          USA constructs and subsidizes </a:t>
            </a:r>
          </a:p>
          <a:p>
            <a:pPr algn="l">
              <a:spcBef>
                <a:spcPct val="50000"/>
              </a:spcBef>
              <a:defRPr/>
            </a:pPr>
            <a:r>
              <a:rPr lang="en-GB" b="1" dirty="0">
                <a:solidFill>
                  <a:schemeClr val="bg2"/>
                </a:solidFill>
                <a:effectLst>
                  <a:outerShdw blurRad="38100" dist="38100" dir="2700000" algn="tl">
                    <a:srgbClr val="000000"/>
                  </a:outerShdw>
                </a:effectLst>
              </a:rPr>
              <a:t>       Soviet Union 1920 - present                     National Socialism</a:t>
            </a:r>
          </a:p>
          <a:p>
            <a:pPr algn="l">
              <a:spcBef>
                <a:spcPct val="50000"/>
              </a:spcBef>
              <a:defRPr/>
            </a:pPr>
            <a:r>
              <a:rPr lang="en-GB" b="1" dirty="0">
                <a:solidFill>
                  <a:schemeClr val="bg2"/>
                </a:solidFill>
                <a:effectLst>
                  <a:outerShdw blurRad="38100" dist="38100" dir="2700000" algn="tl">
                    <a:srgbClr val="000000"/>
                  </a:outerShdw>
                </a:effectLst>
              </a:rPr>
              <a:t>                                                     |                    |</a:t>
            </a:r>
          </a:p>
          <a:p>
            <a:pPr algn="l">
              <a:spcBef>
                <a:spcPct val="50000"/>
              </a:spcBef>
              <a:defRPr/>
            </a:pPr>
            <a:r>
              <a:rPr lang="en-GB" b="1" dirty="0">
                <a:solidFill>
                  <a:schemeClr val="bg2"/>
                </a:solidFill>
                <a:effectLst>
                  <a:outerShdw blurRad="38100" dist="38100" dir="2700000" algn="tl">
                    <a:srgbClr val="000000"/>
                  </a:outerShdw>
                </a:effectLst>
              </a:rPr>
              <a:t>                                                           Profit                              </a:t>
            </a:r>
          </a:p>
          <a:p>
            <a:pPr algn="l">
              <a:spcBef>
                <a:spcPct val="50000"/>
              </a:spcBef>
              <a:defRPr/>
            </a:pPr>
            <a:r>
              <a:rPr lang="en-GB" b="1" dirty="0">
                <a:solidFill>
                  <a:schemeClr val="bg2"/>
                </a:solidFill>
                <a:effectLst>
                  <a:outerShdw blurRad="38100" dist="38100" dir="2700000" algn="tl">
                    <a:srgbClr val="000000"/>
                  </a:outerShdw>
                </a:effectLst>
              </a:rPr>
              <a:t>                                                              |                          </a:t>
            </a:r>
          </a:p>
          <a:p>
            <a:pPr>
              <a:spcBef>
                <a:spcPct val="50000"/>
              </a:spcBef>
              <a:defRPr/>
            </a:pPr>
            <a:r>
              <a:rPr lang="en-GB" b="1" dirty="0">
                <a:solidFill>
                  <a:schemeClr val="bg2"/>
                </a:solidFill>
                <a:effectLst>
                  <a:outerShdw blurRad="38100" dist="38100" dir="2700000" algn="tl">
                    <a:srgbClr val="000000"/>
                  </a:outerShdw>
                </a:effectLst>
              </a:rPr>
              <a:t>Synthesis       Post World War II United Nations, a step towards New World Order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87781"/>
                                        </p:tgtEl>
                                        <p:attrNameLst>
                                          <p:attrName>style.visibility</p:attrName>
                                        </p:attrNameLst>
                                      </p:cBhvr>
                                      <p:to>
                                        <p:strVal val="visible"/>
                                      </p:to>
                                    </p:set>
                                    <p:animEffect transition="in" filter="circle(in)">
                                      <p:cBhvr>
                                        <p:cTn id="7" dur="2000"/>
                                        <p:tgtEl>
                                          <p:spTgt spid="587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8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057557E6-FF63-4F2F-839F-24BAD9FF3BC1}" type="slidenum">
              <a:rPr lang="en-GB"/>
              <a:pPr>
                <a:defRPr/>
              </a:pPr>
              <a:t>79</a:t>
            </a:fld>
            <a:endParaRPr lang="en-GB"/>
          </a:p>
        </p:txBody>
      </p:sp>
      <p:sp>
        <p:nvSpPr>
          <p:cNvPr id="153609" name="Rectangle 9"/>
          <p:cNvSpPr>
            <a:spLocks noGrp="1" noChangeArrowheads="1"/>
          </p:cNvSpPr>
          <p:nvPr>
            <p:ph type="title"/>
          </p:nvPr>
        </p:nvSpPr>
        <p:spPr/>
        <p:txBody>
          <a:bodyPr/>
          <a:lstStyle/>
          <a:p>
            <a:pPr eaLnBrk="1" hangingPunct="1">
              <a:defRPr/>
            </a:pPr>
            <a:r>
              <a:rPr lang="en-GB" sz="4000" b="1" smtClean="0">
                <a:solidFill>
                  <a:srgbClr val="FF0000"/>
                </a:solidFill>
              </a:rPr>
              <a:t>Gog’s Hegelian Dialectic Process</a:t>
            </a:r>
          </a:p>
        </p:txBody>
      </p:sp>
      <p:pic>
        <p:nvPicPr>
          <p:cNvPr id="153604" name="Picture 4" descr="The Capitalist by George Grosz"/>
          <p:cNvPicPr>
            <a:picLocks noChangeAspect="1" noChangeArrowheads="1"/>
          </p:cNvPicPr>
          <p:nvPr>
            <p:ph sz="half" idx="1"/>
          </p:nvPr>
        </p:nvPicPr>
        <p:blipFill>
          <a:blip r:embed="rId3" r:link="rId4" cstate="print"/>
          <a:srcRect/>
          <a:stretch>
            <a:fillRect/>
          </a:stretch>
        </p:blipFill>
        <p:spPr>
          <a:xfrm>
            <a:off x="1835150" y="1844675"/>
            <a:ext cx="2187575" cy="3798888"/>
          </a:xfrm>
          <a:noFill/>
        </p:spPr>
      </p:pic>
      <p:pic>
        <p:nvPicPr>
          <p:cNvPr id="153608" name="Picture 8" descr="Soviet-Communist-Poster-Giclee-Print-C10127440"/>
          <p:cNvPicPr>
            <a:picLocks noChangeAspect="1" noChangeArrowheads="1"/>
          </p:cNvPicPr>
          <p:nvPr>
            <p:ph sz="half" idx="2"/>
          </p:nvPr>
        </p:nvPicPr>
        <p:blipFill>
          <a:blip r:embed="rId5" cstate="print"/>
          <a:srcRect/>
          <a:stretch>
            <a:fillRect/>
          </a:stretch>
        </p:blipFill>
        <p:spPr>
          <a:xfrm>
            <a:off x="4572000" y="1844675"/>
            <a:ext cx="2497138" cy="3744913"/>
          </a:xfrm>
          <a:noFill/>
        </p:spPr>
      </p:pic>
      <p:sp>
        <p:nvSpPr>
          <p:cNvPr id="153611" name="Text Box 11"/>
          <p:cNvSpPr txBox="1">
            <a:spLocks noChangeArrowheads="1"/>
          </p:cNvSpPr>
          <p:nvPr/>
        </p:nvSpPr>
        <p:spPr bwMode="auto">
          <a:xfrm>
            <a:off x="0" y="6216650"/>
            <a:ext cx="9144000" cy="641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People’s image of the 2 extremes</a:t>
            </a:r>
          </a:p>
        </p:txBody>
      </p:sp>
      <p:sp>
        <p:nvSpPr>
          <p:cNvPr id="153612" name="Text Box 12"/>
          <p:cNvSpPr txBox="1">
            <a:spLocks noChangeArrowheads="1"/>
          </p:cNvSpPr>
          <p:nvPr/>
        </p:nvSpPr>
        <p:spPr bwMode="auto">
          <a:xfrm>
            <a:off x="0" y="2276475"/>
            <a:ext cx="1857375" cy="95408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 capitalist</a:t>
            </a:r>
            <a:r>
              <a:rPr lang="en-GB" sz="2800" dirty="0"/>
              <a:t> </a:t>
            </a:r>
          </a:p>
        </p:txBody>
      </p:sp>
      <p:sp>
        <p:nvSpPr>
          <p:cNvPr id="153613" name="Text Box 13"/>
          <p:cNvSpPr txBox="1">
            <a:spLocks noChangeArrowheads="1"/>
          </p:cNvSpPr>
          <p:nvPr/>
        </p:nvSpPr>
        <p:spPr bwMode="auto">
          <a:xfrm>
            <a:off x="7000875" y="2276475"/>
            <a:ext cx="2143125" cy="95408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 Communist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circle(in)">
                                      <p:cBhvr>
                                        <p:cTn id="7" dur="2000"/>
                                        <p:tgtEl>
                                          <p:spTgt spid="1536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3612"/>
                                        </p:tgtEl>
                                        <p:attrNameLst>
                                          <p:attrName>style.visibility</p:attrName>
                                        </p:attrNameLst>
                                      </p:cBhvr>
                                      <p:to>
                                        <p:strVal val="visible"/>
                                      </p:to>
                                    </p:set>
                                    <p:anim calcmode="lin" valueType="num">
                                      <p:cBhvr additive="base">
                                        <p:cTn id="12" dur="500" fill="hold"/>
                                        <p:tgtEl>
                                          <p:spTgt spid="153612"/>
                                        </p:tgtEl>
                                        <p:attrNameLst>
                                          <p:attrName>ppt_x</p:attrName>
                                        </p:attrNameLst>
                                      </p:cBhvr>
                                      <p:tavLst>
                                        <p:tav tm="0">
                                          <p:val>
                                            <p:strVal val="#ppt_x"/>
                                          </p:val>
                                        </p:tav>
                                        <p:tav tm="100000">
                                          <p:val>
                                            <p:strVal val="#ppt_x"/>
                                          </p:val>
                                        </p:tav>
                                      </p:tavLst>
                                    </p:anim>
                                    <p:anim calcmode="lin" valueType="num">
                                      <p:cBhvr additive="base">
                                        <p:cTn id="13" dur="500" fill="hold"/>
                                        <p:tgtEl>
                                          <p:spTgt spid="1536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3608"/>
                                        </p:tgtEl>
                                        <p:attrNameLst>
                                          <p:attrName>style.visibility</p:attrName>
                                        </p:attrNameLst>
                                      </p:cBhvr>
                                      <p:to>
                                        <p:strVal val="visible"/>
                                      </p:to>
                                    </p:set>
                                    <p:animEffect transition="in" filter="circle(in)">
                                      <p:cBhvr>
                                        <p:cTn id="18" dur="2000"/>
                                        <p:tgtEl>
                                          <p:spTgt spid="1536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3613"/>
                                        </p:tgtEl>
                                        <p:attrNameLst>
                                          <p:attrName>style.visibility</p:attrName>
                                        </p:attrNameLst>
                                      </p:cBhvr>
                                      <p:to>
                                        <p:strVal val="visible"/>
                                      </p:to>
                                    </p:set>
                                    <p:anim calcmode="lin" valueType="num">
                                      <p:cBhvr additive="base">
                                        <p:cTn id="23" dur="500" fill="hold"/>
                                        <p:tgtEl>
                                          <p:spTgt spid="153613"/>
                                        </p:tgtEl>
                                        <p:attrNameLst>
                                          <p:attrName>ppt_x</p:attrName>
                                        </p:attrNameLst>
                                      </p:cBhvr>
                                      <p:tavLst>
                                        <p:tav tm="0">
                                          <p:val>
                                            <p:strVal val="#ppt_x"/>
                                          </p:val>
                                        </p:tav>
                                        <p:tav tm="100000">
                                          <p:val>
                                            <p:strVal val="#ppt_x"/>
                                          </p:val>
                                        </p:tav>
                                      </p:tavLst>
                                    </p:anim>
                                    <p:anim calcmode="lin" valueType="num">
                                      <p:cBhvr additive="base">
                                        <p:cTn id="24" dur="500" fill="hold"/>
                                        <p:tgtEl>
                                          <p:spTgt spid="1536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3611"/>
                                        </p:tgtEl>
                                        <p:attrNameLst>
                                          <p:attrName>style.visibility</p:attrName>
                                        </p:attrNameLst>
                                      </p:cBhvr>
                                      <p:to>
                                        <p:strVal val="visible"/>
                                      </p:to>
                                    </p:set>
                                    <p:anim calcmode="lin" valueType="num">
                                      <p:cBhvr additive="base">
                                        <p:cTn id="29" dur="500" fill="hold"/>
                                        <p:tgtEl>
                                          <p:spTgt spid="153611"/>
                                        </p:tgtEl>
                                        <p:attrNameLst>
                                          <p:attrName>ppt_x</p:attrName>
                                        </p:attrNameLst>
                                      </p:cBhvr>
                                      <p:tavLst>
                                        <p:tav tm="0">
                                          <p:val>
                                            <p:strVal val="#ppt_x"/>
                                          </p:val>
                                        </p:tav>
                                        <p:tav tm="100000">
                                          <p:val>
                                            <p:strVal val="#ppt_x"/>
                                          </p:val>
                                        </p:tav>
                                      </p:tavLst>
                                    </p:anim>
                                    <p:anim calcmode="lin" valueType="num">
                                      <p:cBhvr additive="base">
                                        <p:cTn id="30" dur="500" fill="hold"/>
                                        <p:tgtEl>
                                          <p:spTgt spid="153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p:bldP spid="1536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1B5662AB-CEE8-45FA-8983-DE7C9CDE3308}" type="slidenum">
              <a:rPr lang="en-GB"/>
              <a:pPr>
                <a:defRPr/>
              </a:pPr>
              <a:t>8</a:t>
            </a:fld>
            <a:endParaRPr lang="en-GB"/>
          </a:p>
        </p:txBody>
      </p:sp>
      <p:sp>
        <p:nvSpPr>
          <p:cNvPr id="585730" name="Rectangle 2"/>
          <p:cNvSpPr>
            <a:spLocks noGrp="1" noChangeArrowheads="1"/>
          </p:cNvSpPr>
          <p:nvPr>
            <p:ph type="title"/>
          </p:nvPr>
        </p:nvSpPr>
        <p:spPr/>
        <p:txBody>
          <a:bodyPr/>
          <a:lstStyle/>
          <a:p>
            <a:pPr eaLnBrk="1" hangingPunct="1">
              <a:defRPr/>
            </a:pPr>
            <a:r>
              <a:rPr lang="en-GB" b="1" smtClean="0">
                <a:solidFill>
                  <a:srgbClr val="FF0000"/>
                </a:solidFill>
              </a:rPr>
              <a:t>Gog’s Iraq War</a:t>
            </a:r>
          </a:p>
        </p:txBody>
      </p:sp>
      <p:pic>
        <p:nvPicPr>
          <p:cNvPr id="585733" name="Picture 5" descr="paris%20riots"/>
          <p:cNvPicPr>
            <a:picLocks noChangeAspect="1" noChangeArrowheads="1"/>
          </p:cNvPicPr>
          <p:nvPr/>
        </p:nvPicPr>
        <p:blipFill>
          <a:blip r:embed="rId3" cstate="print"/>
          <a:srcRect/>
          <a:stretch>
            <a:fillRect/>
          </a:stretch>
        </p:blipFill>
        <p:spPr bwMode="auto">
          <a:xfrm>
            <a:off x="250825" y="1557338"/>
            <a:ext cx="5329238" cy="3635375"/>
          </a:xfrm>
          <a:prstGeom prst="rect">
            <a:avLst/>
          </a:prstGeom>
          <a:noFill/>
          <a:ln w="9525">
            <a:noFill/>
            <a:miter lim="800000"/>
            <a:headEnd/>
            <a:tailEnd/>
          </a:ln>
        </p:spPr>
      </p:pic>
      <p:sp>
        <p:nvSpPr>
          <p:cNvPr id="585734" name="Text Box 6"/>
          <p:cNvSpPr txBox="1">
            <a:spLocks noChangeArrowheads="1"/>
          </p:cNvSpPr>
          <p:nvPr/>
        </p:nvSpPr>
        <p:spPr bwMode="auto">
          <a:xfrm>
            <a:off x="5715000" y="1163638"/>
            <a:ext cx="3429000"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Rioting took place last year (2005) in major cities across France – </a:t>
            </a:r>
            <a:r>
              <a:rPr lang="en-GB" sz="2800" b="1" dirty="0">
                <a:solidFill>
                  <a:srgbClr val="FFC000"/>
                </a:solidFill>
                <a:effectLst>
                  <a:outerShdw blurRad="38100" dist="38100" dir="2700000" algn="tl">
                    <a:srgbClr val="000000"/>
                  </a:outerShdw>
                </a:effectLst>
              </a:rPr>
              <a:t>the intensity of which was no doubt triggered by the Iraq war as well as being egged </a:t>
            </a:r>
            <a:r>
              <a:rPr lang="en-GB" sz="2800" b="1" dirty="0">
                <a:solidFill>
                  <a:srgbClr val="FF0000"/>
                </a:solidFill>
                <a:effectLst>
                  <a:outerShdw blurRad="38100" dist="38100" dir="2700000" algn="tl">
                    <a:srgbClr val="000000"/>
                  </a:outerShdw>
                </a:effectLst>
              </a:rPr>
              <a:t>on by Jewish and other leftwing elements.</a:t>
            </a:r>
          </a:p>
        </p:txBody>
      </p:sp>
      <p:sp>
        <p:nvSpPr>
          <p:cNvPr id="585735" name="Text Box 7"/>
          <p:cNvSpPr txBox="1">
            <a:spLocks noChangeArrowheads="1"/>
          </p:cNvSpPr>
          <p:nvPr/>
        </p:nvSpPr>
        <p:spPr bwMode="auto">
          <a:xfrm>
            <a:off x="179388" y="5516563"/>
            <a:ext cx="5400675"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One of the cars set on fire in Paris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5733"/>
                                        </p:tgtEl>
                                        <p:attrNameLst>
                                          <p:attrName>style.visibility</p:attrName>
                                        </p:attrNameLst>
                                      </p:cBhvr>
                                      <p:to>
                                        <p:strVal val="visible"/>
                                      </p:to>
                                    </p:set>
                                    <p:animEffect transition="in" filter="circle(in)">
                                      <p:cBhvr>
                                        <p:cTn id="7" dur="2000"/>
                                        <p:tgtEl>
                                          <p:spTgt spid="5857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85735"/>
                                        </p:tgtEl>
                                        <p:attrNameLst>
                                          <p:attrName>style.visibility</p:attrName>
                                        </p:attrNameLst>
                                      </p:cBhvr>
                                      <p:to>
                                        <p:strVal val="visible"/>
                                      </p:to>
                                    </p:set>
                                    <p:anim calcmode="lin" valueType="num">
                                      <p:cBhvr additive="base">
                                        <p:cTn id="12" dur="500" fill="hold"/>
                                        <p:tgtEl>
                                          <p:spTgt spid="585735"/>
                                        </p:tgtEl>
                                        <p:attrNameLst>
                                          <p:attrName>ppt_x</p:attrName>
                                        </p:attrNameLst>
                                      </p:cBhvr>
                                      <p:tavLst>
                                        <p:tav tm="0">
                                          <p:val>
                                            <p:strVal val="#ppt_x"/>
                                          </p:val>
                                        </p:tav>
                                        <p:tav tm="100000">
                                          <p:val>
                                            <p:strVal val="#ppt_x"/>
                                          </p:val>
                                        </p:tav>
                                      </p:tavLst>
                                    </p:anim>
                                    <p:anim calcmode="lin" valueType="num">
                                      <p:cBhvr additive="base">
                                        <p:cTn id="13" dur="500" fill="hold"/>
                                        <p:tgtEl>
                                          <p:spTgt spid="5857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85734"/>
                                        </p:tgtEl>
                                        <p:attrNameLst>
                                          <p:attrName>style.visibility</p:attrName>
                                        </p:attrNameLst>
                                      </p:cBhvr>
                                      <p:to>
                                        <p:strVal val="visible"/>
                                      </p:to>
                                    </p:set>
                                    <p:anim calcmode="discrete" valueType="clr">
                                      <p:cBhvr override="childStyle">
                                        <p:cTn id="18" dur="80"/>
                                        <p:tgtEl>
                                          <p:spTgt spid="58573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85734"/>
                                        </p:tgtEl>
                                        <p:attrNameLst>
                                          <p:attrName>fillcolor</p:attrName>
                                        </p:attrNameLst>
                                      </p:cBhvr>
                                      <p:tavLst>
                                        <p:tav tm="0">
                                          <p:val>
                                            <p:clrVal>
                                              <a:schemeClr val="accent2"/>
                                            </p:clrVal>
                                          </p:val>
                                        </p:tav>
                                        <p:tav tm="50000">
                                          <p:val>
                                            <p:clrVal>
                                              <a:schemeClr val="hlink"/>
                                            </p:clrVal>
                                          </p:val>
                                        </p:tav>
                                      </p:tavLst>
                                    </p:anim>
                                    <p:set>
                                      <p:cBhvr>
                                        <p:cTn id="20" dur="80"/>
                                        <p:tgtEl>
                                          <p:spTgt spid="5857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4" grpId="0"/>
      <p:bldP spid="58573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2C701CC-B1B2-43F8-8A3C-CB1E5FD8BBD3}" type="slidenum">
              <a:rPr lang="en-GB"/>
              <a:pPr>
                <a:defRPr/>
              </a:pPr>
              <a:t>80</a:t>
            </a:fld>
            <a:endParaRPr lang="en-GB"/>
          </a:p>
        </p:txBody>
      </p:sp>
      <p:sp>
        <p:nvSpPr>
          <p:cNvPr id="570372" name="Rectangle 4"/>
          <p:cNvSpPr>
            <a:spLocks noGrp="1" noChangeArrowheads="1"/>
          </p:cNvSpPr>
          <p:nvPr>
            <p:ph type="title"/>
          </p:nvPr>
        </p:nvSpPr>
        <p:spPr/>
        <p:txBody>
          <a:bodyPr/>
          <a:lstStyle/>
          <a:p>
            <a:pPr eaLnBrk="1" hangingPunct="1">
              <a:defRPr/>
            </a:pPr>
            <a:r>
              <a:rPr lang="en-GB" sz="4000" b="1" smtClean="0">
                <a:solidFill>
                  <a:srgbClr val="FF0000"/>
                </a:solidFill>
              </a:rPr>
              <a:t>Gog – Gains Control Of Nations </a:t>
            </a:r>
            <a:r>
              <a:rPr lang="en-GB" sz="4000" b="1" smtClean="0">
                <a:solidFill>
                  <a:srgbClr val="FFFF00"/>
                </a:solidFill>
              </a:rPr>
              <a:t>Through Drugs</a:t>
            </a:r>
          </a:p>
        </p:txBody>
      </p:sp>
      <p:pic>
        <p:nvPicPr>
          <p:cNvPr id="570374" name="Picture 6" descr="services_meth"/>
          <p:cNvPicPr>
            <a:picLocks noChangeAspect="1" noChangeArrowheads="1"/>
          </p:cNvPicPr>
          <p:nvPr>
            <p:ph idx="1"/>
          </p:nvPr>
        </p:nvPicPr>
        <p:blipFill>
          <a:blip r:embed="rId3" cstate="print"/>
          <a:srcRect/>
          <a:stretch>
            <a:fillRect/>
          </a:stretch>
        </p:blipFill>
        <p:spPr>
          <a:xfrm>
            <a:off x="323850" y="1628775"/>
            <a:ext cx="3959225" cy="3959225"/>
          </a:xfrm>
          <a:noFill/>
        </p:spPr>
      </p:pic>
      <p:sp>
        <p:nvSpPr>
          <p:cNvPr id="570376" name="Text Box 8"/>
          <p:cNvSpPr txBox="1">
            <a:spLocks noChangeArrowheads="1"/>
          </p:cNvSpPr>
          <p:nvPr/>
        </p:nvSpPr>
        <p:spPr bwMode="auto">
          <a:xfrm>
            <a:off x="4643438" y="1700213"/>
            <a:ext cx="4500562" cy="5386387"/>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“And the light of a candle shall shine no more at all in thee; and the voice of the bridegroom and of the bride heard no more at all in thee: </a:t>
            </a:r>
            <a:r>
              <a:rPr lang="en-GB" sz="2800" b="1" dirty="0">
                <a:solidFill>
                  <a:srgbClr val="FF0000"/>
                </a:solidFill>
                <a:effectLst>
                  <a:outerShdw blurRad="38100" dist="38100" dir="2700000" algn="tl">
                    <a:srgbClr val="000000"/>
                  </a:outerShdw>
                </a:effectLst>
              </a:rPr>
              <a:t>for thy merchants were the great men of the earth;</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for by thy sorceries were all nations deceived." </a:t>
            </a:r>
            <a:r>
              <a:rPr lang="en-GB" sz="2800" b="1" dirty="0">
                <a:solidFill>
                  <a:srgbClr val="FF66FF"/>
                </a:solidFill>
                <a:effectLst>
                  <a:outerShdw blurRad="38100" dist="38100" dir="2700000" algn="tl">
                    <a:srgbClr val="000000"/>
                  </a:outerShdw>
                </a:effectLst>
              </a:rPr>
              <a:t>Revelation 18:23</a:t>
            </a:r>
          </a:p>
          <a:p>
            <a:pPr>
              <a:spcBef>
                <a:spcPct val="50000"/>
              </a:spcBef>
              <a:defRPr/>
            </a:pPr>
            <a:endParaRPr lang="en-GB" sz="24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0374"/>
                                        </p:tgtEl>
                                        <p:attrNameLst>
                                          <p:attrName>style.visibility</p:attrName>
                                        </p:attrNameLst>
                                      </p:cBhvr>
                                      <p:to>
                                        <p:strVal val="visible"/>
                                      </p:to>
                                    </p:set>
                                    <p:animEffect transition="in" filter="circle(in)">
                                      <p:cBhvr>
                                        <p:cTn id="7" dur="2000"/>
                                        <p:tgtEl>
                                          <p:spTgt spid="5703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70376"/>
                                        </p:tgtEl>
                                        <p:attrNameLst>
                                          <p:attrName>style.visibility</p:attrName>
                                        </p:attrNameLst>
                                      </p:cBhvr>
                                      <p:to>
                                        <p:strVal val="visible"/>
                                      </p:to>
                                    </p:set>
                                    <p:anim calcmode="discrete" valueType="clr">
                                      <p:cBhvr override="childStyle">
                                        <p:cTn id="12" dur="80"/>
                                        <p:tgtEl>
                                          <p:spTgt spid="5703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70376"/>
                                        </p:tgtEl>
                                        <p:attrNameLst>
                                          <p:attrName>fillcolor</p:attrName>
                                        </p:attrNameLst>
                                      </p:cBhvr>
                                      <p:tavLst>
                                        <p:tav tm="0">
                                          <p:val>
                                            <p:clrVal>
                                              <a:schemeClr val="accent2"/>
                                            </p:clrVal>
                                          </p:val>
                                        </p:tav>
                                        <p:tav tm="50000">
                                          <p:val>
                                            <p:clrVal>
                                              <a:schemeClr val="hlink"/>
                                            </p:clrVal>
                                          </p:val>
                                        </p:tav>
                                      </p:tavLst>
                                    </p:anim>
                                    <p:set>
                                      <p:cBhvr>
                                        <p:cTn id="14" dur="80"/>
                                        <p:tgtEl>
                                          <p:spTgt spid="5703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F36D239-9EB8-44F0-BFB7-AA8AE4CE6377}" type="slidenum">
              <a:rPr lang="en-GB"/>
              <a:pPr>
                <a:defRPr/>
              </a:pPr>
              <a:t>81</a:t>
            </a:fld>
            <a:endParaRPr lang="en-GB"/>
          </a:p>
        </p:txBody>
      </p:sp>
      <p:sp>
        <p:nvSpPr>
          <p:cNvPr id="594948" name="Rectangle 4"/>
          <p:cNvSpPr>
            <a:spLocks noGrp="1" noChangeArrowheads="1"/>
          </p:cNvSpPr>
          <p:nvPr>
            <p:ph type="title"/>
          </p:nvPr>
        </p:nvSpPr>
        <p:spPr/>
        <p:txBody>
          <a:bodyPr/>
          <a:lstStyle/>
          <a:p>
            <a:pPr eaLnBrk="1" hangingPunct="1">
              <a:defRPr/>
            </a:pPr>
            <a:r>
              <a:rPr lang="en-GB" sz="4000" b="1" smtClean="0">
                <a:solidFill>
                  <a:srgbClr val="FF0000"/>
                </a:solidFill>
              </a:rPr>
              <a:t>Gog – Gains Control Of Nations </a:t>
            </a:r>
            <a:r>
              <a:rPr lang="en-GB" sz="4000" b="1" smtClean="0">
                <a:solidFill>
                  <a:srgbClr val="FFFF00"/>
                </a:solidFill>
              </a:rPr>
              <a:t>Through Drugs</a:t>
            </a:r>
          </a:p>
        </p:txBody>
      </p:sp>
      <p:pic>
        <p:nvPicPr>
          <p:cNvPr id="594950" name="Picture 6" descr="j0321067%5B1%5D"/>
          <p:cNvPicPr>
            <a:picLocks noChangeAspect="1" noChangeArrowheads="1"/>
          </p:cNvPicPr>
          <p:nvPr>
            <p:ph idx="1"/>
          </p:nvPr>
        </p:nvPicPr>
        <p:blipFill>
          <a:blip r:embed="rId3" cstate="print"/>
          <a:srcRect/>
          <a:stretch>
            <a:fillRect/>
          </a:stretch>
        </p:blipFill>
        <p:spPr>
          <a:xfrm>
            <a:off x="250825" y="1412875"/>
            <a:ext cx="3886200" cy="5445125"/>
          </a:xfrm>
          <a:noFill/>
        </p:spPr>
      </p:pic>
      <p:sp>
        <p:nvSpPr>
          <p:cNvPr id="594952" name="Text Box 8"/>
          <p:cNvSpPr txBox="1">
            <a:spLocks noChangeArrowheads="1"/>
          </p:cNvSpPr>
          <p:nvPr/>
        </p:nvSpPr>
        <p:spPr bwMode="auto">
          <a:xfrm>
            <a:off x="4572000" y="1700213"/>
            <a:ext cx="4572000" cy="4656137"/>
          </a:xfrm>
          <a:prstGeom prst="rect">
            <a:avLst/>
          </a:prstGeom>
          <a:noFill/>
          <a:ln w="9525">
            <a:noFill/>
            <a:miter lim="800000"/>
            <a:headEnd/>
            <a:tailEnd/>
          </a:ln>
          <a:effectLst/>
        </p:spPr>
        <p:txBody>
          <a:bodyPr>
            <a:spAutoFit/>
          </a:bodyPr>
          <a:lstStyle/>
          <a:p>
            <a:pPr algn="just">
              <a:spcBef>
                <a:spcPct val="50000"/>
              </a:spcBef>
              <a:defRPr/>
            </a:pPr>
            <a:r>
              <a:rPr lang="en-GB" sz="2400" b="1">
                <a:solidFill>
                  <a:schemeClr val="hlink"/>
                </a:solidFill>
                <a:effectLst>
                  <a:outerShdw blurRad="38100" dist="38100" dir="2700000" algn="tl">
                    <a:srgbClr val="000000"/>
                  </a:outerShdw>
                </a:effectLst>
              </a:rPr>
              <a:t>The English word</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"sorceries"</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is translated from the Greek word</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"pharmakia"</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from which we get our word</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"pharmacy"</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or</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"drugs."</a:t>
            </a:r>
            <a:r>
              <a:rPr lang="en-GB" sz="2400" b="1">
                <a:solidFill>
                  <a:srgbClr val="FFFF00"/>
                </a:solidFill>
                <a:effectLst>
                  <a:outerShdw blurRad="38100" dist="38100" dir="2700000" algn="tl">
                    <a:srgbClr val="000000"/>
                  </a:outerShdw>
                </a:effectLst>
              </a:rPr>
              <a:t> </a:t>
            </a:r>
            <a:r>
              <a:rPr lang="en-GB" sz="2400" b="1">
                <a:solidFill>
                  <a:srgbClr val="00FF00"/>
                </a:solidFill>
                <a:effectLst>
                  <a:outerShdw blurRad="38100" dist="38100" dir="2700000" algn="tl">
                    <a:srgbClr val="000000"/>
                  </a:outerShdw>
                </a:effectLst>
              </a:rPr>
              <a:t>A literal rendering of that passage would be this charge against Mystery Babylon:</a:t>
            </a:r>
            <a:r>
              <a:rPr lang="en-GB" sz="2400" b="1">
                <a:solidFill>
                  <a:srgbClr val="FFFF00"/>
                </a:solidFill>
                <a:effectLst>
                  <a:outerShdw blurRad="38100" dist="38100" dir="2700000" algn="tl">
                    <a:srgbClr val="000000"/>
                  </a:outerShdw>
                </a:effectLst>
              </a:rPr>
              <a:t> </a:t>
            </a:r>
            <a:r>
              <a:rPr lang="en-GB" sz="2400" b="1">
                <a:solidFill>
                  <a:srgbClr val="FF66FF"/>
                </a:solidFill>
                <a:effectLst>
                  <a:outerShdw blurRad="38100" dist="38100" dir="2700000" algn="tl">
                    <a:srgbClr val="000000"/>
                  </a:outerShdw>
                </a:effectLst>
              </a:rPr>
              <a:t>"For by thy drugs were all nations deceived” or "by thy drugs were all nations drugged."</a:t>
            </a:r>
          </a:p>
          <a:p>
            <a:pPr>
              <a:spcBef>
                <a:spcPct val="50000"/>
              </a:spcBef>
              <a:defRPr/>
            </a:pPr>
            <a:endParaRPr lang="en-GB" sz="2400" b="1">
              <a:solidFill>
                <a:srgbClr val="FF66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4950"/>
                                        </p:tgtEl>
                                        <p:attrNameLst>
                                          <p:attrName>style.visibility</p:attrName>
                                        </p:attrNameLst>
                                      </p:cBhvr>
                                      <p:to>
                                        <p:strVal val="visible"/>
                                      </p:to>
                                    </p:set>
                                    <p:animEffect transition="in" filter="circle(in)">
                                      <p:cBhvr>
                                        <p:cTn id="7" dur="2000"/>
                                        <p:tgtEl>
                                          <p:spTgt spid="5949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94952"/>
                                        </p:tgtEl>
                                        <p:attrNameLst>
                                          <p:attrName>style.visibility</p:attrName>
                                        </p:attrNameLst>
                                      </p:cBhvr>
                                      <p:to>
                                        <p:strVal val="visible"/>
                                      </p:to>
                                    </p:set>
                                    <p:anim calcmode="discrete" valueType="clr">
                                      <p:cBhvr override="childStyle">
                                        <p:cTn id="12" dur="80"/>
                                        <p:tgtEl>
                                          <p:spTgt spid="5949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94952"/>
                                        </p:tgtEl>
                                        <p:attrNameLst>
                                          <p:attrName>fillcolor</p:attrName>
                                        </p:attrNameLst>
                                      </p:cBhvr>
                                      <p:tavLst>
                                        <p:tav tm="0">
                                          <p:val>
                                            <p:clrVal>
                                              <a:schemeClr val="accent2"/>
                                            </p:clrVal>
                                          </p:val>
                                        </p:tav>
                                        <p:tav tm="50000">
                                          <p:val>
                                            <p:clrVal>
                                              <a:schemeClr val="hlink"/>
                                            </p:clrVal>
                                          </p:val>
                                        </p:tav>
                                      </p:tavLst>
                                    </p:anim>
                                    <p:set>
                                      <p:cBhvr>
                                        <p:cTn id="14" dur="80"/>
                                        <p:tgtEl>
                                          <p:spTgt spid="5949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5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5E5D848-7055-4115-ADBC-B93D6BA14497}" type="slidenum">
              <a:rPr lang="en-GB"/>
              <a:pPr>
                <a:defRPr/>
              </a:pPr>
              <a:t>82</a:t>
            </a:fld>
            <a:endParaRPr lang="en-GB"/>
          </a:p>
        </p:txBody>
      </p:sp>
      <p:sp>
        <p:nvSpPr>
          <p:cNvPr id="598020" name="Rectangle 4"/>
          <p:cNvSpPr>
            <a:spLocks noGrp="1" noChangeArrowheads="1"/>
          </p:cNvSpPr>
          <p:nvPr>
            <p:ph type="title"/>
          </p:nvPr>
        </p:nvSpPr>
        <p:spPr/>
        <p:txBody>
          <a:bodyPr/>
          <a:lstStyle/>
          <a:p>
            <a:pPr eaLnBrk="1" hangingPunct="1">
              <a:defRPr/>
            </a:pPr>
            <a:r>
              <a:rPr lang="en-GB" sz="4000" b="1" smtClean="0">
                <a:solidFill>
                  <a:srgbClr val="FF0000"/>
                </a:solidFill>
              </a:rPr>
              <a:t>Gog’s Banking System</a:t>
            </a:r>
            <a:br>
              <a:rPr lang="en-GB" sz="4000" b="1" smtClean="0">
                <a:solidFill>
                  <a:srgbClr val="FF0000"/>
                </a:solidFill>
              </a:rPr>
            </a:br>
            <a:r>
              <a:rPr lang="en-GB" sz="4000" b="1" smtClean="0">
                <a:solidFill>
                  <a:srgbClr val="FFFF00"/>
                </a:solidFill>
              </a:rPr>
              <a:t>Involved In Drugs</a:t>
            </a:r>
          </a:p>
        </p:txBody>
      </p:sp>
      <p:pic>
        <p:nvPicPr>
          <p:cNvPr id="598022" name="Picture 6" descr="shawneetown_bank_02"/>
          <p:cNvPicPr>
            <a:picLocks noChangeAspect="1" noChangeArrowheads="1"/>
          </p:cNvPicPr>
          <p:nvPr>
            <p:ph idx="1"/>
          </p:nvPr>
        </p:nvPicPr>
        <p:blipFill>
          <a:blip r:embed="rId3" cstate="print"/>
          <a:srcRect/>
          <a:stretch>
            <a:fillRect/>
          </a:stretch>
        </p:blipFill>
        <p:spPr>
          <a:xfrm>
            <a:off x="1476375" y="1412875"/>
            <a:ext cx="6048375" cy="4324350"/>
          </a:xfrm>
          <a:noFill/>
        </p:spPr>
      </p:pic>
      <p:sp>
        <p:nvSpPr>
          <p:cNvPr id="598024" name="Text Box 8"/>
          <p:cNvSpPr txBox="1">
            <a:spLocks noChangeArrowheads="1"/>
          </p:cNvSpPr>
          <p:nvPr/>
        </p:nvSpPr>
        <p:spPr bwMode="auto">
          <a:xfrm>
            <a:off x="0" y="5911850"/>
            <a:ext cx="9144000" cy="946150"/>
          </a:xfrm>
          <a:prstGeom prst="rect">
            <a:avLst/>
          </a:prstGeom>
          <a:noFill/>
          <a:ln w="9525">
            <a:noFill/>
            <a:miter lim="800000"/>
            <a:headEnd/>
            <a:tailEnd/>
          </a:ln>
          <a:effectLst/>
        </p:spPr>
        <p:txBody>
          <a:bodyPr>
            <a:spAutoFit/>
          </a:bodyPr>
          <a:lstStyle/>
          <a:p>
            <a:pPr>
              <a:spcBef>
                <a:spcPct val="50000"/>
              </a:spcBef>
              <a:defRPr/>
            </a:pPr>
            <a:r>
              <a:rPr lang="en-GB" sz="2800" b="1">
                <a:solidFill>
                  <a:srgbClr val="FFFF00"/>
                </a:solidFill>
                <a:effectLst>
                  <a:outerShdw blurRad="38100" dist="38100" dir="2700000" algn="tl">
                    <a:srgbClr val="000000"/>
                  </a:outerShdw>
                </a:effectLst>
              </a:rPr>
              <a:t>The banking system has been complicit in facilitating the drug trade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8022"/>
                                        </p:tgtEl>
                                        <p:attrNameLst>
                                          <p:attrName>style.visibility</p:attrName>
                                        </p:attrNameLst>
                                      </p:cBhvr>
                                      <p:to>
                                        <p:strVal val="visible"/>
                                      </p:to>
                                    </p:set>
                                    <p:animEffect transition="in" filter="circle(in)">
                                      <p:cBhvr>
                                        <p:cTn id="7" dur="2000"/>
                                        <p:tgtEl>
                                          <p:spTgt spid="5980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98024"/>
                                        </p:tgtEl>
                                        <p:attrNameLst>
                                          <p:attrName>style.visibility</p:attrName>
                                        </p:attrNameLst>
                                      </p:cBhvr>
                                      <p:to>
                                        <p:strVal val="visible"/>
                                      </p:to>
                                    </p:set>
                                    <p:anim calcmode="discrete" valueType="clr">
                                      <p:cBhvr override="childStyle">
                                        <p:cTn id="12" dur="80"/>
                                        <p:tgtEl>
                                          <p:spTgt spid="59802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98024"/>
                                        </p:tgtEl>
                                        <p:attrNameLst>
                                          <p:attrName>fillcolor</p:attrName>
                                        </p:attrNameLst>
                                      </p:cBhvr>
                                      <p:tavLst>
                                        <p:tav tm="0">
                                          <p:val>
                                            <p:clrVal>
                                              <a:schemeClr val="accent2"/>
                                            </p:clrVal>
                                          </p:val>
                                        </p:tav>
                                        <p:tav tm="50000">
                                          <p:val>
                                            <p:clrVal>
                                              <a:schemeClr val="hlink"/>
                                            </p:clrVal>
                                          </p:val>
                                        </p:tav>
                                      </p:tavLst>
                                    </p:anim>
                                    <p:set>
                                      <p:cBhvr>
                                        <p:cTn id="14" dur="80"/>
                                        <p:tgtEl>
                                          <p:spTgt spid="5980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B239033D-12FD-400A-8ACD-0843712A47E4}" type="slidenum">
              <a:rPr lang="en-GB"/>
              <a:pPr>
                <a:defRPr/>
              </a:pPr>
              <a:t>83</a:t>
            </a:fld>
            <a:endParaRPr lang="en-GB"/>
          </a:p>
        </p:txBody>
      </p:sp>
      <p:sp>
        <p:nvSpPr>
          <p:cNvPr id="61445" name="Rectangle 5"/>
          <p:cNvSpPr>
            <a:spLocks noGrp="1" noChangeArrowheads="1"/>
          </p:cNvSpPr>
          <p:nvPr>
            <p:ph type="title"/>
          </p:nvPr>
        </p:nvSpPr>
        <p:spPr/>
        <p:txBody>
          <a:bodyPr/>
          <a:lstStyle/>
          <a:p>
            <a:pPr eaLnBrk="1" hangingPunct="1">
              <a:defRPr/>
            </a:pPr>
            <a:r>
              <a:rPr lang="en-GB" sz="4000" b="1" dirty="0" smtClean="0">
                <a:solidFill>
                  <a:srgbClr val="FE3210"/>
                </a:solidFill>
              </a:rPr>
              <a:t>Global Security Fund – Gog’s </a:t>
            </a:r>
            <a:r>
              <a:rPr lang="en-GB" sz="4000" b="1" dirty="0" smtClean="0">
                <a:solidFill>
                  <a:srgbClr val="FFFF00"/>
                </a:solidFill>
              </a:rPr>
              <a:t>Fund For Assassination And Bribery</a:t>
            </a:r>
          </a:p>
        </p:txBody>
      </p:sp>
      <p:pic>
        <p:nvPicPr>
          <p:cNvPr id="61444" name="Picture 4" descr="fed_reserve_250"/>
          <p:cNvPicPr>
            <a:picLocks noChangeAspect="1" noChangeArrowheads="1"/>
          </p:cNvPicPr>
          <p:nvPr>
            <p:ph idx="1"/>
          </p:nvPr>
        </p:nvPicPr>
        <p:blipFill>
          <a:blip r:embed="rId3" cstate="print"/>
          <a:srcRect/>
          <a:stretch>
            <a:fillRect/>
          </a:stretch>
        </p:blipFill>
        <p:spPr>
          <a:xfrm>
            <a:off x="214313" y="1785938"/>
            <a:ext cx="4551362" cy="3659187"/>
          </a:xfrm>
          <a:noFill/>
        </p:spPr>
      </p:pic>
      <p:sp>
        <p:nvSpPr>
          <p:cNvPr id="61447" name="Text Box 7"/>
          <p:cNvSpPr txBox="1">
            <a:spLocks noChangeArrowheads="1"/>
          </p:cNvSpPr>
          <p:nvPr/>
        </p:nvSpPr>
        <p:spPr bwMode="auto">
          <a:xfrm>
            <a:off x="5000625" y="2071688"/>
            <a:ext cx="4143375"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FFC000"/>
                </a:solidFill>
                <a:effectLst>
                  <a:outerShdw blurRad="38100" dist="38100" dir="2700000" algn="tl">
                    <a:srgbClr val="000000"/>
                  </a:outerShdw>
                </a:effectLst>
              </a:rPr>
              <a:t>The New Underworld Order's bank accounts are used for bribery, </a:t>
            </a:r>
            <a:r>
              <a:rPr lang="en-GB" sz="2800" b="1" dirty="0">
                <a:solidFill>
                  <a:srgbClr val="00FF00"/>
                </a:solidFill>
                <a:effectLst>
                  <a:outerShdw blurRad="38100" dist="38100" dir="2700000" algn="tl">
                    <a:srgbClr val="000000"/>
                  </a:outerShdw>
                </a:effectLst>
              </a:rPr>
              <a:t>murder and corruption world wide as private Illuminati-controlled bankers make money out of thin air.</a:t>
            </a:r>
            <a:r>
              <a:rPr lang="en-GB" sz="2800" b="1" dirty="0">
                <a:solidFill>
                  <a:schemeClr val="hlink"/>
                </a:solidFill>
                <a:effectLst>
                  <a:outerShdw blurRad="38100" dist="38100" dir="2700000" algn="tl">
                    <a:srgbClr val="000000"/>
                  </a:outerShdw>
                </a:effectLst>
              </a:rPr>
              <a:t> </a:t>
            </a:r>
          </a:p>
        </p:txBody>
      </p:sp>
      <p:sp>
        <p:nvSpPr>
          <p:cNvPr id="61449" name="Text Box 9"/>
          <p:cNvSpPr txBox="1">
            <a:spLocks noChangeArrowheads="1"/>
          </p:cNvSpPr>
          <p:nvPr/>
        </p:nvSpPr>
        <p:spPr bwMode="auto">
          <a:xfrm>
            <a:off x="571500" y="5500688"/>
            <a:ext cx="338455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Federal Reserve Bank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circle(in)">
                                      <p:cBhvr>
                                        <p:cTn id="7" dur="2000"/>
                                        <p:tgtEl>
                                          <p:spTgt spid="614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449"/>
                                        </p:tgtEl>
                                        <p:attrNameLst>
                                          <p:attrName>style.visibility</p:attrName>
                                        </p:attrNameLst>
                                      </p:cBhvr>
                                      <p:to>
                                        <p:strVal val="visible"/>
                                      </p:to>
                                    </p:set>
                                    <p:anim calcmode="lin" valueType="num">
                                      <p:cBhvr additive="base">
                                        <p:cTn id="12" dur="500" fill="hold"/>
                                        <p:tgtEl>
                                          <p:spTgt spid="61449"/>
                                        </p:tgtEl>
                                        <p:attrNameLst>
                                          <p:attrName>ppt_x</p:attrName>
                                        </p:attrNameLst>
                                      </p:cBhvr>
                                      <p:tavLst>
                                        <p:tav tm="0">
                                          <p:val>
                                            <p:strVal val="#ppt_x"/>
                                          </p:val>
                                        </p:tav>
                                        <p:tav tm="100000">
                                          <p:val>
                                            <p:strVal val="#ppt_x"/>
                                          </p:val>
                                        </p:tav>
                                      </p:tavLst>
                                    </p:anim>
                                    <p:anim calcmode="lin" valueType="num">
                                      <p:cBhvr additive="base">
                                        <p:cTn id="13" dur="500" fill="hold"/>
                                        <p:tgtEl>
                                          <p:spTgt spid="614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1447"/>
                                        </p:tgtEl>
                                        <p:attrNameLst>
                                          <p:attrName>style.visibility</p:attrName>
                                        </p:attrNameLst>
                                      </p:cBhvr>
                                      <p:to>
                                        <p:strVal val="visible"/>
                                      </p:to>
                                    </p:set>
                                    <p:anim calcmode="discrete" valueType="clr">
                                      <p:cBhvr override="childStyle">
                                        <p:cTn id="18" dur="80"/>
                                        <p:tgtEl>
                                          <p:spTgt spid="6144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1447"/>
                                        </p:tgtEl>
                                        <p:attrNameLst>
                                          <p:attrName>fillcolor</p:attrName>
                                        </p:attrNameLst>
                                      </p:cBhvr>
                                      <p:tavLst>
                                        <p:tav tm="0">
                                          <p:val>
                                            <p:clrVal>
                                              <a:schemeClr val="accent2"/>
                                            </p:clrVal>
                                          </p:val>
                                        </p:tav>
                                        <p:tav tm="50000">
                                          <p:val>
                                            <p:clrVal>
                                              <a:schemeClr val="hlink"/>
                                            </p:clrVal>
                                          </p:val>
                                        </p:tav>
                                      </p:tavLst>
                                    </p:anim>
                                    <p:set>
                                      <p:cBhvr>
                                        <p:cTn id="20" dur="80"/>
                                        <p:tgtEl>
                                          <p:spTgt spid="614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P spid="6144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7188" y="428625"/>
            <a:ext cx="8229600" cy="1143000"/>
          </a:xfrm>
        </p:spPr>
        <p:txBody>
          <a:bodyPr/>
          <a:lstStyle/>
          <a:p>
            <a:pPr>
              <a:defRPr/>
            </a:pPr>
            <a:r>
              <a:rPr lang="en-GB" b="1" dirty="0" smtClean="0">
                <a:solidFill>
                  <a:srgbClr val="FE3210"/>
                </a:solidFill>
              </a:rPr>
              <a:t>Global Security Fund – Gog’s </a:t>
            </a:r>
            <a:r>
              <a:rPr lang="en-GB" b="1" dirty="0" smtClean="0">
                <a:solidFill>
                  <a:srgbClr val="FFFF00"/>
                </a:solidFill>
              </a:rPr>
              <a:t>Fund For Assassination And Bribery</a:t>
            </a:r>
            <a:endParaRPr lang="en-GB" dirty="0"/>
          </a:p>
        </p:txBody>
      </p:sp>
      <p:sp>
        <p:nvSpPr>
          <p:cNvPr id="4" name="Slide Number Placeholder 3"/>
          <p:cNvSpPr>
            <a:spLocks noGrp="1"/>
          </p:cNvSpPr>
          <p:nvPr>
            <p:ph type="sldNum" sz="quarter" idx="12"/>
          </p:nvPr>
        </p:nvSpPr>
        <p:spPr/>
        <p:txBody>
          <a:bodyPr/>
          <a:lstStyle/>
          <a:p>
            <a:pPr>
              <a:defRPr/>
            </a:pPr>
            <a:fld id="{7382B313-5AA0-47A6-93FA-205C90E0DB1A}" type="slidenum">
              <a:rPr lang="en-GB" smtClean="0"/>
              <a:pPr>
                <a:defRPr/>
              </a:pPr>
              <a:t>84</a:t>
            </a:fld>
            <a:endParaRPr lang="en-GB"/>
          </a:p>
        </p:txBody>
      </p:sp>
      <p:sp>
        <p:nvSpPr>
          <p:cNvPr id="6" name="TextBox 5"/>
          <p:cNvSpPr txBox="1"/>
          <p:nvPr/>
        </p:nvSpPr>
        <p:spPr>
          <a:xfrm>
            <a:off x="4714875" y="2357438"/>
            <a:ext cx="4214813" cy="3970337"/>
          </a:xfrm>
          <a:prstGeom prst="rect">
            <a:avLst/>
          </a:prstGeom>
          <a:noFill/>
        </p:spPr>
        <p:txBody>
          <a:bodyPr>
            <a:spAutoFit/>
          </a:bodyPr>
          <a:lstStyle/>
          <a:p>
            <a:pPr algn="l">
              <a:defRPr/>
            </a:pPr>
            <a:r>
              <a:rPr lang="en-GB" sz="2800" b="1" dirty="0">
                <a:solidFill>
                  <a:srgbClr val="66FFFF"/>
                </a:solidFill>
                <a:effectLst>
                  <a:outerShdw blurRad="38100" dist="38100" dir="2700000" algn="tl">
                    <a:srgbClr val="000000"/>
                  </a:outerShdw>
                </a:effectLst>
              </a:rPr>
              <a:t>European investigators trying to trace the illegal funds, </a:t>
            </a:r>
            <a:r>
              <a:rPr lang="en-GB" sz="2800" b="1" dirty="0">
                <a:solidFill>
                  <a:srgbClr val="FFC000"/>
                </a:solidFill>
                <a:effectLst>
                  <a:outerShdw blurRad="38100" dist="38100" dir="2700000" algn="tl">
                    <a:srgbClr val="000000"/>
                  </a:outerShdw>
                </a:effectLst>
              </a:rPr>
              <a:t>say the </a:t>
            </a:r>
            <a:r>
              <a:rPr lang="en-GB" sz="2800" b="1" dirty="0" err="1">
                <a:solidFill>
                  <a:srgbClr val="FFC000"/>
                </a:solidFill>
                <a:effectLst>
                  <a:outerShdw blurRad="38100" dist="38100" dir="2700000" algn="tl">
                    <a:srgbClr val="000000"/>
                  </a:outerShdw>
                </a:effectLst>
              </a:rPr>
              <a:t>Illuminati's</a:t>
            </a:r>
            <a:r>
              <a:rPr lang="en-GB" sz="2800" b="1" dirty="0">
                <a:solidFill>
                  <a:srgbClr val="FFC000"/>
                </a:solidFill>
                <a:effectLst>
                  <a:outerShdw blurRad="38100" dist="38100" dir="2700000" algn="tl">
                    <a:srgbClr val="000000"/>
                  </a:outerShdw>
                </a:effectLst>
              </a:rPr>
              <a:t> Global Security Fund needs to be stopped and is the difference between freedom and slavery in America</a:t>
            </a:r>
            <a:endParaRPr lang="en-GB" sz="2800" dirty="0">
              <a:solidFill>
                <a:srgbClr val="FFC000"/>
              </a:solidFill>
            </a:endParaRPr>
          </a:p>
        </p:txBody>
      </p:sp>
      <p:pic>
        <p:nvPicPr>
          <p:cNvPr id="331778" name="Picture 2" descr="association syndicat detective europe prive private investigator   europeen european investigators detectives"/>
          <p:cNvPicPr>
            <a:picLocks noChangeAspect="1" noChangeArrowheads="1"/>
          </p:cNvPicPr>
          <p:nvPr/>
        </p:nvPicPr>
        <p:blipFill>
          <a:blip r:embed="rId3" cstate="print"/>
          <a:srcRect/>
          <a:stretch>
            <a:fillRect/>
          </a:stretch>
        </p:blipFill>
        <p:spPr bwMode="auto">
          <a:xfrm>
            <a:off x="428625" y="2428875"/>
            <a:ext cx="4008438" cy="3357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circle(in)">
                                      <p:cBhvr>
                                        <p:cTn id="7" dur="2000"/>
                                        <p:tgtEl>
                                          <p:spTgt spid="3317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229600" cy="1143000"/>
          </a:xfrm>
        </p:spPr>
        <p:txBody>
          <a:bodyPr/>
          <a:lstStyle/>
          <a:p>
            <a:pPr>
              <a:defRPr/>
            </a:pPr>
            <a:r>
              <a:rPr lang="en-GB" b="1" dirty="0" smtClean="0">
                <a:solidFill>
                  <a:srgbClr val="FE3210"/>
                </a:solidFill>
              </a:rPr>
              <a:t>Global Security Fund – Gog’s </a:t>
            </a:r>
            <a:r>
              <a:rPr lang="en-GB" b="1" dirty="0" smtClean="0">
                <a:solidFill>
                  <a:srgbClr val="FFFF00"/>
                </a:solidFill>
              </a:rPr>
              <a:t>Fund For Assassination And Bribery</a:t>
            </a:r>
            <a:endParaRPr lang="en-GB" dirty="0"/>
          </a:p>
        </p:txBody>
      </p:sp>
      <p:sp>
        <p:nvSpPr>
          <p:cNvPr id="4" name="Slide Number Placeholder 3"/>
          <p:cNvSpPr>
            <a:spLocks noGrp="1"/>
          </p:cNvSpPr>
          <p:nvPr>
            <p:ph type="sldNum" sz="quarter" idx="12"/>
          </p:nvPr>
        </p:nvSpPr>
        <p:spPr/>
        <p:txBody>
          <a:bodyPr/>
          <a:lstStyle/>
          <a:p>
            <a:pPr>
              <a:defRPr/>
            </a:pPr>
            <a:fld id="{175624C3-23AA-4C53-84BA-E9748D9E7E6A}" type="slidenum">
              <a:rPr lang="en-GB" smtClean="0"/>
              <a:pPr>
                <a:defRPr/>
              </a:pPr>
              <a:t>85</a:t>
            </a:fld>
            <a:endParaRPr lang="en-GB"/>
          </a:p>
        </p:txBody>
      </p:sp>
      <p:sp>
        <p:nvSpPr>
          <p:cNvPr id="5" name="TextBox 4"/>
          <p:cNvSpPr txBox="1"/>
          <p:nvPr/>
        </p:nvSpPr>
        <p:spPr>
          <a:xfrm>
            <a:off x="4143375" y="2071688"/>
            <a:ext cx="5000625" cy="4832350"/>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Recently, Ashley Mote of the European Union (EU) asked this volatile question in a public EU meeting, </a:t>
            </a:r>
            <a:r>
              <a:rPr lang="en-GB" sz="2800" b="1" dirty="0">
                <a:solidFill>
                  <a:srgbClr val="FFC000"/>
                </a:solidFill>
                <a:effectLst>
                  <a:outerShdw blurRad="38100" dist="38100" dir="2700000" algn="tl">
                    <a:srgbClr val="000000"/>
                  </a:outerShdw>
                </a:effectLst>
              </a:rPr>
              <a:t>a question never answered, </a:t>
            </a:r>
            <a:r>
              <a:rPr lang="en-GB" sz="2800" b="1" dirty="0">
                <a:solidFill>
                  <a:srgbClr val="00FF00"/>
                </a:solidFill>
                <a:effectLst>
                  <a:outerShdw blurRad="38100" dist="38100" dir="2700000" algn="tl">
                    <a:srgbClr val="000000"/>
                  </a:outerShdw>
                </a:effectLst>
              </a:rPr>
              <a:t>as Mr. Mote merely by asking it was immediately scratched from the White House Christmas card list and placed on its top ten hit list:</a:t>
            </a:r>
            <a:endParaRPr lang="en-GB" dirty="0">
              <a:solidFill>
                <a:srgbClr val="00FF00"/>
              </a:solidFill>
            </a:endParaRPr>
          </a:p>
        </p:txBody>
      </p:sp>
      <p:pic>
        <p:nvPicPr>
          <p:cNvPr id="329730" name="Picture 2" descr="http://www.amren.com/conference/speakers/Ashley_Mote.jpg"/>
          <p:cNvPicPr>
            <a:picLocks noChangeAspect="1" noChangeArrowheads="1"/>
          </p:cNvPicPr>
          <p:nvPr/>
        </p:nvPicPr>
        <p:blipFill>
          <a:blip r:embed="rId3" cstate="print"/>
          <a:srcRect/>
          <a:stretch>
            <a:fillRect/>
          </a:stretch>
        </p:blipFill>
        <p:spPr bwMode="auto">
          <a:xfrm>
            <a:off x="500063" y="2071688"/>
            <a:ext cx="3235325" cy="392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9730"/>
                                        </p:tgtEl>
                                        <p:attrNameLst>
                                          <p:attrName>style.visibility</p:attrName>
                                        </p:attrNameLst>
                                      </p:cBhvr>
                                      <p:to>
                                        <p:strVal val="visible"/>
                                      </p:to>
                                    </p:set>
                                    <p:animEffect transition="in" filter="circle(in)">
                                      <p:cBhvr>
                                        <p:cTn id="7" dur="2000"/>
                                        <p:tgtEl>
                                          <p:spTgt spid="3297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DCE5A20A-92FE-4888-A939-F81CD26DB94F}" type="slidenum">
              <a:rPr lang="en-GB"/>
              <a:pPr>
                <a:defRPr/>
              </a:pPr>
              <a:t>86</a:t>
            </a:fld>
            <a:endParaRPr lang="en-GB"/>
          </a:p>
        </p:txBody>
      </p:sp>
      <p:sp>
        <p:nvSpPr>
          <p:cNvPr id="322562" name="Rectangle 2"/>
          <p:cNvSpPr>
            <a:spLocks noGrp="1" noChangeArrowheads="1"/>
          </p:cNvSpPr>
          <p:nvPr>
            <p:ph type="title"/>
          </p:nvPr>
        </p:nvSpPr>
        <p:spPr/>
        <p:txBody>
          <a:bodyPr/>
          <a:lstStyle/>
          <a:p>
            <a:pPr eaLnBrk="1" hangingPunct="1">
              <a:defRPr/>
            </a:pPr>
            <a:r>
              <a:rPr lang="en-GB" sz="4000" b="1" smtClean="0">
                <a:solidFill>
                  <a:srgbClr val="FFFF00"/>
                </a:solidFill>
              </a:rPr>
              <a:t>CIA Forge Dollars To Fund</a:t>
            </a:r>
            <a:r>
              <a:rPr lang="en-GB" sz="4000" b="1" smtClean="0">
                <a:solidFill>
                  <a:srgbClr val="FF0000"/>
                </a:solidFill>
              </a:rPr>
              <a:t> Covert Operations</a:t>
            </a:r>
          </a:p>
        </p:txBody>
      </p:sp>
      <p:pic>
        <p:nvPicPr>
          <p:cNvPr id="322563" name="Picture 3" descr="capt"/>
          <p:cNvPicPr>
            <a:picLocks noChangeAspect="1" noChangeArrowheads="1"/>
          </p:cNvPicPr>
          <p:nvPr>
            <p:ph sz="half" idx="1"/>
          </p:nvPr>
        </p:nvPicPr>
        <p:blipFill>
          <a:blip r:embed="rId3" cstate="print"/>
          <a:srcRect/>
          <a:stretch>
            <a:fillRect/>
          </a:stretch>
        </p:blipFill>
        <p:spPr>
          <a:xfrm>
            <a:off x="642938" y="1571625"/>
            <a:ext cx="4038600" cy="3132138"/>
          </a:xfrm>
          <a:noFill/>
        </p:spPr>
      </p:pic>
      <p:pic>
        <p:nvPicPr>
          <p:cNvPr id="322564" name="Picture 4" descr="istockphoto_521478_dollars"/>
          <p:cNvPicPr>
            <a:picLocks noChangeAspect="1" noChangeArrowheads="1"/>
          </p:cNvPicPr>
          <p:nvPr>
            <p:ph sz="half" idx="2"/>
          </p:nvPr>
        </p:nvPicPr>
        <p:blipFill>
          <a:blip r:embed="rId4" cstate="print"/>
          <a:srcRect r="11784"/>
          <a:stretch>
            <a:fillRect/>
          </a:stretch>
        </p:blipFill>
        <p:spPr>
          <a:xfrm>
            <a:off x="5357813" y="1857375"/>
            <a:ext cx="3143250" cy="2800350"/>
          </a:xfrm>
          <a:noFill/>
        </p:spPr>
      </p:pic>
      <p:sp>
        <p:nvSpPr>
          <p:cNvPr id="322566" name="Text Box 6"/>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North Koreans were accused of forging high value us Dollars when in fact the </a:t>
            </a:r>
            <a:r>
              <a:rPr lang="en-GB" sz="2800" b="1" dirty="0">
                <a:solidFill>
                  <a:srgbClr val="FFFF00"/>
                </a:solidFill>
                <a:effectLst>
                  <a:outerShdw blurRad="38100" dist="38100" dir="2700000" algn="tl">
                    <a:srgbClr val="000000"/>
                  </a:outerShdw>
                </a:effectLst>
              </a:rPr>
              <a:t>CIA using false plates have been producing them to cover their covert operations costs.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2563"/>
                                        </p:tgtEl>
                                        <p:attrNameLst>
                                          <p:attrName>style.visibility</p:attrName>
                                        </p:attrNameLst>
                                      </p:cBhvr>
                                      <p:to>
                                        <p:strVal val="visible"/>
                                      </p:to>
                                    </p:set>
                                    <p:animEffect transition="in" filter="circle(in)">
                                      <p:cBhvr>
                                        <p:cTn id="7" dur="2000"/>
                                        <p:tgtEl>
                                          <p:spTgt spid="3225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22564"/>
                                        </p:tgtEl>
                                        <p:attrNameLst>
                                          <p:attrName>style.visibility</p:attrName>
                                        </p:attrNameLst>
                                      </p:cBhvr>
                                      <p:to>
                                        <p:strVal val="visible"/>
                                      </p:to>
                                    </p:set>
                                    <p:animEffect transition="in" filter="circle(in)">
                                      <p:cBhvr>
                                        <p:cTn id="12" dur="2000"/>
                                        <p:tgtEl>
                                          <p:spTgt spid="3225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2566"/>
                                        </p:tgtEl>
                                        <p:attrNameLst>
                                          <p:attrName>style.visibility</p:attrName>
                                        </p:attrNameLst>
                                      </p:cBhvr>
                                      <p:to>
                                        <p:strVal val="visible"/>
                                      </p:to>
                                    </p:set>
                                    <p:anim calcmode="lin" valueType="num">
                                      <p:cBhvr additive="base">
                                        <p:cTn id="17" dur="500" fill="hold"/>
                                        <p:tgtEl>
                                          <p:spTgt spid="322566"/>
                                        </p:tgtEl>
                                        <p:attrNameLst>
                                          <p:attrName>ppt_x</p:attrName>
                                        </p:attrNameLst>
                                      </p:cBhvr>
                                      <p:tavLst>
                                        <p:tav tm="0">
                                          <p:val>
                                            <p:strVal val="#ppt_x"/>
                                          </p:val>
                                        </p:tav>
                                        <p:tav tm="100000">
                                          <p:val>
                                            <p:strVal val="#ppt_x"/>
                                          </p:val>
                                        </p:tav>
                                      </p:tavLst>
                                    </p:anim>
                                    <p:anim calcmode="lin" valueType="num">
                                      <p:cBhvr additive="base">
                                        <p:cTn id="18" dur="500" fill="hold"/>
                                        <p:tgtEl>
                                          <p:spTgt spid="3225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15576B32-F044-452B-8890-5B2AD7E4BAE5}" type="slidenum">
              <a:rPr lang="en-GB"/>
              <a:pPr>
                <a:defRPr/>
              </a:pPr>
              <a:t>87</a:t>
            </a:fld>
            <a:endParaRPr lang="en-GB"/>
          </a:p>
        </p:txBody>
      </p:sp>
      <p:sp>
        <p:nvSpPr>
          <p:cNvPr id="392194" name="Rectangle 2"/>
          <p:cNvSpPr>
            <a:spLocks noGrp="1" noChangeArrowheads="1"/>
          </p:cNvSpPr>
          <p:nvPr>
            <p:ph type="title"/>
          </p:nvPr>
        </p:nvSpPr>
        <p:spPr/>
        <p:txBody>
          <a:bodyPr/>
          <a:lstStyle/>
          <a:p>
            <a:pPr eaLnBrk="1" hangingPunct="1">
              <a:defRPr/>
            </a:pPr>
            <a:r>
              <a:rPr lang="en-GB" sz="4000" b="1" dirty="0" smtClean="0">
                <a:solidFill>
                  <a:srgbClr val="FF0000"/>
                </a:solidFill>
              </a:rPr>
              <a:t>CIA</a:t>
            </a:r>
            <a:r>
              <a:rPr lang="en-GB" sz="4000" b="1" dirty="0" smtClean="0">
                <a:solidFill>
                  <a:srgbClr val="FFFF00"/>
                </a:solidFill>
              </a:rPr>
              <a:t> </a:t>
            </a:r>
            <a:r>
              <a:rPr lang="en-GB" sz="4000" b="1" dirty="0" smtClean="0">
                <a:solidFill>
                  <a:srgbClr val="FF0000"/>
                </a:solidFill>
              </a:rPr>
              <a:t>Covert Operations</a:t>
            </a:r>
            <a:r>
              <a:rPr lang="en-GB" sz="4000" b="1" dirty="0" smtClean="0">
                <a:solidFill>
                  <a:srgbClr val="FFFF00"/>
                </a:solidFill>
              </a:rPr>
              <a:t> </a:t>
            </a:r>
            <a:br>
              <a:rPr lang="en-GB" sz="4000" b="1" dirty="0" smtClean="0">
                <a:solidFill>
                  <a:srgbClr val="FFFF00"/>
                </a:solidFill>
              </a:rPr>
            </a:br>
            <a:r>
              <a:rPr lang="en-GB" sz="4000" b="1" dirty="0" smtClean="0">
                <a:solidFill>
                  <a:srgbClr val="FFFF00"/>
                </a:solidFill>
              </a:rPr>
              <a:t>The Largest Drug Trafficker</a:t>
            </a:r>
          </a:p>
        </p:txBody>
      </p:sp>
      <p:pic>
        <p:nvPicPr>
          <p:cNvPr id="392203" name="Picture 11" descr="p20"/>
          <p:cNvPicPr>
            <a:picLocks noChangeAspect="1" noChangeArrowheads="1"/>
          </p:cNvPicPr>
          <p:nvPr/>
        </p:nvPicPr>
        <p:blipFill>
          <a:blip r:embed="rId3" cstate="print"/>
          <a:srcRect/>
          <a:stretch>
            <a:fillRect/>
          </a:stretch>
        </p:blipFill>
        <p:spPr bwMode="auto">
          <a:xfrm>
            <a:off x="539750" y="1773238"/>
            <a:ext cx="2828925" cy="3600450"/>
          </a:xfrm>
          <a:prstGeom prst="rect">
            <a:avLst/>
          </a:prstGeom>
          <a:noFill/>
          <a:ln w="9525">
            <a:noFill/>
            <a:miter lim="800000"/>
            <a:headEnd/>
            <a:tailEnd/>
          </a:ln>
        </p:spPr>
      </p:pic>
      <p:sp>
        <p:nvSpPr>
          <p:cNvPr id="392204" name="Text Box 12"/>
          <p:cNvSpPr txBox="1">
            <a:spLocks noChangeArrowheads="1"/>
          </p:cNvSpPr>
          <p:nvPr/>
        </p:nvSpPr>
        <p:spPr bwMode="auto">
          <a:xfrm>
            <a:off x="0" y="5661025"/>
            <a:ext cx="3779838"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Heroin War Lord </a:t>
            </a:r>
            <a:r>
              <a:rPr lang="en-GB" sz="3600" b="1" dirty="0" err="1">
                <a:solidFill>
                  <a:srgbClr val="FFFF00"/>
                </a:solidFill>
                <a:effectLst>
                  <a:outerShdw blurRad="38100" dist="38100" dir="2700000" algn="tl">
                    <a:srgbClr val="000000"/>
                  </a:outerShdw>
                </a:effectLst>
              </a:rPr>
              <a:t>Khun</a:t>
            </a:r>
            <a:r>
              <a:rPr lang="en-GB" sz="3600" b="1" dirty="0">
                <a:solidFill>
                  <a:srgbClr val="FFFF00"/>
                </a:solidFill>
                <a:effectLst>
                  <a:outerShdw blurRad="38100" dist="38100" dir="2700000" algn="tl">
                    <a:srgbClr val="000000"/>
                  </a:outerShdw>
                </a:effectLst>
              </a:rPr>
              <a:t> Sa</a:t>
            </a:r>
          </a:p>
        </p:txBody>
      </p:sp>
      <p:sp>
        <p:nvSpPr>
          <p:cNvPr id="392205" name="Text Box 13"/>
          <p:cNvSpPr txBox="1">
            <a:spLocks noChangeArrowheads="1"/>
          </p:cNvSpPr>
          <p:nvPr/>
        </p:nvSpPr>
        <p:spPr bwMode="auto">
          <a:xfrm>
            <a:off x="3929063" y="1916113"/>
            <a:ext cx="5035550" cy="3540125"/>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The CIA is Gog’s agent for importing drugs into the USA. </a:t>
            </a:r>
            <a:r>
              <a:rPr lang="en-GB" sz="2800" b="1" dirty="0">
                <a:solidFill>
                  <a:srgbClr val="FFC000"/>
                </a:solidFill>
                <a:effectLst>
                  <a:outerShdw blurRad="38100" dist="38100" dir="2700000" algn="tl">
                    <a:srgbClr val="000000"/>
                  </a:outerShdw>
                </a:effectLst>
              </a:rPr>
              <a:t>Heroin War Lord in Burma stated on video tape in 1986, that the entire crop of Burmese Heroin, </a:t>
            </a:r>
            <a:r>
              <a:rPr lang="en-GB" sz="2800" b="1" dirty="0">
                <a:solidFill>
                  <a:srgbClr val="00FF00"/>
                </a:solidFill>
                <a:effectLst>
                  <a:outerShdw blurRad="38100" dist="38100" dir="2700000" algn="tl">
                    <a:srgbClr val="000000"/>
                  </a:outerShdw>
                </a:effectLst>
              </a:rPr>
              <a:t>some 900 tons was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bought by the US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2203"/>
                                        </p:tgtEl>
                                        <p:attrNameLst>
                                          <p:attrName>style.visibility</p:attrName>
                                        </p:attrNameLst>
                                      </p:cBhvr>
                                      <p:to>
                                        <p:strVal val="visible"/>
                                      </p:to>
                                    </p:set>
                                    <p:animEffect transition="in" filter="circle(in)">
                                      <p:cBhvr>
                                        <p:cTn id="7" dur="2000"/>
                                        <p:tgtEl>
                                          <p:spTgt spid="3922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2204"/>
                                        </p:tgtEl>
                                        <p:attrNameLst>
                                          <p:attrName>style.visibility</p:attrName>
                                        </p:attrNameLst>
                                      </p:cBhvr>
                                      <p:to>
                                        <p:strVal val="visible"/>
                                      </p:to>
                                    </p:set>
                                    <p:anim calcmode="lin" valueType="num">
                                      <p:cBhvr additive="base">
                                        <p:cTn id="12" dur="500" fill="hold"/>
                                        <p:tgtEl>
                                          <p:spTgt spid="392204"/>
                                        </p:tgtEl>
                                        <p:attrNameLst>
                                          <p:attrName>ppt_x</p:attrName>
                                        </p:attrNameLst>
                                      </p:cBhvr>
                                      <p:tavLst>
                                        <p:tav tm="0">
                                          <p:val>
                                            <p:strVal val="#ppt_x"/>
                                          </p:val>
                                        </p:tav>
                                        <p:tav tm="100000">
                                          <p:val>
                                            <p:strVal val="#ppt_x"/>
                                          </p:val>
                                        </p:tav>
                                      </p:tavLst>
                                    </p:anim>
                                    <p:anim calcmode="lin" valueType="num">
                                      <p:cBhvr additive="base">
                                        <p:cTn id="13" dur="500" fill="hold"/>
                                        <p:tgtEl>
                                          <p:spTgt spid="3922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2205"/>
                                        </p:tgtEl>
                                        <p:attrNameLst>
                                          <p:attrName>style.visibility</p:attrName>
                                        </p:attrNameLst>
                                      </p:cBhvr>
                                      <p:to>
                                        <p:strVal val="visible"/>
                                      </p:to>
                                    </p:set>
                                    <p:anim calcmode="discrete" valueType="clr">
                                      <p:cBhvr override="childStyle">
                                        <p:cTn id="18" dur="80"/>
                                        <p:tgtEl>
                                          <p:spTgt spid="3922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2205"/>
                                        </p:tgtEl>
                                        <p:attrNameLst>
                                          <p:attrName>fillcolor</p:attrName>
                                        </p:attrNameLst>
                                      </p:cBhvr>
                                      <p:tavLst>
                                        <p:tav tm="0">
                                          <p:val>
                                            <p:clrVal>
                                              <a:schemeClr val="accent2"/>
                                            </p:clrVal>
                                          </p:val>
                                        </p:tav>
                                        <p:tav tm="50000">
                                          <p:val>
                                            <p:clrVal>
                                              <a:schemeClr val="hlink"/>
                                            </p:clrVal>
                                          </p:val>
                                        </p:tav>
                                      </p:tavLst>
                                    </p:anim>
                                    <p:set>
                                      <p:cBhvr>
                                        <p:cTn id="20" dur="80"/>
                                        <p:tgtEl>
                                          <p:spTgt spid="3922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4" grpId="0"/>
      <p:bldP spid="39220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CIA</a:t>
            </a:r>
            <a:r>
              <a:rPr lang="en-GB" b="1" dirty="0" smtClean="0">
                <a:solidFill>
                  <a:srgbClr val="FFFF00"/>
                </a:solidFill>
              </a:rPr>
              <a:t> </a:t>
            </a:r>
            <a:r>
              <a:rPr lang="en-GB" b="1" dirty="0" smtClean="0">
                <a:solidFill>
                  <a:srgbClr val="FF0000"/>
                </a:solidFill>
              </a:rPr>
              <a:t>Covert Operations</a:t>
            </a:r>
            <a:r>
              <a:rPr lang="en-GB" b="1" dirty="0" smtClean="0">
                <a:solidFill>
                  <a:srgbClr val="FFFF00"/>
                </a:solidFill>
              </a:rPr>
              <a:t> </a:t>
            </a:r>
            <a:br>
              <a:rPr lang="en-GB" b="1" dirty="0" smtClean="0">
                <a:solidFill>
                  <a:srgbClr val="FFFF00"/>
                </a:solidFill>
              </a:rPr>
            </a:br>
            <a:r>
              <a:rPr lang="en-GB" b="1" dirty="0" smtClean="0">
                <a:solidFill>
                  <a:srgbClr val="FFFF00"/>
                </a:solidFill>
              </a:rPr>
              <a:t>The Largest Drug Trafficker</a:t>
            </a:r>
            <a:endParaRPr lang="en-GB" dirty="0"/>
          </a:p>
        </p:txBody>
      </p:sp>
      <p:sp>
        <p:nvSpPr>
          <p:cNvPr id="5" name="Slide Number Placeholder 4"/>
          <p:cNvSpPr>
            <a:spLocks noGrp="1"/>
          </p:cNvSpPr>
          <p:nvPr>
            <p:ph type="sldNum" sz="quarter" idx="12"/>
          </p:nvPr>
        </p:nvSpPr>
        <p:spPr/>
        <p:txBody>
          <a:bodyPr/>
          <a:lstStyle/>
          <a:p>
            <a:pPr>
              <a:defRPr/>
            </a:pPr>
            <a:fld id="{7EA1362D-4C13-431E-9E05-9DE9576A46C9}" type="slidenum">
              <a:rPr lang="en-GB" smtClean="0"/>
              <a:pPr>
                <a:defRPr/>
              </a:pPr>
              <a:t>88</a:t>
            </a:fld>
            <a:endParaRPr lang="en-GB"/>
          </a:p>
        </p:txBody>
      </p:sp>
      <p:pic>
        <p:nvPicPr>
          <p:cNvPr id="333826" name="Picture 2" descr="http://rhhr.files.wordpress.com/2009/07/cia-logo_400x400.jpg"/>
          <p:cNvPicPr>
            <a:picLocks noChangeAspect="1" noChangeArrowheads="1"/>
          </p:cNvPicPr>
          <p:nvPr/>
        </p:nvPicPr>
        <p:blipFill>
          <a:blip r:embed="rId3" cstate="print"/>
          <a:srcRect/>
          <a:stretch>
            <a:fillRect/>
          </a:stretch>
        </p:blipFill>
        <p:spPr bwMode="auto">
          <a:xfrm>
            <a:off x="642938" y="1928813"/>
            <a:ext cx="4286250" cy="4286250"/>
          </a:xfrm>
          <a:prstGeom prst="rect">
            <a:avLst/>
          </a:prstGeom>
          <a:noFill/>
          <a:ln w="9525">
            <a:noFill/>
            <a:miter lim="800000"/>
            <a:headEnd/>
            <a:tailEnd/>
          </a:ln>
        </p:spPr>
      </p:pic>
      <p:sp>
        <p:nvSpPr>
          <p:cNvPr id="8" name="TextBox 7"/>
          <p:cNvSpPr txBox="1"/>
          <p:nvPr/>
        </p:nvSpPr>
        <p:spPr>
          <a:xfrm>
            <a:off x="5143500" y="2357438"/>
            <a:ext cx="3786188" cy="2954337"/>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The CIA drug operations are only to bring to book those who are in competition with the government!</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circle(in)">
                                      <p:cBhvr>
                                        <p:cTn id="7" dur="2000"/>
                                        <p:tgtEl>
                                          <p:spTgt spid="3338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DF4EFED-1894-4F2D-8F8A-07CD1A557FC4}" type="slidenum">
              <a:rPr lang="en-GB"/>
              <a:pPr>
                <a:defRPr/>
              </a:pPr>
              <a:t>89</a:t>
            </a:fld>
            <a:endParaRPr lang="en-GB"/>
          </a:p>
        </p:txBody>
      </p:sp>
      <p:sp>
        <p:nvSpPr>
          <p:cNvPr id="393220" name="Rectangle 4"/>
          <p:cNvSpPr>
            <a:spLocks noGrp="1" noChangeArrowheads="1"/>
          </p:cNvSpPr>
          <p:nvPr>
            <p:ph type="title"/>
          </p:nvPr>
        </p:nvSpPr>
        <p:spPr/>
        <p:txBody>
          <a:bodyPr/>
          <a:lstStyle/>
          <a:p>
            <a:pPr eaLnBrk="1" hangingPunct="1">
              <a:defRPr/>
            </a:pPr>
            <a:r>
              <a:rPr lang="en-GB" b="1" smtClean="0">
                <a:solidFill>
                  <a:srgbClr val="FF0000"/>
                </a:solidFill>
              </a:rPr>
              <a:t>USA Drug Trade</a:t>
            </a:r>
          </a:p>
        </p:txBody>
      </p:sp>
      <p:pic>
        <p:nvPicPr>
          <p:cNvPr id="393222" name="Picture 6" descr="whrussellclr"/>
          <p:cNvPicPr>
            <a:picLocks noChangeAspect="1" noChangeArrowheads="1"/>
          </p:cNvPicPr>
          <p:nvPr>
            <p:ph idx="1"/>
          </p:nvPr>
        </p:nvPicPr>
        <p:blipFill>
          <a:blip r:embed="rId3" cstate="print">
            <a:lum bright="-6000" contrast="24000"/>
          </a:blip>
          <a:srcRect/>
          <a:stretch>
            <a:fillRect/>
          </a:stretch>
        </p:blipFill>
        <p:spPr>
          <a:xfrm>
            <a:off x="428625" y="1214438"/>
            <a:ext cx="3213100" cy="3314700"/>
          </a:xfrm>
          <a:noFill/>
        </p:spPr>
      </p:pic>
      <p:sp>
        <p:nvSpPr>
          <p:cNvPr id="393224" name="Text Box 8"/>
          <p:cNvSpPr txBox="1">
            <a:spLocks noChangeArrowheads="1"/>
          </p:cNvSpPr>
          <p:nvPr/>
        </p:nvSpPr>
        <p:spPr bwMode="auto">
          <a:xfrm>
            <a:off x="3924300" y="1628775"/>
            <a:ext cx="5219700" cy="393541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Samuel Russell worked closely with the scotch firm of </a:t>
            </a:r>
            <a:r>
              <a:rPr lang="en-GB" sz="2800" b="1" dirty="0" err="1">
                <a:solidFill>
                  <a:srgbClr val="66FFFF"/>
                </a:solidFill>
                <a:effectLst>
                  <a:outerShdw blurRad="38100" dist="38100" dir="2700000" algn="tl">
                    <a:srgbClr val="000000"/>
                  </a:outerShdw>
                </a:effectLst>
              </a:rPr>
              <a:t>Jardine</a:t>
            </a:r>
            <a:r>
              <a:rPr lang="en-GB" sz="2800" b="1" dirty="0">
                <a:solidFill>
                  <a:srgbClr val="66FFFF"/>
                </a:solidFill>
                <a:effectLst>
                  <a:outerShdw blurRad="38100" dist="38100" dir="2700000" algn="tl">
                    <a:srgbClr val="000000"/>
                  </a:outerShdw>
                </a:effectLst>
              </a:rPr>
              <a:t>-Matheson </a:t>
            </a:r>
            <a:r>
              <a:rPr lang="en-GB" sz="2800" b="1" dirty="0">
                <a:solidFill>
                  <a:srgbClr val="FFC000"/>
                </a:solidFill>
                <a:effectLst>
                  <a:outerShdw blurRad="38100" dist="38100" dir="2700000" algn="tl">
                    <a:srgbClr val="000000"/>
                  </a:outerShdw>
                </a:effectLst>
              </a:rPr>
              <a:t>and were know as the COMBINATION and was co-founder of the Scull and Bones Society. </a:t>
            </a:r>
            <a:r>
              <a:rPr lang="en-GB" sz="2800" b="1" dirty="0">
                <a:solidFill>
                  <a:srgbClr val="FF0000"/>
                </a:solidFill>
                <a:effectLst>
                  <a:outerShdw blurRad="38100" dist="38100" dir="2700000" algn="tl">
                    <a:srgbClr val="000000"/>
                  </a:outerShdw>
                </a:effectLst>
              </a:rPr>
              <a:t>His business was to purchase opium and then smuggle it into China.</a:t>
            </a:r>
          </a:p>
        </p:txBody>
      </p:sp>
      <p:sp>
        <p:nvSpPr>
          <p:cNvPr id="393225" name="Text Box 9"/>
          <p:cNvSpPr txBox="1">
            <a:spLocks noChangeArrowheads="1"/>
          </p:cNvSpPr>
          <p:nvPr/>
        </p:nvSpPr>
        <p:spPr bwMode="auto">
          <a:xfrm>
            <a:off x="0" y="4568825"/>
            <a:ext cx="3779838" cy="228917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William H. Russell (Skull &amp; Bones; co-founder-1833)</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3222"/>
                                        </p:tgtEl>
                                        <p:attrNameLst>
                                          <p:attrName>style.visibility</p:attrName>
                                        </p:attrNameLst>
                                      </p:cBhvr>
                                      <p:to>
                                        <p:strVal val="visible"/>
                                      </p:to>
                                    </p:set>
                                    <p:animEffect transition="in" filter="circle(in)">
                                      <p:cBhvr>
                                        <p:cTn id="7" dur="2000"/>
                                        <p:tgtEl>
                                          <p:spTgt spid="3932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3225"/>
                                        </p:tgtEl>
                                        <p:attrNameLst>
                                          <p:attrName>style.visibility</p:attrName>
                                        </p:attrNameLst>
                                      </p:cBhvr>
                                      <p:to>
                                        <p:strVal val="visible"/>
                                      </p:to>
                                    </p:set>
                                    <p:anim calcmode="lin" valueType="num">
                                      <p:cBhvr additive="base">
                                        <p:cTn id="12" dur="500" fill="hold"/>
                                        <p:tgtEl>
                                          <p:spTgt spid="393225"/>
                                        </p:tgtEl>
                                        <p:attrNameLst>
                                          <p:attrName>ppt_x</p:attrName>
                                        </p:attrNameLst>
                                      </p:cBhvr>
                                      <p:tavLst>
                                        <p:tav tm="0">
                                          <p:val>
                                            <p:strVal val="#ppt_x"/>
                                          </p:val>
                                        </p:tav>
                                        <p:tav tm="100000">
                                          <p:val>
                                            <p:strVal val="#ppt_x"/>
                                          </p:val>
                                        </p:tav>
                                      </p:tavLst>
                                    </p:anim>
                                    <p:anim calcmode="lin" valueType="num">
                                      <p:cBhvr additive="base">
                                        <p:cTn id="13" dur="500" fill="hold"/>
                                        <p:tgtEl>
                                          <p:spTgt spid="3932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3224"/>
                                        </p:tgtEl>
                                        <p:attrNameLst>
                                          <p:attrName>style.visibility</p:attrName>
                                        </p:attrNameLst>
                                      </p:cBhvr>
                                      <p:to>
                                        <p:strVal val="visible"/>
                                      </p:to>
                                    </p:set>
                                    <p:anim calcmode="discrete" valueType="clr">
                                      <p:cBhvr override="childStyle">
                                        <p:cTn id="18" dur="80"/>
                                        <p:tgtEl>
                                          <p:spTgt spid="3932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3224"/>
                                        </p:tgtEl>
                                        <p:attrNameLst>
                                          <p:attrName>fillcolor</p:attrName>
                                        </p:attrNameLst>
                                      </p:cBhvr>
                                      <p:tavLst>
                                        <p:tav tm="0">
                                          <p:val>
                                            <p:clrVal>
                                              <a:schemeClr val="accent2"/>
                                            </p:clrVal>
                                          </p:val>
                                        </p:tav>
                                        <p:tav tm="50000">
                                          <p:val>
                                            <p:clrVal>
                                              <a:schemeClr val="hlink"/>
                                            </p:clrVal>
                                          </p:val>
                                        </p:tav>
                                      </p:tavLst>
                                    </p:anim>
                                    <p:set>
                                      <p:cBhvr>
                                        <p:cTn id="20" dur="80"/>
                                        <p:tgtEl>
                                          <p:spTgt spid="3932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4" grpId="0"/>
      <p:bldP spid="3932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1BBCF6D-F4C6-4471-BD59-22050C505CAF}" type="slidenum">
              <a:rPr lang="en-GB"/>
              <a:pPr>
                <a:defRPr/>
              </a:pPr>
              <a:t>9</a:t>
            </a:fld>
            <a:endParaRPr lang="en-GB"/>
          </a:p>
        </p:txBody>
      </p:sp>
      <p:sp>
        <p:nvSpPr>
          <p:cNvPr id="149514" name="Rectangle 10"/>
          <p:cNvSpPr>
            <a:spLocks noGrp="1" noChangeArrowheads="1"/>
          </p:cNvSpPr>
          <p:nvPr>
            <p:ph type="title"/>
          </p:nvPr>
        </p:nvSpPr>
        <p:spPr/>
        <p:txBody>
          <a:bodyPr/>
          <a:lstStyle/>
          <a:p>
            <a:pPr eaLnBrk="1" hangingPunct="1">
              <a:defRPr/>
            </a:pPr>
            <a:r>
              <a:rPr lang="en-GB" sz="4000" b="1" smtClean="0">
                <a:solidFill>
                  <a:srgbClr val="FE3210"/>
                </a:solidFill>
              </a:rPr>
              <a:t>Gog Destroys Mosul (Nineveh)</a:t>
            </a:r>
          </a:p>
        </p:txBody>
      </p:sp>
      <p:pic>
        <p:nvPicPr>
          <p:cNvPr id="149509" name="Picture 5" descr="Map showing location within Iraq.">
            <a:hlinkClick r:id="rId3" tooltip="Map showing location within Iraq."/>
          </p:cNvPr>
          <p:cNvPicPr>
            <a:picLocks noChangeAspect="1" noChangeArrowheads="1"/>
          </p:cNvPicPr>
          <p:nvPr>
            <p:ph sz="half" idx="1"/>
          </p:nvPr>
        </p:nvPicPr>
        <p:blipFill>
          <a:blip r:embed="rId4" cstate="print"/>
          <a:srcRect/>
          <a:stretch>
            <a:fillRect/>
          </a:stretch>
        </p:blipFill>
        <p:spPr>
          <a:xfrm>
            <a:off x="714375" y="1500188"/>
            <a:ext cx="3244850" cy="3263900"/>
          </a:xfrm>
        </p:spPr>
      </p:pic>
      <p:pic>
        <p:nvPicPr>
          <p:cNvPr id="149513" name="Picture 9" descr="Mosul map"/>
          <p:cNvPicPr>
            <a:picLocks noChangeAspect="1" noChangeArrowheads="1"/>
          </p:cNvPicPr>
          <p:nvPr>
            <p:ph sz="half" idx="2"/>
          </p:nvPr>
        </p:nvPicPr>
        <p:blipFill>
          <a:blip r:embed="rId5" cstate="print"/>
          <a:srcRect/>
          <a:stretch>
            <a:fillRect/>
          </a:stretch>
        </p:blipFill>
        <p:spPr>
          <a:xfrm>
            <a:off x="4500563" y="1643063"/>
            <a:ext cx="4191000" cy="3140075"/>
          </a:xfrm>
          <a:noFill/>
        </p:spPr>
      </p:pic>
      <p:sp>
        <p:nvSpPr>
          <p:cNvPr id="149516" name="Text Box 12"/>
          <p:cNvSpPr txBox="1">
            <a:spLocks noChangeArrowheads="1"/>
          </p:cNvSpPr>
          <p:nvPr/>
        </p:nvSpPr>
        <p:spPr bwMode="auto">
          <a:xfrm>
            <a:off x="0" y="5118100"/>
            <a:ext cx="9144000" cy="17399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00FF00"/>
                </a:solidFill>
                <a:effectLst>
                  <a:outerShdw blurRad="38100" dist="38100" dir="2700000" algn="tl">
                    <a:srgbClr val="000000"/>
                  </a:outerShdw>
                </a:effectLst>
              </a:rPr>
              <a:t>The Christian communities in Iraq</a:t>
            </a:r>
            <a:r>
              <a:rPr lang="en-GB" sz="3600" b="1" dirty="0">
                <a:solidFill>
                  <a:srgbClr val="FFFF00"/>
                </a:solidFill>
                <a:effectLst>
                  <a:outerShdw blurRad="38100" dist="38100" dir="2700000" algn="tl">
                    <a:srgbClr val="000000"/>
                  </a:outerShdw>
                </a:effectLst>
              </a:rPr>
              <a:t> have been subjected to particularly harsh treatment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circle(in)">
                                      <p:cBhvr>
                                        <p:cTn id="7" dur="2000"/>
                                        <p:tgtEl>
                                          <p:spTgt spid="149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circle(in)">
                                      <p:cBhvr>
                                        <p:cTn id="12" dur="20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9516"/>
                                        </p:tgtEl>
                                        <p:attrNameLst>
                                          <p:attrName>style.visibility</p:attrName>
                                        </p:attrNameLst>
                                      </p:cBhvr>
                                      <p:to>
                                        <p:strVal val="visible"/>
                                      </p:to>
                                    </p:set>
                                    <p:anim calcmode="lin" valueType="num">
                                      <p:cBhvr additive="base">
                                        <p:cTn id="17" dur="500" fill="hold"/>
                                        <p:tgtEl>
                                          <p:spTgt spid="149516"/>
                                        </p:tgtEl>
                                        <p:attrNameLst>
                                          <p:attrName>ppt_x</p:attrName>
                                        </p:attrNameLst>
                                      </p:cBhvr>
                                      <p:tavLst>
                                        <p:tav tm="0">
                                          <p:val>
                                            <p:strVal val="#ppt_x"/>
                                          </p:val>
                                        </p:tav>
                                        <p:tav tm="100000">
                                          <p:val>
                                            <p:strVal val="#ppt_x"/>
                                          </p:val>
                                        </p:tav>
                                      </p:tavLst>
                                    </p:anim>
                                    <p:anim calcmode="lin" valueType="num">
                                      <p:cBhvr additive="base">
                                        <p:cTn id="18" dur="500" fill="hold"/>
                                        <p:tgtEl>
                                          <p:spTgt spid="149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48D016D-B510-4360-A064-A417E7A27ED5}" type="slidenum">
              <a:rPr lang="en-GB"/>
              <a:pPr>
                <a:defRPr/>
              </a:pPr>
              <a:t>90</a:t>
            </a:fld>
            <a:endParaRPr lang="en-GB"/>
          </a:p>
        </p:txBody>
      </p:sp>
      <p:sp>
        <p:nvSpPr>
          <p:cNvPr id="396295" name="Rectangle 7"/>
          <p:cNvSpPr>
            <a:spLocks noGrp="1" noChangeArrowheads="1"/>
          </p:cNvSpPr>
          <p:nvPr>
            <p:ph type="title"/>
          </p:nvPr>
        </p:nvSpPr>
        <p:spPr/>
        <p:txBody>
          <a:bodyPr/>
          <a:lstStyle/>
          <a:p>
            <a:pPr eaLnBrk="1" hangingPunct="1">
              <a:defRPr/>
            </a:pPr>
            <a:r>
              <a:rPr lang="en-GB" b="1" smtClean="0">
                <a:solidFill>
                  <a:srgbClr val="FF0000"/>
                </a:solidFill>
              </a:rPr>
              <a:t>USA Drug Trade</a:t>
            </a:r>
          </a:p>
        </p:txBody>
      </p:sp>
      <p:pic>
        <p:nvPicPr>
          <p:cNvPr id="396294" name="Picture 6" descr="warren-delano-jr"/>
          <p:cNvPicPr>
            <a:picLocks noChangeAspect="1" noChangeArrowheads="1"/>
          </p:cNvPicPr>
          <p:nvPr>
            <p:ph idx="1"/>
          </p:nvPr>
        </p:nvPicPr>
        <p:blipFill>
          <a:blip r:embed="rId3" cstate="print"/>
          <a:srcRect/>
          <a:stretch>
            <a:fillRect/>
          </a:stretch>
        </p:blipFill>
        <p:spPr>
          <a:xfrm>
            <a:off x="395288" y="1557338"/>
            <a:ext cx="1939925" cy="5021262"/>
          </a:xfrm>
          <a:noFill/>
        </p:spPr>
      </p:pic>
      <p:sp>
        <p:nvSpPr>
          <p:cNvPr id="396297" name="Text Box 9"/>
          <p:cNvSpPr txBox="1">
            <a:spLocks noChangeArrowheads="1"/>
          </p:cNvSpPr>
          <p:nvPr/>
        </p:nvSpPr>
        <p:spPr bwMode="auto">
          <a:xfrm>
            <a:off x="2771775" y="1628775"/>
            <a:ext cx="6121400" cy="500380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Right Warren Delano, </a:t>
            </a:r>
            <a:r>
              <a:rPr lang="en-GB" sz="2800" b="1" dirty="0" err="1">
                <a:solidFill>
                  <a:srgbClr val="00FFFF"/>
                </a:solidFill>
                <a:effectLst>
                  <a:outerShdw blurRad="38100" dist="38100" dir="2700000" algn="tl">
                    <a:srgbClr val="000000"/>
                  </a:outerShdw>
                </a:effectLst>
              </a:rPr>
              <a:t>Jr</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Who was Samuel Russell’s main agent for the purchasing and distribution of Opium – </a:t>
            </a:r>
            <a:r>
              <a:rPr lang="en-GB" sz="2800" b="1" dirty="0">
                <a:solidFill>
                  <a:srgbClr val="FF0000"/>
                </a:solidFill>
                <a:effectLst>
                  <a:outerShdw blurRad="38100" dist="38100" dir="2700000" algn="tl">
                    <a:srgbClr val="000000"/>
                  </a:outerShdw>
                </a:effectLst>
              </a:rPr>
              <a:t>Interestingly he was the grandfather of Frank Delano Roosevelt – The US War Traitor President!!</a:t>
            </a:r>
          </a:p>
          <a:p>
            <a:pPr algn="l">
              <a:spcBef>
                <a:spcPct val="50000"/>
              </a:spcBef>
              <a:defRPr/>
            </a:pPr>
            <a:r>
              <a:rPr lang="en-GB" sz="2800" b="1" dirty="0">
                <a:solidFill>
                  <a:srgbClr val="00FF00"/>
                </a:solidFill>
                <a:effectLst>
                  <a:outerShdw blurRad="38100" dist="38100" dir="2700000" algn="tl">
                    <a:srgbClr val="000000"/>
                  </a:outerShdw>
                </a:effectLst>
              </a:rPr>
              <a:t>Many of the intelligence services grew from the private intelligence services operated by the drug running cartels.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6294"/>
                                        </p:tgtEl>
                                        <p:attrNameLst>
                                          <p:attrName>style.visibility</p:attrName>
                                        </p:attrNameLst>
                                      </p:cBhvr>
                                      <p:to>
                                        <p:strVal val="visible"/>
                                      </p:to>
                                    </p:set>
                                    <p:animEffect transition="in" filter="circle(in)">
                                      <p:cBhvr>
                                        <p:cTn id="7" dur="2000"/>
                                        <p:tgtEl>
                                          <p:spTgt spid="3962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6297"/>
                                        </p:tgtEl>
                                        <p:attrNameLst>
                                          <p:attrName>style.visibility</p:attrName>
                                        </p:attrNameLst>
                                      </p:cBhvr>
                                      <p:to>
                                        <p:strVal val="visible"/>
                                      </p:to>
                                    </p:set>
                                    <p:anim calcmode="discrete" valueType="clr">
                                      <p:cBhvr override="childStyle">
                                        <p:cTn id="12" dur="80"/>
                                        <p:tgtEl>
                                          <p:spTgt spid="39629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6297"/>
                                        </p:tgtEl>
                                        <p:attrNameLst>
                                          <p:attrName>fillcolor</p:attrName>
                                        </p:attrNameLst>
                                      </p:cBhvr>
                                      <p:tavLst>
                                        <p:tav tm="0">
                                          <p:val>
                                            <p:clrVal>
                                              <a:schemeClr val="accent2"/>
                                            </p:clrVal>
                                          </p:val>
                                        </p:tav>
                                        <p:tav tm="50000">
                                          <p:val>
                                            <p:clrVal>
                                              <a:schemeClr val="hlink"/>
                                            </p:clrVal>
                                          </p:val>
                                        </p:tav>
                                      </p:tavLst>
                                    </p:anim>
                                    <p:set>
                                      <p:cBhvr>
                                        <p:cTn id="14" dur="80"/>
                                        <p:tgtEl>
                                          <p:spTgt spid="3962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F08F080-0F86-4FA4-A3B1-F4C74BADFBF7}" type="slidenum">
              <a:rPr lang="en-GB"/>
              <a:pPr>
                <a:defRPr/>
              </a:pPr>
              <a:t>91</a:t>
            </a:fld>
            <a:endParaRPr lang="en-GB"/>
          </a:p>
        </p:txBody>
      </p:sp>
      <p:sp>
        <p:nvSpPr>
          <p:cNvPr id="237575" name="Rectangle 7"/>
          <p:cNvSpPr>
            <a:spLocks noGrp="1" noChangeArrowheads="1"/>
          </p:cNvSpPr>
          <p:nvPr>
            <p:ph type="title"/>
          </p:nvPr>
        </p:nvSpPr>
        <p:spPr/>
        <p:txBody>
          <a:bodyPr/>
          <a:lstStyle/>
          <a:p>
            <a:pPr eaLnBrk="1" hangingPunct="1">
              <a:defRPr/>
            </a:pPr>
            <a:r>
              <a:rPr lang="en-GB" b="1" dirty="0" smtClean="0">
                <a:solidFill>
                  <a:srgbClr val="FF0000"/>
                </a:solidFill>
              </a:rPr>
              <a:t>NAFTA – Gog’s American EU</a:t>
            </a:r>
          </a:p>
        </p:txBody>
      </p:sp>
      <p:pic>
        <p:nvPicPr>
          <p:cNvPr id="237574" name="Picture 6" descr="NAFTA flag. "/>
          <p:cNvPicPr>
            <a:picLocks noChangeAspect="1" noChangeArrowheads="1"/>
          </p:cNvPicPr>
          <p:nvPr>
            <p:ph idx="1"/>
          </p:nvPr>
        </p:nvPicPr>
        <p:blipFill>
          <a:blip r:embed="rId3" cstate="print"/>
          <a:srcRect/>
          <a:stretch>
            <a:fillRect/>
          </a:stretch>
        </p:blipFill>
        <p:spPr>
          <a:xfrm>
            <a:off x="611188" y="1844675"/>
            <a:ext cx="3883025" cy="3165475"/>
          </a:xfrm>
          <a:solidFill>
            <a:srgbClr val="FFFFFF"/>
          </a:solidFill>
        </p:spPr>
      </p:pic>
      <p:sp>
        <p:nvSpPr>
          <p:cNvPr id="237577" name="Text Box 9"/>
          <p:cNvSpPr txBox="1">
            <a:spLocks noChangeArrowheads="1"/>
          </p:cNvSpPr>
          <p:nvPr/>
        </p:nvSpPr>
        <p:spPr bwMode="auto">
          <a:xfrm>
            <a:off x="468313" y="5516563"/>
            <a:ext cx="4032250" cy="641350"/>
          </a:xfrm>
          <a:prstGeom prst="rect">
            <a:avLst/>
          </a:prstGeom>
          <a:noFill/>
          <a:ln w="9525">
            <a:noFill/>
            <a:miter lim="800000"/>
            <a:headEnd/>
            <a:tailEnd/>
          </a:ln>
          <a:effectLst/>
        </p:spPr>
        <p:txBody>
          <a:bodyPr>
            <a:spAutoFit/>
          </a:bodyPr>
          <a:lstStyle/>
          <a:p>
            <a:pPr algn="l">
              <a:spcBef>
                <a:spcPct val="50000"/>
              </a:spcBef>
              <a:defRPr/>
            </a:pPr>
            <a:r>
              <a:rPr lang="en-GB" sz="3600" b="1">
                <a:solidFill>
                  <a:srgbClr val="FFFF00"/>
                </a:solidFill>
                <a:effectLst>
                  <a:outerShdw blurRad="38100" dist="38100" dir="2700000" algn="tl">
                    <a:srgbClr val="000000"/>
                  </a:outerShdw>
                </a:effectLst>
              </a:rPr>
              <a:t>The NAFTA Flag</a:t>
            </a:r>
          </a:p>
        </p:txBody>
      </p:sp>
      <p:sp>
        <p:nvSpPr>
          <p:cNvPr id="237578" name="Text Box 10"/>
          <p:cNvSpPr txBox="1">
            <a:spLocks noChangeArrowheads="1"/>
          </p:cNvSpPr>
          <p:nvPr/>
        </p:nvSpPr>
        <p:spPr bwMode="auto">
          <a:xfrm>
            <a:off x="4932363" y="1412875"/>
            <a:ext cx="4068762" cy="5262563"/>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The EU, NAFTA and other trading bocks are all parts of Gog’s plan to create a global government </a:t>
            </a:r>
            <a:r>
              <a:rPr lang="en-GB" sz="2800" b="1" dirty="0">
                <a:solidFill>
                  <a:srgbClr val="FFC000"/>
                </a:solidFill>
                <a:effectLst>
                  <a:outerShdw blurRad="38100" dist="38100" dir="2700000" algn="tl">
                    <a:srgbClr val="000000"/>
                  </a:outerShdw>
                </a:effectLst>
              </a:rPr>
              <a:t>and to divide the world into large administrative areas controlled by the UN </a:t>
            </a:r>
            <a:r>
              <a:rPr lang="en-GB" sz="2800" b="1" dirty="0">
                <a:solidFill>
                  <a:srgbClr val="00FF00"/>
                </a:solidFill>
                <a:effectLst>
                  <a:outerShdw blurRad="38100" dist="38100" dir="2700000" algn="tl">
                    <a:srgbClr val="000000"/>
                  </a:outerShdw>
                </a:effectLst>
              </a:rPr>
              <a:t>to be eventually moved from New York to Jerusalem.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7574"/>
                                        </p:tgtEl>
                                        <p:attrNameLst>
                                          <p:attrName>style.visibility</p:attrName>
                                        </p:attrNameLst>
                                      </p:cBhvr>
                                      <p:to>
                                        <p:strVal val="visible"/>
                                      </p:to>
                                    </p:set>
                                    <p:animEffect transition="in" filter="circle(in)">
                                      <p:cBhvr>
                                        <p:cTn id="7" dur="2000"/>
                                        <p:tgtEl>
                                          <p:spTgt spid="2375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7577"/>
                                        </p:tgtEl>
                                        <p:attrNameLst>
                                          <p:attrName>style.visibility</p:attrName>
                                        </p:attrNameLst>
                                      </p:cBhvr>
                                      <p:to>
                                        <p:strVal val="visible"/>
                                      </p:to>
                                    </p:set>
                                    <p:anim calcmode="lin" valueType="num">
                                      <p:cBhvr additive="base">
                                        <p:cTn id="12" dur="500" fill="hold"/>
                                        <p:tgtEl>
                                          <p:spTgt spid="237577"/>
                                        </p:tgtEl>
                                        <p:attrNameLst>
                                          <p:attrName>ppt_x</p:attrName>
                                        </p:attrNameLst>
                                      </p:cBhvr>
                                      <p:tavLst>
                                        <p:tav tm="0">
                                          <p:val>
                                            <p:strVal val="#ppt_x"/>
                                          </p:val>
                                        </p:tav>
                                        <p:tav tm="100000">
                                          <p:val>
                                            <p:strVal val="#ppt_x"/>
                                          </p:val>
                                        </p:tav>
                                      </p:tavLst>
                                    </p:anim>
                                    <p:anim calcmode="lin" valueType="num">
                                      <p:cBhvr additive="base">
                                        <p:cTn id="13" dur="500" fill="hold"/>
                                        <p:tgtEl>
                                          <p:spTgt spid="23757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237578">
                                            <p:txEl>
                                              <p:pRg st="0" end="0"/>
                                            </p:txEl>
                                          </p:spTgt>
                                        </p:tgtEl>
                                        <p:attrNameLst>
                                          <p:attrName>style.visibility</p:attrName>
                                        </p:attrNameLst>
                                      </p:cBhvr>
                                      <p:to>
                                        <p:strVal val="visible"/>
                                      </p:to>
                                    </p:set>
                                    <p:anim calcmode="discrete" valueType="clr">
                                      <p:cBhvr override="childStyle">
                                        <p:cTn id="18" dur="80"/>
                                        <p:tgtEl>
                                          <p:spTgt spid="2375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3757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23757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NAFTA – Gog’s American EU</a:t>
            </a:r>
            <a:endParaRPr lang="en-GB" dirty="0"/>
          </a:p>
        </p:txBody>
      </p:sp>
      <p:sp>
        <p:nvSpPr>
          <p:cNvPr id="4" name="Slide Number Placeholder 3"/>
          <p:cNvSpPr>
            <a:spLocks noGrp="1"/>
          </p:cNvSpPr>
          <p:nvPr>
            <p:ph type="sldNum" sz="quarter" idx="12"/>
          </p:nvPr>
        </p:nvSpPr>
        <p:spPr/>
        <p:txBody>
          <a:bodyPr/>
          <a:lstStyle/>
          <a:p>
            <a:pPr>
              <a:defRPr/>
            </a:pPr>
            <a:fld id="{1CAD3A69-E586-488D-8295-080F72A31CDF}" type="slidenum">
              <a:rPr lang="en-GB" smtClean="0"/>
              <a:pPr>
                <a:defRPr/>
              </a:pPr>
              <a:t>92</a:t>
            </a:fld>
            <a:endParaRPr lang="en-GB"/>
          </a:p>
        </p:txBody>
      </p:sp>
      <p:pic>
        <p:nvPicPr>
          <p:cNvPr id="335874" name="Picture 2" descr="http://www.opticmarket.ru/img/nafta_logo.gif"/>
          <p:cNvPicPr>
            <a:picLocks noChangeAspect="1" noChangeArrowheads="1"/>
          </p:cNvPicPr>
          <p:nvPr/>
        </p:nvPicPr>
        <p:blipFill>
          <a:blip r:embed="rId3" cstate="print">
            <a:lum bright="70000" contrast="-70000"/>
          </a:blip>
          <a:srcRect/>
          <a:stretch>
            <a:fillRect/>
          </a:stretch>
        </p:blipFill>
        <p:spPr bwMode="auto">
          <a:xfrm>
            <a:off x="785813" y="1714500"/>
            <a:ext cx="3843337" cy="3714750"/>
          </a:xfrm>
          <a:prstGeom prst="rect">
            <a:avLst/>
          </a:prstGeom>
          <a:noFill/>
          <a:ln w="9525">
            <a:noFill/>
            <a:miter lim="800000"/>
            <a:headEnd/>
            <a:tailEnd/>
          </a:ln>
        </p:spPr>
      </p:pic>
      <p:sp>
        <p:nvSpPr>
          <p:cNvPr id="6" name="TextBox 5"/>
          <p:cNvSpPr txBox="1"/>
          <p:nvPr/>
        </p:nvSpPr>
        <p:spPr>
          <a:xfrm>
            <a:off x="5429250" y="2428875"/>
            <a:ext cx="3286125" cy="2338388"/>
          </a:xfrm>
          <a:prstGeom prst="rect">
            <a:avLst/>
          </a:prstGeom>
          <a:noFill/>
        </p:spPr>
        <p:txBody>
          <a:bodyPr>
            <a:spAutoFit/>
          </a:bodyPr>
          <a:lstStyle/>
          <a:p>
            <a:pPr>
              <a:defRPr/>
            </a:pPr>
            <a:r>
              <a:rPr lang="en-GB" sz="3200" b="1" dirty="0">
                <a:solidFill>
                  <a:srgbClr val="FFFF00"/>
                </a:solidFill>
                <a:effectLst>
                  <a:outerShdw blurRad="38100" dist="38100" dir="2700000" algn="tl">
                    <a:srgbClr val="000000"/>
                  </a:outerShdw>
                </a:effectLst>
                <a:latin typeface="+mj-lt"/>
              </a:rPr>
              <a:t>However, Yahweh will bring their plans to nought</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5874"/>
                                        </p:tgtEl>
                                        <p:attrNameLst>
                                          <p:attrName>style.visibility</p:attrName>
                                        </p:attrNameLst>
                                      </p:cBhvr>
                                      <p:to>
                                        <p:strVal val="visible"/>
                                      </p:to>
                                    </p:set>
                                    <p:animEffect transition="in" filter="circle(in)">
                                      <p:cBhvr>
                                        <p:cTn id="7" dur="2000"/>
                                        <p:tgtEl>
                                          <p:spTgt spid="3358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CB4331-E2C3-481E-BCD0-C3ACCA973F9D}" type="slidenum">
              <a:rPr lang="en-GB"/>
              <a:pPr>
                <a:defRPr/>
              </a:pPr>
              <a:t>93</a:t>
            </a:fld>
            <a:endParaRPr lang="en-GB"/>
          </a:p>
        </p:txBody>
      </p:sp>
      <p:sp>
        <p:nvSpPr>
          <p:cNvPr id="288770" name="Rectangle 2"/>
          <p:cNvSpPr>
            <a:spLocks noGrp="1" noChangeArrowheads="1"/>
          </p:cNvSpPr>
          <p:nvPr>
            <p:ph type="title"/>
          </p:nvPr>
        </p:nvSpPr>
        <p:spPr/>
        <p:txBody>
          <a:bodyPr/>
          <a:lstStyle/>
          <a:p>
            <a:pPr eaLnBrk="1" hangingPunct="1">
              <a:defRPr/>
            </a:pPr>
            <a:r>
              <a:rPr lang="en-GB" b="1" dirty="0" smtClean="0">
                <a:solidFill>
                  <a:srgbClr val="FF0000"/>
                </a:solidFill>
              </a:rPr>
              <a:t>NAFTA – Gog’s American EU</a:t>
            </a:r>
          </a:p>
        </p:txBody>
      </p:sp>
      <p:pic>
        <p:nvPicPr>
          <p:cNvPr id="288771" name="Picture 3" descr="nasco_map"/>
          <p:cNvPicPr>
            <a:picLocks noChangeAspect="1" noChangeArrowheads="1"/>
          </p:cNvPicPr>
          <p:nvPr>
            <p:ph idx="1"/>
          </p:nvPr>
        </p:nvPicPr>
        <p:blipFill>
          <a:blip r:embed="rId3" cstate="print">
            <a:lum bright="-12000" contrast="36000"/>
          </a:blip>
          <a:srcRect/>
          <a:stretch>
            <a:fillRect/>
          </a:stretch>
        </p:blipFill>
        <p:spPr>
          <a:xfrm>
            <a:off x="214313" y="1714500"/>
            <a:ext cx="5256212" cy="3925888"/>
          </a:xfrm>
          <a:noFill/>
        </p:spPr>
      </p:pic>
      <p:sp>
        <p:nvSpPr>
          <p:cNvPr id="288772" name="Text Box 4"/>
          <p:cNvSpPr txBox="1">
            <a:spLocks noChangeArrowheads="1"/>
          </p:cNvSpPr>
          <p:nvPr/>
        </p:nvSpPr>
        <p:spPr bwMode="auto">
          <a:xfrm>
            <a:off x="5572125" y="1500188"/>
            <a:ext cx="3571875" cy="48323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00FFFF"/>
                </a:solidFill>
                <a:effectLst>
                  <a:outerShdw blurRad="38100" dist="38100" dir="2700000" algn="tl">
                    <a:srgbClr val="000000"/>
                  </a:outerShdw>
                </a:effectLst>
              </a:rPr>
              <a:t>On March 23, 2005, heads of government </a:t>
            </a:r>
            <a:r>
              <a:rPr lang="en-GB" sz="2800" b="1" dirty="0" err="1">
                <a:solidFill>
                  <a:srgbClr val="FF0000"/>
                </a:solidFill>
                <a:effectLst>
                  <a:outerShdw blurRad="38100" dist="38100" dir="2700000" algn="tl">
                    <a:srgbClr val="000000"/>
                  </a:outerShdw>
                </a:effectLst>
              </a:rPr>
              <a:t>Vincente</a:t>
            </a:r>
            <a:r>
              <a:rPr lang="en-GB" sz="2800" b="1" dirty="0">
                <a:solidFill>
                  <a:srgbClr val="FF0000"/>
                </a:solidFill>
                <a:effectLst>
                  <a:outerShdw blurRad="38100" dist="38100" dir="2700000" algn="tl">
                    <a:srgbClr val="000000"/>
                  </a:outerShdw>
                </a:effectLst>
              </a:rPr>
              <a:t> Fox, George W. Bush, and Paul Martin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launched the North American partnership at a meeting in Waco, Texas.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circle(in)">
                                      <p:cBhvr>
                                        <p:cTn id="7" dur="2000"/>
                                        <p:tgtEl>
                                          <p:spTgt spid="28877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8772"/>
                                        </p:tgtEl>
                                        <p:attrNameLst>
                                          <p:attrName>style.visibility</p:attrName>
                                        </p:attrNameLst>
                                      </p:cBhvr>
                                      <p:to>
                                        <p:strVal val="visible"/>
                                      </p:to>
                                    </p:set>
                                    <p:anim calcmode="discrete" valueType="clr">
                                      <p:cBhvr override="childStyle">
                                        <p:cTn id="12" dur="80"/>
                                        <p:tgtEl>
                                          <p:spTgt spid="28877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8772"/>
                                        </p:tgtEl>
                                        <p:attrNameLst>
                                          <p:attrName>fillcolor</p:attrName>
                                        </p:attrNameLst>
                                      </p:cBhvr>
                                      <p:tavLst>
                                        <p:tav tm="0">
                                          <p:val>
                                            <p:clrVal>
                                              <a:schemeClr val="accent2"/>
                                            </p:clrVal>
                                          </p:val>
                                        </p:tav>
                                        <p:tav tm="50000">
                                          <p:val>
                                            <p:clrVal>
                                              <a:schemeClr val="hlink"/>
                                            </p:clrVal>
                                          </p:val>
                                        </p:tav>
                                      </p:tavLst>
                                    </p:anim>
                                    <p:set>
                                      <p:cBhvr>
                                        <p:cTn id="14" dur="80"/>
                                        <p:tgtEl>
                                          <p:spTgt spid="288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NAFTA – Gog’s American EU</a:t>
            </a:r>
            <a:endParaRPr lang="en-GB" dirty="0"/>
          </a:p>
        </p:txBody>
      </p:sp>
      <p:sp>
        <p:nvSpPr>
          <p:cNvPr id="4" name="Slide Number Placeholder 3"/>
          <p:cNvSpPr>
            <a:spLocks noGrp="1"/>
          </p:cNvSpPr>
          <p:nvPr>
            <p:ph type="sldNum" sz="quarter" idx="12"/>
          </p:nvPr>
        </p:nvSpPr>
        <p:spPr/>
        <p:txBody>
          <a:bodyPr/>
          <a:lstStyle/>
          <a:p>
            <a:pPr>
              <a:defRPr/>
            </a:pPr>
            <a:fld id="{C6BC1EA8-A9EB-4464-8599-B17B5C06AB66}" type="slidenum">
              <a:rPr lang="en-GB" smtClean="0"/>
              <a:pPr>
                <a:defRPr/>
              </a:pPr>
              <a:t>94</a:t>
            </a:fld>
            <a:endParaRPr lang="en-GB"/>
          </a:p>
        </p:txBody>
      </p:sp>
      <p:sp>
        <p:nvSpPr>
          <p:cNvPr id="5" name="TextBox 4"/>
          <p:cNvSpPr txBox="1"/>
          <p:nvPr/>
        </p:nvSpPr>
        <p:spPr>
          <a:xfrm>
            <a:off x="5143500" y="1857375"/>
            <a:ext cx="3643313" cy="3386138"/>
          </a:xfrm>
          <a:prstGeom prst="rect">
            <a:avLst/>
          </a:prstGeom>
          <a:noFill/>
        </p:spPr>
        <p:txBody>
          <a:bodyPr>
            <a:spAutoFit/>
          </a:bodyPr>
          <a:lstStyle/>
          <a:p>
            <a:pPr algn="l">
              <a:defRPr/>
            </a:pPr>
            <a:r>
              <a:rPr lang="en-GB" sz="2800" b="1" dirty="0">
                <a:solidFill>
                  <a:srgbClr val="FFFF00"/>
                </a:solidFill>
                <a:effectLst>
                  <a:outerShdw blurRad="38100" dist="38100" dir="2700000" algn="tl">
                    <a:srgbClr val="000000"/>
                  </a:outerShdw>
                </a:effectLst>
              </a:rPr>
              <a:t>Was the choice of venue symbolic i.e. we will ride rough shod over you using whatever means it may take to achieve our aims!</a:t>
            </a:r>
          </a:p>
          <a:p>
            <a:pPr>
              <a:defRPr/>
            </a:pPr>
            <a:endParaRPr lang="en-GB" dirty="0">
              <a:solidFill>
                <a:srgbClr val="FFFF00"/>
              </a:solidFill>
            </a:endParaRPr>
          </a:p>
        </p:txBody>
      </p:sp>
      <p:pic>
        <p:nvPicPr>
          <p:cNvPr id="337922" name="Picture 2" descr="http://pics2.city-data.com/city/maps/fr206.png"/>
          <p:cNvPicPr>
            <a:picLocks noChangeAspect="1" noChangeArrowheads="1"/>
          </p:cNvPicPr>
          <p:nvPr/>
        </p:nvPicPr>
        <p:blipFill>
          <a:blip r:embed="rId3" cstate="print"/>
          <a:srcRect/>
          <a:stretch>
            <a:fillRect/>
          </a:stretch>
        </p:blipFill>
        <p:spPr bwMode="auto">
          <a:xfrm>
            <a:off x="428625" y="1714500"/>
            <a:ext cx="4533900" cy="385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circle(in)">
                                      <p:cBhvr>
                                        <p:cTn id="7" dur="2000"/>
                                        <p:tgtEl>
                                          <p:spTgt spid="337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9CEFF640-4651-45B2-A9D6-4CC32167CDBF}" type="slidenum">
              <a:rPr lang="en-GB"/>
              <a:pPr>
                <a:defRPr/>
              </a:pPr>
              <a:t>95</a:t>
            </a:fld>
            <a:endParaRPr lang="en-GB"/>
          </a:p>
        </p:txBody>
      </p:sp>
      <p:sp>
        <p:nvSpPr>
          <p:cNvPr id="293892" name="Rectangle 4"/>
          <p:cNvSpPr>
            <a:spLocks noGrp="1" noChangeArrowheads="1"/>
          </p:cNvSpPr>
          <p:nvPr>
            <p:ph type="title"/>
          </p:nvPr>
        </p:nvSpPr>
        <p:spPr/>
        <p:txBody>
          <a:bodyPr/>
          <a:lstStyle/>
          <a:p>
            <a:pPr eaLnBrk="1" hangingPunct="1">
              <a:defRPr/>
            </a:pPr>
            <a:r>
              <a:rPr lang="en-GB" b="1" dirty="0" smtClean="0">
                <a:solidFill>
                  <a:srgbClr val="FF0000"/>
                </a:solidFill>
              </a:rPr>
              <a:t>NAFTA – Gog’s American EU</a:t>
            </a:r>
          </a:p>
        </p:txBody>
      </p:sp>
      <p:pic>
        <p:nvPicPr>
          <p:cNvPr id="293893" name="Picture 5" descr="http://www.whatdoesitmean.com/mb2.jpg"/>
          <p:cNvPicPr>
            <a:picLocks noChangeAspect="1" noChangeArrowheads="1"/>
          </p:cNvPicPr>
          <p:nvPr>
            <p:ph sz="half" idx="1"/>
          </p:nvPr>
        </p:nvPicPr>
        <p:blipFill>
          <a:blip r:embed="rId3" r:link="rId4" cstate="print"/>
          <a:srcRect/>
          <a:stretch>
            <a:fillRect/>
          </a:stretch>
        </p:blipFill>
        <p:spPr>
          <a:xfrm>
            <a:off x="428625" y="1500188"/>
            <a:ext cx="4244975" cy="3143250"/>
          </a:xfrm>
          <a:noFill/>
        </p:spPr>
      </p:pic>
      <p:pic>
        <p:nvPicPr>
          <p:cNvPr id="293895" name="Picture 7" descr="http://www.whatdoesitmean.com/mb4.jpg"/>
          <p:cNvPicPr>
            <a:picLocks noChangeAspect="1" noChangeArrowheads="1"/>
          </p:cNvPicPr>
          <p:nvPr>
            <p:ph sz="half" idx="2"/>
          </p:nvPr>
        </p:nvPicPr>
        <p:blipFill>
          <a:blip r:embed="rId5" r:link="rId6" cstate="print"/>
          <a:srcRect/>
          <a:stretch>
            <a:fillRect/>
          </a:stretch>
        </p:blipFill>
        <p:spPr>
          <a:xfrm>
            <a:off x="5072063" y="2571750"/>
            <a:ext cx="3713162" cy="2784475"/>
          </a:xfrm>
          <a:noFill/>
        </p:spPr>
      </p:pic>
      <p:sp>
        <p:nvSpPr>
          <p:cNvPr id="293897" name="Text Box 9"/>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Massive ULF ‘Blast’ Detected In US Bridge Collapse Catastrophe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3897">
                                            <p:txEl>
                                              <p:pRg st="0" end="0"/>
                                            </p:txEl>
                                          </p:spTgt>
                                        </p:tgtEl>
                                        <p:attrNameLst>
                                          <p:attrName>style.visibility</p:attrName>
                                        </p:attrNameLst>
                                      </p:cBhvr>
                                      <p:to>
                                        <p:strVal val="visible"/>
                                      </p:to>
                                    </p:set>
                                    <p:anim calcmode="lin" valueType="num">
                                      <p:cBhvr additive="base">
                                        <p:cTn id="7" dur="500" fill="hold"/>
                                        <p:tgtEl>
                                          <p:spTgt spid="2938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93893"/>
                                        </p:tgtEl>
                                        <p:attrNameLst>
                                          <p:attrName>style.visibility</p:attrName>
                                        </p:attrNameLst>
                                      </p:cBhvr>
                                      <p:to>
                                        <p:strVal val="visible"/>
                                      </p:to>
                                    </p:set>
                                    <p:animEffect transition="in" filter="circle(in)">
                                      <p:cBhvr>
                                        <p:cTn id="13" dur="2000"/>
                                        <p:tgtEl>
                                          <p:spTgt spid="29389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93895"/>
                                        </p:tgtEl>
                                        <p:attrNameLst>
                                          <p:attrName>style.visibility</p:attrName>
                                        </p:attrNameLst>
                                      </p:cBhvr>
                                      <p:to>
                                        <p:strVal val="visible"/>
                                      </p:to>
                                    </p:set>
                                    <p:animEffect transition="in" filter="circle(in)">
                                      <p:cBhvr>
                                        <p:cTn id="18" dur="2000"/>
                                        <p:tgtEl>
                                          <p:spTgt spid="293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NAFTA – Gog’s American EU</a:t>
            </a:r>
            <a:endParaRPr lang="en-GB" dirty="0"/>
          </a:p>
        </p:txBody>
      </p:sp>
      <p:sp>
        <p:nvSpPr>
          <p:cNvPr id="5" name="Slide Number Placeholder 4"/>
          <p:cNvSpPr>
            <a:spLocks noGrp="1"/>
          </p:cNvSpPr>
          <p:nvPr>
            <p:ph type="sldNum" sz="quarter" idx="12"/>
          </p:nvPr>
        </p:nvSpPr>
        <p:spPr/>
        <p:txBody>
          <a:bodyPr/>
          <a:lstStyle/>
          <a:p>
            <a:pPr>
              <a:defRPr/>
            </a:pPr>
            <a:fld id="{569454C2-0DDA-41AD-8D7F-0B9A40FCACB0}" type="slidenum">
              <a:rPr lang="en-GB" smtClean="0"/>
              <a:pPr>
                <a:defRPr/>
              </a:pPr>
              <a:t>96</a:t>
            </a:fld>
            <a:endParaRPr lang="en-GB"/>
          </a:p>
        </p:txBody>
      </p:sp>
      <p:sp>
        <p:nvSpPr>
          <p:cNvPr id="7" name="TextBox 6"/>
          <p:cNvSpPr txBox="1"/>
          <p:nvPr/>
        </p:nvSpPr>
        <p:spPr>
          <a:xfrm>
            <a:off x="4429125" y="1500188"/>
            <a:ext cx="4714875" cy="5108575"/>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Was Gog using a secret sonic weapon to destroy the Interstate 35W Bridge which spanned the Mississippi River </a:t>
            </a:r>
            <a:r>
              <a:rPr lang="en-GB" sz="2800" b="1" dirty="0">
                <a:solidFill>
                  <a:srgbClr val="FFC000"/>
                </a:solidFill>
                <a:effectLst>
                  <a:outerShdw blurRad="38100" dist="38100" dir="2700000" algn="tl">
                    <a:srgbClr val="000000"/>
                  </a:outerShdw>
                </a:effectLst>
              </a:rPr>
              <a:t>to make way for the super highway between Mexico &amp; Canada especially</a:t>
            </a:r>
            <a:r>
              <a:rPr lang="en-GB" sz="2800" b="1" dirty="0">
                <a:solidFill>
                  <a:srgbClr val="00FF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 the research centre for such weapons, Augsburg College, was less than a mile away?</a:t>
            </a:r>
          </a:p>
          <a:p>
            <a:pPr>
              <a:defRPr/>
            </a:pPr>
            <a:endParaRPr lang="en-GB" dirty="0"/>
          </a:p>
        </p:txBody>
      </p:sp>
      <p:pic>
        <p:nvPicPr>
          <p:cNvPr id="339970" name="Picture 2" descr="http://www.chemtrails911.com/images/haarp-howItworks.jpg"/>
          <p:cNvPicPr>
            <a:picLocks noChangeAspect="1" noChangeArrowheads="1"/>
          </p:cNvPicPr>
          <p:nvPr/>
        </p:nvPicPr>
        <p:blipFill>
          <a:blip r:embed="rId3" cstate="print"/>
          <a:srcRect/>
          <a:stretch>
            <a:fillRect/>
          </a:stretch>
        </p:blipFill>
        <p:spPr bwMode="auto">
          <a:xfrm>
            <a:off x="285750" y="2000250"/>
            <a:ext cx="4000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circle(in)">
                                      <p:cBhvr>
                                        <p:cTn id="7" dur="2000"/>
                                        <p:tgtEl>
                                          <p:spTgt spid="3399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F657D57-FEB7-486D-AEFC-831ED3A9FCB2}" type="slidenum">
              <a:rPr lang="en-GB"/>
              <a:pPr>
                <a:defRPr/>
              </a:pPr>
              <a:t>97</a:t>
            </a:fld>
            <a:endParaRPr lang="en-GB"/>
          </a:p>
        </p:txBody>
      </p:sp>
      <p:sp>
        <p:nvSpPr>
          <p:cNvPr id="607236" name="Rectangle 4"/>
          <p:cNvSpPr>
            <a:spLocks noGrp="1" noChangeArrowheads="1"/>
          </p:cNvSpPr>
          <p:nvPr>
            <p:ph type="title"/>
          </p:nvPr>
        </p:nvSpPr>
        <p:spPr/>
        <p:txBody>
          <a:bodyPr/>
          <a:lstStyle/>
          <a:p>
            <a:pPr eaLnBrk="1" hangingPunct="1">
              <a:defRPr/>
            </a:pPr>
            <a:r>
              <a:rPr lang="en-GB" sz="4000" b="1" smtClean="0">
                <a:solidFill>
                  <a:srgbClr val="FF0000"/>
                </a:solidFill>
              </a:rPr>
              <a:t>Gog – </a:t>
            </a:r>
            <a:r>
              <a:rPr lang="en-GB" sz="4000" b="1" smtClean="0">
                <a:solidFill>
                  <a:srgbClr val="FFFF00"/>
                </a:solidFill>
              </a:rPr>
              <a:t>Gradually Removing Local Councils</a:t>
            </a:r>
            <a:r>
              <a:rPr lang="en-GB" sz="4000" b="1" smtClean="0">
                <a:solidFill>
                  <a:srgbClr val="FF0000"/>
                </a:solidFill>
              </a:rPr>
              <a:t> By Mergers Into Larger Groups</a:t>
            </a:r>
          </a:p>
        </p:txBody>
      </p:sp>
      <p:pic>
        <p:nvPicPr>
          <p:cNvPr id="607238" name="Picture 6" descr="uk_regions_map"/>
          <p:cNvPicPr>
            <a:picLocks noChangeAspect="1" noChangeArrowheads="1"/>
          </p:cNvPicPr>
          <p:nvPr>
            <p:ph idx="1"/>
          </p:nvPr>
        </p:nvPicPr>
        <p:blipFill>
          <a:blip r:embed="rId3" cstate="print"/>
          <a:srcRect/>
          <a:stretch>
            <a:fillRect/>
          </a:stretch>
        </p:blipFill>
        <p:spPr>
          <a:xfrm>
            <a:off x="323850" y="1773238"/>
            <a:ext cx="3590925" cy="4370387"/>
          </a:xfrm>
          <a:noFill/>
        </p:spPr>
      </p:pic>
      <p:sp>
        <p:nvSpPr>
          <p:cNvPr id="607240" name="Text Box 8"/>
          <p:cNvSpPr txBox="1">
            <a:spLocks noChangeArrowheads="1"/>
          </p:cNvSpPr>
          <p:nvPr/>
        </p:nvSpPr>
        <p:spPr bwMode="auto">
          <a:xfrm>
            <a:off x="3995738" y="1809750"/>
            <a:ext cx="5148262" cy="5048250"/>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Small local and County Councils are gradually being removed in the name of efficiency</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merged into vast regions with the administrative offices remote from many of their inhabitants.</a:t>
            </a:r>
          </a:p>
          <a:p>
            <a:pPr algn="l">
              <a:spcBef>
                <a:spcPct val="50000"/>
              </a:spcBef>
              <a:defRPr/>
            </a:pPr>
            <a:r>
              <a:rPr lang="en-GB" sz="2800" b="1" dirty="0">
                <a:solidFill>
                  <a:srgbClr val="00FF00"/>
                </a:solidFill>
                <a:effectLst>
                  <a:outerShdw blurRad="38100" dist="38100" dir="2700000" algn="tl">
                    <a:srgbClr val="000000"/>
                  </a:outerShdw>
                </a:effectLst>
              </a:rPr>
              <a:t>The members of these regional councils are appointed and not elected.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7238"/>
                                        </p:tgtEl>
                                        <p:attrNameLst>
                                          <p:attrName>style.visibility</p:attrName>
                                        </p:attrNameLst>
                                      </p:cBhvr>
                                      <p:to>
                                        <p:strVal val="visible"/>
                                      </p:to>
                                    </p:set>
                                    <p:animEffect transition="in" filter="circle(in)">
                                      <p:cBhvr>
                                        <p:cTn id="7" dur="2000"/>
                                        <p:tgtEl>
                                          <p:spTgt spid="6072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07240"/>
                                        </p:tgtEl>
                                        <p:attrNameLst>
                                          <p:attrName>style.visibility</p:attrName>
                                        </p:attrNameLst>
                                      </p:cBhvr>
                                      <p:to>
                                        <p:strVal val="visible"/>
                                      </p:to>
                                    </p:set>
                                    <p:anim calcmode="discrete" valueType="clr">
                                      <p:cBhvr override="childStyle">
                                        <p:cTn id="12" dur="80"/>
                                        <p:tgtEl>
                                          <p:spTgt spid="6072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07240"/>
                                        </p:tgtEl>
                                        <p:attrNameLst>
                                          <p:attrName>fillcolor</p:attrName>
                                        </p:attrNameLst>
                                      </p:cBhvr>
                                      <p:tavLst>
                                        <p:tav tm="0">
                                          <p:val>
                                            <p:clrVal>
                                              <a:schemeClr val="accent2"/>
                                            </p:clrVal>
                                          </p:val>
                                        </p:tav>
                                        <p:tav tm="50000">
                                          <p:val>
                                            <p:clrVal>
                                              <a:schemeClr val="hlink"/>
                                            </p:clrVal>
                                          </p:val>
                                        </p:tav>
                                      </p:tavLst>
                                    </p:anim>
                                    <p:set>
                                      <p:cBhvr>
                                        <p:cTn id="14" dur="80"/>
                                        <p:tgtEl>
                                          <p:spTgt spid="6072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4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23E56728-A0FF-4EFF-9A9E-5C45D03ACC6C}" type="slidenum">
              <a:rPr lang="en-GB"/>
              <a:pPr>
                <a:defRPr/>
              </a:pPr>
              <a:t>98</a:t>
            </a:fld>
            <a:endParaRPr lang="en-GB"/>
          </a:p>
        </p:txBody>
      </p:sp>
      <p:sp>
        <p:nvSpPr>
          <p:cNvPr id="610306" name="Rectangle 2"/>
          <p:cNvSpPr>
            <a:spLocks noGrp="1" noChangeArrowheads="1"/>
          </p:cNvSpPr>
          <p:nvPr>
            <p:ph type="title"/>
          </p:nvPr>
        </p:nvSpPr>
        <p:spPr>
          <a:xfrm>
            <a:off x="395288" y="333375"/>
            <a:ext cx="8229600" cy="1143000"/>
          </a:xfrm>
        </p:spPr>
        <p:txBody>
          <a:bodyPr/>
          <a:lstStyle/>
          <a:p>
            <a:pPr eaLnBrk="1" hangingPunct="1">
              <a:defRPr/>
            </a:pPr>
            <a:r>
              <a:rPr lang="en-GB" sz="4000" b="1" dirty="0" smtClean="0">
                <a:solidFill>
                  <a:srgbClr val="FF0000"/>
                </a:solidFill>
              </a:rPr>
              <a:t>Gog – </a:t>
            </a:r>
            <a:r>
              <a:rPr lang="en-GB" sz="4000" b="1" dirty="0" smtClean="0">
                <a:solidFill>
                  <a:srgbClr val="FFFF00"/>
                </a:solidFill>
              </a:rPr>
              <a:t>Gradually Removing Local Councils</a:t>
            </a:r>
            <a:r>
              <a:rPr lang="en-GB" sz="4000" b="1" dirty="0" smtClean="0">
                <a:solidFill>
                  <a:srgbClr val="FF0000"/>
                </a:solidFill>
              </a:rPr>
              <a:t> By Mergers Into Larger Groups</a:t>
            </a:r>
          </a:p>
        </p:txBody>
      </p:sp>
      <p:pic>
        <p:nvPicPr>
          <p:cNvPr id="610309" name="Picture 5" descr="lothian_regional_council_36">
            <a:hlinkClick r:id="rId3"/>
          </p:cNvPr>
          <p:cNvPicPr>
            <a:picLocks noChangeAspect="1" noChangeArrowheads="1"/>
          </p:cNvPicPr>
          <p:nvPr/>
        </p:nvPicPr>
        <p:blipFill>
          <a:blip r:embed="rId4" cstate="print">
            <a:lum bright="20000"/>
          </a:blip>
          <a:srcRect/>
          <a:stretch>
            <a:fillRect/>
          </a:stretch>
        </p:blipFill>
        <p:spPr bwMode="auto">
          <a:xfrm>
            <a:off x="285750" y="1857375"/>
            <a:ext cx="4608513" cy="3817938"/>
          </a:xfrm>
          <a:prstGeom prst="rect">
            <a:avLst/>
          </a:prstGeom>
          <a:noFill/>
          <a:ln w="9525">
            <a:noFill/>
            <a:miter lim="800000"/>
            <a:headEnd/>
            <a:tailEnd/>
          </a:ln>
        </p:spPr>
      </p:pic>
      <p:sp>
        <p:nvSpPr>
          <p:cNvPr id="610310" name="Text Box 6"/>
          <p:cNvSpPr txBox="1">
            <a:spLocks noChangeArrowheads="1"/>
          </p:cNvSpPr>
          <p:nvPr/>
        </p:nvSpPr>
        <p:spPr bwMode="auto">
          <a:xfrm>
            <a:off x="5429250" y="2143125"/>
            <a:ext cx="3714750" cy="4186238"/>
          </a:xfrm>
          <a:prstGeom prst="rect">
            <a:avLst/>
          </a:prstGeom>
          <a:noFill/>
          <a:ln w="9525">
            <a:noFill/>
            <a:miter lim="800000"/>
            <a:headEnd/>
            <a:tailEnd/>
          </a:ln>
          <a:effectLst/>
        </p:spPr>
        <p:txBody>
          <a:bodyPr>
            <a:spAutoFit/>
          </a:bodyPr>
          <a:lstStyle/>
          <a:p>
            <a:pPr algn="l">
              <a:spcBef>
                <a:spcPct val="50000"/>
              </a:spcBef>
              <a:defRPr/>
            </a:pPr>
            <a:r>
              <a:rPr lang="en-GB" sz="2800" b="1" dirty="0">
                <a:solidFill>
                  <a:srgbClr val="66FFFF"/>
                </a:solidFill>
                <a:effectLst>
                  <a:outerShdw blurRad="38100" dist="38100" dir="2700000" algn="tl">
                    <a:srgbClr val="000000"/>
                  </a:outerShdw>
                </a:effectLst>
              </a:rPr>
              <a:t>For many people this is one local council reorganisation too many after several decades of local government reorganisation!</a:t>
            </a:r>
          </a:p>
          <a:p>
            <a:pPr algn="l">
              <a:spcBef>
                <a:spcPct val="50000"/>
              </a:spcBef>
              <a:defRPr/>
            </a:pPr>
            <a:r>
              <a:rPr lang="en-GB" sz="2800" b="1" dirty="0">
                <a:solidFill>
                  <a:srgbClr val="00FF00"/>
                </a:solidFill>
                <a:effectLst>
                  <a:outerShdw blurRad="38100" dist="38100" dir="2700000" algn="tl">
                    <a:srgbClr val="000000"/>
                  </a:outerShdw>
                </a:effectLst>
              </a:rPr>
              <a:t>.</a:t>
            </a:r>
          </a:p>
        </p:txBody>
      </p:sp>
      <p:sp>
        <p:nvSpPr>
          <p:cNvPr id="610311" name="Text Box 7"/>
          <p:cNvSpPr txBox="1">
            <a:spLocks noChangeArrowheads="1"/>
          </p:cNvSpPr>
          <p:nvPr/>
        </p:nvSpPr>
        <p:spPr bwMode="auto">
          <a:xfrm>
            <a:off x="0" y="5657850"/>
            <a:ext cx="5076825"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Lothian Regional Headquarters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circle(in)">
                                      <p:cBhvr>
                                        <p:cTn id="7" dur="2000"/>
                                        <p:tgtEl>
                                          <p:spTgt spid="6103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additive="base">
                                        <p:cTn id="12" dur="500" fill="hold"/>
                                        <p:tgtEl>
                                          <p:spTgt spid="610311"/>
                                        </p:tgtEl>
                                        <p:attrNameLst>
                                          <p:attrName>ppt_x</p:attrName>
                                        </p:attrNameLst>
                                      </p:cBhvr>
                                      <p:tavLst>
                                        <p:tav tm="0">
                                          <p:val>
                                            <p:strVal val="#ppt_x"/>
                                          </p:val>
                                        </p:tav>
                                        <p:tav tm="100000">
                                          <p:val>
                                            <p:strVal val="#ppt_x"/>
                                          </p:val>
                                        </p:tav>
                                      </p:tavLst>
                                    </p:anim>
                                    <p:anim calcmode="lin" valueType="num">
                                      <p:cBhvr additive="base">
                                        <p:cTn id="13" dur="500" fill="hold"/>
                                        <p:tgtEl>
                                          <p:spTgt spid="6103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10310"/>
                                        </p:tgtEl>
                                        <p:attrNameLst>
                                          <p:attrName>style.visibility</p:attrName>
                                        </p:attrNameLst>
                                      </p:cBhvr>
                                      <p:to>
                                        <p:strVal val="visible"/>
                                      </p:to>
                                    </p:set>
                                    <p:anim calcmode="discrete" valueType="clr">
                                      <p:cBhvr override="childStyle">
                                        <p:cTn id="18" dur="80"/>
                                        <p:tgtEl>
                                          <p:spTgt spid="6103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10310"/>
                                        </p:tgtEl>
                                        <p:attrNameLst>
                                          <p:attrName>fillcolor</p:attrName>
                                        </p:attrNameLst>
                                      </p:cBhvr>
                                      <p:tavLst>
                                        <p:tav tm="0">
                                          <p:val>
                                            <p:clrVal>
                                              <a:schemeClr val="accent2"/>
                                            </p:clrVal>
                                          </p:val>
                                        </p:tav>
                                        <p:tav tm="50000">
                                          <p:val>
                                            <p:clrVal>
                                              <a:schemeClr val="hlink"/>
                                            </p:clrVal>
                                          </p:val>
                                        </p:tav>
                                      </p:tavLst>
                                    </p:anim>
                                    <p:set>
                                      <p:cBhvr>
                                        <p:cTn id="20" dur="80"/>
                                        <p:tgtEl>
                                          <p:spTgt spid="6103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0" grpId="0"/>
      <p:bldP spid="6103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 </a:t>
            </a:r>
            <a:r>
              <a:rPr lang="en-GB" b="1" dirty="0" smtClean="0">
                <a:solidFill>
                  <a:srgbClr val="FFFF00"/>
                </a:solidFill>
              </a:rPr>
              <a:t>Gradually Removing Local Councils</a:t>
            </a:r>
            <a:r>
              <a:rPr lang="en-GB" b="1" dirty="0" smtClean="0">
                <a:solidFill>
                  <a:srgbClr val="FF0000"/>
                </a:solidFill>
              </a:rPr>
              <a:t> By Mergers Into Larger Groups</a:t>
            </a:r>
            <a:endParaRPr lang="en-GB" dirty="0"/>
          </a:p>
        </p:txBody>
      </p:sp>
      <p:sp>
        <p:nvSpPr>
          <p:cNvPr id="3" name="Slide Number Placeholder 2"/>
          <p:cNvSpPr>
            <a:spLocks noGrp="1"/>
          </p:cNvSpPr>
          <p:nvPr>
            <p:ph type="sldNum" sz="quarter" idx="12"/>
          </p:nvPr>
        </p:nvSpPr>
        <p:spPr/>
        <p:txBody>
          <a:bodyPr/>
          <a:lstStyle/>
          <a:p>
            <a:pPr>
              <a:defRPr/>
            </a:pPr>
            <a:fld id="{6F350D3D-B809-45DE-AFE1-FEDDB981DDF7}" type="slidenum">
              <a:rPr lang="en-GB" smtClean="0"/>
              <a:pPr>
                <a:defRPr/>
              </a:pPr>
              <a:t>99</a:t>
            </a:fld>
            <a:endParaRPr lang="en-GB"/>
          </a:p>
        </p:txBody>
      </p:sp>
      <p:sp>
        <p:nvSpPr>
          <p:cNvPr id="4" name="TextBox 3"/>
          <p:cNvSpPr txBox="1"/>
          <p:nvPr/>
        </p:nvSpPr>
        <p:spPr>
          <a:xfrm>
            <a:off x="4714875" y="2500313"/>
            <a:ext cx="4143375" cy="3816350"/>
          </a:xfrm>
          <a:prstGeom prst="rect">
            <a:avLst/>
          </a:prstGeom>
          <a:noFill/>
        </p:spPr>
        <p:txBody>
          <a:bodyPr>
            <a:spAutoFit/>
          </a:bodyPr>
          <a:lstStyle/>
          <a:p>
            <a:pPr algn="l">
              <a:defRPr/>
            </a:pPr>
            <a:r>
              <a:rPr lang="en-GB" sz="2800" b="1" dirty="0">
                <a:solidFill>
                  <a:srgbClr val="00FFFF"/>
                </a:solidFill>
                <a:effectLst>
                  <a:outerShdw blurRad="38100" dist="38100" dir="2700000" algn="tl">
                    <a:srgbClr val="000000"/>
                  </a:outerShdw>
                </a:effectLst>
              </a:rPr>
              <a:t>People here in the UK are becoming restless as are people in other western nations </a:t>
            </a:r>
            <a:r>
              <a:rPr lang="en-GB" sz="2800" b="1" dirty="0">
                <a:solidFill>
                  <a:srgbClr val="FFC000"/>
                </a:solidFill>
                <a:effectLst>
                  <a:outerShdw blurRad="38100" dist="38100" dir="2700000" algn="tl">
                    <a:srgbClr val="000000"/>
                  </a:outerShdw>
                </a:effectLst>
              </a:rPr>
              <a:t>where similar things are happening as we shall see on the left and the next slide.</a:t>
            </a:r>
          </a:p>
          <a:p>
            <a:pPr>
              <a:defRPr/>
            </a:pPr>
            <a:endParaRPr lang="en-GB" dirty="0"/>
          </a:p>
        </p:txBody>
      </p:sp>
      <p:pic>
        <p:nvPicPr>
          <p:cNvPr id="342018" name="Picture 2" descr="http://m.gmgrd.co.uk/res/48.$plit/C_71_article_1178768_image_list_image_list_item_0_image.jpg"/>
          <p:cNvPicPr>
            <a:picLocks noChangeAspect="1" noChangeArrowheads="1"/>
          </p:cNvPicPr>
          <p:nvPr/>
        </p:nvPicPr>
        <p:blipFill>
          <a:blip r:embed="rId3" cstate="print"/>
          <a:srcRect/>
          <a:stretch>
            <a:fillRect/>
          </a:stretch>
        </p:blipFill>
        <p:spPr bwMode="auto">
          <a:xfrm>
            <a:off x="928688" y="2143125"/>
            <a:ext cx="314325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10378</TotalTime>
  <Words>8168</Words>
  <Application>Microsoft Office PowerPoint</Application>
  <PresentationFormat>On-screen Show (4:3)</PresentationFormat>
  <Paragraphs>863</Paragraphs>
  <Slides>186</Slides>
  <Notes>186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186</vt:i4>
      </vt:variant>
    </vt:vector>
  </HeadingPairs>
  <TitlesOfParts>
    <vt:vector size="192" baseType="lpstr">
      <vt:lpstr>Arial</vt:lpstr>
      <vt:lpstr>Georgia</vt:lpstr>
      <vt:lpstr>Britannic Bold</vt:lpstr>
      <vt:lpstr>Verdana</vt:lpstr>
      <vt:lpstr>Times New Roman</vt:lpstr>
      <vt:lpstr>Mountain Top</vt:lpstr>
      <vt:lpstr>Slide 1</vt:lpstr>
      <vt:lpstr>This is The Story of Gog Conclusion</vt:lpstr>
      <vt:lpstr>This is The Story of Gog Conclusion</vt:lpstr>
      <vt:lpstr>This is The Story of Gog Conclusion</vt:lpstr>
      <vt:lpstr>This is The Story of Gog Conclusion</vt:lpstr>
      <vt:lpstr>This is The Story of Gog Conclusion</vt:lpstr>
      <vt:lpstr>Gog’s Iraq War</vt:lpstr>
      <vt:lpstr>Gog’s Iraq War</vt:lpstr>
      <vt:lpstr>Gog Destroys Mosul (Nineveh)</vt:lpstr>
      <vt:lpstr>Slide 10</vt:lpstr>
      <vt:lpstr>Gog – Ridicules Or Suicides Those Who Oppose The Iraq War</vt:lpstr>
      <vt:lpstr>David Kelly – Top Germ Warfare Scientist – Conveniently Committed “Suicide”  </vt:lpstr>
      <vt:lpstr>Slide 13</vt:lpstr>
      <vt:lpstr>Gog’s Haifa Super Pipeline </vt:lpstr>
      <vt:lpstr>Gog Needs To Cull Our Armed Forces</vt:lpstr>
      <vt:lpstr>Gog Needs To Cull Our Armed Forces</vt:lpstr>
      <vt:lpstr>Gog Needs To Cull Our Armed Forces</vt:lpstr>
      <vt:lpstr>Gog’s Drugs Are Also A Factor In Many Wars</vt:lpstr>
      <vt:lpstr>Gog’s Drugs Are Also A Factor In Many Wars</vt:lpstr>
      <vt:lpstr>Gog’s Drugs Are Also A Factor In Many Wars</vt:lpstr>
      <vt:lpstr>Gog’s Drugs Are Also A Factor In Many Wars</vt:lpstr>
      <vt:lpstr>Large Drug Companies Involved With Legal As Well As Illegal Drugs</vt:lpstr>
      <vt:lpstr>Large Drug Companies Involved With Legal As Well As Illegal Drugs</vt:lpstr>
      <vt:lpstr>Gog’s Suicide Bombers</vt:lpstr>
      <vt:lpstr>Gog’s Suicide Bombers</vt:lpstr>
      <vt:lpstr>Gog’s Drugs Killing Our Soldiers</vt:lpstr>
      <vt:lpstr>Gog’s Drugs Killing Our Soldiers</vt:lpstr>
      <vt:lpstr>Thousands Of Our Soldiers Severely Disabled Or Dead Through “Gulf War Syndrome”</vt:lpstr>
      <vt:lpstr>Slide 29</vt:lpstr>
      <vt:lpstr>Gog’s Other Weapon Depleted Uranium </vt:lpstr>
      <vt:lpstr>Gog’s Other Weapon Depleted Uranium </vt:lpstr>
      <vt:lpstr>Slide 32</vt:lpstr>
      <vt:lpstr>A Picture Not Shown By The Mass Media</vt:lpstr>
      <vt:lpstr>Iraq – The War Dead Figures Much Higher Than Stated In The Mass Media</vt:lpstr>
      <vt:lpstr>Gog – Uses The Dead Bodies Of The US and Allies</vt:lpstr>
      <vt:lpstr>Gog – Uses The Dead Bodies Of The US and Allies</vt:lpstr>
      <vt:lpstr>Mass Murderer Sharon</vt:lpstr>
      <vt:lpstr>Mass Murderer Sharon</vt:lpstr>
      <vt:lpstr>Mass Murderer Sharon</vt:lpstr>
      <vt:lpstr>Dick Cheney – American Vice President</vt:lpstr>
      <vt:lpstr>The US Elite’s Reaction To The Death of GIs In Iraq</vt:lpstr>
      <vt:lpstr>Barbara Bush’s Ancestry? </vt:lpstr>
      <vt:lpstr>Barbara Bush’s Ancestry? </vt:lpstr>
      <vt:lpstr>Gog’s Grip Extends To Police Other Law Enforcers</vt:lpstr>
      <vt:lpstr>Gog’s Grip Extends To Police Other Law Enforcers</vt:lpstr>
      <vt:lpstr>Gog’s Grip Extends To Police Other Law Enforcers</vt:lpstr>
      <vt:lpstr>Gog – Creates Unemployment</vt:lpstr>
      <vt:lpstr>Gog – Creates Unemployment</vt:lpstr>
      <vt:lpstr>Gog – Uses Diseases To Control Target Populations</vt:lpstr>
      <vt:lpstr>A Community Wiped Out</vt:lpstr>
      <vt:lpstr>Oklahoma – Gog Further Tightens The Screw</vt:lpstr>
      <vt:lpstr>Oklahoma – Gog Further Tightens The Screw</vt:lpstr>
      <vt:lpstr>Oklahoma – Gog Further Tightens The Screw</vt:lpstr>
      <vt:lpstr>Oklahoma – Gog Further Tightens The Screw</vt:lpstr>
      <vt:lpstr>Oklahoma – Gog Further Tightens The Screw</vt:lpstr>
      <vt:lpstr>Oklahoma – Gog Further Tightens The Screw</vt:lpstr>
      <vt:lpstr>Gog – Quietly Setting Up A Police State</vt:lpstr>
      <vt:lpstr>Gog – Quietly Setting Up A Police State</vt:lpstr>
      <vt:lpstr>Gog Tightens his Grip Soviet Style</vt:lpstr>
      <vt:lpstr>Gog Tightens His Grip Soviet Style</vt:lpstr>
      <vt:lpstr>The ADL (ANL in UK)</vt:lpstr>
      <vt:lpstr>Gog Tightens his Grip Soviet Style</vt:lpstr>
      <vt:lpstr>Gog Tightens his Grip Soviet Style</vt:lpstr>
      <vt:lpstr>Gog Sends A Subliminal Message</vt:lpstr>
      <vt:lpstr>Diana Car Crash Not An Accident</vt:lpstr>
      <vt:lpstr>Diana Car Crash Not An Accident</vt:lpstr>
      <vt:lpstr>Diana Car Crash Not An Accident</vt:lpstr>
      <vt:lpstr>Diana Car Crash No Accident</vt:lpstr>
      <vt:lpstr>Diana Car Crash Not An Accident</vt:lpstr>
      <vt:lpstr>Diana Car Crash Not An Accident</vt:lpstr>
      <vt:lpstr>Diana Car Crash Not An Accident</vt:lpstr>
      <vt:lpstr>Diana Car Crash Not An Accident</vt:lpstr>
      <vt:lpstr>Diana Car Crash Not An Accident</vt:lpstr>
      <vt:lpstr>Diana Car Crash Not An Accident</vt:lpstr>
      <vt:lpstr>Diana Car Crash Not An Accident</vt:lpstr>
      <vt:lpstr>Gog’s Hegelian Dialectic Process</vt:lpstr>
      <vt:lpstr>Gog’s Hegelian Dialectic Process</vt:lpstr>
      <vt:lpstr>Slide 78</vt:lpstr>
      <vt:lpstr>Gog’s Hegelian Dialectic Process</vt:lpstr>
      <vt:lpstr>Gog – Gains Control Of Nations Through Drugs</vt:lpstr>
      <vt:lpstr>Gog – Gains Control Of Nations Through Drugs</vt:lpstr>
      <vt:lpstr>Gog’s Banking System Involved In Drugs</vt:lpstr>
      <vt:lpstr>Global Security Fund – Gog’s Fund For Assassination And Bribery</vt:lpstr>
      <vt:lpstr>Global Security Fund – Gog’s Fund For Assassination And Bribery</vt:lpstr>
      <vt:lpstr>Global Security Fund – Gog’s Fund For Assassination And Bribery</vt:lpstr>
      <vt:lpstr>CIA Forge Dollars To Fund Covert Operations</vt:lpstr>
      <vt:lpstr>CIA Covert Operations  The Largest Drug Trafficker</vt:lpstr>
      <vt:lpstr>CIA Covert Operations  The Largest Drug Trafficker</vt:lpstr>
      <vt:lpstr>USA Drug Trade</vt:lpstr>
      <vt:lpstr>USA Drug Trade</vt:lpstr>
      <vt:lpstr>NAFTA – Gog’s American EU</vt:lpstr>
      <vt:lpstr>NAFTA – Gog’s American EU</vt:lpstr>
      <vt:lpstr>NAFTA – Gog’s American EU</vt:lpstr>
      <vt:lpstr>NAFTA – Gog’s American EU</vt:lpstr>
      <vt:lpstr>NAFTA – Gog’s American EU</vt:lpstr>
      <vt:lpstr>NAFTA – Gog’s American EU</vt:lpstr>
      <vt:lpstr>Gog – Gradually Removing Local Councils By Mergers Into Larger Groups</vt:lpstr>
      <vt:lpstr>Gog – Gradually Removing Local Councils By Mergers Into Larger Groups</vt:lpstr>
      <vt:lpstr>Gog – Gradually Removing Local Councils By Mergers Into Larger Groups</vt:lpstr>
      <vt:lpstr>Opposition Rising To Gog’s Plans</vt:lpstr>
      <vt:lpstr>Slide 101</vt:lpstr>
      <vt:lpstr>Slide 102</vt:lpstr>
      <vt:lpstr>Slide 103</vt:lpstr>
      <vt:lpstr>This is The Story of Gog Conclusion</vt:lpstr>
      <vt:lpstr>Gog’s Retreat To Fortress USA</vt:lpstr>
      <vt:lpstr>Gog’s Retreat To Fortress USA</vt:lpstr>
      <vt:lpstr>Gog’s Retreat To Fortress USA</vt:lpstr>
      <vt:lpstr>Slide 108</vt:lpstr>
      <vt:lpstr>Slide 109</vt:lpstr>
      <vt:lpstr>Slide 110</vt:lpstr>
      <vt:lpstr>Gog’s Plan B</vt:lpstr>
      <vt:lpstr>Gog’s Plan B</vt:lpstr>
      <vt:lpstr>Gog’s Plan B</vt:lpstr>
      <vt:lpstr>Gog’s Plan B</vt:lpstr>
      <vt:lpstr>Gog’s Plan B</vt:lpstr>
      <vt:lpstr>Gog’s Plan B</vt:lpstr>
      <vt:lpstr>Gog’s Plan B</vt:lpstr>
      <vt:lpstr>Gog’s Plan B</vt:lpstr>
      <vt:lpstr>Gog’s Plan B</vt:lpstr>
      <vt:lpstr>Gog/Babylon – To Be Destroyed</vt:lpstr>
      <vt:lpstr>Gog Has Closed - London Docks</vt:lpstr>
      <vt:lpstr>London Docks</vt:lpstr>
      <vt:lpstr>London Docks</vt:lpstr>
      <vt:lpstr>London Docks</vt:lpstr>
      <vt:lpstr>Gog/Babylon – To Be Destroyed</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Gog / Babylon – The Beast</vt:lpstr>
      <vt:lpstr>Beast Computer System</vt:lpstr>
      <vt:lpstr>Beast Computer System</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Parable Of The Wheat And  Tares (Gog)</vt:lpstr>
      <vt:lpstr>Parable Of The Wheat And  Tares (Gog)</vt:lpstr>
      <vt:lpstr>Parable Of The Wheat And  Tares (Gog)</vt:lpstr>
      <vt:lpstr>Parable Of The Wheat And  Tares (Gog)</vt:lpstr>
      <vt:lpstr>Parable Of The Wheat And  Tares (Gog)</vt:lpstr>
      <vt:lpstr>No Hiding Place For Gog</vt:lpstr>
      <vt:lpstr>Gog Destroyed By Yahweh’s Return </vt:lpstr>
      <vt:lpstr>Gog Destroyed By Yahweh’s Return</vt:lpstr>
      <vt:lpstr>Gog Destroyed By Yahweh’s Return </vt:lpstr>
      <vt:lpstr>Gog Destroyed By Yahweh’s Return</vt:lpstr>
      <vt:lpstr>Gog Destroyed By Yahweh’s Return</vt:lpstr>
      <vt:lpstr>Gog Destroyed By Yahweh’s Return</vt:lpstr>
      <vt:lpstr>Gog Destroyed By Yahweh’s Return</vt:lpstr>
      <vt:lpstr>Gog Destroyed By Yahweh’s Return</vt:lpstr>
      <vt:lpstr>Gog Destroyed By Yahweh’s Return</vt:lpstr>
      <vt:lpstr>Gog Destroyed By Yahweh’s Return</vt:lpstr>
      <vt:lpstr>Gog Destroyed By Yahweh’s Return</vt:lpstr>
      <vt:lpstr>Gog Destroyed By Yahweh’s Return</vt:lpstr>
      <vt:lpstr>Gog Destroyed By Yahweh’s Return</vt:lpstr>
      <vt:lpstr>Gog/Babylon – Destroyed Aliens Also Will Be Removed</vt:lpstr>
      <vt:lpstr>Gog Wailing Over His Destruction Shortly About To Come To Pass</vt:lpstr>
      <vt:lpstr>Our Freedoms are Being Lost</vt:lpstr>
      <vt:lpstr>A Thought To Leave You With</vt:lpstr>
      <vt:lpstr>Slide 185</vt:lpstr>
      <vt:lpstr>Slide 186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483</cp:revision>
  <dcterms:created xsi:type="dcterms:W3CDTF">2006-01-01T14:01:05Z</dcterms:created>
  <dcterms:modified xsi:type="dcterms:W3CDTF">2010-04-19T15:26:08Z</dcterms:modified>
</cp:coreProperties>
</file>