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0" r:id="rId26"/>
    <p:sldId id="29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7" r:id="rId36"/>
    <p:sldId id="296" r:id="rId37"/>
    <p:sldId id="292" r:id="rId38"/>
    <p:sldId id="298" r:id="rId39"/>
    <p:sldId id="293" r:id="rId40"/>
    <p:sldId id="299" r:id="rId41"/>
    <p:sldId id="300" r:id="rId42"/>
    <p:sldId id="294" r:id="rId43"/>
    <p:sldId id="295" r:id="rId44"/>
    <p:sldId id="302" r:id="rId45"/>
    <p:sldId id="307" r:id="rId46"/>
    <p:sldId id="301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00FFCC"/>
    <a:srgbClr val="00FF00"/>
    <a:srgbClr val="66FF33"/>
    <a:srgbClr val="00FF99"/>
    <a:srgbClr val="0000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6" autoAdjust="0"/>
    <p:restoredTop sz="94697" autoAdjust="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C2E2E-BD10-450B-8DB9-B845A684C416}" type="datetimeFigureOut">
              <a:rPr lang="en-US" smtClean="0"/>
              <a:pPr/>
              <a:t>2/14/2009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07FE3-5884-4F67-9550-DD7EF1F6FA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att.net/~kmpope/SealofBaruch.html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99967-A8D8-4E19-9178-3643AD40C909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99475-E505-491B-96EF-5524FCEF60E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19A63-81BE-4681-99B4-1481D405AF10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07FE3-5884-4F67-9550-DD7EF1F6FA8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archaeological find which verifies the historicity of the book of Jeremiah, is the discovery of the Seal of Baruch in 1975. Baruch was the scribe or </a:t>
            </a:r>
            <a:r>
              <a:rPr lang="en-GB" dirty="0" err="1" smtClean="0"/>
              <a:t>emanuensis</a:t>
            </a:r>
            <a:r>
              <a:rPr lang="en-GB" dirty="0" smtClean="0"/>
              <a:t> who wrote down the prophecies of Jeremiah. Read more about the Seal of Baruch at: </a:t>
            </a:r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http://home.att.net/~kmpope/SealofBaruch.html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07FE3-5884-4F67-9550-DD7EF1F6FA84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07FE3-5884-4F67-9550-DD7EF1F6FA84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78A0-E16B-4378-B91F-6C50A898A8FC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DAB-78F5-460C-AACF-3248BE2B23DC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6C85-7352-4303-BAF1-26D31FBB2797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0D16-68D5-4BD1-B54C-B57F2BA58342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7D96-DFAD-41B1-99D7-A064BBAD4B57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40C9-30F4-4CA0-A918-70D2641F25C0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DB0F-C413-4C84-810D-4607BA9BC27E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0685-5935-4B18-94A2-933BA2E5B404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0050-6DFE-4837-BD51-CA8AA5674837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1095-7292-4BCE-9483-9EBA772307CA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0C2A-7CB3-4D58-8F3B-41BAD0998D31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FED1-6952-41AD-BDEE-394CCBDF6CF1}" type="datetime1">
              <a:rPr lang="en-US" smtClean="0"/>
              <a:pPr/>
              <a:t>2/14/2009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53E67-5C79-479F-AB5C-72F4E300C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acred-destinations.com/syria/palmyra-pictures/baal-shamin-temple-wc-cc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ssia-Caucus-Mountain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408737" cy="424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The Chronicles Of The </a:t>
            </a:r>
          </a:p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Migrations Of The </a:t>
            </a:r>
          </a:p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Twelve Tribes Of Israel </a:t>
            </a:r>
          </a:p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From The Caucasus </a:t>
            </a:r>
          </a:p>
          <a:p>
            <a:pPr algn="ctr"/>
            <a:r>
              <a:rPr lang="en-GB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Mountains Into Europe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23938" y="5032375"/>
            <a:ext cx="498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479742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                                                       Pastor Eli James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077F2-3773-41BA-B5CF-105A38DB700D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14810" y="1214422"/>
            <a:ext cx="42862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3:6-10. </a:t>
            </a:r>
          </a:p>
          <a:p>
            <a:endParaRPr lang="en-US" sz="2800" b="1" dirty="0" smtClean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said also unto me in the days of Josiah the king, 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 thou seen that which backsliding Israel hath done? </a:t>
            </a:r>
            <a:r>
              <a:rPr lang="en-US" sz="2800" b="1" i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is gone up upon every high mountain and under every green tree, and there hath played the harlot.</a:t>
            </a:r>
            <a:r>
              <a:rPr lang="en-US" sz="28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8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27650" name="Picture 2" descr="http://images.google.co.uk/url?source=imgres&amp;ct=img&amp;q=http://img.photobucket.com/albums/v335/prezhorusin04/monsters/the_druid_tree_Wallpaper.jpg&amp;usg=AFQjCNFTgrpt1oT0Mpr86croti5slkIz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810000" cy="28575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86248" y="1357298"/>
            <a:ext cx="4286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3:6-10. </a:t>
            </a:r>
          </a:p>
          <a:p>
            <a:endParaRPr lang="en-US" sz="1400" b="1" i="1" dirty="0" smtClean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said after she had done all these things, </a:t>
            </a:r>
            <a:r>
              <a:rPr lang="en-US" sz="36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thou unto me. </a:t>
            </a:r>
            <a:r>
              <a:rPr lang="en-US" sz="3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she returned not.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her treacherous sister Judah saw it. </a:t>
            </a:r>
            <a:endPara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29698" name="Picture 2" descr="http://images.google.co.uk/url?source=imgres&amp;ct=img&amp;q=http://library.queensu.ca/webmus/sc/images/bible_withclasps.jpg&amp;usg=AFQjCNHlFZ4tdQY2c6ipMgEe1ORXqnXd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629894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86248" y="1214422"/>
            <a:ext cx="45720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 </a:t>
            </a:r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3:6-10.</a:t>
            </a:r>
          </a:p>
          <a:p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saw, 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for all the causes whereby backsliding Israel committed adultery I had put her away,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given her a bill of divorce; </a:t>
            </a:r>
            <a:r>
              <a:rPr lang="en-US" sz="3200" b="1" i="1" u="sng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her treacherous sister Judah feared not,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went and played the harlot also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GB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4098" name="Picture 2" descr="http://images.google.co.uk/url?source=imgres&amp;ct=img&amp;q=http://www.conservapedia.com/images/9/91/Judah.jpg&amp;usg=AFQjCNGlkz2HPdOW8rKTmKqKEIAfs0kVT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933825" cy="31813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57686" y="1357298"/>
            <a:ext cx="4357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3:6-10.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came to pass through the lightness of her whoredom, </a:t>
            </a:r>
            <a:r>
              <a:rPr lang="en-US" sz="36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she defiled the land, and committed adultery with stones and with stocks. </a:t>
            </a:r>
            <a:endParaRPr lang="en-GB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images.google.co.uk/url?source=imgres&amp;ct=img&amp;q=http://kids.christiansunite.com/images/Bible_Stories/056.jpg&amp;usg=AFQjCNEZW2whvEaLvFzLiTp5GePIEfog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501863" cy="35719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57686" y="1214422"/>
            <a:ext cx="4572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 3:6-10.</a:t>
            </a:r>
          </a:p>
          <a:p>
            <a:endParaRPr lang="en-US" sz="14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yet for all this her treacherous sister Judah hath not turned unto me with her whole heart</a:t>
            </a:r>
            <a:r>
              <a:rPr lang="en-US" sz="36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feignedly, </a:t>
            </a:r>
            <a:r>
              <a:rPr lang="en-US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saith the LORD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2050" name="Picture 2" descr="http://images.google.co.uk/url?source=imgres&amp;ct=img&amp;q=http://www.zionism-israel.com/dic/Ancient_Judah.gif&amp;usg=AFQjCNFldn3w9qoUCoB4_XYWrOecQOLi4Q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643050"/>
            <a:ext cx="3448878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43372" y="1357298"/>
            <a:ext cx="50006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pretty sad state of affairs.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House of Judah and the House of Israel are spoken of as treacherous sisters! 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of these two sisters was willing to obey their Father,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Yahweh! 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too busy having fun playing the harlot!  Therefore,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had no choice but to punish Judah also. </a:t>
            </a:r>
            <a:endParaRPr lang="en-GB" sz="28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32770" name="Picture 2" descr="http://images.google.co.uk/url?source=imgres&amp;ct=img&amp;q=http://www.mobile-pedia.com/images/thumbnails/Olive-branches.PNG&amp;usg=AFQjCNHeqP0Di89C86Fwaa8bROLQTcEl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343906" cy="314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4857760"/>
            <a:ext cx="385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Olive Branches Representing The Two Houses Of Israel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786182" y="1571612"/>
            <a:ext cx="507209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word concerning the House of Judah:</a:t>
            </a:r>
            <a:endParaRPr lang="en-GB" sz="3600" b="1" dirty="0" smtClean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Yahweh said, </a:t>
            </a:r>
            <a:r>
              <a:rPr lang="en-US" sz="2800" b="1" i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remove Judah also out of my sight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 have removed Israel,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will cast off the city of Jerusalem which I have chosen,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house of which I have said, </a:t>
            </a:r>
            <a:r>
              <a:rPr lang="en-U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name shall be there.” </a:t>
            </a:r>
            <a:endParaRPr lang="en-GB" sz="28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34818" name="Picture 2" descr="http://images.google.co.uk/url?source=imgres&amp;ct=img&amp;q=http://www.genesis.net.au/~bible/bible.gif&amp;usg=AFQjCNFZa3P4HEOt31m6e3exWsTV9ya2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1928802"/>
            <a:ext cx="3622049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143512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Kings 23:27.</a:t>
            </a:r>
            <a:endParaRPr lang="en-GB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29124" y="1428736"/>
            <a:ext cx="428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True Name of God is </a:t>
            </a:r>
            <a:r>
              <a:rPr lang="en-US" sz="3200" b="1" i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</a:t>
            </a:r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(Ex. 3:15), 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both rabbinical and priestly traditions have replaced the Name,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Yahweh,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title, God.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name is indeed part of the name of Jerusalem, </a:t>
            </a:r>
            <a:endParaRPr lang="en-GB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scrib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71471" y="1500174"/>
            <a:ext cx="3359875" cy="414340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857760"/>
            <a:ext cx="9144000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but it is well disguised. 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it down phonetically,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Yah-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-Salem.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i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Hebrew root meaning melody or song.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David was always singing </a:t>
            </a:r>
            <a:r>
              <a:rPr lang="en-US" sz="32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Yah’s</a:t>
            </a:r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praises in Jerusalem.  </a:t>
            </a:r>
            <a:endParaRPr lang="en-GB" sz="3200" dirty="0">
              <a:solidFill>
                <a:srgbClr val="00FFCC"/>
              </a:solidFill>
            </a:endParaRPr>
          </a:p>
        </p:txBody>
      </p:sp>
      <p:pic>
        <p:nvPicPr>
          <p:cNvPr id="35842" name="Picture 2" descr="http://images.google.co.uk/url?source=imgres&amp;ct=img&amp;q=http://www.cymbalia.com/CLE3/Images_Jerusalem/Ancient%2520Jerusalem_j700.jpg&amp;usg=AFQjCNFe_Uid7zQ33_t09eJi0hnUJrqmLg"/>
          <p:cNvPicPr>
            <a:picLocks noChangeAspect="1" noChangeArrowheads="1"/>
          </p:cNvPicPr>
          <p:nvPr/>
        </p:nvPicPr>
        <p:blipFill>
          <a:blip r:embed="rId2"/>
          <a:srcRect l="5515" t="8060" r="5146" b="17788"/>
          <a:stretch>
            <a:fillRect/>
          </a:stretch>
        </p:blipFill>
        <p:spPr bwMode="auto">
          <a:xfrm>
            <a:off x="2000232" y="1571612"/>
            <a:ext cx="5157513" cy="29289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43174" y="421481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JERUSALEM</a:t>
            </a:r>
            <a:endParaRPr lang="en-GB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14876" y="1857364"/>
            <a:ext cx="44291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Israelites were known as 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Yah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surrounding nations.  </a:t>
            </a:r>
            <a:endParaRPr lang="en-GB" sz="40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37890" name="Picture 2" descr="http://images.google.co.uk/url?source=imgres&amp;ct=img&amp;q=http://www.workersforjesus.com/manna.jpg&amp;usg=AFQjCNHuxxA-W41RlvdxcJma334WoaL-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365624" cy="5233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ussia-Caucus-Mountain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23938" y="5032375"/>
            <a:ext cx="498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4797425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                                                       Pastor Eli James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DE6DE-2B5B-48F4-BC68-6EF88BD35B98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Chapter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 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Four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2071678"/>
            <a:ext cx="72866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House Of Judah</a:t>
            </a:r>
          </a:p>
          <a:p>
            <a:pPr algn="ctr"/>
            <a:r>
              <a:rPr lang="en-US" sz="5400" b="1" dirty="0" smtClean="0">
                <a:ln w="190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Taken Captive To</a:t>
            </a:r>
          </a:p>
          <a:p>
            <a:pPr algn="ctr"/>
            <a:r>
              <a:rPr lang="en-US" sz="5400" b="1" dirty="0" smtClean="0">
                <a:ln w="190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Babylon</a:t>
            </a:r>
            <a:endParaRPr lang="en-US" sz="5400" b="1" dirty="0">
              <a:ln w="1905">
                <a:solidFill>
                  <a:schemeClr val="tx1"/>
                </a:solidFill>
              </a:ln>
              <a:solidFill>
                <a:srgbClr val="000099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49292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the punishment of Israel was that He took His Name from off of our lips, 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we could abuse it no longer.  </a:t>
            </a:r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why we have forgotten His Name.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reasons for this are stated in I Chr. 22:8, Isa. 48:11 and Jer. 23: 26,27,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states,</a:t>
            </a:r>
            <a:endParaRPr lang="en-GB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13314" name="Picture 2" descr="http://images.google.co.uk/url?source=imgres&amp;ct=img&amp;q=http://bp0.blogger.com/__QPAHTtJR4g/SEzFiaxBW6I/AAAAAAAAAJ8/etmedInlp1w/s400/lips.jpg&amp;usg=AFQjCNHw31KV-CAX92yTqx3LQtcFmuBfBQ"/>
          <p:cNvPicPr>
            <a:picLocks noChangeAspect="1" noChangeArrowheads="1"/>
          </p:cNvPicPr>
          <p:nvPr/>
        </p:nvPicPr>
        <p:blipFill>
          <a:blip r:embed="rId2"/>
          <a:srcRect l="35000" t="7500"/>
          <a:stretch>
            <a:fillRect/>
          </a:stretch>
        </p:blipFill>
        <p:spPr bwMode="auto">
          <a:xfrm>
            <a:off x="5857884" y="1428736"/>
            <a:ext cx="2643186" cy="5015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214810" y="1643050"/>
            <a:ext cx="471490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long shall this be in the heart of the prophets that prophesy lies?  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they are prophets of the deceit of their own heart; </a:t>
            </a:r>
            <a:r>
              <a:rPr lang="en-US" sz="2800" b="1" i="1" u="sng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think to cause my people to forget </a:t>
            </a:r>
            <a:r>
              <a:rPr lang="en-US" sz="36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name </a:t>
            </a:r>
            <a:r>
              <a:rPr lang="en-US" sz="2800" b="1" i="1" u="sng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their dreams</a:t>
            </a:r>
            <a:r>
              <a:rPr lang="en-US" sz="2800" b="1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they tell every man to his </a:t>
            </a:r>
            <a:r>
              <a:rPr lang="en-US" sz="2800" b="1" i="1" dirty="0" err="1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</a:t>
            </a:r>
            <a:r>
              <a:rPr lang="en-US" sz="2800" b="1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their fathers have forgotten </a:t>
            </a: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name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Baal.”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images.google.co.uk/url?source=imgres&amp;ct=img&amp;q=http://www.johnsuder.com/wp-content/uploads/2007/08/billy-graham-time-cover.jpg&amp;usg=AFQjCNGYWlKFxHR08OroT-1LMGCR-x5EpQ"/>
          <p:cNvPicPr>
            <a:picLocks noChangeAspect="1" noChangeArrowheads="1"/>
          </p:cNvPicPr>
          <p:nvPr/>
        </p:nvPicPr>
        <p:blipFill>
          <a:blip r:embed="rId2"/>
          <a:srcRect b="2957"/>
          <a:stretch>
            <a:fillRect/>
          </a:stretch>
        </p:blipFill>
        <p:spPr bwMode="auto">
          <a:xfrm>
            <a:off x="285720" y="1643050"/>
            <a:ext cx="38100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00562" y="1428736"/>
            <a:ext cx="40719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Hebrew/Chaldean word for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Indeed, </a:t>
            </a:r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modern Bibles have replaced the name of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</a:t>
            </a:r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title,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LORD.</a:t>
            </a:r>
            <a:endParaRPr lang="en-GB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12290" name="Picture 2" descr="Palmyr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571875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 Of Baal – </a:t>
            </a:r>
            <a:r>
              <a:rPr lang="en-GB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Shamin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Syria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57752" y="1500174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removed Judah out of His sight in the year 586 BC.  </a:t>
            </a:r>
            <a:r>
              <a:rPr lang="en-CA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event</a:t>
            </a:r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recorded, </a:t>
            </a:r>
            <a:r>
              <a:rPr lang="en-US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other places in the Bible,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II Kings 24:</a:t>
            </a:r>
            <a:endParaRPr lang="en-GB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00076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 Taken Captive 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images.google.co.uk/url?source=imgres&amp;ct=img&amp;q=http://freepages.genealogy.rootsweb.ancestry.com/~royalancestors/book/page8/captivity.jpg&amp;usg=AFQjCNEgL1fiE1NN4R1JGlRmEryVja7FU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500033" y="1428736"/>
            <a:ext cx="389324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1285860"/>
            <a:ext cx="42148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Kings 24:  </a:t>
            </a:r>
          </a:p>
          <a:p>
            <a:endParaRPr lang="en-US" dirty="0" smtClean="0"/>
          </a:p>
          <a:p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"And Nebuchadnezzar king of Babylon came against the city [Jerusalem], </a:t>
            </a:r>
            <a:r>
              <a:rPr lang="en-US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servants did </a:t>
            </a:r>
            <a:r>
              <a:rPr lang="en-US" sz="32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beseige</a:t>
            </a:r>
            <a:r>
              <a:rPr lang="en-US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it. </a:t>
            </a:r>
            <a:r>
              <a:rPr lang="en-US" sz="32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Jehoiachin</a:t>
            </a:r>
            <a:r>
              <a:rPr lang="en-US" sz="32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 of Judah went out to the king of Babylon, </a:t>
            </a:r>
            <a:endParaRPr lang="en-GB" sz="32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00076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Siege of Jerusalem by Nebuchadnezzar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images.google.co.uk/url?source=imgres&amp;ct=img&amp;q=http://imagecache2.allposters.com/images/pic/BRGPOD/208567~Siege-of-Jerusalem-by-Nebuchadnezzar-illustration-from-the-French-translation-Posters.jpg&amp;usg=AFQjCNHI9sa0OATwr5K-yStgfpeDokYFTA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4438" t="8333" r="4585" b="11666"/>
          <a:stretch>
            <a:fillRect/>
          </a:stretch>
        </p:blipFill>
        <p:spPr bwMode="auto">
          <a:xfrm>
            <a:off x="714348" y="1571612"/>
            <a:ext cx="3643338" cy="42653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86314" y="1285860"/>
            <a:ext cx="4143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Kings 24:  </a:t>
            </a:r>
          </a:p>
          <a:p>
            <a:endParaRPr lang="en-US" dirty="0" smtClean="0"/>
          </a:p>
          <a:p>
            <a:r>
              <a:rPr lang="en-US" sz="3200" b="1" i="1" dirty="0" smtClean="0">
                <a:solidFill>
                  <a:srgbClr val="FF00FF"/>
                </a:solidFill>
              </a:rPr>
              <a:t>… he, and his mother, and his servants</a:t>
            </a:r>
            <a:r>
              <a:rPr lang="en-US" sz="3200" b="1" i="1" dirty="0" smtClean="0">
                <a:solidFill>
                  <a:srgbClr val="00B050"/>
                </a:solidFill>
              </a:rPr>
              <a:t>, and his princes, and his officers: and the king of Babylon took him in the eighth year of his reign</a:t>
            </a:r>
            <a:r>
              <a:rPr lang="en-US" sz="3200" b="1" i="1" dirty="0" smtClean="0">
                <a:solidFill>
                  <a:srgbClr val="FF9900"/>
                </a:solidFill>
              </a:rPr>
              <a:t>...And he carried away all Jerusalem, </a:t>
            </a:r>
            <a:endParaRPr lang="en-GB" sz="3200" b="1" dirty="0">
              <a:solidFill>
                <a:srgbClr val="FF9900"/>
              </a:solidFill>
            </a:endParaRPr>
          </a:p>
        </p:txBody>
      </p:sp>
      <p:pic>
        <p:nvPicPr>
          <p:cNvPr id="53250" name="Picture 2" descr="http://images.google.co.uk/url?source=imgres&amp;ct=img&amp;q=http://farm1.static.flickr.com/42/104364099_8921ed2b6b.jpg&amp;usg=AFQjCNE53hw8A_aYFPe5USgTG6An1adub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714744" cy="27860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5072074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Nebuchadnezzar’s Palace</a:t>
            </a:r>
            <a:endParaRPr lang="en-GB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00496" y="1285860"/>
            <a:ext cx="492922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Kings 24:  </a:t>
            </a:r>
          </a:p>
          <a:p>
            <a:endParaRPr lang="en-US" dirty="0" smtClean="0"/>
          </a:p>
          <a:p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all the princes, and all the mighty men of </a:t>
            </a:r>
            <a:r>
              <a:rPr lang="en-US" sz="32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valour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ten thousand captives,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all the craftsmen and smiths: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remained, </a:t>
            </a:r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poorest sort of the people of the land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(Vs. 11,12, 14.)</a:t>
            </a:r>
            <a:endParaRPr lang="en-GB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/>
          </a:p>
        </p:txBody>
      </p:sp>
      <p:pic>
        <p:nvPicPr>
          <p:cNvPr id="6" name="Picture 2" descr="http://images.google.co.uk/url?source=imgres&amp;ct=img&amp;q=http://www.american-pictures.com/genealogy/descent/photos/Nebuchadnezzar.Jerusalem.jpg&amp;usg=AFQjCNHigimLczYLVjUbvev4oh7Nk8DpqQ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3408" b="6403"/>
          <a:stretch>
            <a:fillRect/>
          </a:stretch>
        </p:blipFill>
        <p:spPr bwMode="auto">
          <a:xfrm>
            <a:off x="214282" y="2285992"/>
            <a:ext cx="3598219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00063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conquers Jerusalem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5720" y="492919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seal of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Zedekiah 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428736"/>
            <a:ext cx="42862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then installed </a:t>
            </a:r>
            <a:r>
              <a:rPr lang="en-US" sz="2800" b="1" dirty="0" err="1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Jehoiachin's</a:t>
            </a:r>
            <a:r>
              <a:rPr lang="en-US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uncle, </a:t>
            </a:r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Mattaniah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throne of Jerusalem and renamed him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Zedekiah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Zedekiah also rebelled,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causing Jerusalem to be destroyed.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then tried to install </a:t>
            </a:r>
            <a:r>
              <a:rPr lang="en-US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Gedaliah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governor. </a:t>
            </a:r>
            <a:endParaRPr lang="en-GB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4" name="Picture 2" descr="http://images.google.co.uk/url?source=imgres&amp;ct=img&amp;q=http://endtimesworldnews.punt.nl/upload/gedaliahseal.jpg&amp;usg=AFQjCNF26Bfa6OPF0m-QktNFu2QME33kBQ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2000240"/>
            <a:ext cx="3952875" cy="2638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071934" y="1571612"/>
            <a:ext cx="5072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 Kings 24:  25, 26)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came to pass in the seventh month, </a:t>
            </a:r>
            <a:r>
              <a:rPr lang="en-US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Ishmael the son of </a:t>
            </a:r>
            <a:r>
              <a:rPr lang="en-US" sz="3200" b="1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Nethaniah</a:t>
            </a:r>
            <a:r>
              <a:rPr lang="en-U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son of </a:t>
            </a:r>
            <a:r>
              <a:rPr lang="en-US" sz="3200" b="1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Elishama</a:t>
            </a:r>
            <a:r>
              <a:rPr lang="en-US" sz="32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of the seed royal</a:t>
            </a:r>
            <a:r>
              <a:rPr lang="en-US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came,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ten men with him,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smote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Gedaliah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he died,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Judahites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Chaldees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GB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8194" name="Picture 2" descr="http://images.google.co.uk/url?source=imgres&amp;ct=img&amp;q=http://www.windsorfineart.com/artists/rembrandt/images/Abraham-Casting-Out-Hagar-and-Ishmael_19399_REM_b30.jpg&amp;usg=AFQjCNHo-cbtkHHGHXtXdF19aB7DsL15Y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rcRect l="4386" t="3334" r="3508" b="3333"/>
          <a:stretch>
            <a:fillRect/>
          </a:stretch>
        </p:blipFill>
        <p:spPr bwMode="auto">
          <a:xfrm>
            <a:off x="571472" y="1714488"/>
            <a:ext cx="3000396" cy="4000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578645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Ishmael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google.co.uk/url?source=imgres&amp;ct=img&amp;q=http://blog.bibleplaces.com/uploaded_images/c5296dac4463_12EF3/benjamin.jpg&amp;usg=AFQjCNG4QWf2adNtShsJ7BVI31-6JjUm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2844" y="221455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that were with him at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Mizpah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And all the people, both small and great, and the captains of the armies, arose, and came to Egypt: for they were afraid of the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Chaldees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286248" y="857232"/>
            <a:ext cx="3500462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29058" y="6273225"/>
            <a:ext cx="521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(See also Jer. 40 and 41.)</a:t>
            </a: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023938" y="5032375"/>
            <a:ext cx="498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4213" y="2133600"/>
            <a:ext cx="7920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/>
              <a:t> </a:t>
            </a:r>
            <a:endParaRPr lang="en-GB" sz="2800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B0FA6-33C7-457E-A1F7-D8C3E6639C5D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3074" name="Picture 2" descr="http://images.google.co.uk/url?source=imgres&amp;ct=img&amp;q=http://freepages.family.rootsweb.ancestry.com/~ja7smith/judah_small.gif&amp;usg=AFQjCNEm6lz1PFz2JoH3tvmBZI-aMXI_0w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0034" y="1500174"/>
            <a:ext cx="3057032" cy="40719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9058" y="1142984"/>
            <a:ext cx="47863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stated earlier, the House of Judah had a completely separate and distinct destiny, </a:t>
            </a:r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and history from that of the House of Israel.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House of Judah was to remain in Palestine;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except for King Josiah,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of the Kings of Judah was righteous. 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4714884"/>
            <a:ext cx="91440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there was civil strife within the House of Judah,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siding with the Babylonians (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Chaldees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some with Ishmael,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“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royal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 a descendant of King David. 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people decided to go to Egypt instead of to Babylon.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(Jer. 41:10 and 43:6.)  </a:t>
            </a:r>
            <a:endParaRPr lang="en-GB" dirty="0">
              <a:solidFill>
                <a:srgbClr val="FF00FF"/>
              </a:solidFill>
            </a:endParaRPr>
          </a:p>
        </p:txBody>
      </p:sp>
      <p:pic>
        <p:nvPicPr>
          <p:cNvPr id="6146" name="Picture 2" descr="http://images.google.co.uk/url?source=imgres&amp;ct=img&amp;q=http://www.solarnavigator.net/geography/geography_images/Egypt_Sphinx_Giza_Pyramid.jpg&amp;usg=AFQjCNEOOjLi0BNvOr_24bS78E4bNhXz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071966" cy="327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000628" y="1714488"/>
            <a:ext cx="3857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number included "</a:t>
            </a:r>
            <a:r>
              <a:rPr lang="en-US" sz="2800" b="1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captains of the armies</a:t>
            </a:r>
            <a:r>
              <a:rPr lang="en-US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 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 Kings 24:26.)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we have evidence that a great number of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Judahites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specifically soldiers, shepherds,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vinedressers, and the poor, 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fled to Egypt for safety</a:t>
            </a:r>
            <a:r>
              <a:rPr lang="en-US" dirty="0" smtClean="0">
                <a:solidFill>
                  <a:srgbClr val="FF9900"/>
                </a:solidFill>
              </a:rPr>
              <a:t>.</a:t>
            </a:r>
            <a:endParaRPr lang="en-GB" dirty="0">
              <a:solidFill>
                <a:srgbClr val="FF9900"/>
              </a:solidFill>
            </a:endParaRPr>
          </a:p>
        </p:txBody>
      </p:sp>
      <p:pic>
        <p:nvPicPr>
          <p:cNvPr id="5124" name="Picture 4" descr="http://images.google.co.uk/url?source=imgres&amp;ct=img&amp;q=http://upload.wikimedia.org/wikipedia/commons/thumb/b/b7/Berber_Trade_with_Timbuktu_1300s.jpg/300px-Berber_Trade_with_Timbuktu_1300s.jpg&amp;usg=AFQjCNF1tzmluKvMobact4kN8z2xL0yV2w"/>
          <p:cNvPicPr>
            <a:picLocks noChangeAspect="1" noChangeArrowheads="1"/>
          </p:cNvPicPr>
          <p:nvPr/>
        </p:nvPicPr>
        <p:blipFill>
          <a:blip r:embed="rId2"/>
          <a:srcRect b="4444"/>
          <a:stretch>
            <a:fillRect/>
          </a:stretch>
        </p:blipFill>
        <p:spPr bwMode="auto">
          <a:xfrm>
            <a:off x="285720" y="2071678"/>
            <a:ext cx="4570678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557214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 Fleeing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14876" y="1571612"/>
            <a:ext cx="44291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There, and possibly even in Ethiopia,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Judahites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settled but were later destroyed as Jeremiah had prophesied.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(Jer. 44). 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not generally known is </a:t>
            </a:r>
            <a:r>
              <a:rPr lang="en-US" sz="28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Jeremiah’s flight continued from Egypt to </a:t>
            </a:r>
            <a:r>
              <a:rPr lang="en-US" sz="28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r>
              <a:rPr lang="en-US" sz="28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from Spain to 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r>
              <a:rPr lang="en-US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where Jeremiah finally settled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5" name="Picture 7" descr="http://images.google.co.uk/url?source=imgres&amp;ct=img&amp;q=http://www.buyimage.co.uk/ireland/general/map.gif&amp;usg=AFQjCNFn_kwUrNtfIeI0bbhxLUvwAdek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47625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2050" name="Picture 2" descr="http://images.google.co.uk/url?source=imgres&amp;ct=img&amp;q=http://www.geocities.com/worldview_3/baruchseal.jpg&amp;usg=AFQjCNFKDp4aPlZCFz8QEEg6RTsX1Cr0uw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1500174"/>
            <a:ext cx="4810125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29256" y="1428736"/>
            <a:ext cx="3429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 very great significance to our story is the fact that Jeremiah took with him Baruch,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scribe, 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Zedekiah’s two daughters,</a:t>
            </a:r>
            <a:r>
              <a:rPr lang="en-US" sz="32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were also of the “</a:t>
            </a:r>
            <a:r>
              <a:rPr lang="en-US" sz="32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royal</a:t>
            </a:r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…..</a:t>
            </a:r>
            <a:endParaRPr lang="en-GB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607220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Seal Of Baruch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00562" y="1428736"/>
            <a:ext cx="4357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The Bible does not record their names,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from the Irish records, 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names were </a:t>
            </a:r>
            <a:r>
              <a:rPr lang="en-US" sz="3200" b="1" i="1" u="sng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Scota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200" b="1" i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Tamar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took the Egyptian name of </a:t>
            </a:r>
            <a:r>
              <a:rPr lang="en-US" sz="32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 </a:t>
            </a:r>
            <a:r>
              <a:rPr lang="en-US" sz="3200" b="1" i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Tephi</a:t>
            </a:r>
            <a:r>
              <a:rPr lang="en-US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 of these two daughters will be taken up in Part 6.)</a:t>
            </a:r>
            <a:endParaRPr lang="en-GB" sz="3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3075" name="Picture 3" descr="http://images.google.co.uk/url?source=imgres&amp;ct=img&amp;q=http://www.originofnations.org/books,%2520papers/maps/tea%2520tephi.jpg&amp;usg=AFQjCNFeLwfXYJyBnkTcRL7heKr0m2luU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42910" y="1285860"/>
            <a:ext cx="3600476" cy="450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34" y="5857892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 </a:t>
            </a:r>
            <a:r>
              <a:rPr lang="en-GB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Tephi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Sailing To Ireland 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0" y="1857364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was written by Daniel while he was a captive with the other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Judahites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Benjaminites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Babylon.  This captivity lasted 70 years.  </a:t>
            </a:r>
            <a:endParaRPr lang="en-GB" dirty="0"/>
          </a:p>
        </p:txBody>
      </p:sp>
      <p:pic>
        <p:nvPicPr>
          <p:cNvPr id="55298" name="Picture 2" descr="http://images.google.co.uk/url?source=imgres&amp;ct=img&amp;q=http://oneyearbibleimages.com/daniel.jpg&amp;usg=AFQjCNFIqa9SAvdlS0SgXc7JxZ4qksDnf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852"/>
          <a:stretch>
            <a:fillRect/>
          </a:stretch>
        </p:blipFill>
        <p:spPr bwMode="auto">
          <a:xfrm>
            <a:off x="428596" y="1214422"/>
            <a:ext cx="3786214" cy="498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6211669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In Babylon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captivity of the House of Judah was also ordained by Yahweh,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 reasons similar to the captivity of the House of Israel.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BABYLON IN HER GLORY&#10;&#10;&quot;Babylon, the glory of kingdoms, the beauty of the&#10;Chaldees' excellency.&quot; Isa. 13:19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428736"/>
            <a:ext cx="5857916" cy="3471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86512" y="1357298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 where part of Judah were in captivity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43504" y="1714488"/>
            <a:ext cx="37861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Turning</a:t>
            </a:r>
            <a:r>
              <a:rPr lang="en-US" sz="40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Jeremiah, </a:t>
            </a:r>
            <a:r>
              <a:rPr lang="en-US" sz="4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24: 1-7. </a:t>
            </a:r>
            <a:r>
              <a:rPr 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read </a:t>
            </a:r>
            <a:r>
              <a:rPr lang="en-US" sz="4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parable of the good and bad figs</a:t>
            </a:r>
            <a:r>
              <a:rPr lang="en-US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GB" sz="4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6" name="Picture 4" descr="http://images.google.co.uk/url?source=imgres&amp;ct=tbn&amp;q=http://www.genesis.net.au/~bible/bible.gif&amp;usg=AFQjCNFZa3P4HEOt31m6e3exWsTV9ya2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5131210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58370" name="Picture 2" descr="http://images.google.co.uk/url?source=imgres&amp;ct=img&amp;q=http://oneyearbibleimages.com/jer_24_1_behold_two_baskets_of_figs.jpg&amp;usg=AFQjCNGls_GqlKKMkAdSPowRwMJthdm8d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1714488"/>
            <a:ext cx="3938935" cy="3914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71934" y="1428736"/>
            <a:ext cx="50720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800" b="1" i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</a:t>
            </a:r>
            <a:r>
              <a:rPr lang="en-US" sz="2800" b="1" i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shewed</a:t>
            </a:r>
            <a:r>
              <a:rPr lang="en-US" sz="2800" b="1" i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me,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behold, two baskets of figs were set before the temple of the Lord,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that </a:t>
            </a:r>
            <a:r>
              <a:rPr lang="en-US" sz="2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Nebuchadrezzar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Babylon had carried away captive </a:t>
            </a:r>
            <a:r>
              <a:rPr lang="en-US" sz="2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Jeconiah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son of </a:t>
            </a:r>
            <a:r>
              <a:rPr lang="en-US" sz="2800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Jehoiakim</a:t>
            </a:r>
            <a:r>
              <a:rPr lang="en-US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Judah… </a:t>
            </a:r>
            <a:r>
              <a:rPr lang="en-US" sz="2800" b="1" i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basket had very good figs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like the figs that are first ripe: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other basket had 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naughty figs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657671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 And Bad Figs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14810" y="1500174"/>
            <a:ext cx="492919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which could not be eaten, they were so bad... Thus saith the Lord, </a:t>
            </a:r>
            <a:r>
              <a:rPr lang="en-US" sz="32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God of Israel; Like these good figs, 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will I acknowledge them that are carried away captive of Judah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whom I have sent out of this place into the land of the Chaldeans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their good.  </a:t>
            </a:r>
            <a:endParaRPr lang="en-GB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58372" name="Picture 4" descr="http://images.google.co.uk/url?source=imgres&amp;ct=img&amp;q=http://www.karensheltonfineart.com/images/SunKissedFigsXXIX.jpg&amp;usg=AFQjCNEDvo3FWEMxlptlkIK1rDUVUg2i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714776" cy="4854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pic>
        <p:nvPicPr>
          <p:cNvPr id="21506" name="Picture 2" descr="http://images.google.co.uk/url?source=imgres&amp;ct=img&amp;q=http://www.lavistachurchofchrist.org/Pictures/Divided%2520Kingdom%2520Artwork/images/a_lost_book_found.jpg&amp;usg=AFQjCNHSaxpMhWJK7BjfuLAJumW2oe80c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143372" cy="49767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1785926"/>
            <a:ext cx="4357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Josiah instituted a brief reign of righteousness. 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Josiah proceeded to clean up the kingdom of Judah,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removing all the idols, </a:t>
            </a:r>
            <a:r>
              <a:rPr lang="en-US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groves, the high places,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eliminating all of the other abominations of pagan idol worship.</a:t>
            </a:r>
            <a:endParaRPr lang="en-GB" sz="28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4357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King Josiah Reads The Law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43504" y="1643050"/>
            <a:ext cx="37862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will set mine eyes upon them for good, </a:t>
            </a:r>
            <a:r>
              <a:rPr lang="en-US" sz="2800" b="1" i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bring them again to this land: </a:t>
            </a:r>
            <a:r>
              <a:rPr lang="en-US" sz="28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build them, </a:t>
            </a:r>
            <a:r>
              <a:rPr lang="en-US" sz="28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not pull them down; </a:t>
            </a:r>
            <a:r>
              <a:rPr lang="en-US" sz="28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plant them, and not pluck them up...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they shall return to me with their whole heart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61446" name="Picture 6" descr="http://images.google.co.uk/url?source=imgres&amp;ct=img&amp;q=http://static.newworldencyclopedia.org/thumb/e/e5/Exiles-in-Babylon.jpg/250px-Exiles-in-Babylon.jpg&amp;usg=AFQjCNFzaOTF3sVrubc7dHH-nmlIEWCM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162" y="2071678"/>
            <a:ext cx="4377328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429124" y="1714488"/>
            <a:ext cx="44291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Restating this prophecy, the good figs are to go captive to Babylon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their own good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to learn a lesson of humility and obedience.  </a:t>
            </a:r>
            <a:r>
              <a:rPr lang="en-US" sz="28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to return again to the land of Judah, and when they do, they will have been reformed and belong once again to God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GB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0" name="Picture 2" descr="http://images.google.co.uk/url?source=imgres&amp;ct=img&amp;q=http://freepages.family.rootsweb.ancestry.com/~ja7smith/judah_small.gif&amp;usg=AFQjCNEm6lz1PFz2JoH3tvmBZI-aMXI_0w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785926"/>
            <a:ext cx="3164296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0" y="1857364"/>
            <a:ext cx="43577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is,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return to His statutes and be His people again.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return from Babylon is a spiritual and moral return as well,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these good figs are to be the progenitors of the Messiah via the descendants of the House of David.</a:t>
            </a:r>
            <a:endParaRPr lang="en-GB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57346" name="Picture 2" descr="http://images.google.co.uk/url?source=imgres&amp;ct=img&amp;q=http://www.johnpratt.com/items/docs/lds/meridian/2003/images/ire_harp.gif&amp;usg=AFQjCNGLIgPDnuzcyAdKuq6KZzUqlYb4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011789" cy="4286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Harp Of David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7620" y="1428736"/>
            <a:ext cx="52863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Jeremiah,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24: 8-9</a:t>
            </a:r>
          </a:p>
          <a:p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32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 the evil figs, </a:t>
            </a:r>
            <a:r>
              <a:rPr lang="en-US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cannot be eaten,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so evil; surely thus saith the Lord,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will I give Zedekiah the king of Judah,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princes, and the residue of Jerusalem,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remain in this land, and them that dwell in the land of Egypt:</a:t>
            </a:r>
            <a:endParaRPr lang="en-GB" sz="32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56322" name="Picture 2" descr="http://images.google.co.uk/url?source=imgres&amp;ct=img&amp;q=http://www.bobbyred.com/figtree.gif&amp;usg=AFQjCNH4wu4X55WnQ3fxPykJMgRT1HofW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1785926"/>
            <a:ext cx="3286148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50070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Figs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714744" y="1785926"/>
            <a:ext cx="521497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Jeremiah, 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24: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8-9</a:t>
            </a:r>
          </a:p>
          <a:p>
            <a:endPara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deliver them to be removed into all the kingdoms of the earth for their hurt, </a:t>
            </a:r>
            <a:r>
              <a:rPr lang="en-US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a reproach and a proverb, a taunt and a curse,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the places whither I shall drive them.</a:t>
            </a:r>
            <a:endParaRPr lang="en-GB" sz="32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66564" name="Picture 4" descr="http://images.google.co.uk/url?source=imgres&amp;ct=img&amp;q=http://www.keyway.ca/gif/loyalty.gif&amp;usg=AFQjCNHRa8EI2-70ZvHmCjHoezCSb3YLT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1928802"/>
            <a:ext cx="3143272" cy="3921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592933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Zedekiah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57686" y="1785926"/>
            <a:ext cx="45005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US" sz="2800" b="1" dirty="0" err="1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Judahites</a:t>
            </a:r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refused to be taken captive,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 stayed behind in Judea,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identified as being the evil figs.  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remained in Judea intermarried with the non-Israelite inhabitants of the land and became known as the </a:t>
            </a:r>
            <a:r>
              <a:rPr lang="en-US" sz="2800" b="1" i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Samaritans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-GB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67586" name="Picture 2" descr="http://www.dangoor.com/70p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571901" cy="4854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6211669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Samaritan Priest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57752" y="1428736"/>
            <a:ext cx="42862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Kings 23:3.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king stood by a pillar, and made a covenant before Yahweh, </a:t>
            </a:r>
            <a:r>
              <a:rPr lang="en-US" sz="28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walk after Yahweh, and to keep His Commandments and His testimonies and His statutes with all their heart and with all their soul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all the people stood to the covenant.” </a:t>
            </a:r>
            <a:endParaRPr lang="en-GB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/>
              <a:t>	</a:t>
            </a:r>
            <a:endParaRPr lang="en-GB" sz="2800" dirty="0" smtClean="0"/>
          </a:p>
          <a:p>
            <a:r>
              <a:rPr lang="en-US" sz="2800" dirty="0" smtClean="0"/>
              <a:t> </a:t>
            </a:r>
            <a:endParaRPr lang="en-GB" sz="2800" dirty="0" smtClean="0"/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images.google.co.uk/url?source=imgres&amp;ct=img&amp;q=http://upload.wikimedia.org/wikipedia/commons/2/24/Josiah.gif&amp;usg=AFQjCNF2JK0vKcBptdRC-liw9_zb0Ttp8Q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1643050"/>
            <a:ext cx="4484423" cy="380045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The Babylonian Captivity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71934" y="2214554"/>
            <a:ext cx="4714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Josiah, </a:t>
            </a:r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House of Judah kept the Passover of Moses, </a:t>
            </a: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previous kings had neglected.</a:t>
            </a:r>
            <a:endParaRPr lang="en-GB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http://www.biblical-art.com/A/aurifaber/as/aurif0025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2857520" cy="459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Stained Glass Window Depicting King Josiah Keeping The Passover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pic>
        <p:nvPicPr>
          <p:cNvPr id="24578" name="Picture 2" descr="http://images.google.co.uk/url?source=imgres&amp;ct=img&amp;q=http://www.keyway.ca/jpg/priest.jpg&amp;usg=AFQjCNGl2kNfAS5DT7tlPqAyny2CtO_HW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3"/>
            <a:ext cx="2714644" cy="4750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14744" y="1357298"/>
            <a:ext cx="51435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Kings23: 22-25</a:t>
            </a:r>
            <a:r>
              <a:rPr lang="en-US" sz="2800" b="1" i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 smtClean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“Surely there was not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holden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such a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passover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days of the judges that judged Israel, </a:t>
            </a:r>
            <a:r>
              <a:rPr lang="en-US" sz="28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in all the days of the kings of Israel, 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of the kings of Judah… that he might perform the words of the law which were written in the book that </a:t>
            </a:r>
            <a:r>
              <a:rPr lang="en-US" sz="2800" b="1" i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Hilkiah</a:t>
            </a:r>
            <a:r>
              <a:rPr lang="en-US" sz="2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priest found in the house of the Lord. </a:t>
            </a:r>
            <a:endParaRPr lang="en-GB" sz="2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628652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Hilkiah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Priest 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285860"/>
            <a:ext cx="457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Kings23: 22-25</a:t>
            </a:r>
            <a:r>
              <a:rPr lang="en-US" sz="3200" b="1" i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like unto him was there no king before him,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turned to the Lord with all his heart, </a:t>
            </a:r>
            <a:r>
              <a:rPr lang="en-US" sz="32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all his soul,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with all his might, </a:t>
            </a:r>
            <a:r>
              <a:rPr lang="en-US" sz="3200" b="1" i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all the law of Moses;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after him arose there any like him.”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images.google.co.uk/url?source=imgres&amp;ct=img&amp;q=http://www.mitzvot.org/mitzvot.jpg/mitzvot-full%3Binit:.jpg&amp;usg=AFQjCNFGrO02AcmjbX3hgIgFkbfLXDPg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786182" cy="4937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Migrations Of Israel – Chapter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000240"/>
            <a:ext cx="4143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King Josiah, </a:t>
            </a:r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</a:t>
            </a:r>
            <a:r>
              <a:rPr lang="en-US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House of Judah became just as wicked as the House of Israel.  </a:t>
            </a:r>
            <a:endParaRPr lang="en-GB" sz="36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26626" name="AutoShape 2" descr="http://images.google.co.uk/url?source=imgres&amp;ct=img&amp;q=http://www.johnpratt.com/items/docs/lds/meridian/2006/images/elijah_baal.jpg&amp;usg=AFQjCNF9dIAMaxrM_hQJOwk9V94ZMbin4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28" name="AutoShape 4" descr="http://images.google.co.uk/url?source=imgres&amp;ct=img&amp;q=http://www.johnpratt.com/items/docs/lds/meridian/2006/images/elijah_baal.jpg&amp;usg=AFQjCNF9dIAMaxrM_hQJOwk9V94ZMbin4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30" name="AutoShape 6" descr="http://images.google.co.uk/url?source=imgres&amp;ct=img&amp;q=http://www.johnpratt.com/items/docs/lds/meridian/2006/images/elijah_baal.jpg&amp;usg=AFQjCNF9dIAMaxrM_hQJOwk9V94ZMbin4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32" name="AutoShape 8" descr="http://images.google.co.uk/url?source=imgres&amp;ct=img&amp;q=http://www.johnpratt.com/items/docs/lds/meridian/2006/images/elijah_baal.jpg&amp;usg=AFQjCNF9dIAMaxrM_hQJOwk9V94ZMbin4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34" name="AutoShape 10" descr="http://images.google.co.uk/url?source=imgres&amp;ct=img&amp;q=http://www.johnpratt.com/items/docs/lds/meridian/2006/images/elijah_baal.jpg&amp;usg=AFQjCNF9dIAMaxrM_hQJOwk9V94ZMbin4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36" name="AutoShape 12" descr="http://images.google.co.uk/url?source=imgres&amp;ct=img&amp;q=http://www.johnpratt.com/items/docs/lds/meridian/2006/images/elijah_baal.jpg&amp;usg=AFQjCNF9dIAMaxrM_hQJOwk9V94ZMbin4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38" name="Picture 14" descr="http://images.google.co.uk/url?source=imgres&amp;ct=img&amp;q=http://www.johnpratt.com/items/docs/lds/meridian/2006/images/elijah_baal.jpg&amp;usg=AFQjCNF9dIAMaxrM_hQJOwk9V94ZMbin4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319178" cy="4143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42910" y="600076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Baal Worship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3E67-5C79-479F-AB5C-72F4E300CB6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2322</Words>
  <Application>Microsoft Office PowerPoint</Application>
  <PresentationFormat>On-screen Show (4:3)</PresentationFormat>
  <Paragraphs>215</Paragraphs>
  <Slides>50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</vt:lpstr>
      <vt:lpstr>Migrations Of Israel – Chapter 4 The Babylonian Captivity </vt:lpstr>
      <vt:lpstr>Migrations Of Israel – Chapter 4 The Babylonian Captivity 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  <vt:lpstr>Migrations Of Israel – Chapter 4 The Babylonian Captivity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Pead</dc:creator>
  <cp:lastModifiedBy>Chris Pead</cp:lastModifiedBy>
  <cp:revision>21</cp:revision>
  <dcterms:created xsi:type="dcterms:W3CDTF">2009-02-10T11:51:48Z</dcterms:created>
  <dcterms:modified xsi:type="dcterms:W3CDTF">2009-02-14T11:03:32Z</dcterms:modified>
</cp:coreProperties>
</file>