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63"/>
  </p:notesMasterIdLst>
  <p:sldIdLst>
    <p:sldId id="267" r:id="rId2"/>
    <p:sldId id="256" r:id="rId3"/>
    <p:sldId id="266" r:id="rId4"/>
    <p:sldId id="268" r:id="rId5"/>
    <p:sldId id="269" r:id="rId6"/>
    <p:sldId id="271" r:id="rId7"/>
    <p:sldId id="272" r:id="rId8"/>
    <p:sldId id="273" r:id="rId9"/>
    <p:sldId id="264" r:id="rId10"/>
    <p:sldId id="263" r:id="rId11"/>
    <p:sldId id="296" r:id="rId12"/>
    <p:sldId id="274" r:id="rId13"/>
    <p:sldId id="270" r:id="rId14"/>
    <p:sldId id="275" r:id="rId15"/>
    <p:sldId id="276" r:id="rId16"/>
    <p:sldId id="277" r:id="rId17"/>
    <p:sldId id="278" r:id="rId18"/>
    <p:sldId id="279" r:id="rId19"/>
    <p:sldId id="280" r:id="rId20"/>
    <p:sldId id="320" r:id="rId21"/>
    <p:sldId id="321" r:id="rId22"/>
    <p:sldId id="322"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312" r:id="rId37"/>
    <p:sldId id="313" r:id="rId38"/>
    <p:sldId id="319" r:id="rId39"/>
    <p:sldId id="314" r:id="rId40"/>
    <p:sldId id="315" r:id="rId41"/>
    <p:sldId id="316" r:id="rId42"/>
    <p:sldId id="317" r:id="rId43"/>
    <p:sldId id="294" r:id="rId44"/>
    <p:sldId id="297" r:id="rId45"/>
    <p:sldId id="298" r:id="rId46"/>
    <p:sldId id="299" r:id="rId47"/>
    <p:sldId id="300" r:id="rId48"/>
    <p:sldId id="301" r:id="rId49"/>
    <p:sldId id="302" r:id="rId50"/>
    <p:sldId id="303" r:id="rId51"/>
    <p:sldId id="304" r:id="rId52"/>
    <p:sldId id="305" r:id="rId53"/>
    <p:sldId id="308" r:id="rId54"/>
    <p:sldId id="306" r:id="rId55"/>
    <p:sldId id="307" r:id="rId56"/>
    <p:sldId id="309" r:id="rId57"/>
    <p:sldId id="310" r:id="rId58"/>
    <p:sldId id="311" r:id="rId59"/>
    <p:sldId id="295" r:id="rId60"/>
    <p:sldId id="323" r:id="rId61"/>
    <p:sldId id="324" r:id="rId62"/>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FF0000"/>
    <a:srgbClr val="00FFFF"/>
    <a:srgbClr val="FF00FF"/>
    <a:srgbClr val="33CC33"/>
    <a:srgbClr val="FFFF00"/>
    <a:srgbClr val="CCCC0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898" y="3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276208CB-10D0-4CE6-B668-36DFF720DADF}"/>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ltLang="en-US"/>
          </a:p>
        </p:txBody>
      </p:sp>
      <p:sp>
        <p:nvSpPr>
          <p:cNvPr id="71683" name="Rectangle 3">
            <a:extLst>
              <a:ext uri="{FF2B5EF4-FFF2-40B4-BE49-F238E27FC236}">
                <a16:creationId xmlns:a16="http://schemas.microsoft.com/office/drawing/2014/main" id="{C6D61EF1-7C36-4333-A1D8-3E804FE68331}"/>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ltLang="en-US"/>
          </a:p>
        </p:txBody>
      </p:sp>
      <p:sp>
        <p:nvSpPr>
          <p:cNvPr id="71684" name="Rectangle 4">
            <a:extLst>
              <a:ext uri="{FF2B5EF4-FFF2-40B4-BE49-F238E27FC236}">
                <a16:creationId xmlns:a16="http://schemas.microsoft.com/office/drawing/2014/main" id="{D1EEE671-6DBC-48EB-A4E6-FB11F3C27A47}"/>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685" name="Rectangle 5">
            <a:extLst>
              <a:ext uri="{FF2B5EF4-FFF2-40B4-BE49-F238E27FC236}">
                <a16:creationId xmlns:a16="http://schemas.microsoft.com/office/drawing/2014/main" id="{9880656B-509D-4570-93B0-A2996FBE864E}"/>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71686" name="Rectangle 6">
            <a:extLst>
              <a:ext uri="{FF2B5EF4-FFF2-40B4-BE49-F238E27FC236}">
                <a16:creationId xmlns:a16="http://schemas.microsoft.com/office/drawing/2014/main" id="{CCC26763-A1A0-434B-9494-26E2F1FBA6FB}"/>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ltLang="en-US"/>
          </a:p>
        </p:txBody>
      </p:sp>
      <p:sp>
        <p:nvSpPr>
          <p:cNvPr id="71687" name="Rectangle 7">
            <a:extLst>
              <a:ext uri="{FF2B5EF4-FFF2-40B4-BE49-F238E27FC236}">
                <a16:creationId xmlns:a16="http://schemas.microsoft.com/office/drawing/2014/main" id="{AB27C580-F12F-4967-AD9B-96FFAA4C50F2}"/>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AD01E7BC-4502-4861-8F5E-E2457EB65D1D}"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E2297DC-7AE9-474E-A295-67EFA70ACEC6}"/>
              </a:ext>
            </a:extLst>
          </p:cNvPr>
          <p:cNvSpPr>
            <a:spLocks noGrp="1" noChangeArrowheads="1"/>
          </p:cNvSpPr>
          <p:nvPr>
            <p:ph type="sldNum" sz="quarter" idx="5"/>
          </p:nvPr>
        </p:nvSpPr>
        <p:spPr>
          <a:ln/>
        </p:spPr>
        <p:txBody>
          <a:bodyPr/>
          <a:lstStyle/>
          <a:p>
            <a:fld id="{21FB6E9E-9B23-48E2-9EAA-5BB4CAA05A3B}" type="slidenum">
              <a:rPr lang="en-GB" altLang="en-US"/>
              <a:pPr/>
              <a:t>1</a:t>
            </a:fld>
            <a:endParaRPr lang="en-GB" altLang="en-US"/>
          </a:p>
        </p:txBody>
      </p:sp>
      <p:sp>
        <p:nvSpPr>
          <p:cNvPr id="72706" name="Rectangle 2">
            <a:extLst>
              <a:ext uri="{FF2B5EF4-FFF2-40B4-BE49-F238E27FC236}">
                <a16:creationId xmlns:a16="http://schemas.microsoft.com/office/drawing/2014/main" id="{05E0323F-3188-4114-89B1-911AEAD1BDDF}"/>
              </a:ext>
            </a:extLst>
          </p:cNvPr>
          <p:cNvSpPr>
            <a:spLocks noRot="1" noChangeArrowheads="1" noTextEdit="1"/>
          </p:cNvSpPr>
          <p:nvPr>
            <p:ph type="sldImg"/>
          </p:nvPr>
        </p:nvSpPr>
        <p:spPr>
          <a:ln/>
        </p:spPr>
      </p:sp>
      <p:sp>
        <p:nvSpPr>
          <p:cNvPr id="72707" name="Rectangle 3">
            <a:extLst>
              <a:ext uri="{FF2B5EF4-FFF2-40B4-BE49-F238E27FC236}">
                <a16:creationId xmlns:a16="http://schemas.microsoft.com/office/drawing/2014/main" id="{D682FAA3-C2C0-4F8D-92DA-A7B17365194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AC0F050-6989-4ECD-A668-C5CCF314F869}"/>
              </a:ext>
            </a:extLst>
          </p:cNvPr>
          <p:cNvSpPr>
            <a:spLocks noGrp="1" noChangeArrowheads="1"/>
          </p:cNvSpPr>
          <p:nvPr>
            <p:ph type="sldNum" sz="quarter" idx="5"/>
          </p:nvPr>
        </p:nvSpPr>
        <p:spPr>
          <a:ln/>
        </p:spPr>
        <p:txBody>
          <a:bodyPr/>
          <a:lstStyle/>
          <a:p>
            <a:fld id="{04F552A6-CB59-4D99-8551-2829A700B67B}" type="slidenum">
              <a:rPr lang="en-GB" altLang="en-US"/>
              <a:pPr/>
              <a:t>12</a:t>
            </a:fld>
            <a:endParaRPr lang="en-GB" altLang="en-US"/>
          </a:p>
        </p:txBody>
      </p:sp>
      <p:sp>
        <p:nvSpPr>
          <p:cNvPr id="82946" name="Rectangle 2">
            <a:extLst>
              <a:ext uri="{FF2B5EF4-FFF2-40B4-BE49-F238E27FC236}">
                <a16:creationId xmlns:a16="http://schemas.microsoft.com/office/drawing/2014/main" id="{310BE862-85AB-4024-AF77-6C548FED6161}"/>
              </a:ext>
            </a:extLst>
          </p:cNvPr>
          <p:cNvSpPr>
            <a:spLocks noRot="1" noChangeArrowheads="1" noTextEdit="1"/>
          </p:cNvSpPr>
          <p:nvPr>
            <p:ph type="sldImg"/>
          </p:nvPr>
        </p:nvSpPr>
        <p:spPr>
          <a:ln/>
        </p:spPr>
      </p:sp>
      <p:sp>
        <p:nvSpPr>
          <p:cNvPr id="82947" name="Rectangle 3">
            <a:extLst>
              <a:ext uri="{FF2B5EF4-FFF2-40B4-BE49-F238E27FC236}">
                <a16:creationId xmlns:a16="http://schemas.microsoft.com/office/drawing/2014/main" id="{AF410058-E666-4828-95B0-B45D57C889B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ABDAE80-66B0-4D48-83C3-F54C82B85EC0}"/>
              </a:ext>
            </a:extLst>
          </p:cNvPr>
          <p:cNvSpPr>
            <a:spLocks noGrp="1" noChangeArrowheads="1"/>
          </p:cNvSpPr>
          <p:nvPr>
            <p:ph type="sldNum" sz="quarter" idx="5"/>
          </p:nvPr>
        </p:nvSpPr>
        <p:spPr>
          <a:ln/>
        </p:spPr>
        <p:txBody>
          <a:bodyPr/>
          <a:lstStyle/>
          <a:p>
            <a:fld id="{C65E5C83-0734-4DE2-A9CD-FC0544CCAA44}" type="slidenum">
              <a:rPr lang="en-GB" altLang="en-US"/>
              <a:pPr/>
              <a:t>59</a:t>
            </a:fld>
            <a:endParaRPr lang="en-GB" altLang="en-US"/>
          </a:p>
        </p:txBody>
      </p:sp>
      <p:sp>
        <p:nvSpPr>
          <p:cNvPr id="123906" name="Rectangle 2">
            <a:extLst>
              <a:ext uri="{FF2B5EF4-FFF2-40B4-BE49-F238E27FC236}">
                <a16:creationId xmlns:a16="http://schemas.microsoft.com/office/drawing/2014/main" id="{7BE1479D-32FD-4F8A-99DE-FF9CFB213913}"/>
              </a:ext>
            </a:extLst>
          </p:cNvPr>
          <p:cNvSpPr>
            <a:spLocks noRot="1" noChangeArrowheads="1" noTextEdit="1"/>
          </p:cNvSpPr>
          <p:nvPr>
            <p:ph type="sldImg"/>
          </p:nvPr>
        </p:nvSpPr>
        <p:spPr>
          <a:ln/>
        </p:spPr>
      </p:sp>
      <p:sp>
        <p:nvSpPr>
          <p:cNvPr id="123907" name="Rectangle 3">
            <a:extLst>
              <a:ext uri="{FF2B5EF4-FFF2-40B4-BE49-F238E27FC236}">
                <a16:creationId xmlns:a16="http://schemas.microsoft.com/office/drawing/2014/main" id="{E8A89FB5-9ADE-4421-8326-046DBB0CC8B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90DB808-FD6F-486D-A1AC-795202CF3CB1}"/>
              </a:ext>
            </a:extLst>
          </p:cNvPr>
          <p:cNvSpPr>
            <a:spLocks noGrp="1" noChangeArrowheads="1"/>
          </p:cNvSpPr>
          <p:nvPr>
            <p:ph type="sldNum" sz="quarter" idx="5"/>
          </p:nvPr>
        </p:nvSpPr>
        <p:spPr>
          <a:ln/>
        </p:spPr>
        <p:txBody>
          <a:bodyPr/>
          <a:lstStyle/>
          <a:p>
            <a:fld id="{3D67A26B-BB8E-4006-BE54-EAB3E51F6090}" type="slidenum">
              <a:rPr lang="en-GB" altLang="en-US"/>
              <a:pPr/>
              <a:t>60</a:t>
            </a:fld>
            <a:endParaRPr lang="en-GB" altLang="en-US"/>
          </a:p>
        </p:txBody>
      </p:sp>
      <p:sp>
        <p:nvSpPr>
          <p:cNvPr id="180226" name="Rectangle 2">
            <a:extLst>
              <a:ext uri="{FF2B5EF4-FFF2-40B4-BE49-F238E27FC236}">
                <a16:creationId xmlns:a16="http://schemas.microsoft.com/office/drawing/2014/main" id="{C3860FC9-FEC3-4F2A-B82F-B61560FA2A47}"/>
              </a:ext>
            </a:extLst>
          </p:cNvPr>
          <p:cNvSpPr>
            <a:spLocks noRot="1" noChangeArrowheads="1" noTextEdit="1"/>
          </p:cNvSpPr>
          <p:nvPr>
            <p:ph type="sldImg"/>
          </p:nvPr>
        </p:nvSpPr>
        <p:spPr>
          <a:ln/>
        </p:spPr>
      </p:sp>
      <p:sp>
        <p:nvSpPr>
          <p:cNvPr id="180227" name="Rectangle 3">
            <a:extLst>
              <a:ext uri="{FF2B5EF4-FFF2-40B4-BE49-F238E27FC236}">
                <a16:creationId xmlns:a16="http://schemas.microsoft.com/office/drawing/2014/main" id="{0B77DE7A-EE45-4294-B6AF-EEAD6D93A25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20E6552-D954-4040-AF40-86C8575506E5}"/>
              </a:ext>
            </a:extLst>
          </p:cNvPr>
          <p:cNvSpPr>
            <a:spLocks noGrp="1" noChangeArrowheads="1"/>
          </p:cNvSpPr>
          <p:nvPr>
            <p:ph type="sldNum" sz="quarter" idx="5"/>
          </p:nvPr>
        </p:nvSpPr>
        <p:spPr>
          <a:ln/>
        </p:spPr>
        <p:txBody>
          <a:bodyPr/>
          <a:lstStyle/>
          <a:p>
            <a:fld id="{4822D9DB-8DA4-4B95-BAC2-05F8F32EE8CA}" type="slidenum">
              <a:rPr lang="en-GB" altLang="en-US"/>
              <a:pPr/>
              <a:t>61</a:t>
            </a:fld>
            <a:endParaRPr lang="en-GB" altLang="en-US"/>
          </a:p>
        </p:txBody>
      </p:sp>
      <p:sp>
        <p:nvSpPr>
          <p:cNvPr id="182274" name="Rectangle 2">
            <a:extLst>
              <a:ext uri="{FF2B5EF4-FFF2-40B4-BE49-F238E27FC236}">
                <a16:creationId xmlns:a16="http://schemas.microsoft.com/office/drawing/2014/main" id="{5BFF5462-3FC8-4B96-92E4-542767E9D814}"/>
              </a:ext>
            </a:extLst>
          </p:cNvPr>
          <p:cNvSpPr>
            <a:spLocks noRot="1" noChangeArrowheads="1" noTextEdit="1"/>
          </p:cNvSpPr>
          <p:nvPr>
            <p:ph type="sldImg"/>
          </p:nvPr>
        </p:nvSpPr>
        <p:spPr>
          <a:ln/>
        </p:spPr>
      </p:sp>
      <p:sp>
        <p:nvSpPr>
          <p:cNvPr id="182275" name="Rectangle 3">
            <a:extLst>
              <a:ext uri="{FF2B5EF4-FFF2-40B4-BE49-F238E27FC236}">
                <a16:creationId xmlns:a16="http://schemas.microsoft.com/office/drawing/2014/main" id="{B293505B-2BE5-4496-A689-9E86B7EF6985}"/>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9154" name="Group 2">
            <a:extLst>
              <a:ext uri="{FF2B5EF4-FFF2-40B4-BE49-F238E27FC236}">
                <a16:creationId xmlns:a16="http://schemas.microsoft.com/office/drawing/2014/main" id="{D1ADB463-734E-4277-993D-4A06B2CC5572}"/>
              </a:ext>
            </a:extLst>
          </p:cNvPr>
          <p:cNvGrpSpPr>
            <a:grpSpLocks/>
          </p:cNvGrpSpPr>
          <p:nvPr/>
        </p:nvGrpSpPr>
        <p:grpSpPr bwMode="auto">
          <a:xfrm>
            <a:off x="-6350" y="20638"/>
            <a:ext cx="9144000" cy="6858000"/>
            <a:chOff x="0" y="0"/>
            <a:chExt cx="5760" cy="4320"/>
          </a:xfrm>
        </p:grpSpPr>
        <p:sp>
          <p:nvSpPr>
            <p:cNvPr id="49155" name="Freeform 3">
              <a:extLst>
                <a:ext uri="{FF2B5EF4-FFF2-40B4-BE49-F238E27FC236}">
                  <a16:creationId xmlns:a16="http://schemas.microsoft.com/office/drawing/2014/main" id="{71E5DA88-7B9E-418C-955F-65C7A8CFB5D0}"/>
                </a:ext>
              </a:extLst>
            </p:cNvPr>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56" name="Freeform 4">
              <a:extLst>
                <a:ext uri="{FF2B5EF4-FFF2-40B4-BE49-F238E27FC236}">
                  <a16:creationId xmlns:a16="http://schemas.microsoft.com/office/drawing/2014/main" id="{9917A095-4183-4206-BF36-BA7362166B02}"/>
                </a:ext>
              </a:extLst>
            </p:cNvPr>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9157" name="Freeform 5">
            <a:extLst>
              <a:ext uri="{FF2B5EF4-FFF2-40B4-BE49-F238E27FC236}">
                <a16:creationId xmlns:a16="http://schemas.microsoft.com/office/drawing/2014/main" id="{04CD5AC1-3DE7-40EF-9159-11476824EB66}"/>
              </a:ext>
            </a:extLst>
          </p:cNvPr>
          <p:cNvSpPr>
            <a:spLocks/>
          </p:cNvSpPr>
          <p:nvPr/>
        </p:nvSpPr>
        <p:spPr bwMode="hidden">
          <a:xfrm>
            <a:off x="6242050" y="626903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9158" name="Group 6">
            <a:extLst>
              <a:ext uri="{FF2B5EF4-FFF2-40B4-BE49-F238E27FC236}">
                <a16:creationId xmlns:a16="http://schemas.microsoft.com/office/drawing/2014/main" id="{92D7C435-8452-4657-9B04-3B09598055E0}"/>
              </a:ext>
            </a:extLst>
          </p:cNvPr>
          <p:cNvGrpSpPr>
            <a:grpSpLocks/>
          </p:cNvGrpSpPr>
          <p:nvPr/>
        </p:nvGrpSpPr>
        <p:grpSpPr bwMode="auto">
          <a:xfrm>
            <a:off x="-1588" y="6034088"/>
            <a:ext cx="7845426" cy="850900"/>
            <a:chOff x="0" y="3792"/>
            <a:chExt cx="4942" cy="536"/>
          </a:xfrm>
        </p:grpSpPr>
        <p:sp>
          <p:nvSpPr>
            <p:cNvPr id="49159" name="Freeform 7">
              <a:extLst>
                <a:ext uri="{FF2B5EF4-FFF2-40B4-BE49-F238E27FC236}">
                  <a16:creationId xmlns:a16="http://schemas.microsoft.com/office/drawing/2014/main" id="{C32F2BF6-FE46-4AEC-8F01-7FA62AC86A50}"/>
                </a:ext>
              </a:extLst>
            </p:cNvPr>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9160" name="Group 8">
              <a:extLst>
                <a:ext uri="{FF2B5EF4-FFF2-40B4-BE49-F238E27FC236}">
                  <a16:creationId xmlns:a16="http://schemas.microsoft.com/office/drawing/2014/main" id="{A83417B9-60CD-4289-B953-0F1771CEAB2F}"/>
                </a:ext>
              </a:extLst>
            </p:cNvPr>
            <p:cNvGrpSpPr>
              <a:grpSpLocks/>
            </p:cNvGrpSpPr>
            <p:nvPr userDrawn="1"/>
          </p:nvGrpSpPr>
          <p:grpSpPr bwMode="auto">
            <a:xfrm>
              <a:off x="2486" y="3792"/>
              <a:ext cx="2456" cy="536"/>
              <a:chOff x="2486" y="3792"/>
              <a:chExt cx="2456" cy="536"/>
            </a:xfrm>
          </p:grpSpPr>
          <p:sp>
            <p:nvSpPr>
              <p:cNvPr id="49161" name="Freeform 9">
                <a:extLst>
                  <a:ext uri="{FF2B5EF4-FFF2-40B4-BE49-F238E27FC236}">
                    <a16:creationId xmlns:a16="http://schemas.microsoft.com/office/drawing/2014/main" id="{F4C91A9E-4C52-4924-96F4-2041521B3D48}"/>
                  </a:ext>
                </a:extLst>
              </p:cNvPr>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62" name="Freeform 10">
                <a:extLst>
                  <a:ext uri="{FF2B5EF4-FFF2-40B4-BE49-F238E27FC236}">
                    <a16:creationId xmlns:a16="http://schemas.microsoft.com/office/drawing/2014/main" id="{2354B828-8C8B-4A3B-9239-16C856AC99FE}"/>
                  </a:ext>
                </a:extLst>
              </p:cNvPr>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63" name="Freeform 11">
                <a:extLst>
                  <a:ext uri="{FF2B5EF4-FFF2-40B4-BE49-F238E27FC236}">
                    <a16:creationId xmlns:a16="http://schemas.microsoft.com/office/drawing/2014/main" id="{375C16D5-F713-4839-AB7D-B99387BA607E}"/>
                  </a:ext>
                </a:extLst>
              </p:cNvPr>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64" name="Freeform 12">
                <a:extLst>
                  <a:ext uri="{FF2B5EF4-FFF2-40B4-BE49-F238E27FC236}">
                    <a16:creationId xmlns:a16="http://schemas.microsoft.com/office/drawing/2014/main" id="{05077C48-8259-498D-BBF9-273CC4E47CFC}"/>
                  </a:ext>
                </a:extLst>
              </p:cNvPr>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65" name="Freeform 13">
                <a:extLst>
                  <a:ext uri="{FF2B5EF4-FFF2-40B4-BE49-F238E27FC236}">
                    <a16:creationId xmlns:a16="http://schemas.microsoft.com/office/drawing/2014/main" id="{452453E4-C28A-4FC1-9814-F41F73EBB9BA}"/>
                  </a:ext>
                </a:extLst>
              </p:cNvPr>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9166" name="Freeform 14">
              <a:extLst>
                <a:ext uri="{FF2B5EF4-FFF2-40B4-BE49-F238E27FC236}">
                  <a16:creationId xmlns:a16="http://schemas.microsoft.com/office/drawing/2014/main" id="{4CAEE152-0F05-497C-BBAF-E206279AF512}"/>
                </a:ext>
              </a:extLst>
            </p:cNvPr>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9167" name="Group 15">
            <a:extLst>
              <a:ext uri="{FF2B5EF4-FFF2-40B4-BE49-F238E27FC236}">
                <a16:creationId xmlns:a16="http://schemas.microsoft.com/office/drawing/2014/main" id="{BB8CB279-9391-400C-A917-8BD921D8B33C}"/>
              </a:ext>
            </a:extLst>
          </p:cNvPr>
          <p:cNvGrpSpPr>
            <a:grpSpLocks/>
          </p:cNvGrpSpPr>
          <p:nvPr/>
        </p:nvGrpSpPr>
        <p:grpSpPr bwMode="auto">
          <a:xfrm>
            <a:off x="627063" y="6021388"/>
            <a:ext cx="5684837" cy="849312"/>
            <a:chOff x="395" y="3793"/>
            <a:chExt cx="3581" cy="535"/>
          </a:xfrm>
        </p:grpSpPr>
        <p:sp>
          <p:nvSpPr>
            <p:cNvPr id="49168" name="Freeform 16">
              <a:extLst>
                <a:ext uri="{FF2B5EF4-FFF2-40B4-BE49-F238E27FC236}">
                  <a16:creationId xmlns:a16="http://schemas.microsoft.com/office/drawing/2014/main" id="{D47DAC04-6FEB-4351-AFF9-FC7F0BFD9F3C}"/>
                </a:ext>
              </a:extLst>
            </p:cNvPr>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69" name="Freeform 17">
              <a:extLst>
                <a:ext uri="{FF2B5EF4-FFF2-40B4-BE49-F238E27FC236}">
                  <a16:creationId xmlns:a16="http://schemas.microsoft.com/office/drawing/2014/main" id="{FDE42083-4A96-435F-9529-EB1BE70F07DC}"/>
                </a:ext>
              </a:extLst>
            </p:cNvPr>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70" name="Freeform 18">
              <a:extLst>
                <a:ext uri="{FF2B5EF4-FFF2-40B4-BE49-F238E27FC236}">
                  <a16:creationId xmlns:a16="http://schemas.microsoft.com/office/drawing/2014/main" id="{0C0C00BF-586A-40D4-A41F-57ADA3B424B5}"/>
                </a:ext>
              </a:extLst>
            </p:cNvPr>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71" name="Freeform 19">
              <a:extLst>
                <a:ext uri="{FF2B5EF4-FFF2-40B4-BE49-F238E27FC236}">
                  <a16:creationId xmlns:a16="http://schemas.microsoft.com/office/drawing/2014/main" id="{DFDC71C0-909E-447C-ACA3-23CF0351CC1C}"/>
                </a:ext>
              </a:extLst>
            </p:cNvPr>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72" name="Freeform 20">
              <a:extLst>
                <a:ext uri="{FF2B5EF4-FFF2-40B4-BE49-F238E27FC236}">
                  <a16:creationId xmlns:a16="http://schemas.microsoft.com/office/drawing/2014/main" id="{E63712EE-731F-44FA-AA67-BF485D4C6A68}"/>
                </a:ext>
              </a:extLst>
            </p:cNvPr>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73" name="Freeform 21">
              <a:extLst>
                <a:ext uri="{FF2B5EF4-FFF2-40B4-BE49-F238E27FC236}">
                  <a16:creationId xmlns:a16="http://schemas.microsoft.com/office/drawing/2014/main" id="{23EA4E8D-1C6C-49A3-8092-CF8E1B8342D5}"/>
                </a:ext>
              </a:extLst>
            </p:cNvPr>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9174" name="Rectangle 22">
            <a:extLst>
              <a:ext uri="{FF2B5EF4-FFF2-40B4-BE49-F238E27FC236}">
                <a16:creationId xmlns:a16="http://schemas.microsoft.com/office/drawing/2014/main" id="{0E81E38A-B2A8-4593-9FC8-E194DA516947}"/>
              </a:ext>
            </a:extLst>
          </p:cNvPr>
          <p:cNvSpPr>
            <a:spLocks noGrp="1" noChangeArrowheads="1"/>
          </p:cNvSpPr>
          <p:nvPr>
            <p:ph type="ctrTitle" sz="quarter"/>
          </p:nvPr>
        </p:nvSpPr>
        <p:spPr>
          <a:xfrm>
            <a:off x="457200" y="1447800"/>
            <a:ext cx="8229600" cy="1736725"/>
          </a:xfrm>
        </p:spPr>
        <p:txBody>
          <a:bodyPr/>
          <a:lstStyle>
            <a:lvl1pPr>
              <a:defRPr sz="5400"/>
            </a:lvl1pPr>
          </a:lstStyle>
          <a:p>
            <a:pPr lvl="0"/>
            <a:r>
              <a:rPr lang="en-GB" altLang="en-US" noProof="0"/>
              <a:t>Click to edit Master title style</a:t>
            </a:r>
          </a:p>
        </p:txBody>
      </p:sp>
      <p:sp>
        <p:nvSpPr>
          <p:cNvPr id="49175" name="Rectangle 23">
            <a:extLst>
              <a:ext uri="{FF2B5EF4-FFF2-40B4-BE49-F238E27FC236}">
                <a16:creationId xmlns:a16="http://schemas.microsoft.com/office/drawing/2014/main" id="{5DC13962-46F0-460A-A50C-0C363C2EEF33}"/>
              </a:ext>
            </a:extLst>
          </p:cNvPr>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pPr lvl="0"/>
            <a:r>
              <a:rPr lang="en-GB" altLang="en-US" noProof="0"/>
              <a:t>Click to edit Master subtitle style</a:t>
            </a:r>
          </a:p>
        </p:txBody>
      </p:sp>
      <p:sp>
        <p:nvSpPr>
          <p:cNvPr id="49176" name="Rectangle 24">
            <a:extLst>
              <a:ext uri="{FF2B5EF4-FFF2-40B4-BE49-F238E27FC236}">
                <a16:creationId xmlns:a16="http://schemas.microsoft.com/office/drawing/2014/main" id="{F720AC95-3E8A-463D-B84B-D16907135971}"/>
              </a:ext>
            </a:extLst>
          </p:cNvPr>
          <p:cNvSpPr>
            <a:spLocks noGrp="1" noChangeArrowheads="1"/>
          </p:cNvSpPr>
          <p:nvPr>
            <p:ph type="dt" sz="quarter" idx="2"/>
          </p:nvPr>
        </p:nvSpPr>
        <p:spPr/>
        <p:txBody>
          <a:bodyPr/>
          <a:lstStyle>
            <a:lvl1pPr>
              <a:defRPr/>
            </a:lvl1pPr>
          </a:lstStyle>
          <a:p>
            <a:endParaRPr lang="en-GB" altLang="en-US"/>
          </a:p>
        </p:txBody>
      </p:sp>
      <p:sp>
        <p:nvSpPr>
          <p:cNvPr id="49177" name="Rectangle 25">
            <a:extLst>
              <a:ext uri="{FF2B5EF4-FFF2-40B4-BE49-F238E27FC236}">
                <a16:creationId xmlns:a16="http://schemas.microsoft.com/office/drawing/2014/main" id="{D0F15D97-C5FA-4CB1-A34D-E8024FF01B09}"/>
              </a:ext>
            </a:extLst>
          </p:cNvPr>
          <p:cNvSpPr>
            <a:spLocks noGrp="1" noChangeArrowheads="1"/>
          </p:cNvSpPr>
          <p:nvPr>
            <p:ph type="sldNum" sz="quarter" idx="4"/>
          </p:nvPr>
        </p:nvSpPr>
        <p:spPr/>
        <p:txBody>
          <a:bodyPr/>
          <a:lstStyle>
            <a:lvl1pPr>
              <a:defRPr/>
            </a:lvl1pPr>
          </a:lstStyle>
          <a:p>
            <a:fld id="{C38C12DB-72AD-455E-9641-386DD3F15936}" type="slidenum">
              <a:rPr lang="en-GB" altLang="en-US"/>
              <a:pPr/>
              <a:t>‹#›</a:t>
            </a:fld>
            <a:endParaRPr lang="en-GB" altLang="en-US"/>
          </a:p>
        </p:txBody>
      </p:sp>
      <p:sp>
        <p:nvSpPr>
          <p:cNvPr id="49178" name="Rectangle 26">
            <a:extLst>
              <a:ext uri="{FF2B5EF4-FFF2-40B4-BE49-F238E27FC236}">
                <a16:creationId xmlns:a16="http://schemas.microsoft.com/office/drawing/2014/main" id="{4530D6BD-B7F0-4089-B96E-237EEE481756}"/>
              </a:ext>
            </a:extLst>
          </p:cNvPr>
          <p:cNvSpPr>
            <a:spLocks noGrp="1" noChangeArrowheads="1"/>
          </p:cNvSpPr>
          <p:nvPr>
            <p:ph type="ftr" sz="quarter" idx="3"/>
          </p:nvPr>
        </p:nvSpPr>
        <p:spPr/>
        <p:txBody>
          <a:bodyPr/>
          <a:lstStyle>
            <a:lvl1pPr>
              <a:defRPr/>
            </a:lvl1pPr>
          </a:lstStyle>
          <a:p>
            <a:endParaRPr lang="en-GB"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D9C09-4F05-44FD-930E-DC36D9BFFD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E880468-FB37-4515-9929-DD24067598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26380D-41C9-4912-8EDE-88BDC9ECCBF2}"/>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1C2494A5-335C-44D6-8DB5-CCF4960A7D0B}"/>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56CC4B5A-A33F-4ACB-B000-E11B354B13AE}"/>
              </a:ext>
            </a:extLst>
          </p:cNvPr>
          <p:cNvSpPr>
            <a:spLocks noGrp="1"/>
          </p:cNvSpPr>
          <p:nvPr>
            <p:ph type="sldNum" sz="quarter" idx="12"/>
          </p:nvPr>
        </p:nvSpPr>
        <p:spPr/>
        <p:txBody>
          <a:bodyPr/>
          <a:lstStyle>
            <a:lvl1pPr>
              <a:defRPr/>
            </a:lvl1pPr>
          </a:lstStyle>
          <a:p>
            <a:fld id="{26EE71E4-5379-4FF8-9ED7-DFEFB8797894}" type="slidenum">
              <a:rPr lang="en-GB" altLang="en-US"/>
              <a:pPr/>
              <a:t>‹#›</a:t>
            </a:fld>
            <a:endParaRPr lang="en-GB" altLang="en-US"/>
          </a:p>
        </p:txBody>
      </p:sp>
    </p:spTree>
    <p:extLst>
      <p:ext uri="{BB962C8B-B14F-4D97-AF65-F5344CB8AC3E}">
        <p14:creationId xmlns:p14="http://schemas.microsoft.com/office/powerpoint/2010/main" val="138670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BEBA18-5DF3-45E4-97F2-4B68542D5A26}"/>
              </a:ext>
            </a:extLst>
          </p:cNvPr>
          <p:cNvSpPr>
            <a:spLocks noGrp="1"/>
          </p:cNvSpPr>
          <p:nvPr>
            <p:ph type="title" orient="vert"/>
          </p:nvPr>
        </p:nvSpPr>
        <p:spPr>
          <a:xfrm>
            <a:off x="6629400" y="228600"/>
            <a:ext cx="2057400" cy="5867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E603FF7-AAD6-4563-901D-FFEF1602BF63}"/>
              </a:ext>
            </a:extLst>
          </p:cNvPr>
          <p:cNvSpPr>
            <a:spLocks noGrp="1"/>
          </p:cNvSpPr>
          <p:nvPr>
            <p:ph type="body" orient="vert" idx="1"/>
          </p:nvPr>
        </p:nvSpPr>
        <p:spPr>
          <a:xfrm>
            <a:off x="457200" y="228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BC602-7123-4CC8-89EE-EA9EAA6881CB}"/>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50818CDD-0474-453C-B105-D1687356A123}"/>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240021EC-B62C-44F8-9A77-59875277075E}"/>
              </a:ext>
            </a:extLst>
          </p:cNvPr>
          <p:cNvSpPr>
            <a:spLocks noGrp="1"/>
          </p:cNvSpPr>
          <p:nvPr>
            <p:ph type="sldNum" sz="quarter" idx="12"/>
          </p:nvPr>
        </p:nvSpPr>
        <p:spPr/>
        <p:txBody>
          <a:bodyPr/>
          <a:lstStyle>
            <a:lvl1pPr>
              <a:defRPr/>
            </a:lvl1pPr>
          </a:lstStyle>
          <a:p>
            <a:fld id="{38A09432-F8E8-4D53-88E1-D39BEAFADB04}" type="slidenum">
              <a:rPr lang="en-GB" altLang="en-US"/>
              <a:pPr/>
              <a:t>‹#›</a:t>
            </a:fld>
            <a:endParaRPr lang="en-GB" altLang="en-US"/>
          </a:p>
        </p:txBody>
      </p:sp>
    </p:spTree>
    <p:extLst>
      <p:ext uri="{BB962C8B-B14F-4D97-AF65-F5344CB8AC3E}">
        <p14:creationId xmlns:p14="http://schemas.microsoft.com/office/powerpoint/2010/main" val="3865485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A8C3C-7ED9-4A5D-9E3C-84D3B2A3F7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A635F3-89AD-4C2D-9EED-CD7244CE060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C7E686-6179-4CDB-8B54-A92E964DDCA8}"/>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817D648E-C8E4-4189-B3AE-DDDDA16552E2}"/>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C3BF7922-9AB8-4213-AA97-9B8B75ACA101}"/>
              </a:ext>
            </a:extLst>
          </p:cNvPr>
          <p:cNvSpPr>
            <a:spLocks noGrp="1"/>
          </p:cNvSpPr>
          <p:nvPr>
            <p:ph type="sldNum" sz="quarter" idx="12"/>
          </p:nvPr>
        </p:nvSpPr>
        <p:spPr/>
        <p:txBody>
          <a:bodyPr/>
          <a:lstStyle>
            <a:lvl1pPr>
              <a:defRPr/>
            </a:lvl1pPr>
          </a:lstStyle>
          <a:p>
            <a:fld id="{75E66818-78E7-4494-B69B-C1190F9B2C03}" type="slidenum">
              <a:rPr lang="en-GB" altLang="en-US"/>
              <a:pPr/>
              <a:t>‹#›</a:t>
            </a:fld>
            <a:endParaRPr lang="en-GB" altLang="en-US"/>
          </a:p>
        </p:txBody>
      </p:sp>
    </p:spTree>
    <p:extLst>
      <p:ext uri="{BB962C8B-B14F-4D97-AF65-F5344CB8AC3E}">
        <p14:creationId xmlns:p14="http://schemas.microsoft.com/office/powerpoint/2010/main" val="4010543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19770-204A-47D9-99F5-BFE943D84686}"/>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B3AF2F-37D6-4B72-ADFE-BA42E0000C1B}"/>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12F61D62-65EF-4D57-82E8-0D44AC54E642}"/>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8CF1644F-C1E5-4CDB-8B23-777194A7AF90}"/>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F1C799CA-7D1A-4AF5-A30E-C772A3697A01}"/>
              </a:ext>
            </a:extLst>
          </p:cNvPr>
          <p:cNvSpPr>
            <a:spLocks noGrp="1"/>
          </p:cNvSpPr>
          <p:nvPr>
            <p:ph type="sldNum" sz="quarter" idx="12"/>
          </p:nvPr>
        </p:nvSpPr>
        <p:spPr/>
        <p:txBody>
          <a:bodyPr/>
          <a:lstStyle>
            <a:lvl1pPr>
              <a:defRPr/>
            </a:lvl1pPr>
          </a:lstStyle>
          <a:p>
            <a:fld id="{1502FC55-6766-48E6-821C-A47EA42E3AA7}" type="slidenum">
              <a:rPr lang="en-GB" altLang="en-US"/>
              <a:pPr/>
              <a:t>‹#›</a:t>
            </a:fld>
            <a:endParaRPr lang="en-GB" altLang="en-US"/>
          </a:p>
        </p:txBody>
      </p:sp>
    </p:spTree>
    <p:extLst>
      <p:ext uri="{BB962C8B-B14F-4D97-AF65-F5344CB8AC3E}">
        <p14:creationId xmlns:p14="http://schemas.microsoft.com/office/powerpoint/2010/main" val="212214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92B7B-80EF-4B00-94DC-6492304B57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C29CD2-E2CA-4E33-AF5A-991D84E4A6F0}"/>
              </a:ext>
            </a:extLst>
          </p:cNvPr>
          <p:cNvSpPr>
            <a:spLocks noGrp="1"/>
          </p:cNvSpPr>
          <p:nvPr>
            <p:ph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0F3517-CDEA-4682-A678-BE2DB9179BEF}"/>
              </a:ext>
            </a:extLst>
          </p:cNvPr>
          <p:cNvSpPr>
            <a:spLocks noGrp="1"/>
          </p:cNvSpPr>
          <p:nvPr>
            <p:ph sz="half" idx="2"/>
          </p:nvPr>
        </p:nvSpPr>
        <p:spPr>
          <a:xfrm>
            <a:off x="4648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A9CD1EE-56B1-45F2-9102-49E765ADDB17}"/>
              </a:ext>
            </a:extLst>
          </p:cNvPr>
          <p:cNvSpPr>
            <a:spLocks noGrp="1"/>
          </p:cNvSpPr>
          <p:nvPr>
            <p:ph type="dt" sz="half" idx="10"/>
          </p:nvPr>
        </p:nvSpPr>
        <p:spPr/>
        <p:txBody>
          <a:bodyPr/>
          <a:lstStyle>
            <a:lvl1pPr>
              <a:defRPr/>
            </a:lvl1pPr>
          </a:lstStyle>
          <a:p>
            <a:endParaRPr lang="en-GB" altLang="en-US"/>
          </a:p>
        </p:txBody>
      </p:sp>
      <p:sp>
        <p:nvSpPr>
          <p:cNvPr id="6" name="Footer Placeholder 5">
            <a:extLst>
              <a:ext uri="{FF2B5EF4-FFF2-40B4-BE49-F238E27FC236}">
                <a16:creationId xmlns:a16="http://schemas.microsoft.com/office/drawing/2014/main" id="{6A10E209-5B55-4BE9-A08F-A04FA96FB1BC}"/>
              </a:ext>
            </a:extLst>
          </p:cNvPr>
          <p:cNvSpPr>
            <a:spLocks noGrp="1"/>
          </p:cNvSpPr>
          <p:nvPr>
            <p:ph type="ftr" sz="quarter" idx="11"/>
          </p:nvPr>
        </p:nvSpPr>
        <p:spPr/>
        <p:txBody>
          <a:bodyPr/>
          <a:lstStyle>
            <a:lvl1pPr>
              <a:defRPr/>
            </a:lvl1pPr>
          </a:lstStyle>
          <a:p>
            <a:endParaRPr lang="en-GB" altLang="en-US"/>
          </a:p>
        </p:txBody>
      </p:sp>
      <p:sp>
        <p:nvSpPr>
          <p:cNvPr id="7" name="Slide Number Placeholder 6">
            <a:extLst>
              <a:ext uri="{FF2B5EF4-FFF2-40B4-BE49-F238E27FC236}">
                <a16:creationId xmlns:a16="http://schemas.microsoft.com/office/drawing/2014/main" id="{4EDA1557-D5E3-4513-9C8B-5D5A44E72560}"/>
              </a:ext>
            </a:extLst>
          </p:cNvPr>
          <p:cNvSpPr>
            <a:spLocks noGrp="1"/>
          </p:cNvSpPr>
          <p:nvPr>
            <p:ph type="sldNum" sz="quarter" idx="12"/>
          </p:nvPr>
        </p:nvSpPr>
        <p:spPr/>
        <p:txBody>
          <a:bodyPr/>
          <a:lstStyle>
            <a:lvl1pPr>
              <a:defRPr/>
            </a:lvl1pPr>
          </a:lstStyle>
          <a:p>
            <a:fld id="{D9FF17B0-0A3B-43FA-85D9-C08EDB2FB067}" type="slidenum">
              <a:rPr lang="en-GB" altLang="en-US"/>
              <a:pPr/>
              <a:t>‹#›</a:t>
            </a:fld>
            <a:endParaRPr lang="en-GB" altLang="en-US"/>
          </a:p>
        </p:txBody>
      </p:sp>
    </p:spTree>
    <p:extLst>
      <p:ext uri="{BB962C8B-B14F-4D97-AF65-F5344CB8AC3E}">
        <p14:creationId xmlns:p14="http://schemas.microsoft.com/office/powerpoint/2010/main" val="230204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31E0F-9629-47C9-8D04-A7B9F5EF57C5}"/>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7A7C1CC-1C37-4EC8-A69B-24D73F7B98D4}"/>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58CC9A-0DD1-4B70-9A9D-D4331EB45D83}"/>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891607-1EEF-4332-99D0-F885A6B2E472}"/>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479EF2-3926-4578-8EDD-A0665212D551}"/>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01926B1-C756-4876-AFF1-E03986353E04}"/>
              </a:ext>
            </a:extLst>
          </p:cNvPr>
          <p:cNvSpPr>
            <a:spLocks noGrp="1"/>
          </p:cNvSpPr>
          <p:nvPr>
            <p:ph type="dt" sz="half" idx="10"/>
          </p:nvPr>
        </p:nvSpPr>
        <p:spPr/>
        <p:txBody>
          <a:bodyPr/>
          <a:lstStyle>
            <a:lvl1pPr>
              <a:defRPr/>
            </a:lvl1pPr>
          </a:lstStyle>
          <a:p>
            <a:endParaRPr lang="en-GB" altLang="en-US"/>
          </a:p>
        </p:txBody>
      </p:sp>
      <p:sp>
        <p:nvSpPr>
          <p:cNvPr id="8" name="Footer Placeholder 7">
            <a:extLst>
              <a:ext uri="{FF2B5EF4-FFF2-40B4-BE49-F238E27FC236}">
                <a16:creationId xmlns:a16="http://schemas.microsoft.com/office/drawing/2014/main" id="{E7BA27D9-F8E2-422A-9B1D-E338411B94CE}"/>
              </a:ext>
            </a:extLst>
          </p:cNvPr>
          <p:cNvSpPr>
            <a:spLocks noGrp="1"/>
          </p:cNvSpPr>
          <p:nvPr>
            <p:ph type="ftr" sz="quarter" idx="11"/>
          </p:nvPr>
        </p:nvSpPr>
        <p:spPr/>
        <p:txBody>
          <a:bodyPr/>
          <a:lstStyle>
            <a:lvl1pPr>
              <a:defRPr/>
            </a:lvl1pPr>
          </a:lstStyle>
          <a:p>
            <a:endParaRPr lang="en-GB" altLang="en-US"/>
          </a:p>
        </p:txBody>
      </p:sp>
      <p:sp>
        <p:nvSpPr>
          <p:cNvPr id="9" name="Slide Number Placeholder 8">
            <a:extLst>
              <a:ext uri="{FF2B5EF4-FFF2-40B4-BE49-F238E27FC236}">
                <a16:creationId xmlns:a16="http://schemas.microsoft.com/office/drawing/2014/main" id="{5A27021D-579F-4412-AEED-9A9A04A5AB0A}"/>
              </a:ext>
            </a:extLst>
          </p:cNvPr>
          <p:cNvSpPr>
            <a:spLocks noGrp="1"/>
          </p:cNvSpPr>
          <p:nvPr>
            <p:ph type="sldNum" sz="quarter" idx="12"/>
          </p:nvPr>
        </p:nvSpPr>
        <p:spPr/>
        <p:txBody>
          <a:bodyPr/>
          <a:lstStyle>
            <a:lvl1pPr>
              <a:defRPr/>
            </a:lvl1pPr>
          </a:lstStyle>
          <a:p>
            <a:fld id="{7F5A37BD-5814-4E43-80F0-746CC00862C2}" type="slidenum">
              <a:rPr lang="en-GB" altLang="en-US"/>
              <a:pPr/>
              <a:t>‹#›</a:t>
            </a:fld>
            <a:endParaRPr lang="en-GB" altLang="en-US"/>
          </a:p>
        </p:txBody>
      </p:sp>
    </p:spTree>
    <p:extLst>
      <p:ext uri="{BB962C8B-B14F-4D97-AF65-F5344CB8AC3E}">
        <p14:creationId xmlns:p14="http://schemas.microsoft.com/office/powerpoint/2010/main" val="515227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BDFA1-91C2-46D0-8EB5-91478FDE00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31BEE3-8026-413A-8B5A-BA1AAED3AF2A}"/>
              </a:ext>
            </a:extLst>
          </p:cNvPr>
          <p:cNvSpPr>
            <a:spLocks noGrp="1"/>
          </p:cNvSpPr>
          <p:nvPr>
            <p:ph type="dt" sz="half" idx="10"/>
          </p:nvPr>
        </p:nvSpPr>
        <p:spPr/>
        <p:txBody>
          <a:bodyPr/>
          <a:lstStyle>
            <a:lvl1pPr>
              <a:defRPr/>
            </a:lvl1pPr>
          </a:lstStyle>
          <a:p>
            <a:endParaRPr lang="en-GB" altLang="en-US"/>
          </a:p>
        </p:txBody>
      </p:sp>
      <p:sp>
        <p:nvSpPr>
          <p:cNvPr id="4" name="Footer Placeholder 3">
            <a:extLst>
              <a:ext uri="{FF2B5EF4-FFF2-40B4-BE49-F238E27FC236}">
                <a16:creationId xmlns:a16="http://schemas.microsoft.com/office/drawing/2014/main" id="{CA8C79C0-816E-4865-A3FD-3332AAA09E3B}"/>
              </a:ext>
            </a:extLst>
          </p:cNvPr>
          <p:cNvSpPr>
            <a:spLocks noGrp="1"/>
          </p:cNvSpPr>
          <p:nvPr>
            <p:ph type="ftr" sz="quarter" idx="11"/>
          </p:nvPr>
        </p:nvSpPr>
        <p:spPr/>
        <p:txBody>
          <a:bodyPr/>
          <a:lstStyle>
            <a:lvl1pPr>
              <a:defRPr/>
            </a:lvl1pPr>
          </a:lstStyle>
          <a:p>
            <a:endParaRPr lang="en-GB" altLang="en-US"/>
          </a:p>
        </p:txBody>
      </p:sp>
      <p:sp>
        <p:nvSpPr>
          <p:cNvPr id="5" name="Slide Number Placeholder 4">
            <a:extLst>
              <a:ext uri="{FF2B5EF4-FFF2-40B4-BE49-F238E27FC236}">
                <a16:creationId xmlns:a16="http://schemas.microsoft.com/office/drawing/2014/main" id="{BCACCC7D-46F1-4194-8AA5-FDBA4D8CAF50}"/>
              </a:ext>
            </a:extLst>
          </p:cNvPr>
          <p:cNvSpPr>
            <a:spLocks noGrp="1"/>
          </p:cNvSpPr>
          <p:nvPr>
            <p:ph type="sldNum" sz="quarter" idx="12"/>
          </p:nvPr>
        </p:nvSpPr>
        <p:spPr/>
        <p:txBody>
          <a:bodyPr/>
          <a:lstStyle>
            <a:lvl1pPr>
              <a:defRPr/>
            </a:lvl1pPr>
          </a:lstStyle>
          <a:p>
            <a:fld id="{2DD8D41D-7CFC-4FC5-9737-FF9FF73CAAAC}" type="slidenum">
              <a:rPr lang="en-GB" altLang="en-US"/>
              <a:pPr/>
              <a:t>‹#›</a:t>
            </a:fld>
            <a:endParaRPr lang="en-GB" altLang="en-US"/>
          </a:p>
        </p:txBody>
      </p:sp>
    </p:spTree>
    <p:extLst>
      <p:ext uri="{BB962C8B-B14F-4D97-AF65-F5344CB8AC3E}">
        <p14:creationId xmlns:p14="http://schemas.microsoft.com/office/powerpoint/2010/main" val="1834244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BA9218-74EF-42F6-B779-353CE485D47B}"/>
              </a:ext>
            </a:extLst>
          </p:cNvPr>
          <p:cNvSpPr>
            <a:spLocks noGrp="1"/>
          </p:cNvSpPr>
          <p:nvPr>
            <p:ph type="dt" sz="half" idx="10"/>
          </p:nvPr>
        </p:nvSpPr>
        <p:spPr/>
        <p:txBody>
          <a:bodyPr/>
          <a:lstStyle>
            <a:lvl1pPr>
              <a:defRPr/>
            </a:lvl1pPr>
          </a:lstStyle>
          <a:p>
            <a:endParaRPr lang="en-GB" altLang="en-US"/>
          </a:p>
        </p:txBody>
      </p:sp>
      <p:sp>
        <p:nvSpPr>
          <p:cNvPr id="3" name="Footer Placeholder 2">
            <a:extLst>
              <a:ext uri="{FF2B5EF4-FFF2-40B4-BE49-F238E27FC236}">
                <a16:creationId xmlns:a16="http://schemas.microsoft.com/office/drawing/2014/main" id="{9A91F3BC-92DF-4F11-AD22-3A08AFEECBD2}"/>
              </a:ext>
            </a:extLst>
          </p:cNvPr>
          <p:cNvSpPr>
            <a:spLocks noGrp="1"/>
          </p:cNvSpPr>
          <p:nvPr>
            <p:ph type="ftr" sz="quarter" idx="11"/>
          </p:nvPr>
        </p:nvSpPr>
        <p:spPr/>
        <p:txBody>
          <a:bodyPr/>
          <a:lstStyle>
            <a:lvl1pPr>
              <a:defRPr/>
            </a:lvl1pPr>
          </a:lstStyle>
          <a:p>
            <a:endParaRPr lang="en-GB" altLang="en-US"/>
          </a:p>
        </p:txBody>
      </p:sp>
      <p:sp>
        <p:nvSpPr>
          <p:cNvPr id="4" name="Slide Number Placeholder 3">
            <a:extLst>
              <a:ext uri="{FF2B5EF4-FFF2-40B4-BE49-F238E27FC236}">
                <a16:creationId xmlns:a16="http://schemas.microsoft.com/office/drawing/2014/main" id="{DE1062DF-1618-456F-935B-BD945E9FC7B3}"/>
              </a:ext>
            </a:extLst>
          </p:cNvPr>
          <p:cNvSpPr>
            <a:spLocks noGrp="1"/>
          </p:cNvSpPr>
          <p:nvPr>
            <p:ph type="sldNum" sz="quarter" idx="12"/>
          </p:nvPr>
        </p:nvSpPr>
        <p:spPr/>
        <p:txBody>
          <a:bodyPr/>
          <a:lstStyle>
            <a:lvl1pPr>
              <a:defRPr/>
            </a:lvl1pPr>
          </a:lstStyle>
          <a:p>
            <a:fld id="{CAD165C6-1C71-41F5-BF85-A98C20D47676}" type="slidenum">
              <a:rPr lang="en-GB" altLang="en-US"/>
              <a:pPr/>
              <a:t>‹#›</a:t>
            </a:fld>
            <a:endParaRPr lang="en-GB" altLang="en-US"/>
          </a:p>
        </p:txBody>
      </p:sp>
    </p:spTree>
    <p:extLst>
      <p:ext uri="{BB962C8B-B14F-4D97-AF65-F5344CB8AC3E}">
        <p14:creationId xmlns:p14="http://schemas.microsoft.com/office/powerpoint/2010/main" val="1658107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EC90E-096C-44F0-8F23-2883C3929B1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B084BB-2CF0-439F-9CAD-82C69DC2268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E4E88B-913C-48C4-A881-334345D7003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86CEE5-35A8-4B6C-9626-878B937B2279}"/>
              </a:ext>
            </a:extLst>
          </p:cNvPr>
          <p:cNvSpPr>
            <a:spLocks noGrp="1"/>
          </p:cNvSpPr>
          <p:nvPr>
            <p:ph type="dt" sz="half" idx="10"/>
          </p:nvPr>
        </p:nvSpPr>
        <p:spPr/>
        <p:txBody>
          <a:bodyPr/>
          <a:lstStyle>
            <a:lvl1pPr>
              <a:defRPr/>
            </a:lvl1pPr>
          </a:lstStyle>
          <a:p>
            <a:endParaRPr lang="en-GB" altLang="en-US"/>
          </a:p>
        </p:txBody>
      </p:sp>
      <p:sp>
        <p:nvSpPr>
          <p:cNvPr id="6" name="Footer Placeholder 5">
            <a:extLst>
              <a:ext uri="{FF2B5EF4-FFF2-40B4-BE49-F238E27FC236}">
                <a16:creationId xmlns:a16="http://schemas.microsoft.com/office/drawing/2014/main" id="{3D9BB5B5-DF49-47A6-AEF5-D54188A790C6}"/>
              </a:ext>
            </a:extLst>
          </p:cNvPr>
          <p:cNvSpPr>
            <a:spLocks noGrp="1"/>
          </p:cNvSpPr>
          <p:nvPr>
            <p:ph type="ftr" sz="quarter" idx="11"/>
          </p:nvPr>
        </p:nvSpPr>
        <p:spPr/>
        <p:txBody>
          <a:bodyPr/>
          <a:lstStyle>
            <a:lvl1pPr>
              <a:defRPr/>
            </a:lvl1pPr>
          </a:lstStyle>
          <a:p>
            <a:endParaRPr lang="en-GB" altLang="en-US"/>
          </a:p>
        </p:txBody>
      </p:sp>
      <p:sp>
        <p:nvSpPr>
          <p:cNvPr id="7" name="Slide Number Placeholder 6">
            <a:extLst>
              <a:ext uri="{FF2B5EF4-FFF2-40B4-BE49-F238E27FC236}">
                <a16:creationId xmlns:a16="http://schemas.microsoft.com/office/drawing/2014/main" id="{9FD57A42-9CC6-4F2A-B9AD-37CFFED6C2AF}"/>
              </a:ext>
            </a:extLst>
          </p:cNvPr>
          <p:cNvSpPr>
            <a:spLocks noGrp="1"/>
          </p:cNvSpPr>
          <p:nvPr>
            <p:ph type="sldNum" sz="quarter" idx="12"/>
          </p:nvPr>
        </p:nvSpPr>
        <p:spPr/>
        <p:txBody>
          <a:bodyPr/>
          <a:lstStyle>
            <a:lvl1pPr>
              <a:defRPr/>
            </a:lvl1pPr>
          </a:lstStyle>
          <a:p>
            <a:fld id="{F62285D3-72F0-466F-BB6A-35BC67A5DF92}" type="slidenum">
              <a:rPr lang="en-GB" altLang="en-US"/>
              <a:pPr/>
              <a:t>‹#›</a:t>
            </a:fld>
            <a:endParaRPr lang="en-GB" altLang="en-US"/>
          </a:p>
        </p:txBody>
      </p:sp>
    </p:spTree>
    <p:extLst>
      <p:ext uri="{BB962C8B-B14F-4D97-AF65-F5344CB8AC3E}">
        <p14:creationId xmlns:p14="http://schemas.microsoft.com/office/powerpoint/2010/main" val="3777327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AAE73-20EC-4029-894F-09573FB5EE9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AC44C2-8A12-4C2D-9F0C-4B62BC4E107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6FC0A48-B2EA-4757-95F3-A24F80F975E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CF7DD2-A2EE-4124-8AAE-34CE54327DF5}"/>
              </a:ext>
            </a:extLst>
          </p:cNvPr>
          <p:cNvSpPr>
            <a:spLocks noGrp="1"/>
          </p:cNvSpPr>
          <p:nvPr>
            <p:ph type="dt" sz="half" idx="10"/>
          </p:nvPr>
        </p:nvSpPr>
        <p:spPr/>
        <p:txBody>
          <a:bodyPr/>
          <a:lstStyle>
            <a:lvl1pPr>
              <a:defRPr/>
            </a:lvl1pPr>
          </a:lstStyle>
          <a:p>
            <a:endParaRPr lang="en-GB" altLang="en-US"/>
          </a:p>
        </p:txBody>
      </p:sp>
      <p:sp>
        <p:nvSpPr>
          <p:cNvPr id="6" name="Footer Placeholder 5">
            <a:extLst>
              <a:ext uri="{FF2B5EF4-FFF2-40B4-BE49-F238E27FC236}">
                <a16:creationId xmlns:a16="http://schemas.microsoft.com/office/drawing/2014/main" id="{0E56EC6A-BA73-4A84-AF51-20D9E71F351D}"/>
              </a:ext>
            </a:extLst>
          </p:cNvPr>
          <p:cNvSpPr>
            <a:spLocks noGrp="1"/>
          </p:cNvSpPr>
          <p:nvPr>
            <p:ph type="ftr" sz="quarter" idx="11"/>
          </p:nvPr>
        </p:nvSpPr>
        <p:spPr/>
        <p:txBody>
          <a:bodyPr/>
          <a:lstStyle>
            <a:lvl1pPr>
              <a:defRPr/>
            </a:lvl1pPr>
          </a:lstStyle>
          <a:p>
            <a:endParaRPr lang="en-GB" altLang="en-US"/>
          </a:p>
        </p:txBody>
      </p:sp>
      <p:sp>
        <p:nvSpPr>
          <p:cNvPr id="7" name="Slide Number Placeholder 6">
            <a:extLst>
              <a:ext uri="{FF2B5EF4-FFF2-40B4-BE49-F238E27FC236}">
                <a16:creationId xmlns:a16="http://schemas.microsoft.com/office/drawing/2014/main" id="{3CA8442F-1CC6-498B-A759-0BB94B4438F0}"/>
              </a:ext>
            </a:extLst>
          </p:cNvPr>
          <p:cNvSpPr>
            <a:spLocks noGrp="1"/>
          </p:cNvSpPr>
          <p:nvPr>
            <p:ph type="sldNum" sz="quarter" idx="12"/>
          </p:nvPr>
        </p:nvSpPr>
        <p:spPr/>
        <p:txBody>
          <a:bodyPr/>
          <a:lstStyle>
            <a:lvl1pPr>
              <a:defRPr/>
            </a:lvl1pPr>
          </a:lstStyle>
          <a:p>
            <a:fld id="{0B5B3035-324E-4CED-8CB2-18F3897C5486}" type="slidenum">
              <a:rPr lang="en-GB" altLang="en-US"/>
              <a:pPr/>
              <a:t>‹#›</a:t>
            </a:fld>
            <a:endParaRPr lang="en-GB" altLang="en-US"/>
          </a:p>
        </p:txBody>
      </p:sp>
    </p:spTree>
    <p:extLst>
      <p:ext uri="{BB962C8B-B14F-4D97-AF65-F5344CB8AC3E}">
        <p14:creationId xmlns:p14="http://schemas.microsoft.com/office/powerpoint/2010/main" val="3688611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48130" name="Group 2">
            <a:extLst>
              <a:ext uri="{FF2B5EF4-FFF2-40B4-BE49-F238E27FC236}">
                <a16:creationId xmlns:a16="http://schemas.microsoft.com/office/drawing/2014/main" id="{E28789D4-9949-4AFD-B287-7A891AD266D4}"/>
              </a:ext>
            </a:extLst>
          </p:cNvPr>
          <p:cNvGrpSpPr>
            <a:grpSpLocks/>
          </p:cNvGrpSpPr>
          <p:nvPr/>
        </p:nvGrpSpPr>
        <p:grpSpPr bwMode="auto">
          <a:xfrm>
            <a:off x="0" y="0"/>
            <a:ext cx="9144000" cy="6858000"/>
            <a:chOff x="0" y="0"/>
            <a:chExt cx="5760" cy="4320"/>
          </a:xfrm>
        </p:grpSpPr>
        <p:sp>
          <p:nvSpPr>
            <p:cNvPr id="48131" name="Freeform 3">
              <a:extLst>
                <a:ext uri="{FF2B5EF4-FFF2-40B4-BE49-F238E27FC236}">
                  <a16:creationId xmlns:a16="http://schemas.microsoft.com/office/drawing/2014/main" id="{CC189A42-410F-4808-BA23-5FD385C3C3B3}"/>
                </a:ext>
              </a:extLst>
            </p:cNvPr>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32" name="Freeform 4">
              <a:extLst>
                <a:ext uri="{FF2B5EF4-FFF2-40B4-BE49-F238E27FC236}">
                  <a16:creationId xmlns:a16="http://schemas.microsoft.com/office/drawing/2014/main" id="{1CC90F9D-E32D-428E-A387-900B1CD33613}"/>
                </a:ext>
              </a:extLst>
            </p:cNvPr>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8133" name="Freeform 5">
            <a:extLst>
              <a:ext uri="{FF2B5EF4-FFF2-40B4-BE49-F238E27FC236}">
                <a16:creationId xmlns:a16="http://schemas.microsoft.com/office/drawing/2014/main" id="{33152BCE-0CF6-47B1-9B78-F5534EB84752}"/>
              </a:ext>
            </a:extLst>
          </p:cNvPr>
          <p:cNvSpPr>
            <a:spLocks/>
          </p:cNvSpPr>
          <p:nvPr/>
        </p:nvSpPr>
        <p:spPr bwMode="hidden">
          <a:xfrm>
            <a:off x="6248400" y="626268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8134" name="Group 6">
            <a:extLst>
              <a:ext uri="{FF2B5EF4-FFF2-40B4-BE49-F238E27FC236}">
                <a16:creationId xmlns:a16="http://schemas.microsoft.com/office/drawing/2014/main" id="{27BFCF7A-7E31-437A-9090-48FABF26A614}"/>
              </a:ext>
            </a:extLst>
          </p:cNvPr>
          <p:cNvGrpSpPr>
            <a:grpSpLocks/>
          </p:cNvGrpSpPr>
          <p:nvPr/>
        </p:nvGrpSpPr>
        <p:grpSpPr bwMode="auto">
          <a:xfrm>
            <a:off x="0" y="6019800"/>
            <a:ext cx="7848600" cy="857250"/>
            <a:chOff x="0" y="3792"/>
            <a:chExt cx="4944" cy="540"/>
          </a:xfrm>
        </p:grpSpPr>
        <p:sp>
          <p:nvSpPr>
            <p:cNvPr id="48135" name="Freeform 7">
              <a:extLst>
                <a:ext uri="{FF2B5EF4-FFF2-40B4-BE49-F238E27FC236}">
                  <a16:creationId xmlns:a16="http://schemas.microsoft.com/office/drawing/2014/main" id="{BEA66E9C-C019-42C3-B2C1-B37640D124AA}"/>
                </a:ext>
              </a:extLst>
            </p:cNvPr>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8136" name="Group 8">
              <a:extLst>
                <a:ext uri="{FF2B5EF4-FFF2-40B4-BE49-F238E27FC236}">
                  <a16:creationId xmlns:a16="http://schemas.microsoft.com/office/drawing/2014/main" id="{DF7B77B5-00EA-49F5-AA4D-F8E7957EB58F}"/>
                </a:ext>
              </a:extLst>
            </p:cNvPr>
            <p:cNvGrpSpPr>
              <a:grpSpLocks/>
            </p:cNvGrpSpPr>
            <p:nvPr userDrawn="1"/>
          </p:nvGrpSpPr>
          <p:grpSpPr bwMode="auto">
            <a:xfrm>
              <a:off x="2486" y="3792"/>
              <a:ext cx="2458" cy="540"/>
              <a:chOff x="2486" y="3792"/>
              <a:chExt cx="2458" cy="540"/>
            </a:xfrm>
          </p:grpSpPr>
          <p:sp>
            <p:nvSpPr>
              <p:cNvPr id="48137" name="Freeform 9">
                <a:extLst>
                  <a:ext uri="{FF2B5EF4-FFF2-40B4-BE49-F238E27FC236}">
                    <a16:creationId xmlns:a16="http://schemas.microsoft.com/office/drawing/2014/main" id="{9DC75BF3-0118-4ABE-A519-89A05CD3EA23}"/>
                  </a:ext>
                </a:extLst>
              </p:cNvPr>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38" name="Freeform 10">
                <a:extLst>
                  <a:ext uri="{FF2B5EF4-FFF2-40B4-BE49-F238E27FC236}">
                    <a16:creationId xmlns:a16="http://schemas.microsoft.com/office/drawing/2014/main" id="{094ADF69-D51D-48F8-9965-BFC648681440}"/>
                  </a:ext>
                </a:extLst>
              </p:cNvPr>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39" name="Freeform 11">
                <a:extLst>
                  <a:ext uri="{FF2B5EF4-FFF2-40B4-BE49-F238E27FC236}">
                    <a16:creationId xmlns:a16="http://schemas.microsoft.com/office/drawing/2014/main" id="{A4AD3049-A517-4CDF-8D43-46575E582609}"/>
                  </a:ext>
                </a:extLst>
              </p:cNvPr>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40" name="Freeform 12">
                <a:extLst>
                  <a:ext uri="{FF2B5EF4-FFF2-40B4-BE49-F238E27FC236}">
                    <a16:creationId xmlns:a16="http://schemas.microsoft.com/office/drawing/2014/main" id="{91146DD9-D65F-4FCD-ABCA-DE21AA588676}"/>
                  </a:ext>
                </a:extLst>
              </p:cNvPr>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41" name="Freeform 13">
                <a:extLst>
                  <a:ext uri="{FF2B5EF4-FFF2-40B4-BE49-F238E27FC236}">
                    <a16:creationId xmlns:a16="http://schemas.microsoft.com/office/drawing/2014/main" id="{CED20DB6-F38C-4807-AC95-A597F731BABC}"/>
                  </a:ext>
                </a:extLst>
              </p:cNvPr>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8142" name="Freeform 14">
              <a:extLst>
                <a:ext uri="{FF2B5EF4-FFF2-40B4-BE49-F238E27FC236}">
                  <a16:creationId xmlns:a16="http://schemas.microsoft.com/office/drawing/2014/main" id="{6A038430-4A79-4858-9D27-064734BEFB84}"/>
                </a:ext>
              </a:extLst>
            </p:cNvPr>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8143" name="Group 15">
            <a:extLst>
              <a:ext uri="{FF2B5EF4-FFF2-40B4-BE49-F238E27FC236}">
                <a16:creationId xmlns:a16="http://schemas.microsoft.com/office/drawing/2014/main" id="{6DF3AC49-F775-4B0E-BA8A-AA3804DCEC09}"/>
              </a:ext>
            </a:extLst>
          </p:cNvPr>
          <p:cNvGrpSpPr>
            <a:grpSpLocks/>
          </p:cNvGrpSpPr>
          <p:nvPr/>
        </p:nvGrpSpPr>
        <p:grpSpPr bwMode="auto">
          <a:xfrm>
            <a:off x="627063" y="6021388"/>
            <a:ext cx="5684837" cy="849312"/>
            <a:chOff x="395" y="3793"/>
            <a:chExt cx="3581" cy="535"/>
          </a:xfrm>
        </p:grpSpPr>
        <p:sp>
          <p:nvSpPr>
            <p:cNvPr id="48144" name="Freeform 16">
              <a:extLst>
                <a:ext uri="{FF2B5EF4-FFF2-40B4-BE49-F238E27FC236}">
                  <a16:creationId xmlns:a16="http://schemas.microsoft.com/office/drawing/2014/main" id="{3AA8E9F7-B8A1-4F69-B771-646ED04E9178}"/>
                </a:ext>
              </a:extLst>
            </p:cNvPr>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45" name="Freeform 17">
              <a:extLst>
                <a:ext uri="{FF2B5EF4-FFF2-40B4-BE49-F238E27FC236}">
                  <a16:creationId xmlns:a16="http://schemas.microsoft.com/office/drawing/2014/main" id="{E212B68E-6223-4EFB-9BF7-82908882D9CF}"/>
                </a:ext>
              </a:extLst>
            </p:cNvPr>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46" name="Freeform 18">
              <a:extLst>
                <a:ext uri="{FF2B5EF4-FFF2-40B4-BE49-F238E27FC236}">
                  <a16:creationId xmlns:a16="http://schemas.microsoft.com/office/drawing/2014/main" id="{764B1F5C-242F-4E7C-95A2-914288BE7D1D}"/>
                </a:ext>
              </a:extLst>
            </p:cNvPr>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47" name="Freeform 19">
              <a:extLst>
                <a:ext uri="{FF2B5EF4-FFF2-40B4-BE49-F238E27FC236}">
                  <a16:creationId xmlns:a16="http://schemas.microsoft.com/office/drawing/2014/main" id="{6D618A18-1523-44F2-B96A-00515072E1A1}"/>
                </a:ext>
              </a:extLst>
            </p:cNvPr>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48" name="Freeform 20">
              <a:extLst>
                <a:ext uri="{FF2B5EF4-FFF2-40B4-BE49-F238E27FC236}">
                  <a16:creationId xmlns:a16="http://schemas.microsoft.com/office/drawing/2014/main" id="{B745244A-4DEB-49BB-BC0F-7E9CA06BC796}"/>
                </a:ext>
              </a:extLst>
            </p:cNvPr>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49" name="Freeform 21">
              <a:extLst>
                <a:ext uri="{FF2B5EF4-FFF2-40B4-BE49-F238E27FC236}">
                  <a16:creationId xmlns:a16="http://schemas.microsoft.com/office/drawing/2014/main" id="{042B1F65-458C-44BD-96D2-E40419D8D62D}"/>
                </a:ext>
              </a:extLst>
            </p:cNvPr>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8150" name="Rectangle 22">
            <a:extLst>
              <a:ext uri="{FF2B5EF4-FFF2-40B4-BE49-F238E27FC236}">
                <a16:creationId xmlns:a16="http://schemas.microsoft.com/office/drawing/2014/main" id="{669EAFB7-5E4E-412F-9A7E-77AD13D7D8D7}"/>
              </a:ext>
            </a:extLst>
          </p:cNvPr>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48151" name="Rectangle 23">
            <a:extLst>
              <a:ext uri="{FF2B5EF4-FFF2-40B4-BE49-F238E27FC236}">
                <a16:creationId xmlns:a16="http://schemas.microsoft.com/office/drawing/2014/main" id="{CB066A0B-A563-44C3-9E74-3C280A38F9E1}"/>
              </a:ext>
            </a:extLst>
          </p:cNvPr>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8152" name="Rectangle 24">
            <a:extLst>
              <a:ext uri="{FF2B5EF4-FFF2-40B4-BE49-F238E27FC236}">
                <a16:creationId xmlns:a16="http://schemas.microsoft.com/office/drawing/2014/main" id="{9C9AE532-6B3E-457F-964E-9EF2DF30868C}"/>
              </a:ext>
            </a:extLst>
          </p:cNvPr>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en-GB" altLang="en-US"/>
          </a:p>
        </p:txBody>
      </p:sp>
      <p:sp>
        <p:nvSpPr>
          <p:cNvPr id="48153" name="Rectangle 25">
            <a:extLst>
              <a:ext uri="{FF2B5EF4-FFF2-40B4-BE49-F238E27FC236}">
                <a16:creationId xmlns:a16="http://schemas.microsoft.com/office/drawing/2014/main" id="{971A9FAF-744D-4CBA-9596-A843960259D7}"/>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en-GB" altLang="en-US"/>
          </a:p>
        </p:txBody>
      </p:sp>
      <p:sp>
        <p:nvSpPr>
          <p:cNvPr id="48154" name="Rectangle 26">
            <a:extLst>
              <a:ext uri="{FF2B5EF4-FFF2-40B4-BE49-F238E27FC236}">
                <a16:creationId xmlns:a16="http://schemas.microsoft.com/office/drawing/2014/main" id="{BB006174-F882-43A9-B78D-50E0E4082145}"/>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1B250CDB-2E2A-4942-93EA-1C5F121FF707}" type="slidenum">
              <a:rPr lang="en-GB" altLang="en-US"/>
              <a:pPr/>
              <a:t>‹#›</a:t>
            </a:fld>
            <a:endParaRPr lang="en-GB" altLang="en-US"/>
          </a:p>
        </p:txBody>
      </p:sp>
    </p:spTree>
  </p:cSld>
  <p:clrMap bg1="dk2" tx1="lt1" bg2="dk1"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lr>
          <a:schemeClr val="tx2"/>
        </a:buClr>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tx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http://www.antiqueprints.com/images/af6/f6622.jpg" TargetMode="External"/><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images.google.co.uk/imgres?imgurl=http://living.oneindia.in/img/2008/08/prophet-mohammed-b_14082008.jpg&amp;imgrefurl=http://living.oneindia.in/home-n-garden/reviews/2008/child-bride-prophet-mohamed-140808.html&amp;usg=__KNGw1sogLH51b4KAE81WI7U1uXM=&amp;h=200&amp;w=133&amp;sz=16&amp;hl=en&amp;start=96&amp;tbnid=lX2mjPDm13YVYM:&amp;tbnh=104&amp;tbnw=69&amp;prev=/images%3Fq%3D%2522Prophet%2BMohamed%2522%26start%3D80%26gbv%3D2%26ndsp%3D20%26hl%3Den%26safe%3Doff%26sa%3DN"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4" Type="http://schemas.openxmlformats.org/officeDocument/2006/relationships/image" Target="http://globalfire.tv/nj/graphs/whiterussia.jp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www.vacationengland.com/Salisbury_Cathedral.jpg" TargetMode="Externa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www.youthnchrist.org/SiteFiles/102851/Content/Images/bible.jpg" TargetMode="Externa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3" name="Picture 7">
            <a:extLst>
              <a:ext uri="{FF2B5EF4-FFF2-40B4-BE49-F238E27FC236}">
                <a16:creationId xmlns:a16="http://schemas.microsoft.com/office/drawing/2014/main" id="{7DA56EE5-EAC3-4784-9E80-5D47BEC11F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
            <a:ext cx="9144000" cy="6896100"/>
          </a:xfrm>
          <a:prstGeom prst="rect">
            <a:avLst/>
          </a:prstGeom>
          <a:noFill/>
          <a:extLst>
            <a:ext uri="{909E8E84-426E-40DD-AFC4-6F175D3DCCD1}">
              <a14:hiddenFill xmlns:a14="http://schemas.microsoft.com/office/drawing/2010/main">
                <a:solidFill>
                  <a:srgbClr val="FFFFFF"/>
                </a:solidFill>
              </a14:hiddenFill>
            </a:ext>
          </a:extLst>
        </p:spPr>
      </p:pic>
      <p:sp>
        <p:nvSpPr>
          <p:cNvPr id="70659" name="WordArt 3">
            <a:extLst>
              <a:ext uri="{FF2B5EF4-FFF2-40B4-BE49-F238E27FC236}">
                <a16:creationId xmlns:a16="http://schemas.microsoft.com/office/drawing/2014/main" id="{E4C8F3F0-E839-4162-B872-C9B91277392A}"/>
              </a:ext>
            </a:extLst>
          </p:cNvPr>
          <p:cNvSpPr>
            <a:spLocks noChangeArrowheads="1" noChangeShapeType="1" noTextEdit="1"/>
          </p:cNvSpPr>
          <p:nvPr/>
        </p:nvSpPr>
        <p:spPr bwMode="auto">
          <a:xfrm>
            <a:off x="1331913" y="549275"/>
            <a:ext cx="6408737" cy="42481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panose="020B0806030902050204" pitchFamily="34" charset="0"/>
              </a:rPr>
              <a:t>The Chronicles Of The </a:t>
            </a:r>
          </a:p>
          <a:p>
            <a:pPr algn="ctr"/>
            <a:r>
              <a:rPr lang="en-US"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panose="020B0806030902050204" pitchFamily="34" charset="0"/>
              </a:rPr>
              <a:t>Migrations Of The </a:t>
            </a:r>
          </a:p>
          <a:p>
            <a:pPr algn="ctr"/>
            <a:r>
              <a:rPr lang="en-US"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panose="020B0806030902050204" pitchFamily="34" charset="0"/>
              </a:rPr>
              <a:t>Twelve Tribes Of Israel </a:t>
            </a:r>
          </a:p>
          <a:p>
            <a:pPr algn="ctr"/>
            <a:r>
              <a:rPr lang="en-US"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panose="020B0806030902050204" pitchFamily="34" charset="0"/>
              </a:rPr>
              <a:t>From The Caucasus </a:t>
            </a:r>
          </a:p>
          <a:p>
            <a:pPr algn="ctr"/>
            <a:r>
              <a:rPr lang="en-US"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panose="020B0806030902050204" pitchFamily="34" charset="0"/>
              </a:rPr>
              <a:t>Mountains Into Europe</a:t>
            </a:r>
          </a:p>
        </p:txBody>
      </p:sp>
      <p:sp>
        <p:nvSpPr>
          <p:cNvPr id="70660" name="Text Box 4">
            <a:extLst>
              <a:ext uri="{FF2B5EF4-FFF2-40B4-BE49-F238E27FC236}">
                <a16:creationId xmlns:a16="http://schemas.microsoft.com/office/drawing/2014/main" id="{9261890D-8764-413E-84CA-D5571935FF09}"/>
              </a:ext>
            </a:extLst>
          </p:cNvPr>
          <p:cNvSpPr txBox="1">
            <a:spLocks noChangeArrowheads="1"/>
          </p:cNvSpPr>
          <p:nvPr/>
        </p:nvSpPr>
        <p:spPr bwMode="auto">
          <a:xfrm>
            <a:off x="1023938" y="5032375"/>
            <a:ext cx="49879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a:p>
        </p:txBody>
      </p:sp>
      <p:sp>
        <p:nvSpPr>
          <p:cNvPr id="70664" name="Text Box 8">
            <a:extLst>
              <a:ext uri="{FF2B5EF4-FFF2-40B4-BE49-F238E27FC236}">
                <a16:creationId xmlns:a16="http://schemas.microsoft.com/office/drawing/2014/main" id="{0B9CDE4D-7EA4-4BFF-B932-7268A36E1136}"/>
              </a:ext>
            </a:extLst>
          </p:cNvPr>
          <p:cNvSpPr txBox="1">
            <a:spLocks noChangeArrowheads="1"/>
          </p:cNvSpPr>
          <p:nvPr/>
        </p:nvSpPr>
        <p:spPr bwMode="auto">
          <a:xfrm>
            <a:off x="0" y="4797425"/>
            <a:ext cx="91440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4800" b="1">
                <a:solidFill>
                  <a:srgbClr val="00FF00"/>
                </a:solidFill>
                <a:effectLst>
                  <a:outerShdw blurRad="38100" dist="38100" dir="2700000" algn="tl">
                    <a:srgbClr val="000000"/>
                  </a:outerShdw>
                </a:effectLst>
              </a:rPr>
              <a:t>By                                                        Pastor Eli James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70659"/>
                                        </p:tgtEl>
                                        <p:attrNameLst>
                                          <p:attrName>style.visibility</p:attrName>
                                        </p:attrNameLst>
                                      </p:cBhvr>
                                      <p:to>
                                        <p:strVal val="visible"/>
                                      </p:to>
                                    </p:set>
                                    <p:anim calcmode="lin" valueType="num">
                                      <p:cBhvr additive="base">
                                        <p:cTn id="7" dur="500" fill="hold"/>
                                        <p:tgtEl>
                                          <p:spTgt spid="70659"/>
                                        </p:tgtEl>
                                        <p:attrNameLst>
                                          <p:attrName>ppt_x</p:attrName>
                                        </p:attrNameLst>
                                      </p:cBhvr>
                                      <p:tavLst>
                                        <p:tav tm="0">
                                          <p:val>
                                            <p:strVal val="#ppt_x"/>
                                          </p:val>
                                        </p:tav>
                                        <p:tav tm="100000">
                                          <p:val>
                                            <p:strVal val="#ppt_x"/>
                                          </p:val>
                                        </p:tav>
                                      </p:tavLst>
                                    </p:anim>
                                    <p:anim calcmode="lin" valueType="num">
                                      <p:cBhvr additive="base">
                                        <p:cTn id="8" dur="500" fill="hold"/>
                                        <p:tgtEl>
                                          <p:spTgt spid="70659"/>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iterate type="lt">
                                    <p:tmPct val="10000"/>
                                  </p:iterate>
                                  <p:childTnLst>
                                    <p:set>
                                      <p:cBhvr>
                                        <p:cTn id="12" dur="1" fill="hold">
                                          <p:stCondLst>
                                            <p:cond delay="0"/>
                                          </p:stCondLst>
                                        </p:cTn>
                                        <p:tgtEl>
                                          <p:spTgt spid="70664"/>
                                        </p:tgtEl>
                                        <p:attrNameLst>
                                          <p:attrName>style.visibility</p:attrName>
                                        </p:attrNameLst>
                                      </p:cBhvr>
                                      <p:to>
                                        <p:strVal val="visible"/>
                                      </p:to>
                                    </p:set>
                                    <p:anim calcmode="lin" valueType="num">
                                      <p:cBhvr additive="base">
                                        <p:cTn id="13" dur="500" fill="hold"/>
                                        <p:tgtEl>
                                          <p:spTgt spid="70664"/>
                                        </p:tgtEl>
                                        <p:attrNameLst>
                                          <p:attrName>ppt_x</p:attrName>
                                        </p:attrNameLst>
                                      </p:cBhvr>
                                      <p:tavLst>
                                        <p:tav tm="0">
                                          <p:val>
                                            <p:strVal val="#ppt_x"/>
                                          </p:val>
                                        </p:tav>
                                        <p:tav tm="100000">
                                          <p:val>
                                            <p:strVal val="#ppt_x"/>
                                          </p:val>
                                        </p:tav>
                                      </p:tavLst>
                                    </p:anim>
                                    <p:anim calcmode="lin" valueType="num">
                                      <p:cBhvr additive="base">
                                        <p:cTn id="14" dur="500" fill="hold"/>
                                        <p:tgtEl>
                                          <p:spTgt spid="7066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4">
            <a:extLst>
              <a:ext uri="{FF2B5EF4-FFF2-40B4-BE49-F238E27FC236}">
                <a16:creationId xmlns:a16="http://schemas.microsoft.com/office/drawing/2014/main" id="{2BDB32A5-A1B6-419C-AD57-54A81D5F959E}"/>
              </a:ext>
            </a:extLst>
          </p:cNvPr>
          <p:cNvSpPr>
            <a:spLocks noGrp="1" noChangeArrowheads="1"/>
          </p:cNvSpPr>
          <p:nvPr>
            <p:ph type="title"/>
          </p:nvPr>
        </p:nvSpPr>
        <p:spPr/>
        <p:txBody>
          <a:bodyPr/>
          <a:lstStyle/>
          <a:p>
            <a:r>
              <a:rPr lang="en-GB" altLang="en-US" sz="4000" b="1">
                <a:solidFill>
                  <a:srgbClr val="FFFF00"/>
                </a:solidFill>
              </a:rPr>
              <a:t>Migrations Of The 12 Tribes Of Israel</a:t>
            </a:r>
          </a:p>
        </p:txBody>
      </p:sp>
      <p:pic>
        <p:nvPicPr>
          <p:cNvPr id="63494" name="Picture 6">
            <a:extLst>
              <a:ext uri="{FF2B5EF4-FFF2-40B4-BE49-F238E27FC236}">
                <a16:creationId xmlns:a16="http://schemas.microsoft.com/office/drawing/2014/main" id="{0765A8CE-B888-487C-90D1-FD2BBD5C10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557338"/>
            <a:ext cx="7162800" cy="3495675"/>
          </a:xfrm>
          <a:prstGeom prst="rect">
            <a:avLst/>
          </a:prstGeom>
          <a:noFill/>
          <a:extLst>
            <a:ext uri="{909E8E84-426E-40DD-AFC4-6F175D3DCCD1}">
              <a14:hiddenFill xmlns:a14="http://schemas.microsoft.com/office/drawing/2010/main">
                <a:solidFill>
                  <a:srgbClr val="FFFFFF"/>
                </a:solidFill>
              </a14:hiddenFill>
            </a:ext>
          </a:extLst>
        </p:spPr>
      </p:pic>
      <p:sp>
        <p:nvSpPr>
          <p:cNvPr id="63495" name="Text Box 7">
            <a:extLst>
              <a:ext uri="{FF2B5EF4-FFF2-40B4-BE49-F238E27FC236}">
                <a16:creationId xmlns:a16="http://schemas.microsoft.com/office/drawing/2014/main" id="{21FA4366-26FA-4965-9A2A-1EAD278C11EE}"/>
              </a:ext>
            </a:extLst>
          </p:cNvPr>
          <p:cNvSpPr txBox="1">
            <a:spLocks noChangeArrowheads="1"/>
          </p:cNvSpPr>
          <p:nvPr/>
        </p:nvSpPr>
        <p:spPr bwMode="auto">
          <a:xfrm>
            <a:off x="0" y="5445125"/>
            <a:ext cx="9144000" cy="118745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400" b="1">
                <a:solidFill>
                  <a:schemeClr val="bg2"/>
                </a:solidFill>
                <a:effectLst>
                  <a:outerShdw blurRad="38100" dist="38100" dir="2700000" algn="tl">
                    <a:srgbClr val="C0C0C0"/>
                  </a:outerShdw>
                </a:effectLst>
              </a:rPr>
              <a:t>It is the pathway the children of Israel took through the Caucasus Mountains,</a:t>
            </a:r>
            <a:r>
              <a:rPr lang="en-GB" altLang="en-US" sz="2400" b="1">
                <a:effectLst>
                  <a:outerShdw blurRad="38100" dist="38100" dir="2700000" algn="tl">
                    <a:srgbClr val="C0C0C0"/>
                  </a:outerShdw>
                </a:effectLst>
              </a:rPr>
              <a:t> </a:t>
            </a:r>
            <a:r>
              <a:rPr lang="en-GB" altLang="en-US" sz="2400" b="1">
                <a:solidFill>
                  <a:srgbClr val="33CC33"/>
                </a:solidFill>
                <a:effectLst>
                  <a:outerShdw blurRad="38100" dist="38100" dir="2700000" algn="tl">
                    <a:srgbClr val="C0C0C0"/>
                  </a:outerShdw>
                </a:effectLst>
              </a:rPr>
              <a:t>thus becoming known as the Caucasian People.</a:t>
            </a:r>
            <a:r>
              <a:rPr lang="en-GB" altLang="en-US" sz="2400" b="1">
                <a:effectLst>
                  <a:outerShdw blurRad="38100" dist="38100" dir="2700000" algn="tl">
                    <a:srgbClr val="C0C0C0"/>
                  </a:outerShdw>
                </a:effectLst>
              </a:rPr>
              <a:t>  </a:t>
            </a:r>
            <a:endParaRPr lang="en-GB" altLang="en-US" sz="2400" b="1">
              <a:solidFill>
                <a:srgbClr val="0033CC"/>
              </a:solidFill>
              <a:effectLst>
                <a:outerShdw blurRad="38100" dist="38100" dir="2700000" algn="tl">
                  <a:srgbClr val="C0C0C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63494"/>
                                        </p:tgtEl>
                                        <p:attrNameLst>
                                          <p:attrName>style.visibility</p:attrName>
                                        </p:attrNameLst>
                                      </p:cBhvr>
                                      <p:to>
                                        <p:strVal val="visible"/>
                                      </p:to>
                                    </p:set>
                                    <p:animEffect transition="in" filter="circle(in)">
                                      <p:cBhvr>
                                        <p:cTn id="7" dur="2000"/>
                                        <p:tgtEl>
                                          <p:spTgt spid="634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3495"/>
                                        </p:tgtEl>
                                        <p:attrNameLst>
                                          <p:attrName>style.visibility</p:attrName>
                                        </p:attrNameLst>
                                      </p:cBhvr>
                                      <p:to>
                                        <p:strVal val="visible"/>
                                      </p:to>
                                    </p:set>
                                    <p:anim calcmode="lin" valueType="num">
                                      <p:cBhvr additive="base">
                                        <p:cTn id="12" dur="500" fill="hold"/>
                                        <p:tgtEl>
                                          <p:spTgt spid="63495"/>
                                        </p:tgtEl>
                                        <p:attrNameLst>
                                          <p:attrName>ppt_x</p:attrName>
                                        </p:attrNameLst>
                                      </p:cBhvr>
                                      <p:tavLst>
                                        <p:tav tm="0">
                                          <p:val>
                                            <p:strVal val="#ppt_x"/>
                                          </p:val>
                                        </p:tav>
                                        <p:tav tm="100000">
                                          <p:val>
                                            <p:strVal val="#ppt_x"/>
                                          </p:val>
                                        </p:tav>
                                      </p:tavLst>
                                    </p:anim>
                                    <p:anim calcmode="lin" valueType="num">
                                      <p:cBhvr additive="base">
                                        <p:cTn id="13" dur="500" fill="hold"/>
                                        <p:tgtEl>
                                          <p:spTgt spid="634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4" name="Rectangle 4">
            <a:extLst>
              <a:ext uri="{FF2B5EF4-FFF2-40B4-BE49-F238E27FC236}">
                <a16:creationId xmlns:a16="http://schemas.microsoft.com/office/drawing/2014/main" id="{0BE7C166-2B6A-4E72-AC21-3B8ABAEEABDA}"/>
              </a:ext>
            </a:extLst>
          </p:cNvPr>
          <p:cNvSpPr>
            <a:spLocks noGrp="1" noChangeArrowheads="1"/>
          </p:cNvSpPr>
          <p:nvPr>
            <p:ph type="title"/>
          </p:nvPr>
        </p:nvSpPr>
        <p:spPr/>
        <p:txBody>
          <a:bodyPr/>
          <a:lstStyle/>
          <a:p>
            <a:r>
              <a:rPr lang="en-GB" altLang="en-US" sz="4000" b="1">
                <a:solidFill>
                  <a:srgbClr val="FFFF00"/>
                </a:solidFill>
              </a:rPr>
              <a:t>Migrations Of The 12 Tribes Of Israel</a:t>
            </a:r>
          </a:p>
        </p:txBody>
      </p:sp>
      <p:pic>
        <p:nvPicPr>
          <p:cNvPr id="128005" name="Picture 5" descr="Armenia, Pass of Dariel, 1838">
            <a:extLst>
              <a:ext uri="{FF2B5EF4-FFF2-40B4-BE49-F238E27FC236}">
                <a16:creationId xmlns:a16="http://schemas.microsoft.com/office/drawing/2014/main" id="{2743458A-D836-4E68-963B-7B34AEC73F48}"/>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50825" y="1341438"/>
            <a:ext cx="6446838" cy="457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6" name="Text Box 6">
            <a:extLst>
              <a:ext uri="{FF2B5EF4-FFF2-40B4-BE49-F238E27FC236}">
                <a16:creationId xmlns:a16="http://schemas.microsoft.com/office/drawing/2014/main" id="{567C4C4A-2384-4838-8D45-A29B3167062C}"/>
              </a:ext>
            </a:extLst>
          </p:cNvPr>
          <p:cNvSpPr txBox="1">
            <a:spLocks noChangeArrowheads="1"/>
          </p:cNvSpPr>
          <p:nvPr/>
        </p:nvSpPr>
        <p:spPr bwMode="auto">
          <a:xfrm>
            <a:off x="6732588" y="2565400"/>
            <a:ext cx="2411412"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b="1">
                <a:solidFill>
                  <a:srgbClr val="00FFFF"/>
                </a:solidFill>
                <a:effectLst>
                  <a:outerShdw blurRad="38100" dist="38100" dir="2700000" algn="tl">
                    <a:srgbClr val="000000"/>
                  </a:outerShdw>
                </a:effectLst>
              </a:rPr>
              <a:t>A Painting of the Pass of Dariel, Armenia, 1838</a:t>
            </a:r>
          </a:p>
        </p:txBody>
      </p:sp>
      <p:sp>
        <p:nvSpPr>
          <p:cNvPr id="128007" name="Text Box 7">
            <a:extLst>
              <a:ext uri="{FF2B5EF4-FFF2-40B4-BE49-F238E27FC236}">
                <a16:creationId xmlns:a16="http://schemas.microsoft.com/office/drawing/2014/main" id="{3E839C2E-D204-4453-929E-D3A10BD8A69C}"/>
              </a:ext>
            </a:extLst>
          </p:cNvPr>
          <p:cNvSpPr txBox="1">
            <a:spLocks noChangeArrowheads="1"/>
          </p:cNvSpPr>
          <p:nvPr/>
        </p:nvSpPr>
        <p:spPr bwMode="auto">
          <a:xfrm>
            <a:off x="0" y="6035675"/>
            <a:ext cx="9144000" cy="82232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b="1">
                <a:solidFill>
                  <a:schemeClr val="bg2"/>
                </a:solidFill>
                <a:effectLst>
                  <a:outerShdw blurRad="38100" dist="38100" dir="2700000" algn="tl">
                    <a:srgbClr val="000000"/>
                  </a:outerShdw>
                </a:effectLst>
              </a:rPr>
              <a:t>In ancient times, and even to today’s local residents of the area, the </a:t>
            </a:r>
            <a:r>
              <a:rPr lang="en-GB" altLang="en-US" sz="2400" b="1">
                <a:solidFill>
                  <a:srgbClr val="FF0000"/>
                </a:solidFill>
                <a:effectLst>
                  <a:outerShdw blurRad="38100" dist="38100" dir="2700000" algn="tl">
                    <a:srgbClr val="000000"/>
                  </a:outerShdw>
                </a:effectLst>
              </a:rPr>
              <a:t>Dariel Pass</a:t>
            </a:r>
            <a:r>
              <a:rPr lang="en-GB" altLang="en-US" sz="2400" b="1">
                <a:solidFill>
                  <a:schemeClr val="bg2"/>
                </a:solidFill>
                <a:effectLst>
                  <a:outerShdw blurRad="38100" dist="38100" dir="2700000" algn="tl">
                    <a:srgbClr val="000000"/>
                  </a:outerShdw>
                </a:effectLst>
              </a:rPr>
              <a:t> </a:t>
            </a:r>
            <a:r>
              <a:rPr lang="en-GB" altLang="en-US" sz="2400" b="1">
                <a:solidFill>
                  <a:srgbClr val="33CC33"/>
                </a:solidFill>
                <a:effectLst>
                  <a:outerShdw blurRad="38100" dist="38100" dir="2700000" algn="tl">
                    <a:srgbClr val="000000"/>
                  </a:outerShdw>
                </a:effectLst>
              </a:rPr>
              <a:t>is still known as</a:t>
            </a:r>
            <a:r>
              <a:rPr lang="en-GB" altLang="en-US" sz="2400" b="1">
                <a:solidFill>
                  <a:schemeClr val="bg2"/>
                </a:solidFill>
                <a:effectLst>
                  <a:outerShdw blurRad="38100" dist="38100" dir="2700000" algn="tl">
                    <a:srgbClr val="000000"/>
                  </a:outerShdw>
                </a:effectLst>
              </a:rPr>
              <a:t> </a:t>
            </a:r>
            <a:r>
              <a:rPr lang="en-GB" altLang="en-US" sz="2400" b="1">
                <a:solidFill>
                  <a:srgbClr val="FF0000"/>
                </a:solidFill>
                <a:effectLst>
                  <a:outerShdw blurRad="38100" dist="38100" dir="2700000" algn="tl">
                    <a:srgbClr val="000000"/>
                  </a:outerShdw>
                </a:effectLst>
              </a:rPr>
              <a:t>“The Pass of Israel.”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28005"/>
                                        </p:tgtEl>
                                        <p:attrNameLst>
                                          <p:attrName>style.visibility</p:attrName>
                                        </p:attrNameLst>
                                      </p:cBhvr>
                                      <p:to>
                                        <p:strVal val="visible"/>
                                      </p:to>
                                    </p:set>
                                    <p:animEffect transition="in" filter="circle(in)">
                                      <p:cBhvr>
                                        <p:cTn id="7" dur="2000"/>
                                        <p:tgtEl>
                                          <p:spTgt spid="1280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128006">
                                            <p:txEl>
                                              <p:pRg st="0" end="0"/>
                                            </p:txEl>
                                          </p:spTgt>
                                        </p:tgtEl>
                                        <p:attrNameLst>
                                          <p:attrName>style.visibility</p:attrName>
                                        </p:attrNameLst>
                                      </p:cBhvr>
                                      <p:to>
                                        <p:strVal val="visible"/>
                                      </p:to>
                                    </p:set>
                                    <p:anim calcmode="discrete" valueType="clr">
                                      <p:cBhvr override="childStyle">
                                        <p:cTn id="12" dur="80"/>
                                        <p:tgtEl>
                                          <p:spTgt spid="12800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28006">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128006">
                                            <p:txEl>
                                              <p:pRg st="0" end="0"/>
                                            </p:txEl>
                                          </p:spTgt>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8007"/>
                                        </p:tgtEl>
                                        <p:attrNameLst>
                                          <p:attrName>style.visibility</p:attrName>
                                        </p:attrNameLst>
                                      </p:cBhvr>
                                      <p:to>
                                        <p:strVal val="visible"/>
                                      </p:to>
                                    </p:set>
                                    <p:anim calcmode="lin" valueType="num">
                                      <p:cBhvr additive="base">
                                        <p:cTn id="19" dur="500" fill="hold"/>
                                        <p:tgtEl>
                                          <p:spTgt spid="128007"/>
                                        </p:tgtEl>
                                        <p:attrNameLst>
                                          <p:attrName>ppt_x</p:attrName>
                                        </p:attrNameLst>
                                      </p:cBhvr>
                                      <p:tavLst>
                                        <p:tav tm="0">
                                          <p:val>
                                            <p:strVal val="#ppt_x"/>
                                          </p:val>
                                        </p:tav>
                                        <p:tav tm="100000">
                                          <p:val>
                                            <p:strVal val="#ppt_x"/>
                                          </p:val>
                                        </p:tav>
                                      </p:tavLst>
                                    </p:anim>
                                    <p:anim calcmode="lin" valueType="num">
                                      <p:cBhvr additive="base">
                                        <p:cTn id="20" dur="500" fill="hold"/>
                                        <p:tgtEl>
                                          <p:spTgt spid="1280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7"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Text Box 2">
            <a:extLst>
              <a:ext uri="{FF2B5EF4-FFF2-40B4-BE49-F238E27FC236}">
                <a16:creationId xmlns:a16="http://schemas.microsoft.com/office/drawing/2014/main" id="{7018C6C1-7FBC-4371-A22C-F3ABA8867B6F}"/>
              </a:ext>
            </a:extLst>
          </p:cNvPr>
          <p:cNvSpPr txBox="1">
            <a:spLocks noChangeArrowheads="1"/>
          </p:cNvSpPr>
          <p:nvPr/>
        </p:nvSpPr>
        <p:spPr bwMode="auto">
          <a:xfrm>
            <a:off x="0" y="0"/>
            <a:ext cx="9144000" cy="13731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800" b="1">
                <a:solidFill>
                  <a:schemeClr val="bg2"/>
                </a:solidFill>
                <a:effectLst>
                  <a:outerShdw blurRad="38100" dist="38100" dir="2700000" algn="tl">
                    <a:srgbClr val="C0C0C0"/>
                  </a:outerShdw>
                </a:effectLst>
              </a:rPr>
              <a:t>Verse 11</a:t>
            </a:r>
            <a:r>
              <a:rPr lang="en-GB" altLang="en-US" sz="2800" b="1">
                <a:effectLst>
                  <a:outerShdw blurRad="38100" dist="38100" dir="2700000" algn="tl">
                    <a:srgbClr val="C0C0C0"/>
                  </a:outerShdw>
                </a:effectLst>
              </a:rPr>
              <a:t> </a:t>
            </a:r>
            <a:r>
              <a:rPr lang="en-GB" altLang="en-US" sz="2800" b="1">
                <a:solidFill>
                  <a:srgbClr val="0033CC"/>
                </a:solidFill>
                <a:effectLst>
                  <a:outerShdw blurRad="38100" dist="38100" dir="2700000" algn="tl">
                    <a:srgbClr val="C0C0C0"/>
                  </a:outerShdw>
                </a:effectLst>
              </a:rPr>
              <a:t>describes how the children of Israel will one day be reassembled from the various places of their dispersion</a:t>
            </a:r>
            <a:r>
              <a:rPr lang="en-GB" altLang="en-US"/>
              <a:t> </a:t>
            </a:r>
          </a:p>
        </p:txBody>
      </p:sp>
      <p:pic>
        <p:nvPicPr>
          <p:cNvPr id="81923" name="Picture 3">
            <a:extLst>
              <a:ext uri="{FF2B5EF4-FFF2-40B4-BE49-F238E27FC236}">
                <a16:creationId xmlns:a16="http://schemas.microsoft.com/office/drawing/2014/main" id="{46495F37-E29A-476D-A1B6-777C9FA28B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41438"/>
            <a:ext cx="9144000" cy="55165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81922">
                                            <p:txEl>
                                              <p:pRg st="0" end="0"/>
                                            </p:txEl>
                                          </p:spTgt>
                                        </p:tgtEl>
                                        <p:attrNameLst>
                                          <p:attrName>style.visibility</p:attrName>
                                        </p:attrNameLst>
                                      </p:cBhvr>
                                      <p:to>
                                        <p:strVal val="visible"/>
                                      </p:to>
                                    </p:set>
                                    <p:anim calcmode="discrete" valueType="clr">
                                      <p:cBhvr override="childStyle">
                                        <p:cTn id="7" dur="80"/>
                                        <p:tgtEl>
                                          <p:spTgt spid="8192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1922">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81922">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nodeType="clickEffect">
                                  <p:stCondLst>
                                    <p:cond delay="0"/>
                                  </p:stCondLst>
                                  <p:childTnLst>
                                    <p:set>
                                      <p:cBhvr>
                                        <p:cTn id="13" dur="1" fill="hold">
                                          <p:stCondLst>
                                            <p:cond delay="0"/>
                                          </p:stCondLst>
                                        </p:cTn>
                                        <p:tgtEl>
                                          <p:spTgt spid="81923"/>
                                        </p:tgtEl>
                                        <p:attrNameLst>
                                          <p:attrName>style.visibility</p:attrName>
                                        </p:attrNameLst>
                                      </p:cBhvr>
                                      <p:to>
                                        <p:strVal val="visible"/>
                                      </p:to>
                                    </p:set>
                                    <p:animEffect transition="in" filter="circle(in)">
                                      <p:cBhvr>
                                        <p:cTn id="14" dur="2000"/>
                                        <p:tgtEl>
                                          <p:spTgt spid="8192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1922">
                                            <p:bg/>
                                          </p:spTgt>
                                        </p:tgtEl>
                                        <p:attrNameLst>
                                          <p:attrName>style.visibility</p:attrName>
                                        </p:attrNameLst>
                                      </p:cBhvr>
                                      <p:to>
                                        <p:strVal val="visible"/>
                                      </p:to>
                                    </p:set>
                                    <p:anim calcmode="lin" valueType="num">
                                      <p:cBhvr additive="base">
                                        <p:cTn id="19" dur="500" fill="hold"/>
                                        <p:tgtEl>
                                          <p:spTgt spid="81922">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81922">
                                            <p:bg/>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iterate type="lt">
                                    <p:tmPct val="0"/>
                                  </p:iterate>
                                  <p:childTnLst>
                                    <p:set>
                                      <p:cBhvr>
                                        <p:cTn id="22" dur="1" fill="hold">
                                          <p:stCondLst>
                                            <p:cond delay="0"/>
                                          </p:stCondLst>
                                        </p:cTn>
                                        <p:tgtEl>
                                          <p:spTgt spid="81922">
                                            <p:txEl>
                                              <p:pRg st="0" end="0"/>
                                            </p:txEl>
                                          </p:spTgt>
                                        </p:tgtEl>
                                        <p:attrNameLst>
                                          <p:attrName>style.visibility</p:attrName>
                                        </p:attrNameLst>
                                      </p:cBhvr>
                                      <p:to>
                                        <p:strVal val="visible"/>
                                      </p:to>
                                    </p:set>
                                    <p:anim calcmode="lin" valueType="num">
                                      <p:cBhvr additive="base">
                                        <p:cTn id="23" dur="500" fill="hold"/>
                                        <p:tgtEl>
                                          <p:spTgt spid="81922">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192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build="allAtOnce"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Rectangle 4">
            <a:extLst>
              <a:ext uri="{FF2B5EF4-FFF2-40B4-BE49-F238E27FC236}">
                <a16:creationId xmlns:a16="http://schemas.microsoft.com/office/drawing/2014/main" id="{935B0EA3-F0A2-4D7F-BD75-23C6E098073F}"/>
              </a:ext>
            </a:extLst>
          </p:cNvPr>
          <p:cNvSpPr>
            <a:spLocks noGrp="1" noChangeArrowheads="1"/>
          </p:cNvSpPr>
          <p:nvPr>
            <p:ph type="title"/>
          </p:nvPr>
        </p:nvSpPr>
        <p:spPr/>
        <p:txBody>
          <a:bodyPr/>
          <a:lstStyle/>
          <a:p>
            <a:r>
              <a:rPr lang="en-GB" altLang="en-US" sz="4000" b="1">
                <a:solidFill>
                  <a:srgbClr val="FFFF00"/>
                </a:solidFill>
              </a:rPr>
              <a:t>Migrations Of The 12 Tribes Of Israel</a:t>
            </a:r>
          </a:p>
        </p:txBody>
      </p:sp>
      <p:pic>
        <p:nvPicPr>
          <p:cNvPr id="77830" name="Picture 6">
            <a:extLst>
              <a:ext uri="{FF2B5EF4-FFF2-40B4-BE49-F238E27FC236}">
                <a16:creationId xmlns:a16="http://schemas.microsoft.com/office/drawing/2014/main" id="{9F923239-853E-4AFD-A9BA-CF7414B331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412875"/>
            <a:ext cx="4248150" cy="4233863"/>
          </a:xfrm>
          <a:prstGeom prst="rect">
            <a:avLst/>
          </a:prstGeom>
          <a:noFill/>
          <a:extLst>
            <a:ext uri="{909E8E84-426E-40DD-AFC4-6F175D3DCCD1}">
              <a14:hiddenFill xmlns:a14="http://schemas.microsoft.com/office/drawing/2010/main">
                <a:solidFill>
                  <a:srgbClr val="FFFFFF"/>
                </a:solidFill>
              </a14:hiddenFill>
            </a:ext>
          </a:extLst>
        </p:spPr>
      </p:pic>
      <p:sp>
        <p:nvSpPr>
          <p:cNvPr id="77831" name="Rectangle 7">
            <a:extLst>
              <a:ext uri="{FF2B5EF4-FFF2-40B4-BE49-F238E27FC236}">
                <a16:creationId xmlns:a16="http://schemas.microsoft.com/office/drawing/2014/main" id="{DE48D1CE-BB4C-437F-84C3-96893425168E}"/>
              </a:ext>
            </a:extLst>
          </p:cNvPr>
          <p:cNvSpPr>
            <a:spLocks noChangeArrowheads="1"/>
          </p:cNvSpPr>
          <p:nvPr/>
        </p:nvSpPr>
        <p:spPr bwMode="auto">
          <a:xfrm>
            <a:off x="468313" y="1889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endParaRPr lang="en-US" altLang="en-US"/>
          </a:p>
        </p:txBody>
      </p:sp>
      <p:sp>
        <p:nvSpPr>
          <p:cNvPr id="77832" name="Text Box 8">
            <a:extLst>
              <a:ext uri="{FF2B5EF4-FFF2-40B4-BE49-F238E27FC236}">
                <a16:creationId xmlns:a16="http://schemas.microsoft.com/office/drawing/2014/main" id="{67B69B11-A664-442B-B7EB-C32112AA3468}"/>
              </a:ext>
            </a:extLst>
          </p:cNvPr>
          <p:cNvSpPr txBox="1">
            <a:spLocks noChangeArrowheads="1"/>
          </p:cNvSpPr>
          <p:nvPr/>
        </p:nvSpPr>
        <p:spPr bwMode="auto">
          <a:xfrm>
            <a:off x="4787900" y="2205038"/>
            <a:ext cx="41402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3600" b="1">
                <a:solidFill>
                  <a:schemeClr val="hlink"/>
                </a:solidFill>
                <a:effectLst>
                  <a:outerShdw blurRad="38100" dist="38100" dir="2700000" algn="tl">
                    <a:srgbClr val="000000"/>
                  </a:outerShdw>
                </a:effectLst>
              </a:rPr>
              <a:t>Verse 12 says it will be the children of both Houses.</a:t>
            </a:r>
            <a:r>
              <a:rPr lang="en-GB" altLang="en-US" sz="3600" b="1">
                <a:effectLst>
                  <a:outerShdw blurRad="38100" dist="38100" dir="2700000" algn="tl">
                    <a:srgbClr val="000000"/>
                  </a:outerShdw>
                </a:effectLst>
              </a:rPr>
              <a:t> </a:t>
            </a:r>
          </a:p>
        </p:txBody>
      </p:sp>
      <p:sp>
        <p:nvSpPr>
          <p:cNvPr id="77833" name="Text Box 9">
            <a:extLst>
              <a:ext uri="{FF2B5EF4-FFF2-40B4-BE49-F238E27FC236}">
                <a16:creationId xmlns:a16="http://schemas.microsoft.com/office/drawing/2014/main" id="{7D568EEA-0801-43F9-837A-7E3AB40C9606}"/>
              </a:ext>
            </a:extLst>
          </p:cNvPr>
          <p:cNvSpPr txBox="1">
            <a:spLocks noChangeArrowheads="1"/>
          </p:cNvSpPr>
          <p:nvPr/>
        </p:nvSpPr>
        <p:spPr bwMode="auto">
          <a:xfrm>
            <a:off x="0" y="5734050"/>
            <a:ext cx="9144000" cy="118745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b="1">
                <a:solidFill>
                  <a:schemeClr val="bg1"/>
                </a:solidFill>
                <a:effectLst>
                  <a:outerShdw blurRad="38100" dist="38100" dir="2700000" algn="tl">
                    <a:srgbClr val="C0C0C0"/>
                  </a:outerShdw>
                </a:effectLst>
              </a:rPr>
              <a:t>The 2 houses of Israel represented in the</a:t>
            </a:r>
            <a:r>
              <a:rPr lang="en-GB" altLang="en-US" sz="2400" b="1">
                <a:solidFill>
                  <a:srgbClr val="FF0000"/>
                </a:solidFill>
                <a:effectLst>
                  <a:outerShdw blurRad="38100" dist="38100" dir="2700000" algn="tl">
                    <a:srgbClr val="C0C0C0"/>
                  </a:outerShdw>
                </a:effectLst>
              </a:rPr>
              <a:t> Royal Coat of Arms</a:t>
            </a:r>
            <a:r>
              <a:rPr lang="en-GB" altLang="en-US" sz="2400" b="1">
                <a:solidFill>
                  <a:schemeClr val="bg1"/>
                </a:solidFill>
                <a:effectLst>
                  <a:outerShdw blurRad="38100" dist="38100" dir="2700000" algn="tl">
                    <a:srgbClr val="C0C0C0"/>
                  </a:outerShdw>
                </a:effectLst>
              </a:rPr>
              <a:t> </a:t>
            </a:r>
            <a:r>
              <a:rPr lang="en-GB" altLang="en-US" sz="2400" b="1">
                <a:solidFill>
                  <a:schemeClr val="folHlink"/>
                </a:solidFill>
                <a:effectLst>
                  <a:outerShdw blurRad="38100" dist="38100" dir="2700000" algn="tl">
                    <a:srgbClr val="C0C0C0"/>
                  </a:outerShdw>
                </a:effectLst>
              </a:rPr>
              <a:t>– the lion = House of Judah</a:t>
            </a:r>
            <a:r>
              <a:rPr lang="en-GB" altLang="en-US" sz="2400" b="1">
                <a:solidFill>
                  <a:schemeClr val="bg1"/>
                </a:solidFill>
                <a:effectLst>
                  <a:outerShdw blurRad="38100" dist="38100" dir="2700000" algn="tl">
                    <a:srgbClr val="C0C0C0"/>
                  </a:outerShdw>
                </a:effectLst>
              </a:rPr>
              <a:t> and </a:t>
            </a:r>
            <a:r>
              <a:rPr lang="en-GB" altLang="en-US" sz="2400" b="1">
                <a:solidFill>
                  <a:srgbClr val="33CC33"/>
                </a:solidFill>
                <a:effectLst>
                  <a:outerShdw blurRad="38100" dist="38100" dir="2700000" algn="tl">
                    <a:srgbClr val="C0C0C0"/>
                  </a:outerShdw>
                </a:effectLst>
              </a:rPr>
              <a:t>the Unicorn (bull) = Ephraim</a:t>
            </a:r>
            <a:r>
              <a:rPr lang="en-GB" altLang="en-US" sz="2400" b="1">
                <a:solidFill>
                  <a:schemeClr val="bg1"/>
                </a:solidFill>
                <a:effectLst>
                  <a:outerShdw blurRad="38100" dist="38100" dir="2700000" algn="tl">
                    <a:srgbClr val="C0C0C0"/>
                  </a:outerShdw>
                </a:effectLst>
              </a:rPr>
              <a:t> – leading tribe of the House of Israel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77830"/>
                                        </p:tgtEl>
                                        <p:attrNameLst>
                                          <p:attrName>style.visibility</p:attrName>
                                        </p:attrNameLst>
                                      </p:cBhvr>
                                      <p:to>
                                        <p:strVal val="visible"/>
                                      </p:to>
                                    </p:set>
                                    <p:animEffect transition="in" filter="circle(in)">
                                      <p:cBhvr>
                                        <p:cTn id="7" dur="2000"/>
                                        <p:tgtEl>
                                          <p:spTgt spid="778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77832"/>
                                        </p:tgtEl>
                                        <p:attrNameLst>
                                          <p:attrName>style.visibility</p:attrName>
                                        </p:attrNameLst>
                                      </p:cBhvr>
                                      <p:to>
                                        <p:strVal val="visible"/>
                                      </p:to>
                                    </p:set>
                                    <p:anim calcmode="discrete" valueType="clr">
                                      <p:cBhvr override="childStyle">
                                        <p:cTn id="12" dur="80"/>
                                        <p:tgtEl>
                                          <p:spTgt spid="77832"/>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77832"/>
                                        </p:tgtEl>
                                        <p:attrNameLst>
                                          <p:attrName>fillcolor</p:attrName>
                                        </p:attrNameLst>
                                      </p:cBhvr>
                                      <p:tavLst>
                                        <p:tav tm="0">
                                          <p:val>
                                            <p:clrVal>
                                              <a:schemeClr val="accent2"/>
                                            </p:clrVal>
                                          </p:val>
                                        </p:tav>
                                        <p:tav tm="50000">
                                          <p:val>
                                            <p:clrVal>
                                              <a:schemeClr val="hlink"/>
                                            </p:clrVal>
                                          </p:val>
                                        </p:tav>
                                      </p:tavLst>
                                    </p:anim>
                                    <p:set>
                                      <p:cBhvr>
                                        <p:cTn id="14" dur="80"/>
                                        <p:tgtEl>
                                          <p:spTgt spid="77832"/>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7833"/>
                                        </p:tgtEl>
                                        <p:attrNameLst>
                                          <p:attrName>style.visibility</p:attrName>
                                        </p:attrNameLst>
                                      </p:cBhvr>
                                      <p:to>
                                        <p:strVal val="visible"/>
                                      </p:to>
                                    </p:set>
                                    <p:anim calcmode="lin" valueType="num">
                                      <p:cBhvr additive="base">
                                        <p:cTn id="19" dur="500" fill="hold"/>
                                        <p:tgtEl>
                                          <p:spTgt spid="77833"/>
                                        </p:tgtEl>
                                        <p:attrNameLst>
                                          <p:attrName>ppt_x</p:attrName>
                                        </p:attrNameLst>
                                      </p:cBhvr>
                                      <p:tavLst>
                                        <p:tav tm="0">
                                          <p:val>
                                            <p:strVal val="#ppt_x"/>
                                          </p:val>
                                        </p:tav>
                                        <p:tav tm="100000">
                                          <p:val>
                                            <p:strVal val="#ppt_x"/>
                                          </p:val>
                                        </p:tav>
                                      </p:tavLst>
                                    </p:anim>
                                    <p:anim calcmode="lin" valueType="num">
                                      <p:cBhvr additive="base">
                                        <p:cTn id="20" dur="500" fill="hold"/>
                                        <p:tgtEl>
                                          <p:spTgt spid="778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2" grpId="0"/>
      <p:bldP spid="7783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Rectangle 4">
            <a:extLst>
              <a:ext uri="{FF2B5EF4-FFF2-40B4-BE49-F238E27FC236}">
                <a16:creationId xmlns:a16="http://schemas.microsoft.com/office/drawing/2014/main" id="{80E79E06-AA3A-41CF-B7A5-91E10C217A3E}"/>
              </a:ext>
            </a:extLst>
          </p:cNvPr>
          <p:cNvSpPr>
            <a:spLocks noGrp="1" noChangeArrowheads="1"/>
          </p:cNvSpPr>
          <p:nvPr>
            <p:ph type="title"/>
          </p:nvPr>
        </p:nvSpPr>
        <p:spPr/>
        <p:txBody>
          <a:bodyPr/>
          <a:lstStyle/>
          <a:p>
            <a:r>
              <a:rPr lang="en-GB" altLang="en-US" sz="4000" b="1">
                <a:solidFill>
                  <a:srgbClr val="FFFF00"/>
                </a:solidFill>
              </a:rPr>
              <a:t>Migrations Of The 12 Tribes Of Israel</a:t>
            </a:r>
          </a:p>
        </p:txBody>
      </p:sp>
      <p:pic>
        <p:nvPicPr>
          <p:cNvPr id="84998" name="Picture 6">
            <a:extLst>
              <a:ext uri="{FF2B5EF4-FFF2-40B4-BE49-F238E27FC236}">
                <a16:creationId xmlns:a16="http://schemas.microsoft.com/office/drawing/2014/main" id="{A5D343AC-72EA-4CC1-986E-D0C7F3A259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484313"/>
            <a:ext cx="3930650" cy="4927600"/>
          </a:xfrm>
          <a:prstGeom prst="rect">
            <a:avLst/>
          </a:prstGeom>
          <a:noFill/>
          <a:extLst>
            <a:ext uri="{909E8E84-426E-40DD-AFC4-6F175D3DCCD1}">
              <a14:hiddenFill xmlns:a14="http://schemas.microsoft.com/office/drawing/2010/main">
                <a:solidFill>
                  <a:srgbClr val="FFFFFF"/>
                </a:solidFill>
              </a14:hiddenFill>
            </a:ext>
          </a:extLst>
        </p:spPr>
      </p:pic>
      <p:sp>
        <p:nvSpPr>
          <p:cNvPr id="84999" name="Text Box 7">
            <a:extLst>
              <a:ext uri="{FF2B5EF4-FFF2-40B4-BE49-F238E27FC236}">
                <a16:creationId xmlns:a16="http://schemas.microsoft.com/office/drawing/2014/main" id="{08353D18-E93D-4C08-A3DD-1F32AE3DF1FA}"/>
              </a:ext>
            </a:extLst>
          </p:cNvPr>
          <p:cNvSpPr txBox="1">
            <a:spLocks noChangeArrowheads="1"/>
          </p:cNvSpPr>
          <p:nvPr/>
        </p:nvSpPr>
        <p:spPr bwMode="auto">
          <a:xfrm>
            <a:off x="4643438" y="1773238"/>
            <a:ext cx="4176712"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800" b="1">
                <a:solidFill>
                  <a:srgbClr val="00FFFF"/>
                </a:solidFill>
                <a:effectLst>
                  <a:outerShdw blurRad="38100" dist="38100" dir="2700000" algn="tl">
                    <a:srgbClr val="000000"/>
                  </a:outerShdw>
                </a:effectLst>
              </a:rPr>
              <a:t>It is not possible for that regathering place to be the tiny nation called Palestine.</a:t>
            </a:r>
            <a:r>
              <a:rPr lang="en-GB" altLang="en-US" sz="2800" b="1">
                <a:effectLst>
                  <a:outerShdw blurRad="38100" dist="38100" dir="2700000" algn="tl">
                    <a:srgbClr val="000000"/>
                  </a:outerShdw>
                </a:effectLst>
              </a:rPr>
              <a:t>  </a:t>
            </a:r>
            <a:r>
              <a:rPr lang="en-GB" altLang="en-US" sz="2800" b="1">
                <a:solidFill>
                  <a:srgbClr val="FFFF00"/>
                </a:solidFill>
                <a:effectLst>
                  <a:outerShdw blurRad="38100" dist="38100" dir="2700000" algn="tl">
                    <a:srgbClr val="000000"/>
                  </a:outerShdw>
                </a:effectLst>
              </a:rPr>
              <a:t>The Bible clearly teaches that the Israelites will be far too numerous to be contained by that small territory.</a:t>
            </a:r>
            <a:r>
              <a:rPr lang="en-GB" altLang="en-US">
                <a:solidFill>
                  <a:srgbClr val="FFFF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84998"/>
                                        </p:tgtEl>
                                        <p:attrNameLst>
                                          <p:attrName>style.visibility</p:attrName>
                                        </p:attrNameLst>
                                      </p:cBhvr>
                                      <p:to>
                                        <p:strVal val="visible"/>
                                      </p:to>
                                    </p:set>
                                    <p:animEffect transition="in" filter="circle(in)">
                                      <p:cBhvr>
                                        <p:cTn id="7" dur="2000"/>
                                        <p:tgtEl>
                                          <p:spTgt spid="849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84999"/>
                                        </p:tgtEl>
                                        <p:attrNameLst>
                                          <p:attrName>style.visibility</p:attrName>
                                        </p:attrNameLst>
                                      </p:cBhvr>
                                      <p:to>
                                        <p:strVal val="visible"/>
                                      </p:to>
                                    </p:set>
                                    <p:anim calcmode="discrete" valueType="clr">
                                      <p:cBhvr override="childStyle">
                                        <p:cTn id="12" dur="80"/>
                                        <p:tgtEl>
                                          <p:spTgt spid="84999"/>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84999"/>
                                        </p:tgtEl>
                                        <p:attrNameLst>
                                          <p:attrName>fillcolor</p:attrName>
                                        </p:attrNameLst>
                                      </p:cBhvr>
                                      <p:tavLst>
                                        <p:tav tm="0">
                                          <p:val>
                                            <p:clrVal>
                                              <a:schemeClr val="accent2"/>
                                            </p:clrVal>
                                          </p:val>
                                        </p:tav>
                                        <p:tav tm="50000">
                                          <p:val>
                                            <p:clrVal>
                                              <a:schemeClr val="hlink"/>
                                            </p:clrVal>
                                          </p:val>
                                        </p:tav>
                                      </p:tavLst>
                                    </p:anim>
                                    <p:set>
                                      <p:cBhvr>
                                        <p:cTn id="14" dur="80"/>
                                        <p:tgtEl>
                                          <p:spTgt spid="8499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Rectangle 4">
            <a:extLst>
              <a:ext uri="{FF2B5EF4-FFF2-40B4-BE49-F238E27FC236}">
                <a16:creationId xmlns:a16="http://schemas.microsoft.com/office/drawing/2014/main" id="{AB16AC89-EE59-4F6B-9C15-DCC6C53B959B}"/>
              </a:ext>
            </a:extLst>
          </p:cNvPr>
          <p:cNvSpPr>
            <a:spLocks noGrp="1" noChangeArrowheads="1"/>
          </p:cNvSpPr>
          <p:nvPr>
            <p:ph type="title"/>
          </p:nvPr>
        </p:nvSpPr>
        <p:spPr/>
        <p:txBody>
          <a:bodyPr/>
          <a:lstStyle/>
          <a:p>
            <a:r>
              <a:rPr lang="en-GB" altLang="en-US" sz="4000" b="1">
                <a:solidFill>
                  <a:srgbClr val="FFFF00"/>
                </a:solidFill>
              </a:rPr>
              <a:t>Migrations Of The 12 Tribes Of Israel</a:t>
            </a:r>
          </a:p>
        </p:txBody>
      </p:sp>
      <p:pic>
        <p:nvPicPr>
          <p:cNvPr id="87046" name="Picture 6">
            <a:extLst>
              <a:ext uri="{FF2B5EF4-FFF2-40B4-BE49-F238E27FC236}">
                <a16:creationId xmlns:a16="http://schemas.microsoft.com/office/drawing/2014/main" id="{74046285-F337-4AED-81D2-3148A45D7E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1484313"/>
            <a:ext cx="4876800" cy="3257550"/>
          </a:xfrm>
          <a:prstGeom prst="rect">
            <a:avLst/>
          </a:prstGeom>
          <a:noFill/>
          <a:extLst>
            <a:ext uri="{909E8E84-426E-40DD-AFC4-6F175D3DCCD1}">
              <a14:hiddenFill xmlns:a14="http://schemas.microsoft.com/office/drawing/2010/main">
                <a:solidFill>
                  <a:srgbClr val="FFFFFF"/>
                </a:solidFill>
              </a14:hiddenFill>
            </a:ext>
          </a:extLst>
        </p:spPr>
      </p:pic>
      <p:sp>
        <p:nvSpPr>
          <p:cNvPr id="87047" name="Text Box 7">
            <a:extLst>
              <a:ext uri="{FF2B5EF4-FFF2-40B4-BE49-F238E27FC236}">
                <a16:creationId xmlns:a16="http://schemas.microsoft.com/office/drawing/2014/main" id="{B173CA0E-E772-424F-89B7-2F36E0E97EA3}"/>
              </a:ext>
            </a:extLst>
          </p:cNvPr>
          <p:cNvSpPr txBox="1">
            <a:spLocks noChangeArrowheads="1"/>
          </p:cNvSpPr>
          <p:nvPr/>
        </p:nvSpPr>
        <p:spPr bwMode="auto">
          <a:xfrm>
            <a:off x="0" y="5084763"/>
            <a:ext cx="9144000" cy="1554162"/>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3200" b="1">
                <a:solidFill>
                  <a:schemeClr val="bg1"/>
                </a:solidFill>
                <a:effectLst>
                  <a:outerShdw blurRad="38100" dist="38100" dir="2700000" algn="tl">
                    <a:srgbClr val="000000"/>
                  </a:outerShdw>
                </a:effectLst>
              </a:rPr>
              <a:t>No, the main regathering place of the Twelve Tribes of Israel is the USA, </a:t>
            </a:r>
            <a:r>
              <a:rPr lang="en-GB" altLang="en-US" sz="3200" b="1">
                <a:solidFill>
                  <a:srgbClr val="33CC33"/>
                </a:solidFill>
                <a:effectLst>
                  <a:outerShdw blurRad="38100" dist="38100" dir="2700000" algn="tl">
                    <a:srgbClr val="000000"/>
                  </a:outerShdw>
                </a:effectLst>
              </a:rPr>
              <a:t>the New Jer</a:t>
            </a:r>
            <a:r>
              <a:rPr lang="en-GB" altLang="en-US" sz="3200" b="1">
                <a:solidFill>
                  <a:srgbClr val="FFFF00"/>
                </a:solidFill>
                <a:effectLst>
                  <a:outerShdw blurRad="38100" dist="38100" dir="2700000" algn="tl">
                    <a:srgbClr val="000000"/>
                  </a:outerShdw>
                </a:effectLst>
              </a:rPr>
              <a:t>USA</a:t>
            </a:r>
            <a:r>
              <a:rPr lang="en-GB" altLang="en-US" sz="3200" b="1">
                <a:solidFill>
                  <a:srgbClr val="33CC33"/>
                </a:solidFill>
                <a:effectLst>
                  <a:outerShdw blurRad="38100" dist="38100" dir="2700000" algn="tl">
                    <a:srgbClr val="000000"/>
                  </a:outerShdw>
                </a:effectLst>
              </a:rPr>
              <a:t>lem</a:t>
            </a:r>
            <a:r>
              <a:rPr lang="en-GB" altLang="en-US" sz="3200" b="1">
                <a:solidFill>
                  <a:schemeClr val="bg1"/>
                </a:solidFill>
                <a:effectLst>
                  <a:outerShdw blurRad="38100" dist="38100" dir="2700000" algn="tl">
                    <a:srgbClr val="000000"/>
                  </a:outerShdw>
                </a:effectLst>
              </a:rPr>
              <a:t> of the Holy Scriptures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87046"/>
                                        </p:tgtEl>
                                        <p:attrNameLst>
                                          <p:attrName>style.visibility</p:attrName>
                                        </p:attrNameLst>
                                      </p:cBhvr>
                                      <p:to>
                                        <p:strVal val="visible"/>
                                      </p:to>
                                    </p:set>
                                    <p:animEffect transition="in" filter="circle(in)">
                                      <p:cBhvr>
                                        <p:cTn id="7" dur="2000"/>
                                        <p:tgtEl>
                                          <p:spTgt spid="870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7047"/>
                                        </p:tgtEl>
                                        <p:attrNameLst>
                                          <p:attrName>style.visibility</p:attrName>
                                        </p:attrNameLst>
                                      </p:cBhvr>
                                      <p:to>
                                        <p:strVal val="visible"/>
                                      </p:to>
                                    </p:set>
                                    <p:anim calcmode="lin" valueType="num">
                                      <p:cBhvr additive="base">
                                        <p:cTn id="12" dur="500" fill="hold"/>
                                        <p:tgtEl>
                                          <p:spTgt spid="87047"/>
                                        </p:tgtEl>
                                        <p:attrNameLst>
                                          <p:attrName>ppt_x</p:attrName>
                                        </p:attrNameLst>
                                      </p:cBhvr>
                                      <p:tavLst>
                                        <p:tav tm="0">
                                          <p:val>
                                            <p:strVal val="#ppt_x"/>
                                          </p:val>
                                        </p:tav>
                                        <p:tav tm="100000">
                                          <p:val>
                                            <p:strVal val="#ppt_x"/>
                                          </p:val>
                                        </p:tav>
                                      </p:tavLst>
                                    </p:anim>
                                    <p:anim calcmode="lin" valueType="num">
                                      <p:cBhvr additive="base">
                                        <p:cTn id="13" dur="500" fill="hold"/>
                                        <p:tgtEl>
                                          <p:spTgt spid="870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Rectangle 4">
            <a:extLst>
              <a:ext uri="{FF2B5EF4-FFF2-40B4-BE49-F238E27FC236}">
                <a16:creationId xmlns:a16="http://schemas.microsoft.com/office/drawing/2014/main" id="{B722F758-1A8E-4F0E-B13C-DF9C12D042A6}"/>
              </a:ext>
            </a:extLst>
          </p:cNvPr>
          <p:cNvSpPr>
            <a:spLocks noGrp="1" noChangeArrowheads="1"/>
          </p:cNvSpPr>
          <p:nvPr>
            <p:ph type="title"/>
          </p:nvPr>
        </p:nvSpPr>
        <p:spPr/>
        <p:txBody>
          <a:bodyPr/>
          <a:lstStyle/>
          <a:p>
            <a:r>
              <a:rPr lang="en-GB" altLang="en-US" sz="4000" b="1">
                <a:solidFill>
                  <a:srgbClr val="FFFF00"/>
                </a:solidFill>
              </a:rPr>
              <a:t>Migrations Of The 12 Tribes Of Israel</a:t>
            </a:r>
          </a:p>
        </p:txBody>
      </p:sp>
      <p:pic>
        <p:nvPicPr>
          <p:cNvPr id="89094" name="Picture 6">
            <a:extLst>
              <a:ext uri="{FF2B5EF4-FFF2-40B4-BE49-F238E27FC236}">
                <a16:creationId xmlns:a16="http://schemas.microsoft.com/office/drawing/2014/main" id="{6D18048F-3F66-4422-80AD-8C90D81BF0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1484313"/>
            <a:ext cx="5973763" cy="3983037"/>
          </a:xfrm>
          <a:prstGeom prst="rect">
            <a:avLst/>
          </a:prstGeom>
          <a:noFill/>
          <a:extLst>
            <a:ext uri="{909E8E84-426E-40DD-AFC4-6F175D3DCCD1}">
              <a14:hiddenFill xmlns:a14="http://schemas.microsoft.com/office/drawing/2010/main">
                <a:solidFill>
                  <a:srgbClr val="FFFFFF"/>
                </a:solidFill>
              </a14:hiddenFill>
            </a:ext>
          </a:extLst>
        </p:spPr>
      </p:pic>
      <p:sp>
        <p:nvSpPr>
          <p:cNvPr id="89095" name="Text Box 7">
            <a:extLst>
              <a:ext uri="{FF2B5EF4-FFF2-40B4-BE49-F238E27FC236}">
                <a16:creationId xmlns:a16="http://schemas.microsoft.com/office/drawing/2014/main" id="{DB287C7B-F24E-4E5F-AB6E-7FEF39A1D64D}"/>
              </a:ext>
            </a:extLst>
          </p:cNvPr>
          <p:cNvSpPr txBox="1">
            <a:spLocks noChangeArrowheads="1"/>
          </p:cNvSpPr>
          <p:nvPr/>
        </p:nvSpPr>
        <p:spPr bwMode="auto">
          <a:xfrm>
            <a:off x="0" y="5546725"/>
            <a:ext cx="9144000" cy="131127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4000" b="1">
                <a:solidFill>
                  <a:schemeClr val="bg2"/>
                </a:solidFill>
                <a:effectLst>
                  <a:outerShdw blurRad="38100" dist="38100" dir="2700000" algn="tl">
                    <a:srgbClr val="000000"/>
                  </a:outerShdw>
                </a:effectLst>
              </a:rPr>
              <a:t>The Holy Bible is the most misunderstood book in the world</a:t>
            </a:r>
            <a:r>
              <a:rPr lang="en-GB" altLang="en-US">
                <a:solidFill>
                  <a:schemeClr val="bg2"/>
                </a:solidFill>
              </a:rPr>
              <a:t>.</a:t>
            </a:r>
            <a:r>
              <a:rPr lang="en-GB" altLang="en-US"/>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89094"/>
                                        </p:tgtEl>
                                        <p:attrNameLst>
                                          <p:attrName>style.visibility</p:attrName>
                                        </p:attrNameLst>
                                      </p:cBhvr>
                                      <p:to>
                                        <p:strVal val="visible"/>
                                      </p:to>
                                    </p:set>
                                    <p:animEffect transition="in" filter="circle(in)">
                                      <p:cBhvr>
                                        <p:cTn id="7" dur="2000"/>
                                        <p:tgtEl>
                                          <p:spTgt spid="890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9095"/>
                                        </p:tgtEl>
                                        <p:attrNameLst>
                                          <p:attrName>style.visibility</p:attrName>
                                        </p:attrNameLst>
                                      </p:cBhvr>
                                      <p:to>
                                        <p:strVal val="visible"/>
                                      </p:to>
                                    </p:set>
                                    <p:anim calcmode="lin" valueType="num">
                                      <p:cBhvr additive="base">
                                        <p:cTn id="12" dur="500" fill="hold"/>
                                        <p:tgtEl>
                                          <p:spTgt spid="89095"/>
                                        </p:tgtEl>
                                        <p:attrNameLst>
                                          <p:attrName>ppt_x</p:attrName>
                                        </p:attrNameLst>
                                      </p:cBhvr>
                                      <p:tavLst>
                                        <p:tav tm="0">
                                          <p:val>
                                            <p:strVal val="#ppt_x"/>
                                          </p:val>
                                        </p:tav>
                                        <p:tav tm="100000">
                                          <p:val>
                                            <p:strVal val="#ppt_x"/>
                                          </p:val>
                                        </p:tav>
                                      </p:tavLst>
                                    </p:anim>
                                    <p:anim calcmode="lin" valueType="num">
                                      <p:cBhvr additive="base">
                                        <p:cTn id="13" dur="500" fill="hold"/>
                                        <p:tgtEl>
                                          <p:spTgt spid="890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9F8D9A25-CE52-43F9-9439-08FEEF7EDD53}"/>
              </a:ext>
            </a:extLst>
          </p:cNvPr>
          <p:cNvSpPr>
            <a:spLocks noGrp="1" noChangeArrowheads="1"/>
          </p:cNvSpPr>
          <p:nvPr>
            <p:ph type="title"/>
          </p:nvPr>
        </p:nvSpPr>
        <p:spPr/>
        <p:txBody>
          <a:bodyPr/>
          <a:lstStyle/>
          <a:p>
            <a:r>
              <a:rPr lang="en-GB" altLang="en-US" sz="4000" b="1">
                <a:solidFill>
                  <a:srgbClr val="FFFF00"/>
                </a:solidFill>
              </a:rPr>
              <a:t>Migrations Of The 12 Tribes Of Israel</a:t>
            </a:r>
          </a:p>
        </p:txBody>
      </p:sp>
      <p:sp>
        <p:nvSpPr>
          <p:cNvPr id="90118" name="Text Box 6">
            <a:extLst>
              <a:ext uri="{FF2B5EF4-FFF2-40B4-BE49-F238E27FC236}">
                <a16:creationId xmlns:a16="http://schemas.microsoft.com/office/drawing/2014/main" id="{243363E9-49BB-46CB-B266-8688ABD33FE0}"/>
              </a:ext>
            </a:extLst>
          </p:cNvPr>
          <p:cNvSpPr txBox="1">
            <a:spLocks noChangeArrowheads="1"/>
          </p:cNvSpPr>
          <p:nvPr/>
        </p:nvSpPr>
        <p:spPr bwMode="auto">
          <a:xfrm>
            <a:off x="0" y="5516563"/>
            <a:ext cx="9144000" cy="94615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800" b="1">
                <a:solidFill>
                  <a:schemeClr val="bg1"/>
                </a:solidFill>
                <a:effectLst>
                  <a:outerShdw blurRad="38100" dist="38100" dir="2700000" algn="tl">
                    <a:srgbClr val="000000"/>
                  </a:outerShdw>
                </a:effectLst>
              </a:rPr>
              <a:t>More mythology has been taught in the name of both </a:t>
            </a:r>
            <a:r>
              <a:rPr lang="en-GB" altLang="en-US" sz="2800" b="1">
                <a:solidFill>
                  <a:srgbClr val="FF0000"/>
                </a:solidFill>
                <a:effectLst>
                  <a:outerShdw blurRad="38100" dist="38100" dir="2700000" algn="tl">
                    <a:srgbClr val="000000"/>
                  </a:outerShdw>
                </a:effectLst>
              </a:rPr>
              <a:t>Judaism and Judeo-Christianity</a:t>
            </a:r>
            <a:r>
              <a:rPr lang="en-GB" altLang="en-US" sz="2800" b="1">
                <a:solidFill>
                  <a:schemeClr val="bg1"/>
                </a:solidFill>
                <a:effectLst>
                  <a:outerShdw blurRad="38100" dist="38100" dir="2700000" algn="tl">
                    <a:srgbClr val="000000"/>
                  </a:outerShdw>
                </a:effectLst>
              </a:rPr>
              <a:t> than truth.  </a:t>
            </a:r>
            <a:endParaRPr lang="en-GB" altLang="en-US">
              <a:solidFill>
                <a:schemeClr val="bg1"/>
              </a:solidFill>
            </a:endParaRPr>
          </a:p>
        </p:txBody>
      </p:sp>
      <p:pic>
        <p:nvPicPr>
          <p:cNvPr id="90120" name="Picture 8">
            <a:extLst>
              <a:ext uri="{FF2B5EF4-FFF2-40B4-BE49-F238E27FC236}">
                <a16:creationId xmlns:a16="http://schemas.microsoft.com/office/drawing/2014/main" id="{A05EE90E-706A-4EAB-A989-08F112E24E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1514475"/>
            <a:ext cx="5715000" cy="3829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90120"/>
                                        </p:tgtEl>
                                        <p:attrNameLst>
                                          <p:attrName>style.visibility</p:attrName>
                                        </p:attrNameLst>
                                      </p:cBhvr>
                                      <p:to>
                                        <p:strVal val="visible"/>
                                      </p:to>
                                    </p:set>
                                    <p:animEffect transition="in" filter="circle(in)">
                                      <p:cBhvr>
                                        <p:cTn id="7" dur="2000"/>
                                        <p:tgtEl>
                                          <p:spTgt spid="901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0118"/>
                                        </p:tgtEl>
                                        <p:attrNameLst>
                                          <p:attrName>style.visibility</p:attrName>
                                        </p:attrNameLst>
                                      </p:cBhvr>
                                      <p:to>
                                        <p:strVal val="visible"/>
                                      </p:to>
                                    </p:set>
                                    <p:anim calcmode="lin" valueType="num">
                                      <p:cBhvr additive="base">
                                        <p:cTn id="12" dur="500" fill="hold"/>
                                        <p:tgtEl>
                                          <p:spTgt spid="90118"/>
                                        </p:tgtEl>
                                        <p:attrNameLst>
                                          <p:attrName>ppt_x</p:attrName>
                                        </p:attrNameLst>
                                      </p:cBhvr>
                                      <p:tavLst>
                                        <p:tav tm="0">
                                          <p:val>
                                            <p:strVal val="#ppt_x"/>
                                          </p:val>
                                        </p:tav>
                                        <p:tav tm="100000">
                                          <p:val>
                                            <p:strVal val="#ppt_x"/>
                                          </p:val>
                                        </p:tav>
                                      </p:tavLst>
                                    </p:anim>
                                    <p:anim calcmode="lin" valueType="num">
                                      <p:cBhvr additive="base">
                                        <p:cTn id="13" dur="500" fill="hold"/>
                                        <p:tgtEl>
                                          <p:spTgt spid="901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8" name="Rectangle 4">
            <a:extLst>
              <a:ext uri="{FF2B5EF4-FFF2-40B4-BE49-F238E27FC236}">
                <a16:creationId xmlns:a16="http://schemas.microsoft.com/office/drawing/2014/main" id="{B77FD7E4-0BC6-4479-82EC-01E0878E0C5C}"/>
              </a:ext>
            </a:extLst>
          </p:cNvPr>
          <p:cNvSpPr>
            <a:spLocks noGrp="1" noChangeArrowheads="1"/>
          </p:cNvSpPr>
          <p:nvPr>
            <p:ph type="title"/>
          </p:nvPr>
        </p:nvSpPr>
        <p:spPr/>
        <p:txBody>
          <a:bodyPr/>
          <a:lstStyle/>
          <a:p>
            <a:r>
              <a:rPr lang="en-GB" altLang="en-US" sz="4000" b="1">
                <a:solidFill>
                  <a:srgbClr val="FFFF00"/>
                </a:solidFill>
              </a:rPr>
              <a:t>Migrations Of The 12 Tribes Of Israel</a:t>
            </a:r>
          </a:p>
        </p:txBody>
      </p:sp>
      <p:pic>
        <p:nvPicPr>
          <p:cNvPr id="93189" name="Picture 5">
            <a:hlinkClick r:id="rId2"/>
            <a:extLst>
              <a:ext uri="{FF2B5EF4-FFF2-40B4-BE49-F238E27FC236}">
                <a16:creationId xmlns:a16="http://schemas.microsoft.com/office/drawing/2014/main" id="{E2F83774-B64F-437B-A619-B26396878B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628775"/>
            <a:ext cx="2962275" cy="4464050"/>
          </a:xfrm>
          <a:prstGeom prst="rect">
            <a:avLst/>
          </a:prstGeom>
          <a:noFill/>
          <a:extLst>
            <a:ext uri="{909E8E84-426E-40DD-AFC4-6F175D3DCCD1}">
              <a14:hiddenFill xmlns:a14="http://schemas.microsoft.com/office/drawing/2010/main">
                <a:solidFill>
                  <a:srgbClr val="FFFFFF"/>
                </a:solidFill>
              </a14:hiddenFill>
            </a:ext>
          </a:extLst>
        </p:spPr>
      </p:pic>
      <p:sp>
        <p:nvSpPr>
          <p:cNvPr id="93190" name="Text Box 6">
            <a:extLst>
              <a:ext uri="{FF2B5EF4-FFF2-40B4-BE49-F238E27FC236}">
                <a16:creationId xmlns:a16="http://schemas.microsoft.com/office/drawing/2014/main" id="{B59983B1-E114-46B9-8FDE-488A05EC3561}"/>
              </a:ext>
            </a:extLst>
          </p:cNvPr>
          <p:cNvSpPr txBox="1">
            <a:spLocks noChangeArrowheads="1"/>
          </p:cNvSpPr>
          <p:nvPr/>
        </p:nvSpPr>
        <p:spPr bwMode="auto">
          <a:xfrm>
            <a:off x="0" y="6237288"/>
            <a:ext cx="34194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3600" b="1">
                <a:solidFill>
                  <a:srgbClr val="FFFF00"/>
                </a:solidFill>
                <a:effectLst>
                  <a:outerShdw blurRad="38100" dist="38100" dir="2700000" algn="tl">
                    <a:srgbClr val="000000"/>
                  </a:outerShdw>
                </a:effectLst>
              </a:rPr>
              <a:t>Mohamed</a:t>
            </a:r>
            <a:endParaRPr lang="en-GB" altLang="en-US"/>
          </a:p>
        </p:txBody>
      </p:sp>
      <p:sp>
        <p:nvSpPr>
          <p:cNvPr id="93192" name="Text Box 8">
            <a:extLst>
              <a:ext uri="{FF2B5EF4-FFF2-40B4-BE49-F238E27FC236}">
                <a16:creationId xmlns:a16="http://schemas.microsoft.com/office/drawing/2014/main" id="{25456165-6F90-4359-9E3D-917AAE70D554}"/>
              </a:ext>
            </a:extLst>
          </p:cNvPr>
          <p:cNvSpPr txBox="1">
            <a:spLocks noChangeArrowheads="1"/>
          </p:cNvSpPr>
          <p:nvPr/>
        </p:nvSpPr>
        <p:spPr bwMode="auto">
          <a:xfrm>
            <a:off x="3708400" y="1989138"/>
            <a:ext cx="5184775" cy="252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3200" b="1">
                <a:solidFill>
                  <a:schemeClr val="hlink"/>
                </a:solidFill>
                <a:effectLst>
                  <a:outerShdw blurRad="38100" dist="38100" dir="2700000" algn="tl">
                    <a:srgbClr val="000000"/>
                  </a:outerShdw>
                </a:effectLst>
              </a:rPr>
              <a:t>Islam is another religion which has mythologized and distorted the historical facts of the Bible.</a:t>
            </a:r>
            <a:r>
              <a:rPr lang="en-GB" altLang="en-US"/>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93189"/>
                                        </p:tgtEl>
                                        <p:attrNameLst>
                                          <p:attrName>style.visibility</p:attrName>
                                        </p:attrNameLst>
                                      </p:cBhvr>
                                      <p:to>
                                        <p:strVal val="visible"/>
                                      </p:to>
                                    </p:set>
                                    <p:animEffect transition="in" filter="circle(in)">
                                      <p:cBhvr>
                                        <p:cTn id="7" dur="2000"/>
                                        <p:tgtEl>
                                          <p:spTgt spid="931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93190">
                                            <p:txEl>
                                              <p:pRg st="0" end="0"/>
                                            </p:txEl>
                                          </p:spTgt>
                                        </p:tgtEl>
                                        <p:attrNameLst>
                                          <p:attrName>style.visibility</p:attrName>
                                        </p:attrNameLst>
                                      </p:cBhvr>
                                      <p:to>
                                        <p:strVal val="visible"/>
                                      </p:to>
                                    </p:set>
                                    <p:anim calcmode="lin" valueType="num">
                                      <p:cBhvr additive="base">
                                        <p:cTn id="12" dur="500" fill="hold"/>
                                        <p:tgtEl>
                                          <p:spTgt spid="93190">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319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93192"/>
                                        </p:tgtEl>
                                        <p:attrNameLst>
                                          <p:attrName>style.visibility</p:attrName>
                                        </p:attrNameLst>
                                      </p:cBhvr>
                                      <p:to>
                                        <p:strVal val="visible"/>
                                      </p:to>
                                    </p:set>
                                    <p:anim calcmode="discrete" valueType="clr">
                                      <p:cBhvr override="childStyle">
                                        <p:cTn id="18" dur="80"/>
                                        <p:tgtEl>
                                          <p:spTgt spid="93192"/>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93192"/>
                                        </p:tgtEl>
                                        <p:attrNameLst>
                                          <p:attrName>fillcolor</p:attrName>
                                        </p:attrNameLst>
                                      </p:cBhvr>
                                      <p:tavLst>
                                        <p:tav tm="0">
                                          <p:val>
                                            <p:clrVal>
                                              <a:schemeClr val="accent2"/>
                                            </p:clrVal>
                                          </p:val>
                                        </p:tav>
                                        <p:tav tm="50000">
                                          <p:val>
                                            <p:clrVal>
                                              <a:schemeClr val="hlink"/>
                                            </p:clrVal>
                                          </p:val>
                                        </p:tav>
                                      </p:tavLst>
                                    </p:anim>
                                    <p:set>
                                      <p:cBhvr>
                                        <p:cTn id="20" dur="80"/>
                                        <p:tgtEl>
                                          <p:spTgt spid="9319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9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Rectangle 4">
            <a:extLst>
              <a:ext uri="{FF2B5EF4-FFF2-40B4-BE49-F238E27FC236}">
                <a16:creationId xmlns:a16="http://schemas.microsoft.com/office/drawing/2014/main" id="{A8AB6BF9-1502-4325-8582-6177B26C290B}"/>
              </a:ext>
            </a:extLst>
          </p:cNvPr>
          <p:cNvSpPr>
            <a:spLocks noGrp="1" noChangeArrowheads="1"/>
          </p:cNvSpPr>
          <p:nvPr>
            <p:ph type="title"/>
          </p:nvPr>
        </p:nvSpPr>
        <p:spPr/>
        <p:txBody>
          <a:bodyPr/>
          <a:lstStyle/>
          <a:p>
            <a:r>
              <a:rPr lang="en-GB" altLang="en-US" sz="4000" b="1">
                <a:solidFill>
                  <a:srgbClr val="FFFF00"/>
                </a:solidFill>
              </a:rPr>
              <a:t>Migrations Of The 12 Tribes Of Israel</a:t>
            </a:r>
          </a:p>
        </p:txBody>
      </p:sp>
      <p:pic>
        <p:nvPicPr>
          <p:cNvPr id="95237" name="Picture 5">
            <a:extLst>
              <a:ext uri="{FF2B5EF4-FFF2-40B4-BE49-F238E27FC236}">
                <a16:creationId xmlns:a16="http://schemas.microsoft.com/office/drawing/2014/main" id="{299E3AF8-E454-44FE-94EA-59F40625EC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438" y="1484313"/>
            <a:ext cx="4537075"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8" name="Picture 6">
            <a:extLst>
              <a:ext uri="{FF2B5EF4-FFF2-40B4-BE49-F238E27FC236}">
                <a16:creationId xmlns:a16="http://schemas.microsoft.com/office/drawing/2014/main" id="{4787CB22-CDFC-41D4-A087-0A3D7637A178}"/>
              </a:ext>
            </a:extLst>
          </p:cNvPr>
          <p:cNvPicPr>
            <a:picLocks noChangeAspect="1" noChangeArrowheads="1"/>
          </p:cNvPicPr>
          <p:nvPr/>
        </p:nvPicPr>
        <p:blipFill>
          <a:blip r:embed="rId3" r:link="rId4">
            <a:lum bright="-12000"/>
            <a:extLst>
              <a:ext uri="{28A0092B-C50C-407E-A947-70E740481C1C}">
                <a14:useLocalDpi xmlns:a14="http://schemas.microsoft.com/office/drawing/2010/main" val="0"/>
              </a:ext>
            </a:extLst>
          </a:blip>
          <a:srcRect/>
          <a:stretch>
            <a:fillRect/>
          </a:stretch>
        </p:blipFill>
        <p:spPr bwMode="auto">
          <a:xfrm>
            <a:off x="179388" y="3832225"/>
            <a:ext cx="3313112"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9" name="Text Box 7">
            <a:extLst>
              <a:ext uri="{FF2B5EF4-FFF2-40B4-BE49-F238E27FC236}">
                <a16:creationId xmlns:a16="http://schemas.microsoft.com/office/drawing/2014/main" id="{9A9EE32F-3672-4778-8BB7-47E819778DB4}"/>
              </a:ext>
            </a:extLst>
          </p:cNvPr>
          <p:cNvSpPr txBox="1">
            <a:spLocks noChangeArrowheads="1"/>
          </p:cNvSpPr>
          <p:nvPr/>
        </p:nvSpPr>
        <p:spPr bwMode="auto">
          <a:xfrm>
            <a:off x="3851275" y="3284538"/>
            <a:ext cx="50419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b="1">
                <a:solidFill>
                  <a:srgbClr val="00FF00"/>
                </a:solidFill>
                <a:effectLst>
                  <a:outerShdw blurRad="38100" dist="38100" dir="2700000" algn="tl">
                    <a:srgbClr val="000000"/>
                  </a:outerShdw>
                </a:effectLst>
              </a:rPr>
              <a:t>As a historian for my People, Israel, I have developed a unique perspective about the Israelites versus the Jews.  </a:t>
            </a:r>
            <a:r>
              <a:rPr lang="en-GB" altLang="en-US" sz="2400" b="1">
                <a:solidFill>
                  <a:srgbClr val="FFFF00"/>
                </a:solidFill>
                <a:effectLst>
                  <a:outerShdw blurRad="38100" dist="38100" dir="2700000" algn="tl">
                    <a:srgbClr val="000000"/>
                  </a:outerShdw>
                </a:effectLst>
              </a:rPr>
              <a:t>The two people cannot be equated. </a:t>
            </a:r>
            <a:r>
              <a:rPr lang="en-GB" altLang="en-US" sz="2400" b="1">
                <a:solidFill>
                  <a:srgbClr val="FF0000"/>
                </a:solidFill>
                <a:effectLst>
                  <a:outerShdw blurRad="38100" dist="38100" dir="2700000" algn="tl">
                    <a:srgbClr val="000000"/>
                  </a:outerShdw>
                </a:effectLst>
              </a:rPr>
              <a:t>Contrary to current Judeo-Christian mythology,</a:t>
            </a:r>
            <a:r>
              <a:rPr lang="en-GB" altLang="en-US" sz="2400" b="1">
                <a:effectLst>
                  <a:outerShdw blurRad="38100" dist="38100" dir="2700000" algn="tl">
                    <a:srgbClr val="000000"/>
                  </a:outerShdw>
                </a:effectLst>
              </a:rPr>
              <a:t> </a:t>
            </a:r>
            <a:r>
              <a:rPr lang="en-GB" altLang="en-US" sz="2400" b="1">
                <a:solidFill>
                  <a:srgbClr val="CC9900"/>
                </a:solidFill>
                <a:effectLst>
                  <a:outerShdw blurRad="38100" dist="38100" dir="2700000" algn="tl">
                    <a:srgbClr val="000000"/>
                  </a:outerShdw>
                </a:effectLst>
              </a:rPr>
              <a:t>the Jewish people and the Israelite people are not the same. </a:t>
            </a:r>
            <a:r>
              <a:rPr lang="en-GB" altLang="en-US" sz="2400">
                <a:solidFill>
                  <a:srgbClr val="CC99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95237"/>
                                        </p:tgtEl>
                                        <p:attrNameLst>
                                          <p:attrName>style.visibility</p:attrName>
                                        </p:attrNameLst>
                                      </p:cBhvr>
                                      <p:to>
                                        <p:strVal val="visible"/>
                                      </p:to>
                                    </p:set>
                                    <p:anim calcmode="lin" valueType="num">
                                      <p:cBhvr additive="base">
                                        <p:cTn id="7" dur="2000" fill="hold"/>
                                        <p:tgtEl>
                                          <p:spTgt spid="95237"/>
                                        </p:tgtEl>
                                        <p:attrNameLst>
                                          <p:attrName>ppt_x</p:attrName>
                                        </p:attrNameLst>
                                      </p:cBhvr>
                                      <p:tavLst>
                                        <p:tav tm="0">
                                          <p:val>
                                            <p:strVal val="0-#ppt_w/2"/>
                                          </p:val>
                                        </p:tav>
                                        <p:tav tm="100000">
                                          <p:val>
                                            <p:strVal val="#ppt_x"/>
                                          </p:val>
                                        </p:tav>
                                      </p:tavLst>
                                    </p:anim>
                                    <p:anim calcmode="lin" valueType="num">
                                      <p:cBhvr additive="base">
                                        <p:cTn id="8" dur="2000" fill="hold"/>
                                        <p:tgtEl>
                                          <p:spTgt spid="9523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6" presetClass="entr" presetSubtype="16" fill="hold" nodeType="clickEffect">
                                  <p:stCondLst>
                                    <p:cond delay="0"/>
                                  </p:stCondLst>
                                  <p:childTnLst>
                                    <p:set>
                                      <p:cBhvr>
                                        <p:cTn id="12" dur="1" fill="hold">
                                          <p:stCondLst>
                                            <p:cond delay="0"/>
                                          </p:stCondLst>
                                        </p:cTn>
                                        <p:tgtEl>
                                          <p:spTgt spid="95238"/>
                                        </p:tgtEl>
                                        <p:attrNameLst>
                                          <p:attrName>style.visibility</p:attrName>
                                        </p:attrNameLst>
                                      </p:cBhvr>
                                      <p:to>
                                        <p:strVal val="visible"/>
                                      </p:to>
                                    </p:set>
                                    <p:animEffect transition="in" filter="circle(in)">
                                      <p:cBhvr>
                                        <p:cTn id="13" dur="2000"/>
                                        <p:tgtEl>
                                          <p:spTgt spid="9523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95239"/>
                                        </p:tgtEl>
                                        <p:attrNameLst>
                                          <p:attrName>style.visibility</p:attrName>
                                        </p:attrNameLst>
                                      </p:cBhvr>
                                      <p:to>
                                        <p:strVal val="visible"/>
                                      </p:to>
                                    </p:set>
                                    <p:anim calcmode="discrete" valueType="clr">
                                      <p:cBhvr override="childStyle">
                                        <p:cTn id="18" dur="80"/>
                                        <p:tgtEl>
                                          <p:spTgt spid="95239"/>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95239"/>
                                        </p:tgtEl>
                                        <p:attrNameLst>
                                          <p:attrName>fillcolor</p:attrName>
                                        </p:attrNameLst>
                                      </p:cBhvr>
                                      <p:tavLst>
                                        <p:tav tm="0">
                                          <p:val>
                                            <p:clrVal>
                                              <a:schemeClr val="accent2"/>
                                            </p:clrVal>
                                          </p:val>
                                        </p:tav>
                                        <p:tav tm="50000">
                                          <p:val>
                                            <p:clrVal>
                                              <a:schemeClr val="hlink"/>
                                            </p:clrVal>
                                          </p:val>
                                        </p:tav>
                                      </p:tavLst>
                                    </p:anim>
                                    <p:set>
                                      <p:cBhvr>
                                        <p:cTn id="20" dur="80"/>
                                        <p:tgtEl>
                                          <p:spTgt spid="9523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a:extLst>
              <a:ext uri="{FF2B5EF4-FFF2-40B4-BE49-F238E27FC236}">
                <a16:creationId xmlns:a16="http://schemas.microsoft.com/office/drawing/2014/main" id="{294C56D0-CA46-4D6B-989C-A616083F73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5100"/>
            <a:ext cx="9396413" cy="7061200"/>
          </a:xfrm>
          <a:prstGeom prst="rect">
            <a:avLst/>
          </a:prstGeom>
          <a:noFill/>
          <a:extLst>
            <a:ext uri="{909E8E84-426E-40DD-AFC4-6F175D3DCCD1}">
              <a14:hiddenFill xmlns:a14="http://schemas.microsoft.com/office/drawing/2010/main">
                <a:solidFill>
                  <a:srgbClr val="FFFFFF"/>
                </a:solidFill>
              </a14:hiddenFill>
            </a:ext>
          </a:extLst>
        </p:spPr>
      </p:pic>
      <p:sp>
        <p:nvSpPr>
          <p:cNvPr id="2052" name="Rectangle 4">
            <a:extLst>
              <a:ext uri="{FF2B5EF4-FFF2-40B4-BE49-F238E27FC236}">
                <a16:creationId xmlns:a16="http://schemas.microsoft.com/office/drawing/2014/main" id="{D429EB91-F047-40D0-B684-A218CF52E039}"/>
              </a:ext>
            </a:extLst>
          </p:cNvPr>
          <p:cNvSpPr>
            <a:spLocks noGrp="1" noChangeArrowheads="1"/>
          </p:cNvSpPr>
          <p:nvPr>
            <p:ph type="title"/>
          </p:nvPr>
        </p:nvSpPr>
        <p:spPr/>
        <p:txBody>
          <a:bodyPr/>
          <a:lstStyle/>
          <a:p>
            <a:r>
              <a:rPr lang="en-GB" altLang="en-US" sz="5400" b="1">
                <a:solidFill>
                  <a:srgbClr val="FFFF00"/>
                </a:solidFill>
              </a:rPr>
              <a:t>Migrations Of The 12 Tribes Of Israel</a:t>
            </a:r>
          </a:p>
        </p:txBody>
      </p:sp>
      <p:sp>
        <p:nvSpPr>
          <p:cNvPr id="2057" name="Text Box 9">
            <a:extLst>
              <a:ext uri="{FF2B5EF4-FFF2-40B4-BE49-F238E27FC236}">
                <a16:creationId xmlns:a16="http://schemas.microsoft.com/office/drawing/2014/main" id="{374C2492-703D-409F-A2A5-20729BE8EA8D}"/>
              </a:ext>
            </a:extLst>
          </p:cNvPr>
          <p:cNvSpPr txBox="1">
            <a:spLocks noChangeArrowheads="1"/>
          </p:cNvSpPr>
          <p:nvPr/>
        </p:nvSpPr>
        <p:spPr bwMode="auto">
          <a:xfrm>
            <a:off x="0" y="2636838"/>
            <a:ext cx="94678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6000" b="1">
                <a:solidFill>
                  <a:srgbClr val="00FFCC"/>
                </a:solidFill>
                <a:effectLst>
                  <a:outerShdw blurRad="38100" dist="38100" dir="2700000" algn="tl">
                    <a:srgbClr val="000000"/>
                  </a:outerShdw>
                </a:effectLst>
              </a:rPr>
              <a:t>Introduction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lt">
                                    <p:tmPct val="20000"/>
                                  </p:iterate>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500" fill="hold"/>
                                        <p:tgtEl>
                                          <p:spTgt spid="2052"/>
                                        </p:tgtEl>
                                        <p:attrNameLst>
                                          <p:attrName>ppt_x</p:attrName>
                                        </p:attrNameLst>
                                      </p:cBhvr>
                                      <p:tavLst>
                                        <p:tav tm="0">
                                          <p:val>
                                            <p:strVal val="#ppt_x"/>
                                          </p:val>
                                        </p:tav>
                                        <p:tav tm="100000">
                                          <p:val>
                                            <p:strVal val="#ppt_x"/>
                                          </p:val>
                                        </p:tav>
                                      </p:tavLst>
                                    </p:anim>
                                    <p:anim calcmode="lin" valueType="num">
                                      <p:cBhvr additive="base">
                                        <p:cTn id="8" dur="500" fill="hold"/>
                                        <p:tgtEl>
                                          <p:spTgt spid="205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iterate type="lt">
                                    <p:tmPct val="13000"/>
                                  </p:iterate>
                                  <p:childTnLst>
                                    <p:set>
                                      <p:cBhvr>
                                        <p:cTn id="12" dur="1" fill="hold">
                                          <p:stCondLst>
                                            <p:cond delay="0"/>
                                          </p:stCondLst>
                                        </p:cTn>
                                        <p:tgtEl>
                                          <p:spTgt spid="2057"/>
                                        </p:tgtEl>
                                        <p:attrNameLst>
                                          <p:attrName>style.visibility</p:attrName>
                                        </p:attrNameLst>
                                      </p:cBhvr>
                                      <p:to>
                                        <p:strVal val="visible"/>
                                      </p:to>
                                    </p:set>
                                    <p:anim calcmode="lin" valueType="num">
                                      <p:cBhvr additive="base">
                                        <p:cTn id="13" dur="500" fill="hold"/>
                                        <p:tgtEl>
                                          <p:spTgt spid="2057"/>
                                        </p:tgtEl>
                                        <p:attrNameLst>
                                          <p:attrName>ppt_x</p:attrName>
                                        </p:attrNameLst>
                                      </p:cBhvr>
                                      <p:tavLst>
                                        <p:tav tm="0">
                                          <p:val>
                                            <p:strVal val="#ppt_x"/>
                                          </p:val>
                                        </p:tav>
                                        <p:tav tm="100000">
                                          <p:val>
                                            <p:strVal val="#ppt_x"/>
                                          </p:val>
                                        </p:tav>
                                      </p:tavLst>
                                    </p:anim>
                                    <p:anim calcmode="lin" valueType="num">
                                      <p:cBhvr additive="base">
                                        <p:cTn id="14" dur="500" fill="hold"/>
                                        <p:tgtEl>
                                          <p:spTgt spid="205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p:bldP spid="205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a:extLst>
              <a:ext uri="{FF2B5EF4-FFF2-40B4-BE49-F238E27FC236}">
                <a16:creationId xmlns:a16="http://schemas.microsoft.com/office/drawing/2014/main" id="{D524D88D-A62E-4EE1-A385-6C9A182CEA88}"/>
              </a:ext>
            </a:extLst>
          </p:cNvPr>
          <p:cNvSpPr>
            <a:spLocks noGrp="1" noChangeArrowheads="1"/>
          </p:cNvSpPr>
          <p:nvPr>
            <p:ph type="title"/>
          </p:nvPr>
        </p:nvSpPr>
        <p:spPr/>
        <p:txBody>
          <a:bodyPr/>
          <a:lstStyle/>
          <a:p>
            <a:r>
              <a:rPr lang="en-GB" altLang="en-US" sz="4000" b="1">
                <a:solidFill>
                  <a:srgbClr val="FFFF00"/>
                </a:solidFill>
              </a:rPr>
              <a:t>Migrations Of The 12 Tribes Of Israel</a:t>
            </a:r>
          </a:p>
        </p:txBody>
      </p:sp>
      <p:pic>
        <p:nvPicPr>
          <p:cNvPr id="173061" name="Picture 5">
            <a:extLst>
              <a:ext uri="{FF2B5EF4-FFF2-40B4-BE49-F238E27FC236}">
                <a16:creationId xmlns:a16="http://schemas.microsoft.com/office/drawing/2014/main" id="{7F9E5FC3-320E-4E2D-8C08-23D36CC25E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557338"/>
            <a:ext cx="2879725" cy="4319587"/>
          </a:xfrm>
          <a:prstGeom prst="rect">
            <a:avLst/>
          </a:prstGeom>
          <a:noFill/>
          <a:extLst>
            <a:ext uri="{909E8E84-426E-40DD-AFC4-6F175D3DCCD1}">
              <a14:hiddenFill xmlns:a14="http://schemas.microsoft.com/office/drawing/2010/main">
                <a:solidFill>
                  <a:srgbClr val="FFFFFF"/>
                </a:solidFill>
              </a14:hiddenFill>
            </a:ext>
          </a:extLst>
        </p:spPr>
      </p:pic>
      <p:sp>
        <p:nvSpPr>
          <p:cNvPr id="173062" name="Text Box 6">
            <a:extLst>
              <a:ext uri="{FF2B5EF4-FFF2-40B4-BE49-F238E27FC236}">
                <a16:creationId xmlns:a16="http://schemas.microsoft.com/office/drawing/2014/main" id="{C8F781DC-CEC1-4F17-BED6-7631876489E4}"/>
              </a:ext>
            </a:extLst>
          </p:cNvPr>
          <p:cNvSpPr txBox="1">
            <a:spLocks noChangeArrowheads="1"/>
          </p:cNvSpPr>
          <p:nvPr/>
        </p:nvSpPr>
        <p:spPr bwMode="auto">
          <a:xfrm>
            <a:off x="3779838" y="1989138"/>
            <a:ext cx="5113337"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3600" b="1">
                <a:solidFill>
                  <a:srgbClr val="33CC33"/>
                </a:solidFill>
                <a:effectLst>
                  <a:outerShdw blurRad="38100" dist="38100" dir="2700000" algn="tl">
                    <a:srgbClr val="000000"/>
                  </a:outerShdw>
                </a:effectLst>
              </a:rPr>
              <a:t>The Israelites actually were a Nordic looking people.</a:t>
            </a:r>
            <a:r>
              <a:rPr lang="en-GB" altLang="en-US">
                <a:solidFill>
                  <a:srgbClr val="33CC33"/>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73061"/>
                                        </p:tgtEl>
                                        <p:attrNameLst>
                                          <p:attrName>style.visibility</p:attrName>
                                        </p:attrNameLst>
                                      </p:cBhvr>
                                      <p:to>
                                        <p:strVal val="visible"/>
                                      </p:to>
                                    </p:set>
                                    <p:animEffect transition="in" filter="circle(in)">
                                      <p:cBhvr>
                                        <p:cTn id="7" dur="2000"/>
                                        <p:tgtEl>
                                          <p:spTgt spid="1730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73062"/>
                                        </p:tgtEl>
                                        <p:attrNameLst>
                                          <p:attrName>style.visibility</p:attrName>
                                        </p:attrNameLst>
                                      </p:cBhvr>
                                      <p:to>
                                        <p:strVal val="visible"/>
                                      </p:to>
                                    </p:set>
                                    <p:anim calcmode="discrete" valueType="clr">
                                      <p:cBhvr override="childStyle">
                                        <p:cTn id="12" dur="80"/>
                                        <p:tgtEl>
                                          <p:spTgt spid="173062"/>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73062"/>
                                        </p:tgtEl>
                                        <p:attrNameLst>
                                          <p:attrName>fillcolor</p:attrName>
                                        </p:attrNameLst>
                                      </p:cBhvr>
                                      <p:tavLst>
                                        <p:tav tm="0">
                                          <p:val>
                                            <p:clrVal>
                                              <a:schemeClr val="accent2"/>
                                            </p:clrVal>
                                          </p:val>
                                        </p:tav>
                                        <p:tav tm="50000">
                                          <p:val>
                                            <p:clrVal>
                                              <a:schemeClr val="hlink"/>
                                            </p:clrVal>
                                          </p:val>
                                        </p:tav>
                                      </p:tavLst>
                                    </p:anim>
                                    <p:set>
                                      <p:cBhvr>
                                        <p:cTn id="14" dur="80"/>
                                        <p:tgtEl>
                                          <p:spTgt spid="17306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6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8" name="Rectangle 4">
            <a:extLst>
              <a:ext uri="{FF2B5EF4-FFF2-40B4-BE49-F238E27FC236}">
                <a16:creationId xmlns:a16="http://schemas.microsoft.com/office/drawing/2014/main" id="{23A6F3DD-5112-4806-B340-BA48E43D21F7}"/>
              </a:ext>
            </a:extLst>
          </p:cNvPr>
          <p:cNvSpPr>
            <a:spLocks noGrp="1" noChangeArrowheads="1"/>
          </p:cNvSpPr>
          <p:nvPr>
            <p:ph type="title"/>
          </p:nvPr>
        </p:nvSpPr>
        <p:spPr/>
        <p:txBody>
          <a:bodyPr/>
          <a:lstStyle/>
          <a:p>
            <a:r>
              <a:rPr lang="en-GB" altLang="en-US" sz="4000" b="1">
                <a:solidFill>
                  <a:srgbClr val="FFFF00"/>
                </a:solidFill>
              </a:rPr>
              <a:t>Migrations Of The 12 Tribes Of Israel</a:t>
            </a:r>
          </a:p>
        </p:txBody>
      </p:sp>
      <p:pic>
        <p:nvPicPr>
          <p:cNvPr id="175109" name="Picture 5">
            <a:extLst>
              <a:ext uri="{FF2B5EF4-FFF2-40B4-BE49-F238E27FC236}">
                <a16:creationId xmlns:a16="http://schemas.microsoft.com/office/drawing/2014/main" id="{44357A7F-C341-49A5-8B8C-8EFFCA9A8E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557338"/>
            <a:ext cx="3749675"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110" name="Text Box 6">
            <a:extLst>
              <a:ext uri="{FF2B5EF4-FFF2-40B4-BE49-F238E27FC236}">
                <a16:creationId xmlns:a16="http://schemas.microsoft.com/office/drawing/2014/main" id="{1DBC1657-0E7C-4AC4-8EE6-3B95088D628B}"/>
              </a:ext>
            </a:extLst>
          </p:cNvPr>
          <p:cNvSpPr txBox="1">
            <a:spLocks noChangeArrowheads="1"/>
          </p:cNvSpPr>
          <p:nvPr/>
        </p:nvSpPr>
        <p:spPr bwMode="auto">
          <a:xfrm>
            <a:off x="395288" y="6021388"/>
            <a:ext cx="39608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3600" b="1">
                <a:solidFill>
                  <a:srgbClr val="FFFF00"/>
                </a:solidFill>
                <a:effectLst>
                  <a:outerShdw blurRad="38100" dist="38100" dir="2700000" algn="tl">
                    <a:srgbClr val="000000"/>
                  </a:outerShdw>
                </a:effectLst>
              </a:rPr>
              <a:t>A Sephardic Jew</a:t>
            </a:r>
          </a:p>
        </p:txBody>
      </p:sp>
      <p:sp>
        <p:nvSpPr>
          <p:cNvPr id="175111" name="Text Box 7">
            <a:extLst>
              <a:ext uri="{FF2B5EF4-FFF2-40B4-BE49-F238E27FC236}">
                <a16:creationId xmlns:a16="http://schemas.microsoft.com/office/drawing/2014/main" id="{3A9B386E-41E0-4759-997B-69F3235A0F29}"/>
              </a:ext>
            </a:extLst>
          </p:cNvPr>
          <p:cNvSpPr txBox="1">
            <a:spLocks noChangeArrowheads="1"/>
          </p:cNvSpPr>
          <p:nvPr/>
        </p:nvSpPr>
        <p:spPr bwMode="auto">
          <a:xfrm>
            <a:off x="4572000" y="1700213"/>
            <a:ext cx="4392613" cy="350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3200" b="1">
                <a:solidFill>
                  <a:srgbClr val="00FFFF"/>
                </a:solidFill>
                <a:effectLst>
                  <a:outerShdw blurRad="38100" dist="38100" dir="2700000" algn="tl">
                    <a:srgbClr val="000000"/>
                  </a:outerShdw>
                </a:effectLst>
              </a:rPr>
              <a:t>The Sephardic Jews actually descend from the Canaanite people of Idumea,</a:t>
            </a:r>
            <a:r>
              <a:rPr lang="en-GB" altLang="en-US" sz="3200" b="1">
                <a:effectLst>
                  <a:outerShdw blurRad="38100" dist="38100" dir="2700000" algn="tl">
                    <a:srgbClr val="000000"/>
                  </a:outerShdw>
                </a:effectLst>
              </a:rPr>
              <a:t> </a:t>
            </a:r>
            <a:r>
              <a:rPr lang="en-GB" altLang="en-US" sz="3200" b="1">
                <a:solidFill>
                  <a:srgbClr val="FF00FF"/>
                </a:solidFill>
                <a:effectLst>
                  <a:outerShdw blurRad="38100" dist="38100" dir="2700000" algn="tl">
                    <a:srgbClr val="000000"/>
                  </a:outerShdw>
                </a:effectLst>
              </a:rPr>
              <a:t>who have the classic </a:t>
            </a:r>
            <a:r>
              <a:rPr lang="en-GB" altLang="en-US" sz="3200" b="1">
                <a:solidFill>
                  <a:srgbClr val="FF0000"/>
                </a:solidFill>
                <a:effectLst>
                  <a:outerShdw blurRad="38100" dist="38100" dir="2700000" algn="tl">
                    <a:srgbClr val="000000"/>
                  </a:outerShdw>
                </a:effectLst>
              </a:rPr>
              <a:t>"hook-nosed"</a:t>
            </a:r>
            <a:r>
              <a:rPr lang="en-GB" altLang="en-US" sz="3200" b="1">
                <a:solidFill>
                  <a:srgbClr val="FF00FF"/>
                </a:solidFill>
                <a:effectLst>
                  <a:outerShdw blurRad="38100" dist="38100" dir="2700000" algn="tl">
                    <a:srgbClr val="000000"/>
                  </a:outerShdw>
                </a:effectLst>
              </a:rPr>
              <a:t> countenance. </a:t>
            </a:r>
            <a:r>
              <a:rPr lang="en-GB" altLang="en-US">
                <a:solidFill>
                  <a:srgbClr val="FF00FF"/>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75109"/>
                                        </p:tgtEl>
                                        <p:attrNameLst>
                                          <p:attrName>style.visibility</p:attrName>
                                        </p:attrNameLst>
                                      </p:cBhvr>
                                      <p:to>
                                        <p:strVal val="visible"/>
                                      </p:to>
                                    </p:set>
                                    <p:animEffect transition="in" filter="circle(in)">
                                      <p:cBhvr>
                                        <p:cTn id="7" dur="2000"/>
                                        <p:tgtEl>
                                          <p:spTgt spid="1751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5110"/>
                                        </p:tgtEl>
                                        <p:attrNameLst>
                                          <p:attrName>style.visibility</p:attrName>
                                        </p:attrNameLst>
                                      </p:cBhvr>
                                      <p:to>
                                        <p:strVal val="visible"/>
                                      </p:to>
                                    </p:set>
                                    <p:anim calcmode="lin" valueType="num">
                                      <p:cBhvr additive="base">
                                        <p:cTn id="12" dur="500" fill="hold"/>
                                        <p:tgtEl>
                                          <p:spTgt spid="175110"/>
                                        </p:tgtEl>
                                        <p:attrNameLst>
                                          <p:attrName>ppt_x</p:attrName>
                                        </p:attrNameLst>
                                      </p:cBhvr>
                                      <p:tavLst>
                                        <p:tav tm="0">
                                          <p:val>
                                            <p:strVal val="#ppt_x"/>
                                          </p:val>
                                        </p:tav>
                                        <p:tav tm="100000">
                                          <p:val>
                                            <p:strVal val="#ppt_x"/>
                                          </p:val>
                                        </p:tav>
                                      </p:tavLst>
                                    </p:anim>
                                    <p:anim calcmode="lin" valueType="num">
                                      <p:cBhvr additive="base">
                                        <p:cTn id="13" dur="500" fill="hold"/>
                                        <p:tgtEl>
                                          <p:spTgt spid="175110"/>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75111"/>
                                        </p:tgtEl>
                                        <p:attrNameLst>
                                          <p:attrName>style.visibility</p:attrName>
                                        </p:attrNameLst>
                                      </p:cBhvr>
                                      <p:to>
                                        <p:strVal val="visible"/>
                                      </p:to>
                                    </p:set>
                                    <p:anim calcmode="discrete" valueType="clr">
                                      <p:cBhvr override="childStyle">
                                        <p:cTn id="18" dur="80"/>
                                        <p:tgtEl>
                                          <p:spTgt spid="175111"/>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75111"/>
                                        </p:tgtEl>
                                        <p:attrNameLst>
                                          <p:attrName>fillcolor</p:attrName>
                                        </p:attrNameLst>
                                      </p:cBhvr>
                                      <p:tavLst>
                                        <p:tav tm="0">
                                          <p:val>
                                            <p:clrVal>
                                              <a:schemeClr val="accent2"/>
                                            </p:clrVal>
                                          </p:val>
                                        </p:tav>
                                        <p:tav tm="50000">
                                          <p:val>
                                            <p:clrVal>
                                              <a:schemeClr val="hlink"/>
                                            </p:clrVal>
                                          </p:val>
                                        </p:tav>
                                      </p:tavLst>
                                    </p:anim>
                                    <p:set>
                                      <p:cBhvr>
                                        <p:cTn id="20" dur="80"/>
                                        <p:tgtEl>
                                          <p:spTgt spid="1751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10" grpId="0"/>
      <p:bldP spid="1751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6" name="Rectangle 4">
            <a:extLst>
              <a:ext uri="{FF2B5EF4-FFF2-40B4-BE49-F238E27FC236}">
                <a16:creationId xmlns:a16="http://schemas.microsoft.com/office/drawing/2014/main" id="{3BC5AD75-0CDB-4082-960D-FC794625C12D}"/>
              </a:ext>
            </a:extLst>
          </p:cNvPr>
          <p:cNvSpPr>
            <a:spLocks noGrp="1" noChangeArrowheads="1"/>
          </p:cNvSpPr>
          <p:nvPr>
            <p:ph type="title"/>
          </p:nvPr>
        </p:nvSpPr>
        <p:spPr/>
        <p:txBody>
          <a:bodyPr/>
          <a:lstStyle/>
          <a:p>
            <a:r>
              <a:rPr lang="en-GB" altLang="en-US" sz="4000" b="1">
                <a:solidFill>
                  <a:srgbClr val="FFFF00"/>
                </a:solidFill>
              </a:rPr>
              <a:t>Migrations Of The 12 Tribes Of Israel</a:t>
            </a:r>
          </a:p>
        </p:txBody>
      </p:sp>
      <p:pic>
        <p:nvPicPr>
          <p:cNvPr id="177158" name="Picture 6">
            <a:extLst>
              <a:ext uri="{FF2B5EF4-FFF2-40B4-BE49-F238E27FC236}">
                <a16:creationId xmlns:a16="http://schemas.microsoft.com/office/drawing/2014/main" id="{DB31A89B-3F67-40FE-8E62-2BE2BF0528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628775"/>
            <a:ext cx="4851400" cy="3763963"/>
          </a:xfrm>
          <a:prstGeom prst="rect">
            <a:avLst/>
          </a:prstGeom>
          <a:noFill/>
          <a:extLst>
            <a:ext uri="{909E8E84-426E-40DD-AFC4-6F175D3DCCD1}">
              <a14:hiddenFill xmlns:a14="http://schemas.microsoft.com/office/drawing/2010/main">
                <a:solidFill>
                  <a:srgbClr val="FFFFFF"/>
                </a:solidFill>
              </a14:hiddenFill>
            </a:ext>
          </a:extLst>
        </p:spPr>
      </p:pic>
      <p:sp>
        <p:nvSpPr>
          <p:cNvPr id="177159" name="Text Box 7">
            <a:extLst>
              <a:ext uri="{FF2B5EF4-FFF2-40B4-BE49-F238E27FC236}">
                <a16:creationId xmlns:a16="http://schemas.microsoft.com/office/drawing/2014/main" id="{EF796603-AA94-44F4-8AC6-E4E9800398C7}"/>
              </a:ext>
            </a:extLst>
          </p:cNvPr>
          <p:cNvSpPr txBox="1">
            <a:spLocks noChangeArrowheads="1"/>
          </p:cNvSpPr>
          <p:nvPr/>
        </p:nvSpPr>
        <p:spPr bwMode="auto">
          <a:xfrm>
            <a:off x="5435600" y="1412875"/>
            <a:ext cx="3708400"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800" b="1">
                <a:solidFill>
                  <a:srgbClr val="00FFFF"/>
                </a:solidFill>
                <a:effectLst>
                  <a:outerShdw blurRad="38100" dist="38100" dir="2700000" algn="tl">
                    <a:srgbClr val="000000"/>
                  </a:outerShdw>
                </a:effectLst>
              </a:rPr>
              <a:t>It was from this Sephardic group that the Scribes and Pharisees emerged.</a:t>
            </a:r>
            <a:r>
              <a:rPr lang="en-GB" altLang="en-US" sz="2800" b="1">
                <a:effectLst>
                  <a:outerShdw blurRad="38100" dist="38100" dir="2700000" algn="tl">
                    <a:srgbClr val="000000"/>
                  </a:outerShdw>
                </a:effectLst>
              </a:rPr>
              <a:t>  </a:t>
            </a:r>
            <a:r>
              <a:rPr lang="en-GB" altLang="en-US" sz="2800" b="1">
                <a:solidFill>
                  <a:srgbClr val="FFFF00"/>
                </a:solidFill>
                <a:effectLst>
                  <a:outerShdw blurRad="38100" dist="38100" dir="2700000" algn="tl">
                    <a:srgbClr val="000000"/>
                  </a:outerShdw>
                </a:effectLst>
              </a:rPr>
              <a:t>Jesus repeatedly condemned these Pharisees for their own violations of the Law of Moses." </a:t>
            </a:r>
          </a:p>
        </p:txBody>
      </p:sp>
      <p:sp>
        <p:nvSpPr>
          <p:cNvPr id="177160" name="Text Box 8">
            <a:extLst>
              <a:ext uri="{FF2B5EF4-FFF2-40B4-BE49-F238E27FC236}">
                <a16:creationId xmlns:a16="http://schemas.microsoft.com/office/drawing/2014/main" id="{2C77E40B-00BA-4729-A79E-9F52DD008106}"/>
              </a:ext>
            </a:extLst>
          </p:cNvPr>
          <p:cNvSpPr txBox="1">
            <a:spLocks noChangeArrowheads="1"/>
          </p:cNvSpPr>
          <p:nvPr/>
        </p:nvSpPr>
        <p:spPr bwMode="auto">
          <a:xfrm>
            <a:off x="611188" y="5805488"/>
            <a:ext cx="46085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3600" b="1">
                <a:solidFill>
                  <a:srgbClr val="FFFF00"/>
                </a:solidFill>
                <a:effectLst>
                  <a:outerShdw blurRad="38100" dist="38100" dir="2700000" algn="tl">
                    <a:srgbClr val="000000"/>
                  </a:outerShdw>
                </a:effectLst>
              </a:rPr>
              <a:t>The Pharisees</a:t>
            </a:r>
            <a:r>
              <a:rPr lang="en-GB" altLang="en-US"/>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77158"/>
                                        </p:tgtEl>
                                        <p:attrNameLst>
                                          <p:attrName>style.visibility</p:attrName>
                                        </p:attrNameLst>
                                      </p:cBhvr>
                                      <p:to>
                                        <p:strVal val="visible"/>
                                      </p:to>
                                    </p:set>
                                    <p:animEffect transition="in" filter="circle(in)">
                                      <p:cBhvr>
                                        <p:cTn id="7" dur="2000"/>
                                        <p:tgtEl>
                                          <p:spTgt spid="1771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77160">
                                            <p:txEl>
                                              <p:pRg st="0" end="0"/>
                                            </p:txEl>
                                          </p:spTgt>
                                        </p:tgtEl>
                                        <p:attrNameLst>
                                          <p:attrName>style.visibility</p:attrName>
                                        </p:attrNameLst>
                                      </p:cBhvr>
                                      <p:to>
                                        <p:strVal val="visible"/>
                                      </p:to>
                                    </p:set>
                                    <p:anim calcmode="lin" valueType="num">
                                      <p:cBhvr additive="base">
                                        <p:cTn id="12" dur="500" fill="hold"/>
                                        <p:tgtEl>
                                          <p:spTgt spid="177160">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7716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77159"/>
                                        </p:tgtEl>
                                        <p:attrNameLst>
                                          <p:attrName>style.visibility</p:attrName>
                                        </p:attrNameLst>
                                      </p:cBhvr>
                                      <p:to>
                                        <p:strVal val="visible"/>
                                      </p:to>
                                    </p:set>
                                    <p:anim calcmode="discrete" valueType="clr">
                                      <p:cBhvr override="childStyle">
                                        <p:cTn id="18" dur="80"/>
                                        <p:tgtEl>
                                          <p:spTgt spid="177159"/>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77159"/>
                                        </p:tgtEl>
                                        <p:attrNameLst>
                                          <p:attrName>fillcolor</p:attrName>
                                        </p:attrNameLst>
                                      </p:cBhvr>
                                      <p:tavLst>
                                        <p:tav tm="0">
                                          <p:val>
                                            <p:clrVal>
                                              <a:schemeClr val="accent2"/>
                                            </p:clrVal>
                                          </p:val>
                                        </p:tav>
                                        <p:tav tm="50000">
                                          <p:val>
                                            <p:clrVal>
                                              <a:schemeClr val="hlink"/>
                                            </p:clrVal>
                                          </p:val>
                                        </p:tav>
                                      </p:tavLst>
                                    </p:anim>
                                    <p:set>
                                      <p:cBhvr>
                                        <p:cTn id="20" dur="80"/>
                                        <p:tgtEl>
                                          <p:spTgt spid="1771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90E6CA41-9DA6-48D2-AB9A-84893D8B2EA0}"/>
              </a:ext>
            </a:extLst>
          </p:cNvPr>
          <p:cNvSpPr>
            <a:spLocks noGrp="1" noChangeArrowheads="1"/>
          </p:cNvSpPr>
          <p:nvPr>
            <p:ph type="title"/>
          </p:nvPr>
        </p:nvSpPr>
        <p:spPr/>
        <p:txBody>
          <a:bodyPr/>
          <a:lstStyle/>
          <a:p>
            <a:r>
              <a:rPr lang="en-GB" altLang="en-US" sz="4000" b="1">
                <a:solidFill>
                  <a:srgbClr val="FFFF00"/>
                </a:solidFill>
              </a:rPr>
              <a:t>Migrations Of The 12 Tribes Of Israel</a:t>
            </a:r>
          </a:p>
        </p:txBody>
      </p:sp>
      <p:pic>
        <p:nvPicPr>
          <p:cNvPr id="97285" name="Picture 5">
            <a:extLst>
              <a:ext uri="{FF2B5EF4-FFF2-40B4-BE49-F238E27FC236}">
                <a16:creationId xmlns:a16="http://schemas.microsoft.com/office/drawing/2014/main" id="{8010DA42-0A4A-4787-88D6-49D962095F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1557338"/>
            <a:ext cx="5111750" cy="3651250"/>
          </a:xfrm>
          <a:prstGeom prst="rect">
            <a:avLst/>
          </a:prstGeom>
          <a:noFill/>
          <a:extLst>
            <a:ext uri="{909E8E84-426E-40DD-AFC4-6F175D3DCCD1}">
              <a14:hiddenFill xmlns:a14="http://schemas.microsoft.com/office/drawing/2010/main">
                <a:solidFill>
                  <a:srgbClr val="FFFFFF"/>
                </a:solidFill>
              </a14:hiddenFill>
            </a:ext>
          </a:extLst>
        </p:spPr>
      </p:pic>
      <p:sp>
        <p:nvSpPr>
          <p:cNvPr id="97286" name="Text Box 6">
            <a:extLst>
              <a:ext uri="{FF2B5EF4-FFF2-40B4-BE49-F238E27FC236}">
                <a16:creationId xmlns:a16="http://schemas.microsoft.com/office/drawing/2014/main" id="{C9EC919A-52A1-4D87-A96B-CF1A38153D47}"/>
              </a:ext>
            </a:extLst>
          </p:cNvPr>
          <p:cNvSpPr txBox="1">
            <a:spLocks noChangeArrowheads="1"/>
          </p:cNvSpPr>
          <p:nvPr/>
        </p:nvSpPr>
        <p:spPr bwMode="auto">
          <a:xfrm>
            <a:off x="0" y="5300663"/>
            <a:ext cx="9144000" cy="1373187"/>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800" b="1">
                <a:solidFill>
                  <a:srgbClr val="33CC33"/>
                </a:solidFill>
                <a:effectLst>
                  <a:outerShdw blurRad="38100" dist="38100" dir="2700000" algn="tl">
                    <a:srgbClr val="000000"/>
                  </a:outerShdw>
                </a:effectLst>
              </a:rPr>
              <a:t>The Bible says</a:t>
            </a:r>
            <a:r>
              <a:rPr lang="en-GB" altLang="en-US" sz="2800" b="1">
                <a:solidFill>
                  <a:schemeClr val="bg1"/>
                </a:solidFill>
                <a:effectLst>
                  <a:outerShdw blurRad="38100" dist="38100" dir="2700000" algn="tl">
                    <a:srgbClr val="000000"/>
                  </a:outerShdw>
                </a:effectLst>
              </a:rPr>
              <a:t> that the Israelites would be known by another name, that </a:t>
            </a:r>
            <a:r>
              <a:rPr lang="en-GB" altLang="en-US" sz="2800" b="1">
                <a:solidFill>
                  <a:srgbClr val="33CC33"/>
                </a:solidFill>
                <a:effectLst>
                  <a:outerShdw blurRad="38100" dist="38100" dir="2700000" algn="tl">
                    <a:srgbClr val="000000"/>
                  </a:outerShdw>
                </a:effectLst>
              </a:rPr>
              <a:t>they would be a great sea-faring people</a:t>
            </a:r>
            <a:r>
              <a:rPr lang="en-GB" altLang="en-US">
                <a:solidFill>
                  <a:srgbClr val="33CC33"/>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97285"/>
                                        </p:tgtEl>
                                        <p:attrNameLst>
                                          <p:attrName>style.visibility</p:attrName>
                                        </p:attrNameLst>
                                      </p:cBhvr>
                                      <p:to>
                                        <p:strVal val="visible"/>
                                      </p:to>
                                    </p:set>
                                    <p:animEffect transition="in" filter="circle(in)">
                                      <p:cBhvr>
                                        <p:cTn id="7" dur="2000"/>
                                        <p:tgtEl>
                                          <p:spTgt spid="972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7286"/>
                                        </p:tgtEl>
                                        <p:attrNameLst>
                                          <p:attrName>style.visibility</p:attrName>
                                        </p:attrNameLst>
                                      </p:cBhvr>
                                      <p:to>
                                        <p:strVal val="visible"/>
                                      </p:to>
                                    </p:set>
                                    <p:anim calcmode="lin" valueType="num">
                                      <p:cBhvr additive="base">
                                        <p:cTn id="12" dur="500" fill="hold"/>
                                        <p:tgtEl>
                                          <p:spTgt spid="97286"/>
                                        </p:tgtEl>
                                        <p:attrNameLst>
                                          <p:attrName>ppt_x</p:attrName>
                                        </p:attrNameLst>
                                      </p:cBhvr>
                                      <p:tavLst>
                                        <p:tav tm="0">
                                          <p:val>
                                            <p:strVal val="#ppt_x"/>
                                          </p:val>
                                        </p:tav>
                                        <p:tav tm="100000">
                                          <p:val>
                                            <p:strVal val="#ppt_x"/>
                                          </p:val>
                                        </p:tav>
                                      </p:tavLst>
                                    </p:anim>
                                    <p:anim calcmode="lin" valueType="num">
                                      <p:cBhvr additive="base">
                                        <p:cTn id="13" dur="500" fill="hold"/>
                                        <p:tgtEl>
                                          <p:spTgt spid="972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A09CF6B2-0F9D-4E76-98BD-B6BB897AD888}"/>
              </a:ext>
            </a:extLst>
          </p:cNvPr>
          <p:cNvSpPr>
            <a:spLocks noGrp="1" noChangeArrowheads="1"/>
          </p:cNvSpPr>
          <p:nvPr>
            <p:ph type="title"/>
          </p:nvPr>
        </p:nvSpPr>
        <p:spPr/>
        <p:txBody>
          <a:bodyPr/>
          <a:lstStyle/>
          <a:p>
            <a:r>
              <a:rPr lang="en-GB" altLang="en-US" sz="4000" b="1">
                <a:solidFill>
                  <a:srgbClr val="FFFF00"/>
                </a:solidFill>
              </a:rPr>
              <a:t>Migrations Of The 12 Tribes Of Israel</a:t>
            </a:r>
          </a:p>
        </p:txBody>
      </p:sp>
      <p:sp>
        <p:nvSpPr>
          <p:cNvPr id="99332" name="Text Box 4">
            <a:extLst>
              <a:ext uri="{FF2B5EF4-FFF2-40B4-BE49-F238E27FC236}">
                <a16:creationId xmlns:a16="http://schemas.microsoft.com/office/drawing/2014/main" id="{2120693A-8896-4E08-9D8D-ABE43518D5C0}"/>
              </a:ext>
            </a:extLst>
          </p:cNvPr>
          <p:cNvSpPr txBox="1">
            <a:spLocks noChangeArrowheads="1"/>
          </p:cNvSpPr>
          <p:nvPr/>
        </p:nvSpPr>
        <p:spPr bwMode="auto">
          <a:xfrm>
            <a:off x="0" y="6021388"/>
            <a:ext cx="9144000" cy="519112"/>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800" b="1">
                <a:solidFill>
                  <a:schemeClr val="bg1"/>
                </a:solidFill>
                <a:effectLst>
                  <a:outerShdw blurRad="38100" dist="38100" dir="2700000" algn="tl">
                    <a:srgbClr val="000000"/>
                  </a:outerShdw>
                </a:effectLst>
              </a:rPr>
              <a:t>a great agricultural people,</a:t>
            </a:r>
            <a:r>
              <a:rPr lang="en-GB" altLang="en-US"/>
              <a:t> </a:t>
            </a:r>
          </a:p>
        </p:txBody>
      </p:sp>
      <p:pic>
        <p:nvPicPr>
          <p:cNvPr id="99334" name="Picture 6">
            <a:extLst>
              <a:ext uri="{FF2B5EF4-FFF2-40B4-BE49-F238E27FC236}">
                <a16:creationId xmlns:a16="http://schemas.microsoft.com/office/drawing/2014/main" id="{9D5D50FB-1615-443C-81F3-F38216FE0C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413" y="1412875"/>
            <a:ext cx="4308475" cy="4308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99334"/>
                                        </p:tgtEl>
                                        <p:attrNameLst>
                                          <p:attrName>style.visibility</p:attrName>
                                        </p:attrNameLst>
                                      </p:cBhvr>
                                      <p:to>
                                        <p:strVal val="visible"/>
                                      </p:to>
                                    </p:set>
                                    <p:animEffect transition="in" filter="circle(in)">
                                      <p:cBhvr>
                                        <p:cTn id="7" dur="2000"/>
                                        <p:tgtEl>
                                          <p:spTgt spid="993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9332"/>
                                        </p:tgtEl>
                                        <p:attrNameLst>
                                          <p:attrName>style.visibility</p:attrName>
                                        </p:attrNameLst>
                                      </p:cBhvr>
                                      <p:to>
                                        <p:strVal val="visible"/>
                                      </p:to>
                                    </p:set>
                                    <p:anim calcmode="lin" valueType="num">
                                      <p:cBhvr additive="base">
                                        <p:cTn id="12" dur="500" fill="hold"/>
                                        <p:tgtEl>
                                          <p:spTgt spid="99332"/>
                                        </p:tgtEl>
                                        <p:attrNameLst>
                                          <p:attrName>ppt_x</p:attrName>
                                        </p:attrNameLst>
                                      </p:cBhvr>
                                      <p:tavLst>
                                        <p:tav tm="0">
                                          <p:val>
                                            <p:strVal val="#ppt_x"/>
                                          </p:val>
                                        </p:tav>
                                        <p:tav tm="100000">
                                          <p:val>
                                            <p:strVal val="#ppt_x"/>
                                          </p:val>
                                        </p:tav>
                                      </p:tavLst>
                                    </p:anim>
                                    <p:anim calcmode="lin" valueType="num">
                                      <p:cBhvr additive="base">
                                        <p:cTn id="13" dur="500" fill="hold"/>
                                        <p:tgtEl>
                                          <p:spTgt spid="993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8CA564F1-1074-4A70-B712-03C469A91D4A}"/>
              </a:ext>
            </a:extLst>
          </p:cNvPr>
          <p:cNvSpPr>
            <a:spLocks noGrp="1" noChangeArrowheads="1"/>
          </p:cNvSpPr>
          <p:nvPr>
            <p:ph type="title"/>
          </p:nvPr>
        </p:nvSpPr>
        <p:spPr/>
        <p:txBody>
          <a:bodyPr/>
          <a:lstStyle/>
          <a:p>
            <a:r>
              <a:rPr lang="en-GB" altLang="en-US" sz="4000" b="1">
                <a:solidFill>
                  <a:srgbClr val="FFFF00"/>
                </a:solidFill>
              </a:rPr>
              <a:t>Migrations Of The 12 Tribes Of Israel</a:t>
            </a:r>
          </a:p>
        </p:txBody>
      </p:sp>
      <p:sp>
        <p:nvSpPr>
          <p:cNvPr id="100355" name="Text Box 3">
            <a:extLst>
              <a:ext uri="{FF2B5EF4-FFF2-40B4-BE49-F238E27FC236}">
                <a16:creationId xmlns:a16="http://schemas.microsoft.com/office/drawing/2014/main" id="{4749C287-BD3C-4B30-BAE7-78F213AC3CBD}"/>
              </a:ext>
            </a:extLst>
          </p:cNvPr>
          <p:cNvSpPr txBox="1">
            <a:spLocks noChangeArrowheads="1"/>
          </p:cNvSpPr>
          <p:nvPr/>
        </p:nvSpPr>
        <p:spPr bwMode="auto">
          <a:xfrm>
            <a:off x="0" y="6338888"/>
            <a:ext cx="9144000" cy="519112"/>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800" b="1">
                <a:solidFill>
                  <a:schemeClr val="bg1"/>
                </a:solidFill>
                <a:effectLst>
                  <a:outerShdw blurRad="38100" dist="38100" dir="2700000" algn="tl">
                    <a:srgbClr val="000000"/>
                  </a:outerShdw>
                </a:effectLst>
              </a:rPr>
              <a:t>and great builders of cities and nations. </a:t>
            </a:r>
          </a:p>
        </p:txBody>
      </p:sp>
      <p:pic>
        <p:nvPicPr>
          <p:cNvPr id="100358" name="Picture 6">
            <a:extLst>
              <a:ext uri="{FF2B5EF4-FFF2-40B4-BE49-F238E27FC236}">
                <a16:creationId xmlns:a16="http://schemas.microsoft.com/office/drawing/2014/main" id="{8A9F7726-5EEF-4BB1-9643-3F8AA76855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688" t="7277" r="3688" b="8562"/>
          <a:stretch>
            <a:fillRect/>
          </a:stretch>
        </p:blipFill>
        <p:spPr bwMode="auto">
          <a:xfrm>
            <a:off x="1116013" y="1484313"/>
            <a:ext cx="7058025" cy="46815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00358"/>
                                        </p:tgtEl>
                                        <p:attrNameLst>
                                          <p:attrName>style.visibility</p:attrName>
                                        </p:attrNameLst>
                                      </p:cBhvr>
                                      <p:to>
                                        <p:strVal val="visible"/>
                                      </p:to>
                                    </p:set>
                                    <p:animEffect transition="in" filter="circle(in)">
                                      <p:cBhvr>
                                        <p:cTn id="7" dur="2000"/>
                                        <p:tgtEl>
                                          <p:spTgt spid="1003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0355"/>
                                        </p:tgtEl>
                                        <p:attrNameLst>
                                          <p:attrName>style.visibility</p:attrName>
                                        </p:attrNameLst>
                                      </p:cBhvr>
                                      <p:to>
                                        <p:strVal val="visible"/>
                                      </p:to>
                                    </p:set>
                                    <p:anim calcmode="lin" valueType="num">
                                      <p:cBhvr additive="base">
                                        <p:cTn id="12" dur="500" fill="hold"/>
                                        <p:tgtEl>
                                          <p:spTgt spid="100355"/>
                                        </p:tgtEl>
                                        <p:attrNameLst>
                                          <p:attrName>ppt_x</p:attrName>
                                        </p:attrNameLst>
                                      </p:cBhvr>
                                      <p:tavLst>
                                        <p:tav tm="0">
                                          <p:val>
                                            <p:strVal val="#ppt_x"/>
                                          </p:val>
                                        </p:tav>
                                        <p:tav tm="100000">
                                          <p:val>
                                            <p:strVal val="#ppt_x"/>
                                          </p:val>
                                        </p:tav>
                                      </p:tavLst>
                                    </p:anim>
                                    <p:anim calcmode="lin" valueType="num">
                                      <p:cBhvr additive="base">
                                        <p:cTn id="13" dur="500" fill="hold"/>
                                        <p:tgtEl>
                                          <p:spTgt spid="1003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0" name="Rectangle 4">
            <a:extLst>
              <a:ext uri="{FF2B5EF4-FFF2-40B4-BE49-F238E27FC236}">
                <a16:creationId xmlns:a16="http://schemas.microsoft.com/office/drawing/2014/main" id="{447167B8-BD49-4303-92EB-A6BC02FEDB53}"/>
              </a:ext>
            </a:extLst>
          </p:cNvPr>
          <p:cNvSpPr>
            <a:spLocks noGrp="1" noChangeArrowheads="1"/>
          </p:cNvSpPr>
          <p:nvPr>
            <p:ph type="title"/>
          </p:nvPr>
        </p:nvSpPr>
        <p:spPr/>
        <p:txBody>
          <a:bodyPr/>
          <a:lstStyle/>
          <a:p>
            <a:r>
              <a:rPr lang="en-GB" altLang="en-US" sz="4000" b="1">
                <a:solidFill>
                  <a:srgbClr val="FFFF00"/>
                </a:solidFill>
              </a:rPr>
              <a:t>Migrations Of The 12 Tribes Of Israel</a:t>
            </a:r>
          </a:p>
        </p:txBody>
      </p:sp>
      <p:pic>
        <p:nvPicPr>
          <p:cNvPr id="101382" name="Picture 6">
            <a:extLst>
              <a:ext uri="{FF2B5EF4-FFF2-40B4-BE49-F238E27FC236}">
                <a16:creationId xmlns:a16="http://schemas.microsoft.com/office/drawing/2014/main" id="{6FCCABAD-7989-47BF-AD1A-EE2EC034E7C0}"/>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395288" y="1341438"/>
            <a:ext cx="3371850" cy="5038725"/>
          </a:xfrm>
          <a:prstGeom prst="rect">
            <a:avLst/>
          </a:prstGeom>
          <a:noFill/>
          <a:extLst>
            <a:ext uri="{909E8E84-426E-40DD-AFC4-6F175D3DCCD1}">
              <a14:hiddenFill xmlns:a14="http://schemas.microsoft.com/office/drawing/2010/main">
                <a:solidFill>
                  <a:srgbClr val="FFFFFF"/>
                </a:solidFill>
              </a14:hiddenFill>
            </a:ext>
          </a:extLst>
        </p:spPr>
      </p:pic>
      <p:sp>
        <p:nvSpPr>
          <p:cNvPr id="101383" name="Text Box 7">
            <a:extLst>
              <a:ext uri="{FF2B5EF4-FFF2-40B4-BE49-F238E27FC236}">
                <a16:creationId xmlns:a16="http://schemas.microsoft.com/office/drawing/2014/main" id="{4631E74C-C548-4681-B90C-8006995AF762}"/>
              </a:ext>
            </a:extLst>
          </p:cNvPr>
          <p:cNvSpPr txBox="1">
            <a:spLocks noChangeArrowheads="1"/>
          </p:cNvSpPr>
          <p:nvPr/>
        </p:nvSpPr>
        <p:spPr bwMode="auto">
          <a:xfrm>
            <a:off x="4211638" y="2133600"/>
            <a:ext cx="4537075" cy="338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5400" b="1">
                <a:solidFill>
                  <a:srgbClr val="FF00FF"/>
                </a:solidFill>
                <a:effectLst>
                  <a:outerShdw blurRad="38100" dist="38100" dir="2700000" algn="tl">
                    <a:srgbClr val="000000"/>
                  </a:outerShdw>
                </a:effectLst>
              </a:rPr>
              <a:t>None of these things is true of the Jews.</a:t>
            </a:r>
            <a:r>
              <a:rPr lang="en-GB" altLang="en-US"/>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01382"/>
                                        </p:tgtEl>
                                        <p:attrNameLst>
                                          <p:attrName>style.visibility</p:attrName>
                                        </p:attrNameLst>
                                      </p:cBhvr>
                                      <p:to>
                                        <p:strVal val="visible"/>
                                      </p:to>
                                    </p:set>
                                    <p:animEffect transition="in" filter="circle(in)">
                                      <p:cBhvr>
                                        <p:cTn id="7" dur="2000"/>
                                        <p:tgtEl>
                                          <p:spTgt spid="1013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01383"/>
                                        </p:tgtEl>
                                        <p:attrNameLst>
                                          <p:attrName>style.visibility</p:attrName>
                                        </p:attrNameLst>
                                      </p:cBhvr>
                                      <p:to>
                                        <p:strVal val="visible"/>
                                      </p:to>
                                    </p:set>
                                    <p:anim calcmode="discrete" valueType="clr">
                                      <p:cBhvr override="childStyle">
                                        <p:cTn id="12" dur="80"/>
                                        <p:tgtEl>
                                          <p:spTgt spid="101383"/>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01383"/>
                                        </p:tgtEl>
                                        <p:attrNameLst>
                                          <p:attrName>fillcolor</p:attrName>
                                        </p:attrNameLst>
                                      </p:cBhvr>
                                      <p:tavLst>
                                        <p:tav tm="0">
                                          <p:val>
                                            <p:clrVal>
                                              <a:schemeClr val="accent2"/>
                                            </p:clrVal>
                                          </p:val>
                                        </p:tav>
                                        <p:tav tm="50000">
                                          <p:val>
                                            <p:clrVal>
                                              <a:schemeClr val="hlink"/>
                                            </p:clrVal>
                                          </p:val>
                                        </p:tav>
                                      </p:tavLst>
                                    </p:anim>
                                    <p:set>
                                      <p:cBhvr>
                                        <p:cTn id="14" dur="80"/>
                                        <p:tgtEl>
                                          <p:spTgt spid="10138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8" name="Rectangle 4">
            <a:extLst>
              <a:ext uri="{FF2B5EF4-FFF2-40B4-BE49-F238E27FC236}">
                <a16:creationId xmlns:a16="http://schemas.microsoft.com/office/drawing/2014/main" id="{B8A53C1E-2BC4-4C90-877C-33DE8E774926}"/>
              </a:ext>
            </a:extLst>
          </p:cNvPr>
          <p:cNvSpPr>
            <a:spLocks noGrp="1" noChangeArrowheads="1"/>
          </p:cNvSpPr>
          <p:nvPr>
            <p:ph type="title"/>
          </p:nvPr>
        </p:nvSpPr>
        <p:spPr/>
        <p:txBody>
          <a:bodyPr/>
          <a:lstStyle/>
          <a:p>
            <a:r>
              <a:rPr lang="en-GB" altLang="en-US" sz="4000" b="1">
                <a:solidFill>
                  <a:srgbClr val="FFFF00"/>
                </a:solidFill>
              </a:rPr>
              <a:t>Migrations Of The 12 Tribes Of Israel</a:t>
            </a:r>
          </a:p>
        </p:txBody>
      </p:sp>
      <p:pic>
        <p:nvPicPr>
          <p:cNvPr id="103430" name="Picture 6">
            <a:extLst>
              <a:ext uri="{FF2B5EF4-FFF2-40B4-BE49-F238E27FC236}">
                <a16:creationId xmlns:a16="http://schemas.microsoft.com/office/drawing/2014/main" id="{18D06F37-A0B7-4128-987E-5D93B751D7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773238"/>
            <a:ext cx="2857500" cy="4524375"/>
          </a:xfrm>
          <a:prstGeom prst="rect">
            <a:avLst/>
          </a:prstGeom>
          <a:noFill/>
          <a:extLst>
            <a:ext uri="{909E8E84-426E-40DD-AFC4-6F175D3DCCD1}">
              <a14:hiddenFill xmlns:a14="http://schemas.microsoft.com/office/drawing/2010/main">
                <a:solidFill>
                  <a:srgbClr val="FFFFFF"/>
                </a:solidFill>
              </a14:hiddenFill>
            </a:ext>
          </a:extLst>
        </p:spPr>
      </p:pic>
      <p:sp>
        <p:nvSpPr>
          <p:cNvPr id="103431" name="Text Box 7">
            <a:extLst>
              <a:ext uri="{FF2B5EF4-FFF2-40B4-BE49-F238E27FC236}">
                <a16:creationId xmlns:a16="http://schemas.microsoft.com/office/drawing/2014/main" id="{A888B22C-67A1-42DC-AB8D-596B6EE479DF}"/>
              </a:ext>
            </a:extLst>
          </p:cNvPr>
          <p:cNvSpPr txBox="1">
            <a:spLocks noChangeArrowheads="1"/>
          </p:cNvSpPr>
          <p:nvPr/>
        </p:nvSpPr>
        <p:spPr bwMode="auto">
          <a:xfrm>
            <a:off x="3924300" y="1916113"/>
            <a:ext cx="4679950"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800" b="1">
                <a:solidFill>
                  <a:schemeClr val="hlink"/>
                </a:solidFill>
                <a:effectLst>
                  <a:outerShdw blurRad="38100" dist="38100" dir="2700000" algn="tl">
                    <a:srgbClr val="000000"/>
                  </a:outerShdw>
                </a:effectLst>
              </a:rPr>
              <a:t>The Bible also teaches that King David would always have a literal, </a:t>
            </a:r>
            <a:r>
              <a:rPr lang="en-GB" altLang="en-US" sz="2800" b="1">
                <a:solidFill>
                  <a:srgbClr val="33CC33"/>
                </a:solidFill>
                <a:effectLst>
                  <a:outerShdw blurRad="38100" dist="38100" dir="2700000" algn="tl">
                    <a:srgbClr val="000000"/>
                  </a:outerShdw>
                </a:effectLst>
              </a:rPr>
              <a:t>physical heir sitting on a throne somewhere on planet earth,</a:t>
            </a:r>
            <a:r>
              <a:rPr lang="en-GB" altLang="en-US" sz="2800" b="1">
                <a:solidFill>
                  <a:schemeClr val="hlink"/>
                </a:solidFill>
                <a:effectLst>
                  <a:outerShdw blurRad="38100" dist="38100" dir="2700000" algn="tl">
                    <a:srgbClr val="000000"/>
                  </a:outerShdw>
                </a:effectLst>
              </a:rPr>
              <a:t> </a:t>
            </a:r>
            <a:r>
              <a:rPr lang="en-GB" altLang="en-US" sz="2800" b="1">
                <a:solidFill>
                  <a:srgbClr val="FFFF00"/>
                </a:solidFill>
                <a:effectLst>
                  <a:outerShdw blurRad="38100" dist="38100" dir="2700000" algn="tl">
                    <a:srgbClr val="000000"/>
                  </a:outerShdw>
                </a:effectLst>
              </a:rPr>
              <a:t>as long as the sun, moon and stars rule the skies.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03430"/>
                                        </p:tgtEl>
                                        <p:attrNameLst>
                                          <p:attrName>style.visibility</p:attrName>
                                        </p:attrNameLst>
                                      </p:cBhvr>
                                      <p:to>
                                        <p:strVal val="visible"/>
                                      </p:to>
                                    </p:set>
                                    <p:animEffect transition="in" filter="circle(in)">
                                      <p:cBhvr>
                                        <p:cTn id="7" dur="2000"/>
                                        <p:tgtEl>
                                          <p:spTgt spid="1034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03431"/>
                                        </p:tgtEl>
                                        <p:attrNameLst>
                                          <p:attrName>style.visibility</p:attrName>
                                        </p:attrNameLst>
                                      </p:cBhvr>
                                      <p:to>
                                        <p:strVal val="visible"/>
                                      </p:to>
                                    </p:set>
                                    <p:anim calcmode="discrete" valueType="clr">
                                      <p:cBhvr override="childStyle">
                                        <p:cTn id="12" dur="80"/>
                                        <p:tgtEl>
                                          <p:spTgt spid="103431"/>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03431"/>
                                        </p:tgtEl>
                                        <p:attrNameLst>
                                          <p:attrName>fillcolor</p:attrName>
                                        </p:attrNameLst>
                                      </p:cBhvr>
                                      <p:tavLst>
                                        <p:tav tm="0">
                                          <p:val>
                                            <p:clrVal>
                                              <a:schemeClr val="accent2"/>
                                            </p:clrVal>
                                          </p:val>
                                        </p:tav>
                                        <p:tav tm="50000">
                                          <p:val>
                                            <p:clrVal>
                                              <a:schemeClr val="hlink"/>
                                            </p:clrVal>
                                          </p:val>
                                        </p:tav>
                                      </p:tavLst>
                                    </p:anim>
                                    <p:set>
                                      <p:cBhvr>
                                        <p:cTn id="14" dur="80"/>
                                        <p:tgtEl>
                                          <p:spTgt spid="1034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3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Rectangle 4">
            <a:extLst>
              <a:ext uri="{FF2B5EF4-FFF2-40B4-BE49-F238E27FC236}">
                <a16:creationId xmlns:a16="http://schemas.microsoft.com/office/drawing/2014/main" id="{BAE169F0-9C40-4FA1-94EB-62BBA9E23EA9}"/>
              </a:ext>
            </a:extLst>
          </p:cNvPr>
          <p:cNvSpPr>
            <a:spLocks noGrp="1" noChangeArrowheads="1"/>
          </p:cNvSpPr>
          <p:nvPr>
            <p:ph type="title"/>
          </p:nvPr>
        </p:nvSpPr>
        <p:spPr/>
        <p:txBody>
          <a:bodyPr/>
          <a:lstStyle/>
          <a:p>
            <a:r>
              <a:rPr lang="en-GB" altLang="en-US" sz="4000" b="1">
                <a:solidFill>
                  <a:srgbClr val="FFFF00"/>
                </a:solidFill>
              </a:rPr>
              <a:t>Migrations Of The 12 Tribes Of Israel</a:t>
            </a:r>
          </a:p>
        </p:txBody>
      </p:sp>
      <p:pic>
        <p:nvPicPr>
          <p:cNvPr id="105478" name="Picture 6">
            <a:extLst>
              <a:ext uri="{FF2B5EF4-FFF2-40B4-BE49-F238E27FC236}">
                <a16:creationId xmlns:a16="http://schemas.microsoft.com/office/drawing/2014/main" id="{5F59A224-94EA-47B6-871A-A18FD2DA07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1412875"/>
            <a:ext cx="5340350" cy="4005263"/>
          </a:xfrm>
          <a:prstGeom prst="rect">
            <a:avLst/>
          </a:prstGeom>
          <a:noFill/>
          <a:extLst>
            <a:ext uri="{909E8E84-426E-40DD-AFC4-6F175D3DCCD1}">
              <a14:hiddenFill xmlns:a14="http://schemas.microsoft.com/office/drawing/2010/main">
                <a:solidFill>
                  <a:srgbClr val="FFFFFF"/>
                </a:solidFill>
              </a14:hiddenFill>
            </a:ext>
          </a:extLst>
        </p:spPr>
      </p:pic>
      <p:sp>
        <p:nvSpPr>
          <p:cNvPr id="105479" name="Text Box 7">
            <a:extLst>
              <a:ext uri="{FF2B5EF4-FFF2-40B4-BE49-F238E27FC236}">
                <a16:creationId xmlns:a16="http://schemas.microsoft.com/office/drawing/2014/main" id="{0D36727A-DBCE-4A0C-9D31-D2228810B790}"/>
              </a:ext>
            </a:extLst>
          </p:cNvPr>
          <p:cNvSpPr txBox="1">
            <a:spLocks noChangeArrowheads="1"/>
          </p:cNvSpPr>
          <p:nvPr/>
        </p:nvSpPr>
        <p:spPr bwMode="auto">
          <a:xfrm>
            <a:off x="0" y="5484813"/>
            <a:ext cx="9144000" cy="1373187"/>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800" b="1">
                <a:solidFill>
                  <a:schemeClr val="bg1"/>
                </a:solidFill>
                <a:effectLst>
                  <a:outerShdw blurRad="38100" dist="38100" dir="2700000" algn="tl">
                    <a:srgbClr val="000000"/>
                  </a:outerShdw>
                </a:effectLst>
              </a:rPr>
              <a:t>Queen Elizabeth II is one of those heirs, and she knows it.  </a:t>
            </a:r>
            <a:r>
              <a:rPr lang="en-GB" altLang="en-US" sz="2800" b="1">
                <a:solidFill>
                  <a:srgbClr val="FF0000"/>
                </a:solidFill>
                <a:effectLst>
                  <a:outerShdw blurRad="38100" dist="38100" dir="2700000" algn="tl">
                    <a:srgbClr val="000000"/>
                  </a:outerShdw>
                </a:effectLst>
              </a:rPr>
              <a:t>Again, this is not true of the Jewish people.</a:t>
            </a:r>
            <a:r>
              <a:rPr lang="en-GB" altLang="en-US" sz="2800" b="1">
                <a:effectLst>
                  <a:outerShdw blurRad="38100" dist="38100" dir="2700000" algn="tl">
                    <a:srgbClr val="000000"/>
                  </a:outerShdw>
                </a:effectLst>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05478"/>
                                        </p:tgtEl>
                                        <p:attrNameLst>
                                          <p:attrName>style.visibility</p:attrName>
                                        </p:attrNameLst>
                                      </p:cBhvr>
                                      <p:to>
                                        <p:strVal val="visible"/>
                                      </p:to>
                                    </p:set>
                                    <p:animEffect transition="in" filter="circle(in)">
                                      <p:cBhvr>
                                        <p:cTn id="7" dur="2000"/>
                                        <p:tgtEl>
                                          <p:spTgt spid="1054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5479"/>
                                        </p:tgtEl>
                                        <p:attrNameLst>
                                          <p:attrName>style.visibility</p:attrName>
                                        </p:attrNameLst>
                                      </p:cBhvr>
                                      <p:to>
                                        <p:strVal val="visible"/>
                                      </p:to>
                                    </p:set>
                                    <p:anim calcmode="lin" valueType="num">
                                      <p:cBhvr additive="base">
                                        <p:cTn id="12" dur="500" fill="hold"/>
                                        <p:tgtEl>
                                          <p:spTgt spid="105479"/>
                                        </p:tgtEl>
                                        <p:attrNameLst>
                                          <p:attrName>ppt_x</p:attrName>
                                        </p:attrNameLst>
                                      </p:cBhvr>
                                      <p:tavLst>
                                        <p:tav tm="0">
                                          <p:val>
                                            <p:strVal val="#ppt_x"/>
                                          </p:val>
                                        </p:tav>
                                        <p:tav tm="100000">
                                          <p:val>
                                            <p:strVal val="#ppt_x"/>
                                          </p:val>
                                        </p:tav>
                                      </p:tavLst>
                                    </p:anim>
                                    <p:anim calcmode="lin" valueType="num">
                                      <p:cBhvr additive="base">
                                        <p:cTn id="13" dur="500" fill="hold"/>
                                        <p:tgtEl>
                                          <p:spTgt spid="1054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Rectangle 4">
            <a:extLst>
              <a:ext uri="{FF2B5EF4-FFF2-40B4-BE49-F238E27FC236}">
                <a16:creationId xmlns:a16="http://schemas.microsoft.com/office/drawing/2014/main" id="{F8320593-2CBF-4EC3-B38C-C04A0D7F7297}"/>
              </a:ext>
            </a:extLst>
          </p:cNvPr>
          <p:cNvSpPr>
            <a:spLocks noGrp="1" noChangeArrowheads="1"/>
          </p:cNvSpPr>
          <p:nvPr>
            <p:ph type="title"/>
          </p:nvPr>
        </p:nvSpPr>
        <p:spPr/>
        <p:txBody>
          <a:bodyPr/>
          <a:lstStyle/>
          <a:p>
            <a:r>
              <a:rPr lang="en-GB" altLang="en-US" sz="4000" b="1">
                <a:solidFill>
                  <a:srgbClr val="FFFF00"/>
                </a:solidFill>
              </a:rPr>
              <a:t>Migrations Of The 12 Tribes Of Israel</a:t>
            </a:r>
          </a:p>
        </p:txBody>
      </p:sp>
      <p:pic>
        <p:nvPicPr>
          <p:cNvPr id="107526" name="Picture 6">
            <a:extLst>
              <a:ext uri="{FF2B5EF4-FFF2-40B4-BE49-F238E27FC236}">
                <a16:creationId xmlns:a16="http://schemas.microsoft.com/office/drawing/2014/main" id="{0B4A1EBB-5765-46A5-9097-58C59B035E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1725" y="1700213"/>
            <a:ext cx="1457325" cy="2665412"/>
          </a:xfrm>
          <a:prstGeom prst="rect">
            <a:avLst/>
          </a:prstGeom>
          <a:noFill/>
          <a:extLst>
            <a:ext uri="{909E8E84-426E-40DD-AFC4-6F175D3DCCD1}">
              <a14:hiddenFill xmlns:a14="http://schemas.microsoft.com/office/drawing/2010/main">
                <a:solidFill>
                  <a:srgbClr val="FFFFFF"/>
                </a:solidFill>
              </a14:hiddenFill>
            </a:ext>
          </a:extLst>
        </p:spPr>
      </p:pic>
      <p:pic>
        <p:nvPicPr>
          <p:cNvPr id="107528" name="Picture 8">
            <a:extLst>
              <a:ext uri="{FF2B5EF4-FFF2-40B4-BE49-F238E27FC236}">
                <a16:creationId xmlns:a16="http://schemas.microsoft.com/office/drawing/2014/main" id="{8D97383E-9D4E-4524-AA74-8FC32512FC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341438"/>
            <a:ext cx="2657475" cy="2857500"/>
          </a:xfrm>
          <a:prstGeom prst="rect">
            <a:avLst/>
          </a:prstGeom>
          <a:noFill/>
          <a:extLst>
            <a:ext uri="{909E8E84-426E-40DD-AFC4-6F175D3DCCD1}">
              <a14:hiddenFill xmlns:a14="http://schemas.microsoft.com/office/drawing/2010/main">
                <a:solidFill>
                  <a:srgbClr val="FFFFFF"/>
                </a:solidFill>
              </a14:hiddenFill>
            </a:ext>
          </a:extLst>
        </p:spPr>
      </p:pic>
      <p:sp>
        <p:nvSpPr>
          <p:cNvPr id="107529" name="Text Box 9">
            <a:extLst>
              <a:ext uri="{FF2B5EF4-FFF2-40B4-BE49-F238E27FC236}">
                <a16:creationId xmlns:a16="http://schemas.microsoft.com/office/drawing/2014/main" id="{40BA3FAC-B219-4C54-A7A9-03FA2A62B809}"/>
              </a:ext>
            </a:extLst>
          </p:cNvPr>
          <p:cNvSpPr txBox="1">
            <a:spLocks noChangeArrowheads="1"/>
          </p:cNvSpPr>
          <p:nvPr/>
        </p:nvSpPr>
        <p:spPr bwMode="auto">
          <a:xfrm>
            <a:off x="3563938" y="1628775"/>
            <a:ext cx="3095625"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800" b="1">
                <a:solidFill>
                  <a:srgbClr val="00FFFF"/>
                </a:solidFill>
                <a:effectLst>
                  <a:outerShdw blurRad="38100" dist="38100" dir="2700000" algn="tl">
                    <a:srgbClr val="000000"/>
                  </a:outerShdw>
                </a:effectLst>
              </a:rPr>
              <a:t>The Jews have not had a King since the days of Herod Agrippa II,</a:t>
            </a:r>
            <a:r>
              <a:rPr lang="en-GB" altLang="en-US" sz="2800" b="1">
                <a:effectLst>
                  <a:outerShdw blurRad="38100" dist="38100" dir="2700000" algn="tl">
                    <a:srgbClr val="000000"/>
                  </a:outerShdw>
                </a:effectLst>
              </a:rPr>
              <a:t> </a:t>
            </a:r>
            <a:r>
              <a:rPr lang="en-GB" altLang="en-US" sz="2800" b="1">
                <a:solidFill>
                  <a:srgbClr val="FF0000"/>
                </a:solidFill>
                <a:effectLst>
                  <a:outerShdw blurRad="38100" dist="38100" dir="2700000" algn="tl">
                    <a:srgbClr val="000000"/>
                  </a:outerShdw>
                </a:effectLst>
              </a:rPr>
              <a:t>the last of the Herodian Dynasty;</a:t>
            </a:r>
            <a:r>
              <a:rPr lang="en-GB" altLang="en-US" sz="2800" b="1">
                <a:effectLst>
                  <a:outerShdw blurRad="38100" dist="38100" dir="2700000" algn="tl">
                    <a:srgbClr val="000000"/>
                  </a:outerShdw>
                </a:effectLst>
              </a:rPr>
              <a:t> </a:t>
            </a:r>
            <a:r>
              <a:rPr lang="en-GB" altLang="en-US" sz="2800" b="1">
                <a:solidFill>
                  <a:srgbClr val="00FF00"/>
                </a:solidFill>
                <a:effectLst>
                  <a:outerShdw blurRad="38100" dist="38100" dir="2700000" algn="tl">
                    <a:srgbClr val="000000"/>
                  </a:outerShdw>
                </a:effectLst>
              </a:rPr>
              <a:t>nor have they ever laid claim to the throne of David.</a:t>
            </a:r>
            <a:r>
              <a:rPr lang="en-GB" altLang="en-US"/>
              <a:t> </a:t>
            </a:r>
          </a:p>
        </p:txBody>
      </p:sp>
      <p:sp>
        <p:nvSpPr>
          <p:cNvPr id="107530" name="Text Box 10">
            <a:extLst>
              <a:ext uri="{FF2B5EF4-FFF2-40B4-BE49-F238E27FC236}">
                <a16:creationId xmlns:a16="http://schemas.microsoft.com/office/drawing/2014/main" id="{D5BEA7AC-4A74-4AF0-9CBF-5E266546C141}"/>
              </a:ext>
            </a:extLst>
          </p:cNvPr>
          <p:cNvSpPr txBox="1">
            <a:spLocks noChangeArrowheads="1"/>
          </p:cNvSpPr>
          <p:nvPr/>
        </p:nvSpPr>
        <p:spPr bwMode="auto">
          <a:xfrm>
            <a:off x="395288" y="4508500"/>
            <a:ext cx="266382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3600" b="1">
                <a:solidFill>
                  <a:srgbClr val="FFFF00"/>
                </a:solidFill>
                <a:effectLst>
                  <a:outerShdw blurRad="38100" dist="38100" dir="2700000" algn="tl">
                    <a:srgbClr val="000000"/>
                  </a:outerShdw>
                </a:effectLst>
              </a:rPr>
              <a:t>Herod Agrippa II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07528"/>
                                        </p:tgtEl>
                                        <p:attrNameLst>
                                          <p:attrName>style.visibility</p:attrName>
                                        </p:attrNameLst>
                                      </p:cBhvr>
                                      <p:to>
                                        <p:strVal val="visible"/>
                                      </p:to>
                                    </p:set>
                                    <p:animEffect transition="in" filter="circle(in)">
                                      <p:cBhvr>
                                        <p:cTn id="7" dur="2000"/>
                                        <p:tgtEl>
                                          <p:spTgt spid="1075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7530"/>
                                        </p:tgtEl>
                                        <p:attrNameLst>
                                          <p:attrName>style.visibility</p:attrName>
                                        </p:attrNameLst>
                                      </p:cBhvr>
                                      <p:to>
                                        <p:strVal val="visible"/>
                                      </p:to>
                                    </p:set>
                                    <p:anim calcmode="lin" valueType="num">
                                      <p:cBhvr additive="base">
                                        <p:cTn id="12" dur="500" fill="hold"/>
                                        <p:tgtEl>
                                          <p:spTgt spid="107530"/>
                                        </p:tgtEl>
                                        <p:attrNameLst>
                                          <p:attrName>ppt_x</p:attrName>
                                        </p:attrNameLst>
                                      </p:cBhvr>
                                      <p:tavLst>
                                        <p:tav tm="0">
                                          <p:val>
                                            <p:strVal val="#ppt_x"/>
                                          </p:val>
                                        </p:tav>
                                        <p:tav tm="100000">
                                          <p:val>
                                            <p:strVal val="#ppt_x"/>
                                          </p:val>
                                        </p:tav>
                                      </p:tavLst>
                                    </p:anim>
                                    <p:anim calcmode="lin" valueType="num">
                                      <p:cBhvr additive="base">
                                        <p:cTn id="13" dur="500" fill="hold"/>
                                        <p:tgtEl>
                                          <p:spTgt spid="107530"/>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6" presetClass="entr" presetSubtype="16" fill="hold" nodeType="clickEffect">
                                  <p:stCondLst>
                                    <p:cond delay="0"/>
                                  </p:stCondLst>
                                  <p:childTnLst>
                                    <p:set>
                                      <p:cBhvr>
                                        <p:cTn id="17" dur="1" fill="hold">
                                          <p:stCondLst>
                                            <p:cond delay="0"/>
                                          </p:stCondLst>
                                        </p:cTn>
                                        <p:tgtEl>
                                          <p:spTgt spid="107526"/>
                                        </p:tgtEl>
                                        <p:attrNameLst>
                                          <p:attrName>style.visibility</p:attrName>
                                        </p:attrNameLst>
                                      </p:cBhvr>
                                      <p:to>
                                        <p:strVal val="visible"/>
                                      </p:to>
                                    </p:set>
                                    <p:animEffect transition="in" filter="circle(in)">
                                      <p:cBhvr>
                                        <p:cTn id="18" dur="2000"/>
                                        <p:tgtEl>
                                          <p:spTgt spid="10752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7" presetClass="entr" presetSubtype="0" fill="hold" grpId="0" nodeType="clickEffect">
                                  <p:stCondLst>
                                    <p:cond delay="0"/>
                                  </p:stCondLst>
                                  <p:iterate type="lt">
                                    <p:tmPct val="50000"/>
                                  </p:iterate>
                                  <p:childTnLst>
                                    <p:set>
                                      <p:cBhvr>
                                        <p:cTn id="22" dur="1" fill="hold">
                                          <p:stCondLst>
                                            <p:cond delay="0"/>
                                          </p:stCondLst>
                                        </p:cTn>
                                        <p:tgtEl>
                                          <p:spTgt spid="107529"/>
                                        </p:tgtEl>
                                        <p:attrNameLst>
                                          <p:attrName>style.visibility</p:attrName>
                                        </p:attrNameLst>
                                      </p:cBhvr>
                                      <p:to>
                                        <p:strVal val="visible"/>
                                      </p:to>
                                    </p:set>
                                    <p:anim calcmode="discrete" valueType="clr">
                                      <p:cBhvr override="childStyle">
                                        <p:cTn id="23" dur="80"/>
                                        <p:tgtEl>
                                          <p:spTgt spid="107529"/>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107529"/>
                                        </p:tgtEl>
                                        <p:attrNameLst>
                                          <p:attrName>fillcolor</p:attrName>
                                        </p:attrNameLst>
                                      </p:cBhvr>
                                      <p:tavLst>
                                        <p:tav tm="0">
                                          <p:val>
                                            <p:clrVal>
                                              <a:schemeClr val="accent2"/>
                                            </p:clrVal>
                                          </p:val>
                                        </p:tav>
                                        <p:tav tm="50000">
                                          <p:val>
                                            <p:clrVal>
                                              <a:schemeClr val="hlink"/>
                                            </p:clrVal>
                                          </p:val>
                                        </p:tav>
                                      </p:tavLst>
                                    </p:anim>
                                    <p:set>
                                      <p:cBhvr>
                                        <p:cTn id="25" dur="80"/>
                                        <p:tgtEl>
                                          <p:spTgt spid="10752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9" grpId="0"/>
      <p:bldP spid="1075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4">
            <a:extLst>
              <a:ext uri="{FF2B5EF4-FFF2-40B4-BE49-F238E27FC236}">
                <a16:creationId xmlns:a16="http://schemas.microsoft.com/office/drawing/2014/main" id="{56157924-B50E-47CE-AE60-1ECA9082ED53}"/>
              </a:ext>
            </a:extLst>
          </p:cNvPr>
          <p:cNvSpPr>
            <a:spLocks noGrp="1" noChangeArrowheads="1"/>
          </p:cNvSpPr>
          <p:nvPr>
            <p:ph type="title"/>
          </p:nvPr>
        </p:nvSpPr>
        <p:spPr/>
        <p:txBody>
          <a:bodyPr/>
          <a:lstStyle/>
          <a:p>
            <a:r>
              <a:rPr lang="en-GB" altLang="en-US" sz="4000" b="1">
                <a:solidFill>
                  <a:srgbClr val="FFFF00"/>
                </a:solidFill>
              </a:rPr>
              <a:t>Migrations Of The 12 Tribes Of Israel</a:t>
            </a:r>
          </a:p>
        </p:txBody>
      </p:sp>
      <p:pic>
        <p:nvPicPr>
          <p:cNvPr id="69638" name="Picture 6">
            <a:extLst>
              <a:ext uri="{FF2B5EF4-FFF2-40B4-BE49-F238E27FC236}">
                <a16:creationId xmlns:a16="http://schemas.microsoft.com/office/drawing/2014/main" id="{0223DCA4-AB8A-4121-8513-57FF4520F7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15" t="1598" r="4321" b="3923"/>
          <a:stretch>
            <a:fillRect/>
          </a:stretch>
        </p:blipFill>
        <p:spPr bwMode="auto">
          <a:xfrm>
            <a:off x="468313" y="1773238"/>
            <a:ext cx="2881312" cy="4319587"/>
          </a:xfrm>
          <a:prstGeom prst="rect">
            <a:avLst/>
          </a:prstGeom>
          <a:noFill/>
          <a:extLst>
            <a:ext uri="{909E8E84-426E-40DD-AFC4-6F175D3DCCD1}">
              <a14:hiddenFill xmlns:a14="http://schemas.microsoft.com/office/drawing/2010/main">
                <a:solidFill>
                  <a:srgbClr val="FFFFFF"/>
                </a:solidFill>
              </a14:hiddenFill>
            </a:ext>
          </a:extLst>
        </p:spPr>
      </p:pic>
      <p:sp>
        <p:nvSpPr>
          <p:cNvPr id="69639" name="Text Box 7">
            <a:extLst>
              <a:ext uri="{FF2B5EF4-FFF2-40B4-BE49-F238E27FC236}">
                <a16:creationId xmlns:a16="http://schemas.microsoft.com/office/drawing/2014/main" id="{6814C33F-F734-4610-9D79-79C02000E693}"/>
              </a:ext>
            </a:extLst>
          </p:cNvPr>
          <p:cNvSpPr txBox="1">
            <a:spLocks noChangeArrowheads="1"/>
          </p:cNvSpPr>
          <p:nvPr/>
        </p:nvSpPr>
        <p:spPr bwMode="auto">
          <a:xfrm>
            <a:off x="3924300" y="2781300"/>
            <a:ext cx="5040313"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b="1" i="1">
                <a:solidFill>
                  <a:srgbClr val="FFFF00"/>
                </a:solidFill>
                <a:effectLst>
                  <a:outerShdw blurRad="38100" dist="38100" dir="2700000" algn="tl">
                    <a:srgbClr val="000000"/>
                  </a:outerShdw>
                </a:effectLst>
              </a:rPr>
              <a:t>“</a:t>
            </a:r>
            <a:r>
              <a:rPr lang="en-GB" altLang="en-US" sz="2400" b="1" i="1" u="sng">
                <a:solidFill>
                  <a:srgbClr val="FFFF00"/>
                </a:solidFill>
                <a:effectLst>
                  <a:outerShdw blurRad="38100" dist="38100" dir="2700000" algn="tl">
                    <a:srgbClr val="000000"/>
                  </a:outerShdw>
                </a:effectLst>
              </a:rPr>
              <a:t>And it shall come to pass in that day, that the Lord shall set his hand again the second time to recover the remnant of his people, which shall be left, from Assyria, and from Egypt, and from Pathros, and from Cush, and from Elam, and from Shinar, and from Hamath, and from the islands of the sea.”</a:t>
            </a:r>
            <a:r>
              <a:rPr lang="en-GB" altLang="en-US" b="1">
                <a:solidFill>
                  <a:srgbClr val="FFFF00"/>
                </a:solidFill>
                <a:effectLst>
                  <a:outerShdw blurRad="38100" dist="38100" dir="2700000" algn="tl">
                    <a:srgbClr val="000000"/>
                  </a:outerShdw>
                </a:effectLst>
              </a:rPr>
              <a:t> </a:t>
            </a:r>
          </a:p>
        </p:txBody>
      </p:sp>
      <p:sp>
        <p:nvSpPr>
          <p:cNvPr id="69640" name="Text Box 8">
            <a:extLst>
              <a:ext uri="{FF2B5EF4-FFF2-40B4-BE49-F238E27FC236}">
                <a16:creationId xmlns:a16="http://schemas.microsoft.com/office/drawing/2014/main" id="{5DD87753-EC72-47B6-8B1D-5B7A0526F294}"/>
              </a:ext>
            </a:extLst>
          </p:cNvPr>
          <p:cNvSpPr txBox="1">
            <a:spLocks noChangeArrowheads="1"/>
          </p:cNvSpPr>
          <p:nvPr/>
        </p:nvSpPr>
        <p:spPr bwMode="auto">
          <a:xfrm>
            <a:off x="3924300" y="1773238"/>
            <a:ext cx="52197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800" b="1">
                <a:solidFill>
                  <a:schemeClr val="hlink"/>
                </a:solidFill>
                <a:effectLst>
                  <a:outerShdw blurRad="38100" dist="38100" dir="2700000" algn="tl">
                    <a:srgbClr val="000000"/>
                  </a:outerShdw>
                </a:effectLst>
              </a:rPr>
              <a:t>Isaiah, Chapter 11 Verse 11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69638"/>
                                        </p:tgtEl>
                                        <p:attrNameLst>
                                          <p:attrName>style.visibility</p:attrName>
                                        </p:attrNameLst>
                                      </p:cBhvr>
                                      <p:to>
                                        <p:strVal val="visible"/>
                                      </p:to>
                                    </p:set>
                                    <p:animEffect transition="in" filter="circle(in)">
                                      <p:cBhvr>
                                        <p:cTn id="7" dur="2000"/>
                                        <p:tgtEl>
                                          <p:spTgt spid="696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69640">
                                            <p:txEl>
                                              <p:pRg st="0" end="0"/>
                                            </p:txEl>
                                          </p:spTgt>
                                        </p:tgtEl>
                                        <p:attrNameLst>
                                          <p:attrName>style.visibility</p:attrName>
                                        </p:attrNameLst>
                                      </p:cBhvr>
                                      <p:to>
                                        <p:strVal val="visible"/>
                                      </p:to>
                                    </p:set>
                                    <p:anim calcmode="lin" valueType="num">
                                      <p:cBhvr additive="base">
                                        <p:cTn id="12" dur="500" fill="hold"/>
                                        <p:tgtEl>
                                          <p:spTgt spid="69640">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6964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69639"/>
                                        </p:tgtEl>
                                        <p:attrNameLst>
                                          <p:attrName>style.visibility</p:attrName>
                                        </p:attrNameLst>
                                      </p:cBhvr>
                                      <p:to>
                                        <p:strVal val="visible"/>
                                      </p:to>
                                    </p:set>
                                    <p:anim calcmode="discrete" valueType="clr">
                                      <p:cBhvr override="childStyle">
                                        <p:cTn id="18" dur="80"/>
                                        <p:tgtEl>
                                          <p:spTgt spid="69639"/>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69639"/>
                                        </p:tgtEl>
                                        <p:attrNameLst>
                                          <p:attrName>fillcolor</p:attrName>
                                        </p:attrNameLst>
                                      </p:cBhvr>
                                      <p:tavLst>
                                        <p:tav tm="0">
                                          <p:val>
                                            <p:clrVal>
                                              <a:schemeClr val="accent2"/>
                                            </p:clrVal>
                                          </p:val>
                                        </p:tav>
                                        <p:tav tm="50000">
                                          <p:val>
                                            <p:clrVal>
                                              <a:schemeClr val="hlink"/>
                                            </p:clrVal>
                                          </p:val>
                                        </p:tav>
                                      </p:tavLst>
                                    </p:anim>
                                    <p:set>
                                      <p:cBhvr>
                                        <p:cTn id="20" dur="80"/>
                                        <p:tgtEl>
                                          <p:spTgt spid="6963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 name="Rectangle 4">
            <a:extLst>
              <a:ext uri="{FF2B5EF4-FFF2-40B4-BE49-F238E27FC236}">
                <a16:creationId xmlns:a16="http://schemas.microsoft.com/office/drawing/2014/main" id="{06A1BEBC-F23F-4345-A60E-182F812A99E1}"/>
              </a:ext>
            </a:extLst>
          </p:cNvPr>
          <p:cNvSpPr>
            <a:spLocks noGrp="1" noChangeArrowheads="1"/>
          </p:cNvSpPr>
          <p:nvPr>
            <p:ph type="title"/>
          </p:nvPr>
        </p:nvSpPr>
        <p:spPr/>
        <p:txBody>
          <a:bodyPr/>
          <a:lstStyle/>
          <a:p>
            <a:r>
              <a:rPr lang="en-GB" altLang="en-US" sz="4000" b="1">
                <a:solidFill>
                  <a:srgbClr val="FFFF00"/>
                </a:solidFill>
              </a:rPr>
              <a:t>Migrations Of The 12 Tribes Of Israel</a:t>
            </a:r>
          </a:p>
        </p:txBody>
      </p:sp>
      <p:pic>
        <p:nvPicPr>
          <p:cNvPr id="109574" name="Picture 6">
            <a:extLst>
              <a:ext uri="{FF2B5EF4-FFF2-40B4-BE49-F238E27FC236}">
                <a16:creationId xmlns:a16="http://schemas.microsoft.com/office/drawing/2014/main" id="{816284DE-BD6E-433D-9BA3-FE53D99A22FB}"/>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276475"/>
            <a:ext cx="3600450" cy="3600450"/>
          </a:xfrm>
          <a:prstGeom prst="rect">
            <a:avLst/>
          </a:prstGeom>
          <a:noFill/>
          <a:extLst>
            <a:ext uri="{909E8E84-426E-40DD-AFC4-6F175D3DCCD1}">
              <a14:hiddenFill xmlns:a14="http://schemas.microsoft.com/office/drawing/2010/main">
                <a:solidFill>
                  <a:srgbClr val="FFFFFF"/>
                </a:solidFill>
              </a14:hiddenFill>
            </a:ext>
          </a:extLst>
        </p:spPr>
      </p:pic>
      <p:sp>
        <p:nvSpPr>
          <p:cNvPr id="109575" name="Text Box 7">
            <a:extLst>
              <a:ext uri="{FF2B5EF4-FFF2-40B4-BE49-F238E27FC236}">
                <a16:creationId xmlns:a16="http://schemas.microsoft.com/office/drawing/2014/main" id="{7C03B36A-6B67-403E-9271-887A3B4AA2CD}"/>
              </a:ext>
            </a:extLst>
          </p:cNvPr>
          <p:cNvSpPr txBox="1">
            <a:spLocks noChangeArrowheads="1"/>
          </p:cNvSpPr>
          <p:nvPr/>
        </p:nvSpPr>
        <p:spPr bwMode="auto">
          <a:xfrm>
            <a:off x="4284663" y="1989138"/>
            <a:ext cx="4608512"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800" b="1">
                <a:solidFill>
                  <a:schemeClr val="hlink"/>
                </a:solidFill>
                <a:effectLst>
                  <a:outerShdw blurRad="38100" dist="38100" dir="2700000" algn="tl">
                    <a:srgbClr val="000000"/>
                  </a:outerShdw>
                </a:effectLst>
              </a:rPr>
              <a:t>What you are about to experience is proof positive that the Bible is,</a:t>
            </a:r>
            <a:r>
              <a:rPr lang="en-GB" altLang="en-US" sz="2800" b="1">
                <a:effectLst>
                  <a:outerShdw blurRad="38100" dist="38100" dir="2700000" algn="tl">
                    <a:srgbClr val="000000"/>
                  </a:outerShdw>
                </a:effectLst>
              </a:rPr>
              <a:t> </a:t>
            </a:r>
            <a:r>
              <a:rPr lang="en-GB" altLang="en-US" sz="2800" b="1">
                <a:solidFill>
                  <a:srgbClr val="FF00FF"/>
                </a:solidFill>
                <a:effectLst>
                  <a:outerShdw blurRad="38100" dist="38100" dir="2700000" algn="tl">
                    <a:srgbClr val="000000"/>
                  </a:outerShdw>
                </a:effectLst>
              </a:rPr>
              <a:t>at one and the same time,</a:t>
            </a:r>
            <a:r>
              <a:rPr lang="en-GB" altLang="en-US" sz="2800" b="1">
                <a:effectLst>
                  <a:outerShdw blurRad="38100" dist="38100" dir="2700000" algn="tl">
                    <a:srgbClr val="000000"/>
                  </a:outerShdw>
                </a:effectLst>
              </a:rPr>
              <a:t> </a:t>
            </a:r>
            <a:r>
              <a:rPr lang="en-GB" altLang="en-US" sz="2800" b="1">
                <a:solidFill>
                  <a:srgbClr val="FFFF00"/>
                </a:solidFill>
                <a:effectLst>
                  <a:outerShdw blurRad="38100" dist="38100" dir="2700000" algn="tl">
                    <a:srgbClr val="000000"/>
                  </a:outerShdw>
                </a:effectLst>
              </a:rPr>
              <a:t>the world’s most accurate history book and the world’s most astounding book of prophecy,</a:t>
            </a:r>
            <a:r>
              <a:rPr lang="en-GB" altLang="en-US">
                <a:solidFill>
                  <a:srgbClr val="FFFF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09574"/>
                                        </p:tgtEl>
                                        <p:attrNameLst>
                                          <p:attrName>style.visibility</p:attrName>
                                        </p:attrNameLst>
                                      </p:cBhvr>
                                      <p:to>
                                        <p:strVal val="visible"/>
                                      </p:to>
                                    </p:set>
                                    <p:animEffect transition="in" filter="circle(in)">
                                      <p:cBhvr>
                                        <p:cTn id="7" dur="2000"/>
                                        <p:tgtEl>
                                          <p:spTgt spid="1095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09575"/>
                                        </p:tgtEl>
                                        <p:attrNameLst>
                                          <p:attrName>style.visibility</p:attrName>
                                        </p:attrNameLst>
                                      </p:cBhvr>
                                      <p:to>
                                        <p:strVal val="visible"/>
                                      </p:to>
                                    </p:set>
                                    <p:anim calcmode="discrete" valueType="clr">
                                      <p:cBhvr override="childStyle">
                                        <p:cTn id="12" dur="80"/>
                                        <p:tgtEl>
                                          <p:spTgt spid="109575"/>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09575"/>
                                        </p:tgtEl>
                                        <p:attrNameLst>
                                          <p:attrName>fillcolor</p:attrName>
                                        </p:attrNameLst>
                                      </p:cBhvr>
                                      <p:tavLst>
                                        <p:tav tm="0">
                                          <p:val>
                                            <p:clrVal>
                                              <a:schemeClr val="accent2"/>
                                            </p:clrVal>
                                          </p:val>
                                        </p:tav>
                                        <p:tav tm="50000">
                                          <p:val>
                                            <p:clrVal>
                                              <a:schemeClr val="hlink"/>
                                            </p:clrVal>
                                          </p:val>
                                        </p:tav>
                                      </p:tavLst>
                                    </p:anim>
                                    <p:set>
                                      <p:cBhvr>
                                        <p:cTn id="14" dur="80"/>
                                        <p:tgtEl>
                                          <p:spTgt spid="10957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Rectangle 4">
            <a:extLst>
              <a:ext uri="{FF2B5EF4-FFF2-40B4-BE49-F238E27FC236}">
                <a16:creationId xmlns:a16="http://schemas.microsoft.com/office/drawing/2014/main" id="{A7BECB9A-E414-4364-9890-326AE478AA39}"/>
              </a:ext>
            </a:extLst>
          </p:cNvPr>
          <p:cNvSpPr>
            <a:spLocks noGrp="1" noChangeArrowheads="1"/>
          </p:cNvSpPr>
          <p:nvPr>
            <p:ph type="title"/>
          </p:nvPr>
        </p:nvSpPr>
        <p:spPr/>
        <p:txBody>
          <a:bodyPr/>
          <a:lstStyle/>
          <a:p>
            <a:r>
              <a:rPr lang="en-GB" altLang="en-US" sz="4000" b="1">
                <a:solidFill>
                  <a:srgbClr val="FFFF00"/>
                </a:solidFill>
              </a:rPr>
              <a:t>Migrations Of The 12 Tribes Of Israel</a:t>
            </a:r>
          </a:p>
        </p:txBody>
      </p:sp>
      <p:pic>
        <p:nvPicPr>
          <p:cNvPr id="111622" name="Picture 6">
            <a:extLst>
              <a:ext uri="{FF2B5EF4-FFF2-40B4-BE49-F238E27FC236}">
                <a16:creationId xmlns:a16="http://schemas.microsoft.com/office/drawing/2014/main" id="{C305F57F-3E9D-4AD8-9B6A-A275CCCF10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484313"/>
            <a:ext cx="4191000" cy="4614862"/>
          </a:xfrm>
          <a:prstGeom prst="rect">
            <a:avLst/>
          </a:prstGeom>
          <a:noFill/>
          <a:extLst>
            <a:ext uri="{909E8E84-426E-40DD-AFC4-6F175D3DCCD1}">
              <a14:hiddenFill xmlns:a14="http://schemas.microsoft.com/office/drawing/2010/main">
                <a:solidFill>
                  <a:srgbClr val="FFFFFF"/>
                </a:solidFill>
              </a14:hiddenFill>
            </a:ext>
          </a:extLst>
        </p:spPr>
      </p:pic>
      <p:sp>
        <p:nvSpPr>
          <p:cNvPr id="111623" name="Text Box 7">
            <a:extLst>
              <a:ext uri="{FF2B5EF4-FFF2-40B4-BE49-F238E27FC236}">
                <a16:creationId xmlns:a16="http://schemas.microsoft.com/office/drawing/2014/main" id="{6220BC0F-C806-4FEC-8748-0349BAD1B91B}"/>
              </a:ext>
            </a:extLst>
          </p:cNvPr>
          <p:cNvSpPr txBox="1">
            <a:spLocks noChangeArrowheads="1"/>
          </p:cNvSpPr>
          <p:nvPr/>
        </p:nvSpPr>
        <p:spPr bwMode="auto">
          <a:xfrm>
            <a:off x="4787900" y="1773238"/>
            <a:ext cx="43561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b="1">
                <a:solidFill>
                  <a:schemeClr val="hlink"/>
                </a:solidFill>
                <a:effectLst>
                  <a:outerShdw blurRad="38100" dist="38100" dir="2700000" algn="tl">
                    <a:srgbClr val="000000"/>
                  </a:outerShdw>
                </a:effectLst>
              </a:rPr>
              <a:t>… for I will demonstrate how the history and the prophecies have been fulfilled only in one people:</a:t>
            </a:r>
            <a:r>
              <a:rPr lang="en-GB" altLang="en-US" sz="2400" b="1">
                <a:solidFill>
                  <a:srgbClr val="FFFF00"/>
                </a:solidFill>
                <a:effectLst>
                  <a:outerShdw blurRad="38100" dist="38100" dir="2700000" algn="tl">
                    <a:srgbClr val="000000"/>
                  </a:outerShdw>
                </a:effectLst>
              </a:rPr>
              <a:t> </a:t>
            </a:r>
            <a:r>
              <a:rPr lang="en-GB" altLang="en-US" sz="2400" b="1">
                <a:solidFill>
                  <a:srgbClr val="FF00FF"/>
                </a:solidFill>
                <a:effectLst>
                  <a:outerShdw blurRad="38100" dist="38100" dir="2700000" algn="tl">
                    <a:srgbClr val="000000"/>
                  </a:outerShdw>
                </a:effectLst>
              </a:rPr>
              <a:t>the Anglo-Saxon, Celtic and Caucasian People,</a:t>
            </a:r>
            <a:r>
              <a:rPr lang="en-GB" altLang="en-US" sz="2400" b="1">
                <a:solidFill>
                  <a:srgbClr val="FFFF00"/>
                </a:solidFill>
                <a:effectLst>
                  <a:outerShdw blurRad="38100" dist="38100" dir="2700000" algn="tl">
                    <a:srgbClr val="000000"/>
                  </a:outerShdw>
                </a:effectLst>
              </a:rPr>
              <a:t> otherwise known as Germans, British, Danes, Dutch, Vikings, Goths, Alans, Sueves, Canadians, Americans, and many other names.</a:t>
            </a:r>
            <a:r>
              <a:rPr lang="en-GB" altLang="en-US">
                <a:solidFill>
                  <a:srgbClr val="FFFF00"/>
                </a:solidFill>
              </a:rPr>
              <a:t> </a:t>
            </a:r>
          </a:p>
        </p:txBody>
      </p:sp>
      <p:sp>
        <p:nvSpPr>
          <p:cNvPr id="111624" name="Text Box 8">
            <a:extLst>
              <a:ext uri="{FF2B5EF4-FFF2-40B4-BE49-F238E27FC236}">
                <a16:creationId xmlns:a16="http://schemas.microsoft.com/office/drawing/2014/main" id="{10C606C8-2000-4B3A-A1B4-06F938E0FC95}"/>
              </a:ext>
            </a:extLst>
          </p:cNvPr>
          <p:cNvSpPr txBox="1">
            <a:spLocks noChangeArrowheads="1"/>
          </p:cNvSpPr>
          <p:nvPr/>
        </p:nvSpPr>
        <p:spPr bwMode="auto">
          <a:xfrm>
            <a:off x="395288" y="6237288"/>
            <a:ext cx="460851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800" b="1">
                <a:solidFill>
                  <a:srgbClr val="FFFF00"/>
                </a:solidFill>
                <a:effectLst>
                  <a:outerShdw blurRad="38100" dist="38100" dir="2700000" algn="tl">
                    <a:srgbClr val="000000"/>
                  </a:outerShdw>
                </a:effectLst>
              </a:rPr>
              <a:t>Celtic Warrior Chieftains</a:t>
            </a:r>
            <a:r>
              <a:rPr lang="en-GB" altLang="en-US"/>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11622"/>
                                        </p:tgtEl>
                                        <p:attrNameLst>
                                          <p:attrName>style.visibility</p:attrName>
                                        </p:attrNameLst>
                                      </p:cBhvr>
                                      <p:to>
                                        <p:strVal val="visible"/>
                                      </p:to>
                                    </p:set>
                                    <p:animEffect transition="in" filter="circle(in)">
                                      <p:cBhvr>
                                        <p:cTn id="7" dur="2000"/>
                                        <p:tgtEl>
                                          <p:spTgt spid="1116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11624">
                                            <p:txEl>
                                              <p:pRg st="0" end="0"/>
                                            </p:txEl>
                                          </p:spTgt>
                                        </p:tgtEl>
                                        <p:attrNameLst>
                                          <p:attrName>style.visibility</p:attrName>
                                        </p:attrNameLst>
                                      </p:cBhvr>
                                      <p:to>
                                        <p:strVal val="visible"/>
                                      </p:to>
                                    </p:set>
                                    <p:anim calcmode="lin" valueType="num">
                                      <p:cBhvr additive="base">
                                        <p:cTn id="12" dur="500" fill="hold"/>
                                        <p:tgtEl>
                                          <p:spTgt spid="11162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116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11623"/>
                                        </p:tgtEl>
                                        <p:attrNameLst>
                                          <p:attrName>style.visibility</p:attrName>
                                        </p:attrNameLst>
                                      </p:cBhvr>
                                      <p:to>
                                        <p:strVal val="visible"/>
                                      </p:to>
                                    </p:set>
                                    <p:anim calcmode="discrete" valueType="clr">
                                      <p:cBhvr override="childStyle">
                                        <p:cTn id="18" dur="80"/>
                                        <p:tgtEl>
                                          <p:spTgt spid="111623"/>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11623"/>
                                        </p:tgtEl>
                                        <p:attrNameLst>
                                          <p:attrName>fillcolor</p:attrName>
                                        </p:attrNameLst>
                                      </p:cBhvr>
                                      <p:tavLst>
                                        <p:tav tm="0">
                                          <p:val>
                                            <p:clrVal>
                                              <a:schemeClr val="accent2"/>
                                            </p:clrVal>
                                          </p:val>
                                        </p:tav>
                                        <p:tav tm="50000">
                                          <p:val>
                                            <p:clrVal>
                                              <a:schemeClr val="hlink"/>
                                            </p:clrVal>
                                          </p:val>
                                        </p:tav>
                                      </p:tavLst>
                                    </p:anim>
                                    <p:set>
                                      <p:cBhvr>
                                        <p:cTn id="20" dur="80"/>
                                        <p:tgtEl>
                                          <p:spTgt spid="11162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8" name="Rectangle 4">
            <a:extLst>
              <a:ext uri="{FF2B5EF4-FFF2-40B4-BE49-F238E27FC236}">
                <a16:creationId xmlns:a16="http://schemas.microsoft.com/office/drawing/2014/main" id="{EF10E882-6AD4-47FC-86AD-B9E7F799516F}"/>
              </a:ext>
            </a:extLst>
          </p:cNvPr>
          <p:cNvSpPr>
            <a:spLocks noGrp="1" noChangeArrowheads="1"/>
          </p:cNvSpPr>
          <p:nvPr>
            <p:ph type="title"/>
          </p:nvPr>
        </p:nvSpPr>
        <p:spPr/>
        <p:txBody>
          <a:bodyPr/>
          <a:lstStyle/>
          <a:p>
            <a:r>
              <a:rPr lang="en-GB" altLang="en-US" sz="4000" b="1">
                <a:solidFill>
                  <a:srgbClr val="FFFF00"/>
                </a:solidFill>
              </a:rPr>
              <a:t>Migrations Of The 12 Tribes Of Israel</a:t>
            </a:r>
          </a:p>
        </p:txBody>
      </p:sp>
      <p:pic>
        <p:nvPicPr>
          <p:cNvPr id="113670" name="Picture 6">
            <a:extLst>
              <a:ext uri="{FF2B5EF4-FFF2-40B4-BE49-F238E27FC236}">
                <a16:creationId xmlns:a16="http://schemas.microsoft.com/office/drawing/2014/main" id="{219969D5-5C30-4F24-94E6-D9BD8E2E3B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844675"/>
            <a:ext cx="3533775" cy="3533775"/>
          </a:xfrm>
          <a:prstGeom prst="rect">
            <a:avLst/>
          </a:prstGeom>
          <a:noFill/>
          <a:extLst>
            <a:ext uri="{909E8E84-426E-40DD-AFC4-6F175D3DCCD1}">
              <a14:hiddenFill xmlns:a14="http://schemas.microsoft.com/office/drawing/2010/main">
                <a:solidFill>
                  <a:srgbClr val="FFFFFF"/>
                </a:solidFill>
              </a14:hiddenFill>
            </a:ext>
          </a:extLst>
        </p:spPr>
      </p:pic>
      <p:sp>
        <p:nvSpPr>
          <p:cNvPr id="113671" name="Text Box 7">
            <a:extLst>
              <a:ext uri="{FF2B5EF4-FFF2-40B4-BE49-F238E27FC236}">
                <a16:creationId xmlns:a16="http://schemas.microsoft.com/office/drawing/2014/main" id="{AF4B2A2C-77F1-4385-8663-FBF83D3C2F31}"/>
              </a:ext>
            </a:extLst>
          </p:cNvPr>
          <p:cNvSpPr txBox="1">
            <a:spLocks noChangeArrowheads="1"/>
          </p:cNvSpPr>
          <p:nvPr/>
        </p:nvSpPr>
        <p:spPr bwMode="auto">
          <a:xfrm>
            <a:off x="4427538" y="2060575"/>
            <a:ext cx="4392612"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800" b="1">
                <a:solidFill>
                  <a:schemeClr val="hlink"/>
                </a:solidFill>
                <a:effectLst>
                  <a:outerShdw blurRad="38100" dist="38100" dir="2700000" algn="tl">
                    <a:srgbClr val="000000"/>
                  </a:outerShdw>
                </a:effectLst>
              </a:rPr>
              <a:t>What you are about to experience is also proof that the Bible cannot possibly be understood </a:t>
            </a:r>
            <a:r>
              <a:rPr lang="en-GB" altLang="en-US" sz="2800" b="1">
                <a:solidFill>
                  <a:srgbClr val="FFFF00"/>
                </a:solidFill>
                <a:effectLst>
                  <a:outerShdw blurRad="38100" dist="38100" dir="2700000" algn="tl">
                    <a:srgbClr val="000000"/>
                  </a:outerShdw>
                </a:effectLst>
              </a:rPr>
              <a:t>without a thorough knowledge of both history and prophecy.</a:t>
            </a:r>
            <a:r>
              <a:rPr lang="en-GB" altLang="en-US"/>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13670"/>
                                        </p:tgtEl>
                                        <p:attrNameLst>
                                          <p:attrName>style.visibility</p:attrName>
                                        </p:attrNameLst>
                                      </p:cBhvr>
                                      <p:to>
                                        <p:strVal val="visible"/>
                                      </p:to>
                                    </p:set>
                                    <p:animEffect transition="in" filter="circle(in)">
                                      <p:cBhvr>
                                        <p:cTn id="7" dur="2000"/>
                                        <p:tgtEl>
                                          <p:spTgt spid="1136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13671"/>
                                        </p:tgtEl>
                                        <p:attrNameLst>
                                          <p:attrName>style.visibility</p:attrName>
                                        </p:attrNameLst>
                                      </p:cBhvr>
                                      <p:to>
                                        <p:strVal val="visible"/>
                                      </p:to>
                                    </p:set>
                                    <p:anim calcmode="discrete" valueType="clr">
                                      <p:cBhvr override="childStyle">
                                        <p:cTn id="12" dur="80"/>
                                        <p:tgtEl>
                                          <p:spTgt spid="113671"/>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13671"/>
                                        </p:tgtEl>
                                        <p:attrNameLst>
                                          <p:attrName>fillcolor</p:attrName>
                                        </p:attrNameLst>
                                      </p:cBhvr>
                                      <p:tavLst>
                                        <p:tav tm="0">
                                          <p:val>
                                            <p:clrVal>
                                              <a:schemeClr val="accent2"/>
                                            </p:clrVal>
                                          </p:val>
                                        </p:tav>
                                        <p:tav tm="50000">
                                          <p:val>
                                            <p:clrVal>
                                              <a:schemeClr val="hlink"/>
                                            </p:clrVal>
                                          </p:val>
                                        </p:tav>
                                      </p:tavLst>
                                    </p:anim>
                                    <p:set>
                                      <p:cBhvr>
                                        <p:cTn id="14" dur="80"/>
                                        <p:tgtEl>
                                          <p:spTgt spid="11367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89010718-8205-4412-A3E6-7967C85DBB16}"/>
              </a:ext>
            </a:extLst>
          </p:cNvPr>
          <p:cNvSpPr>
            <a:spLocks noGrp="1" noChangeArrowheads="1"/>
          </p:cNvSpPr>
          <p:nvPr>
            <p:ph type="title"/>
          </p:nvPr>
        </p:nvSpPr>
        <p:spPr/>
        <p:txBody>
          <a:bodyPr/>
          <a:lstStyle/>
          <a:p>
            <a:r>
              <a:rPr lang="en-GB" altLang="en-US" sz="4000" b="1">
                <a:solidFill>
                  <a:srgbClr val="FFFF00"/>
                </a:solidFill>
              </a:rPr>
              <a:t>Migrations Of The 12 Tribes Of Israel</a:t>
            </a:r>
          </a:p>
        </p:txBody>
      </p:sp>
      <p:pic>
        <p:nvPicPr>
          <p:cNvPr id="115717" name="Picture 5">
            <a:extLst>
              <a:ext uri="{FF2B5EF4-FFF2-40B4-BE49-F238E27FC236}">
                <a16:creationId xmlns:a16="http://schemas.microsoft.com/office/drawing/2014/main" id="{A5033D6A-0073-4BF0-9956-B918B33BF0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2513"/>
            <a:ext cx="3833813" cy="5616575"/>
          </a:xfrm>
          <a:prstGeom prst="rect">
            <a:avLst/>
          </a:prstGeom>
          <a:noFill/>
          <a:extLst>
            <a:ext uri="{909E8E84-426E-40DD-AFC4-6F175D3DCCD1}">
              <a14:hiddenFill xmlns:a14="http://schemas.microsoft.com/office/drawing/2010/main">
                <a:solidFill>
                  <a:srgbClr val="FFFFFF"/>
                </a:solidFill>
              </a14:hiddenFill>
            </a:ext>
          </a:extLst>
        </p:spPr>
      </p:pic>
      <p:sp>
        <p:nvSpPr>
          <p:cNvPr id="115718" name="Text Box 6">
            <a:extLst>
              <a:ext uri="{FF2B5EF4-FFF2-40B4-BE49-F238E27FC236}">
                <a16:creationId xmlns:a16="http://schemas.microsoft.com/office/drawing/2014/main" id="{335AD38D-D596-413A-8C2D-C24A93C8AA61}"/>
              </a:ext>
            </a:extLst>
          </p:cNvPr>
          <p:cNvSpPr txBox="1">
            <a:spLocks noChangeArrowheads="1"/>
          </p:cNvSpPr>
          <p:nvPr/>
        </p:nvSpPr>
        <p:spPr bwMode="auto">
          <a:xfrm>
            <a:off x="3924300" y="1844675"/>
            <a:ext cx="5219700"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800" b="1">
                <a:solidFill>
                  <a:schemeClr val="hlink"/>
                </a:solidFill>
                <a:effectLst>
                  <a:outerShdw blurRad="38100" dist="38100" dir="2700000" algn="tl">
                    <a:srgbClr val="000000"/>
                  </a:outerShdw>
                </a:effectLst>
              </a:rPr>
              <a:t>Since modern Christianity is totally ignorant of the complementarity of Biblical prophecy and the true history of the Twelve Tribes,</a:t>
            </a:r>
            <a:r>
              <a:rPr lang="en-GB" altLang="en-US" sz="2800" b="1">
                <a:effectLst>
                  <a:outerShdw blurRad="38100" dist="38100" dir="2700000" algn="tl">
                    <a:srgbClr val="000000"/>
                  </a:outerShdw>
                </a:effectLst>
              </a:rPr>
              <a:t> </a:t>
            </a:r>
            <a:r>
              <a:rPr lang="en-GB" altLang="en-US" sz="2800" b="1">
                <a:solidFill>
                  <a:srgbClr val="FF00FF"/>
                </a:solidFill>
                <a:effectLst>
                  <a:outerShdw blurRad="38100" dist="38100" dir="2700000" algn="tl">
                    <a:srgbClr val="000000"/>
                  </a:outerShdw>
                </a:effectLst>
              </a:rPr>
              <a:t>there is little understanding in any of its denominations.</a:t>
            </a:r>
            <a:r>
              <a:rPr lang="en-GB" altLang="en-US" sz="2400" b="1">
                <a:solidFill>
                  <a:srgbClr val="FF00FF"/>
                </a:solidFill>
                <a:effectLst>
                  <a:outerShdw blurRad="38100" dist="38100" dir="2700000" algn="tl">
                    <a:srgbClr val="000000"/>
                  </a:outerShdw>
                </a:effectLst>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15717"/>
                                        </p:tgtEl>
                                        <p:attrNameLst>
                                          <p:attrName>style.visibility</p:attrName>
                                        </p:attrNameLst>
                                      </p:cBhvr>
                                      <p:to>
                                        <p:strVal val="visible"/>
                                      </p:to>
                                    </p:set>
                                    <p:animEffect transition="in" filter="circle(in)">
                                      <p:cBhvr>
                                        <p:cTn id="7" dur="2000"/>
                                        <p:tgtEl>
                                          <p:spTgt spid="1157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15718"/>
                                        </p:tgtEl>
                                        <p:attrNameLst>
                                          <p:attrName>style.visibility</p:attrName>
                                        </p:attrNameLst>
                                      </p:cBhvr>
                                      <p:to>
                                        <p:strVal val="visible"/>
                                      </p:to>
                                    </p:set>
                                    <p:anim calcmode="discrete" valueType="clr">
                                      <p:cBhvr override="childStyle">
                                        <p:cTn id="12" dur="80"/>
                                        <p:tgtEl>
                                          <p:spTgt spid="115718"/>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15718"/>
                                        </p:tgtEl>
                                        <p:attrNameLst>
                                          <p:attrName>fillcolor</p:attrName>
                                        </p:attrNameLst>
                                      </p:cBhvr>
                                      <p:tavLst>
                                        <p:tav tm="0">
                                          <p:val>
                                            <p:clrVal>
                                              <a:schemeClr val="accent2"/>
                                            </p:clrVal>
                                          </p:val>
                                        </p:tav>
                                        <p:tav tm="50000">
                                          <p:val>
                                            <p:clrVal>
                                              <a:schemeClr val="hlink"/>
                                            </p:clrVal>
                                          </p:val>
                                        </p:tav>
                                      </p:tavLst>
                                    </p:anim>
                                    <p:set>
                                      <p:cBhvr>
                                        <p:cTn id="14" dur="80"/>
                                        <p:tgtEl>
                                          <p:spTgt spid="1157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4" name="Rectangle 4">
            <a:extLst>
              <a:ext uri="{FF2B5EF4-FFF2-40B4-BE49-F238E27FC236}">
                <a16:creationId xmlns:a16="http://schemas.microsoft.com/office/drawing/2014/main" id="{F6DCEE0B-581E-46E3-9CED-0E6B0F2B721E}"/>
              </a:ext>
            </a:extLst>
          </p:cNvPr>
          <p:cNvSpPr>
            <a:spLocks noGrp="1" noChangeArrowheads="1"/>
          </p:cNvSpPr>
          <p:nvPr>
            <p:ph type="title"/>
          </p:nvPr>
        </p:nvSpPr>
        <p:spPr/>
        <p:txBody>
          <a:bodyPr/>
          <a:lstStyle/>
          <a:p>
            <a:r>
              <a:rPr lang="en-GB" altLang="en-US" sz="4000" b="1">
                <a:solidFill>
                  <a:srgbClr val="FFFF00"/>
                </a:solidFill>
              </a:rPr>
              <a:t>Migrations Of The 12 Tribes Of Israel</a:t>
            </a:r>
          </a:p>
        </p:txBody>
      </p:sp>
      <p:pic>
        <p:nvPicPr>
          <p:cNvPr id="117766" name="Picture 6">
            <a:extLst>
              <a:ext uri="{FF2B5EF4-FFF2-40B4-BE49-F238E27FC236}">
                <a16:creationId xmlns:a16="http://schemas.microsoft.com/office/drawing/2014/main" id="{817AC1C6-1BD7-4A66-B552-985228504F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412875"/>
            <a:ext cx="3546475" cy="4287838"/>
          </a:xfrm>
          <a:prstGeom prst="rect">
            <a:avLst/>
          </a:prstGeom>
          <a:noFill/>
          <a:extLst>
            <a:ext uri="{909E8E84-426E-40DD-AFC4-6F175D3DCCD1}">
              <a14:hiddenFill xmlns:a14="http://schemas.microsoft.com/office/drawing/2010/main">
                <a:solidFill>
                  <a:srgbClr val="FFFFFF"/>
                </a:solidFill>
              </a14:hiddenFill>
            </a:ext>
          </a:extLst>
        </p:spPr>
      </p:pic>
      <p:sp>
        <p:nvSpPr>
          <p:cNvPr id="117767" name="Text Box 7">
            <a:extLst>
              <a:ext uri="{FF2B5EF4-FFF2-40B4-BE49-F238E27FC236}">
                <a16:creationId xmlns:a16="http://schemas.microsoft.com/office/drawing/2014/main" id="{F30EC2BE-51F9-49DB-847D-27180B4117D0}"/>
              </a:ext>
            </a:extLst>
          </p:cNvPr>
          <p:cNvSpPr txBox="1">
            <a:spLocks noChangeArrowheads="1"/>
          </p:cNvSpPr>
          <p:nvPr/>
        </p:nvSpPr>
        <p:spPr bwMode="auto">
          <a:xfrm>
            <a:off x="0" y="5805488"/>
            <a:ext cx="42116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400" b="1">
                <a:solidFill>
                  <a:srgbClr val="FFFF00"/>
                </a:solidFill>
                <a:effectLst>
                  <a:outerShdw blurRad="38100" dist="38100" dir="2700000" algn="tl">
                    <a:srgbClr val="000000"/>
                  </a:outerShdw>
                </a:effectLst>
              </a:rPr>
              <a:t>Billy Graham with the Pope in Nov. 1982</a:t>
            </a:r>
            <a:r>
              <a:rPr lang="en-GB" altLang="en-US" sz="2400" b="1"/>
              <a:t> </a:t>
            </a:r>
          </a:p>
        </p:txBody>
      </p:sp>
      <p:sp>
        <p:nvSpPr>
          <p:cNvPr id="117768" name="Text Box 8">
            <a:extLst>
              <a:ext uri="{FF2B5EF4-FFF2-40B4-BE49-F238E27FC236}">
                <a16:creationId xmlns:a16="http://schemas.microsoft.com/office/drawing/2014/main" id="{7FCEC676-3690-4B08-BA96-561ADF3818E7}"/>
              </a:ext>
            </a:extLst>
          </p:cNvPr>
          <p:cNvSpPr txBox="1">
            <a:spLocks noChangeArrowheads="1"/>
          </p:cNvSpPr>
          <p:nvPr/>
        </p:nvSpPr>
        <p:spPr bwMode="auto">
          <a:xfrm>
            <a:off x="4140200" y="1916113"/>
            <a:ext cx="4679950" cy="252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3200" b="1">
                <a:solidFill>
                  <a:srgbClr val="FF00FF"/>
                </a:solidFill>
                <a:effectLst>
                  <a:outerShdw blurRad="38100" dist="38100" dir="2700000" algn="tl">
                    <a:srgbClr val="000000"/>
                  </a:outerShdw>
                </a:effectLst>
              </a:rPr>
              <a:t>They teach error in place of truth.</a:t>
            </a:r>
            <a:r>
              <a:rPr lang="en-GB" altLang="en-US" sz="3200" b="1">
                <a:effectLst>
                  <a:outerShdw blurRad="38100" dist="38100" dir="2700000" algn="tl">
                    <a:srgbClr val="000000"/>
                  </a:outerShdw>
                </a:effectLst>
              </a:rPr>
              <a:t>  </a:t>
            </a:r>
            <a:r>
              <a:rPr lang="en-GB" altLang="en-US" sz="3200" b="1">
                <a:solidFill>
                  <a:srgbClr val="33CC33"/>
                </a:solidFill>
                <a:effectLst>
                  <a:outerShdw blurRad="38100" dist="38100" dir="2700000" algn="tl">
                    <a:srgbClr val="000000"/>
                  </a:outerShdw>
                </a:effectLst>
              </a:rPr>
              <a:t>They make wild guesses where the Bible is very clear and sufficient.</a:t>
            </a:r>
            <a:r>
              <a:rPr lang="en-GB" altLang="en-US">
                <a:solidFill>
                  <a:srgbClr val="33CC33"/>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17766"/>
                                        </p:tgtEl>
                                        <p:attrNameLst>
                                          <p:attrName>style.visibility</p:attrName>
                                        </p:attrNameLst>
                                      </p:cBhvr>
                                      <p:to>
                                        <p:strVal val="visible"/>
                                      </p:to>
                                    </p:set>
                                    <p:animEffect transition="in" filter="circle(in)">
                                      <p:cBhvr>
                                        <p:cTn id="7" dur="2000"/>
                                        <p:tgtEl>
                                          <p:spTgt spid="1177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17767">
                                            <p:txEl>
                                              <p:pRg st="0" end="0"/>
                                            </p:txEl>
                                          </p:spTgt>
                                        </p:tgtEl>
                                        <p:attrNameLst>
                                          <p:attrName>style.visibility</p:attrName>
                                        </p:attrNameLst>
                                      </p:cBhvr>
                                      <p:to>
                                        <p:strVal val="visible"/>
                                      </p:to>
                                    </p:set>
                                    <p:anim calcmode="lin" valueType="num">
                                      <p:cBhvr additive="base">
                                        <p:cTn id="12" dur="500" fill="hold"/>
                                        <p:tgtEl>
                                          <p:spTgt spid="11776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177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17768"/>
                                        </p:tgtEl>
                                        <p:attrNameLst>
                                          <p:attrName>style.visibility</p:attrName>
                                        </p:attrNameLst>
                                      </p:cBhvr>
                                      <p:to>
                                        <p:strVal val="visible"/>
                                      </p:to>
                                    </p:set>
                                    <p:anim calcmode="discrete" valueType="clr">
                                      <p:cBhvr override="childStyle">
                                        <p:cTn id="18" dur="80"/>
                                        <p:tgtEl>
                                          <p:spTgt spid="117768"/>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17768"/>
                                        </p:tgtEl>
                                        <p:attrNameLst>
                                          <p:attrName>fillcolor</p:attrName>
                                        </p:attrNameLst>
                                      </p:cBhvr>
                                      <p:tavLst>
                                        <p:tav tm="0">
                                          <p:val>
                                            <p:clrVal>
                                              <a:schemeClr val="accent2"/>
                                            </p:clrVal>
                                          </p:val>
                                        </p:tav>
                                        <p:tav tm="50000">
                                          <p:val>
                                            <p:clrVal>
                                              <a:schemeClr val="hlink"/>
                                            </p:clrVal>
                                          </p:val>
                                        </p:tav>
                                      </p:tavLst>
                                    </p:anim>
                                    <p:set>
                                      <p:cBhvr>
                                        <p:cTn id="20" dur="80"/>
                                        <p:tgtEl>
                                          <p:spTgt spid="11776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2" name="Rectangle 4">
            <a:extLst>
              <a:ext uri="{FF2B5EF4-FFF2-40B4-BE49-F238E27FC236}">
                <a16:creationId xmlns:a16="http://schemas.microsoft.com/office/drawing/2014/main" id="{0919CB34-7E4C-4EC0-8FFB-F0117145CE9D}"/>
              </a:ext>
            </a:extLst>
          </p:cNvPr>
          <p:cNvSpPr>
            <a:spLocks noGrp="1" noChangeArrowheads="1"/>
          </p:cNvSpPr>
          <p:nvPr>
            <p:ph type="title"/>
          </p:nvPr>
        </p:nvSpPr>
        <p:spPr/>
        <p:txBody>
          <a:bodyPr/>
          <a:lstStyle/>
          <a:p>
            <a:r>
              <a:rPr lang="en-GB" altLang="en-US" sz="4000" b="1">
                <a:solidFill>
                  <a:srgbClr val="FFFF00"/>
                </a:solidFill>
              </a:rPr>
              <a:t>Migrations Of The 12 Tribes Of Israel</a:t>
            </a:r>
          </a:p>
        </p:txBody>
      </p:sp>
      <p:pic>
        <p:nvPicPr>
          <p:cNvPr id="119814" name="Picture 6">
            <a:extLst>
              <a:ext uri="{FF2B5EF4-FFF2-40B4-BE49-F238E27FC236}">
                <a16:creationId xmlns:a16="http://schemas.microsoft.com/office/drawing/2014/main" id="{7F3AD766-B12F-413A-9DFF-04F20E39A8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700213"/>
            <a:ext cx="3373438" cy="4541837"/>
          </a:xfrm>
          <a:prstGeom prst="rect">
            <a:avLst/>
          </a:prstGeom>
          <a:noFill/>
          <a:extLst>
            <a:ext uri="{909E8E84-426E-40DD-AFC4-6F175D3DCCD1}">
              <a14:hiddenFill xmlns:a14="http://schemas.microsoft.com/office/drawing/2010/main">
                <a:solidFill>
                  <a:srgbClr val="FFFFFF"/>
                </a:solidFill>
              </a14:hiddenFill>
            </a:ext>
          </a:extLst>
        </p:spPr>
      </p:pic>
      <p:sp>
        <p:nvSpPr>
          <p:cNvPr id="119815" name="Text Box 7">
            <a:extLst>
              <a:ext uri="{FF2B5EF4-FFF2-40B4-BE49-F238E27FC236}">
                <a16:creationId xmlns:a16="http://schemas.microsoft.com/office/drawing/2014/main" id="{F2FB22C7-4D91-46B7-AB54-F55F8758BE01}"/>
              </a:ext>
            </a:extLst>
          </p:cNvPr>
          <p:cNvSpPr txBox="1">
            <a:spLocks noChangeArrowheads="1"/>
          </p:cNvSpPr>
          <p:nvPr/>
        </p:nvSpPr>
        <p:spPr bwMode="auto">
          <a:xfrm>
            <a:off x="3995738" y="1341438"/>
            <a:ext cx="5148262" cy="521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800" b="1">
                <a:solidFill>
                  <a:schemeClr val="hlink"/>
                </a:solidFill>
                <a:effectLst>
                  <a:outerShdw blurRad="38100" dist="38100" dir="2700000" algn="tl">
                    <a:srgbClr val="000000"/>
                  </a:outerShdw>
                </a:effectLst>
              </a:rPr>
              <a:t>They invent far-fetched theories,</a:t>
            </a:r>
            <a:r>
              <a:rPr lang="en-GB" altLang="en-US" sz="2800" b="1">
                <a:effectLst>
                  <a:outerShdw blurRad="38100" dist="38100" dir="2700000" algn="tl">
                    <a:srgbClr val="000000"/>
                  </a:outerShdw>
                </a:effectLst>
              </a:rPr>
              <a:t> </a:t>
            </a:r>
            <a:r>
              <a:rPr lang="en-GB" altLang="en-US" sz="2800" b="1">
                <a:solidFill>
                  <a:srgbClr val="FF00FF"/>
                </a:solidFill>
                <a:effectLst>
                  <a:outerShdw blurRad="38100" dist="38100" dir="2700000" algn="tl">
                    <a:srgbClr val="000000"/>
                  </a:outerShdw>
                </a:effectLst>
              </a:rPr>
              <a:t>such as Dispensationalism, Antinomianism and Universalism in order explain away what they do not understand.</a:t>
            </a:r>
            <a:r>
              <a:rPr lang="en-GB" altLang="en-US" sz="2800" b="1">
                <a:effectLst>
                  <a:outerShdw blurRad="38100" dist="38100" dir="2700000" algn="tl">
                    <a:srgbClr val="000000"/>
                  </a:outerShdw>
                </a:effectLst>
              </a:rPr>
              <a:t>  </a:t>
            </a:r>
            <a:r>
              <a:rPr lang="en-GB" altLang="en-US" sz="2800" b="1">
                <a:solidFill>
                  <a:schemeClr val="folHlink"/>
                </a:solidFill>
                <a:effectLst>
                  <a:outerShdw blurRad="38100" dist="38100" dir="2700000" algn="tl">
                    <a:srgbClr val="000000"/>
                  </a:outerShdw>
                </a:effectLst>
              </a:rPr>
              <a:t>Millions Of Christians believe these theories,</a:t>
            </a:r>
            <a:r>
              <a:rPr lang="en-GB" altLang="en-US" sz="2800" b="1">
                <a:effectLst>
                  <a:outerShdw blurRad="38100" dist="38100" dir="2700000" algn="tl">
                    <a:srgbClr val="000000"/>
                  </a:outerShdw>
                </a:effectLst>
              </a:rPr>
              <a:t> </a:t>
            </a:r>
            <a:r>
              <a:rPr lang="en-GB" altLang="en-US" sz="2800" b="1">
                <a:solidFill>
                  <a:srgbClr val="FFFF00"/>
                </a:solidFill>
                <a:effectLst>
                  <a:outerShdw blurRad="38100" dist="38100" dir="2700000" algn="tl">
                    <a:srgbClr val="000000"/>
                  </a:outerShdw>
                </a:effectLst>
              </a:rPr>
              <a:t>which have no basis in fact and actually deny the meaning of the Holy Scriptures.</a:t>
            </a:r>
            <a:r>
              <a:rPr lang="en-GB" altLang="en-US">
                <a:solidFill>
                  <a:srgbClr val="FFFF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19814"/>
                                        </p:tgtEl>
                                        <p:attrNameLst>
                                          <p:attrName>style.visibility</p:attrName>
                                        </p:attrNameLst>
                                      </p:cBhvr>
                                      <p:to>
                                        <p:strVal val="visible"/>
                                      </p:to>
                                    </p:set>
                                    <p:animEffect transition="in" filter="circle(in)">
                                      <p:cBhvr>
                                        <p:cTn id="7" dur="2000"/>
                                        <p:tgtEl>
                                          <p:spTgt spid="1198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19815"/>
                                        </p:tgtEl>
                                        <p:attrNameLst>
                                          <p:attrName>style.visibility</p:attrName>
                                        </p:attrNameLst>
                                      </p:cBhvr>
                                      <p:to>
                                        <p:strVal val="visible"/>
                                      </p:to>
                                    </p:set>
                                    <p:anim calcmode="discrete" valueType="clr">
                                      <p:cBhvr override="childStyle">
                                        <p:cTn id="12" dur="80"/>
                                        <p:tgtEl>
                                          <p:spTgt spid="119815"/>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19815"/>
                                        </p:tgtEl>
                                        <p:attrNameLst>
                                          <p:attrName>fillcolor</p:attrName>
                                        </p:attrNameLst>
                                      </p:cBhvr>
                                      <p:tavLst>
                                        <p:tav tm="0">
                                          <p:val>
                                            <p:clrVal>
                                              <a:schemeClr val="accent2"/>
                                            </p:clrVal>
                                          </p:val>
                                        </p:tav>
                                        <p:tav tm="50000">
                                          <p:val>
                                            <p:clrVal>
                                              <a:schemeClr val="hlink"/>
                                            </p:clrVal>
                                          </p:val>
                                        </p:tav>
                                      </p:tavLst>
                                    </p:anim>
                                    <p:set>
                                      <p:cBhvr>
                                        <p:cTn id="14" dur="80"/>
                                        <p:tgtEl>
                                          <p:spTgt spid="1198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id="{CD9A6061-3234-4BBA-8CA7-CE5CCD76BE07}"/>
              </a:ext>
            </a:extLst>
          </p:cNvPr>
          <p:cNvSpPr>
            <a:spLocks noGrp="1" noChangeArrowheads="1"/>
          </p:cNvSpPr>
          <p:nvPr>
            <p:ph type="title"/>
          </p:nvPr>
        </p:nvSpPr>
        <p:spPr/>
        <p:txBody>
          <a:bodyPr/>
          <a:lstStyle/>
          <a:p>
            <a:r>
              <a:rPr lang="en-GB" altLang="en-US" sz="4000" b="1">
                <a:solidFill>
                  <a:srgbClr val="FFFF00"/>
                </a:solidFill>
              </a:rPr>
              <a:t>Migrations Of The 12 Tribes Of Israel</a:t>
            </a:r>
          </a:p>
        </p:txBody>
      </p:sp>
      <p:sp>
        <p:nvSpPr>
          <p:cNvPr id="155651" name="WordArt 3">
            <a:extLst>
              <a:ext uri="{FF2B5EF4-FFF2-40B4-BE49-F238E27FC236}">
                <a16:creationId xmlns:a16="http://schemas.microsoft.com/office/drawing/2014/main" id="{A8C8C084-CD6F-40D7-9BBA-EAC84097B6C3}"/>
              </a:ext>
            </a:extLst>
          </p:cNvPr>
          <p:cNvSpPr>
            <a:spLocks noChangeArrowheads="1" noChangeShapeType="1" noTextEdit="1"/>
          </p:cNvSpPr>
          <p:nvPr/>
        </p:nvSpPr>
        <p:spPr bwMode="auto">
          <a:xfrm>
            <a:off x="2268538" y="1773238"/>
            <a:ext cx="4248150" cy="107791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panose="020B0806030902050204" pitchFamily="34" charset="0"/>
              </a:rPr>
              <a:t>Foreward</a:t>
            </a:r>
          </a:p>
        </p:txBody>
      </p:sp>
      <p:sp>
        <p:nvSpPr>
          <p:cNvPr id="155652" name="Text Box 4">
            <a:extLst>
              <a:ext uri="{FF2B5EF4-FFF2-40B4-BE49-F238E27FC236}">
                <a16:creationId xmlns:a16="http://schemas.microsoft.com/office/drawing/2014/main" id="{C382B6E3-0278-42AB-A6D7-E13D2B67D954}"/>
              </a:ext>
            </a:extLst>
          </p:cNvPr>
          <p:cNvSpPr txBox="1">
            <a:spLocks noChangeArrowheads="1"/>
          </p:cNvSpPr>
          <p:nvPr/>
        </p:nvSpPr>
        <p:spPr bwMode="auto">
          <a:xfrm>
            <a:off x="611188" y="3357563"/>
            <a:ext cx="76327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4400" b="1">
                <a:solidFill>
                  <a:schemeClr val="hlink"/>
                </a:solidFill>
                <a:effectLst>
                  <a:outerShdw blurRad="38100" dist="38100" dir="2700000" algn="tl">
                    <a:srgbClr val="000000"/>
                  </a:outerShdw>
                </a:effectLst>
              </a:rPr>
              <a:t>The Plot of the Greatest Drama Ever Staged</a:t>
            </a:r>
            <a:r>
              <a:rPr lang="en-GB" altLang="en-US" sz="4400" b="1">
                <a:effectLst>
                  <a:outerShdw blurRad="38100" dist="38100" dir="2700000" algn="tl">
                    <a:srgbClr val="000000"/>
                  </a:outerShdw>
                </a:effectLst>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155651"/>
                                        </p:tgtEl>
                                        <p:attrNameLst>
                                          <p:attrName>style.visibility</p:attrName>
                                        </p:attrNameLst>
                                      </p:cBhvr>
                                      <p:to>
                                        <p:strVal val="visible"/>
                                      </p:to>
                                    </p:set>
                                    <p:anim calcmode="lin" valueType="num">
                                      <p:cBhvr additive="base">
                                        <p:cTn id="7" dur="500" fill="hold"/>
                                        <p:tgtEl>
                                          <p:spTgt spid="155651"/>
                                        </p:tgtEl>
                                        <p:attrNameLst>
                                          <p:attrName>ppt_x</p:attrName>
                                        </p:attrNameLst>
                                      </p:cBhvr>
                                      <p:tavLst>
                                        <p:tav tm="0">
                                          <p:val>
                                            <p:strVal val="#ppt_x"/>
                                          </p:val>
                                        </p:tav>
                                        <p:tav tm="100000">
                                          <p:val>
                                            <p:strVal val="#ppt_x"/>
                                          </p:val>
                                        </p:tav>
                                      </p:tavLst>
                                    </p:anim>
                                    <p:anim calcmode="lin" valueType="num">
                                      <p:cBhvr additive="base">
                                        <p:cTn id="8" dur="500" fill="hold"/>
                                        <p:tgtEl>
                                          <p:spTgt spid="155651"/>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7" presetClass="entr" presetSubtype="0" fill="hold" nodeType="clickEffect">
                                  <p:stCondLst>
                                    <p:cond delay="0"/>
                                  </p:stCondLst>
                                  <p:iterate type="lt">
                                    <p:tmPct val="50000"/>
                                  </p:iterate>
                                  <p:childTnLst>
                                    <p:set>
                                      <p:cBhvr>
                                        <p:cTn id="12" dur="1" fill="hold">
                                          <p:stCondLst>
                                            <p:cond delay="0"/>
                                          </p:stCondLst>
                                        </p:cTn>
                                        <p:tgtEl>
                                          <p:spTgt spid="155652">
                                            <p:txEl>
                                              <p:pRg st="0" end="0"/>
                                            </p:txEl>
                                          </p:spTgt>
                                        </p:tgtEl>
                                        <p:attrNameLst>
                                          <p:attrName>style.visibility</p:attrName>
                                        </p:attrNameLst>
                                      </p:cBhvr>
                                      <p:to>
                                        <p:strVal val="visible"/>
                                      </p:to>
                                    </p:set>
                                    <p:anim calcmode="discrete" valueType="clr">
                                      <p:cBhvr override="childStyle">
                                        <p:cTn id="13" dur="80"/>
                                        <p:tgtEl>
                                          <p:spTgt spid="15565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55652">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155652">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7" name="Picture 5">
            <a:extLst>
              <a:ext uri="{FF2B5EF4-FFF2-40B4-BE49-F238E27FC236}">
                <a16:creationId xmlns:a16="http://schemas.microsoft.com/office/drawing/2014/main" id="{FF65CECA-1742-4E3E-A3A9-031DB65185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50"/>
            <a:ext cx="9144000" cy="685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6674" name="Rectangle 2">
            <a:extLst>
              <a:ext uri="{FF2B5EF4-FFF2-40B4-BE49-F238E27FC236}">
                <a16:creationId xmlns:a16="http://schemas.microsoft.com/office/drawing/2014/main" id="{F71B4ECD-F5B1-465F-87C9-D85FBE8FBE1D}"/>
              </a:ext>
            </a:extLst>
          </p:cNvPr>
          <p:cNvSpPr>
            <a:spLocks noGrp="1" noChangeArrowheads="1"/>
          </p:cNvSpPr>
          <p:nvPr>
            <p:ph type="title"/>
          </p:nvPr>
        </p:nvSpPr>
        <p:spPr>
          <a:xfrm>
            <a:off x="0" y="0"/>
            <a:ext cx="9144000" cy="1143000"/>
          </a:xfrm>
        </p:spPr>
        <p:txBody>
          <a:bodyPr/>
          <a:lstStyle/>
          <a:p>
            <a:r>
              <a:rPr lang="en-GB" altLang="en-US" sz="4000" b="1">
                <a:solidFill>
                  <a:srgbClr val="CC9900"/>
                </a:solidFill>
              </a:rPr>
              <a:t>Migrations Of The 12 Tribes Of Israel</a:t>
            </a:r>
          </a:p>
        </p:txBody>
      </p:sp>
      <p:sp>
        <p:nvSpPr>
          <p:cNvPr id="156676" name="Text Box 4">
            <a:extLst>
              <a:ext uri="{FF2B5EF4-FFF2-40B4-BE49-F238E27FC236}">
                <a16:creationId xmlns:a16="http://schemas.microsoft.com/office/drawing/2014/main" id="{A9B78E40-1515-40BD-8FC7-063CC1D55E24}"/>
              </a:ext>
            </a:extLst>
          </p:cNvPr>
          <p:cNvSpPr txBox="1">
            <a:spLocks noChangeArrowheads="1"/>
          </p:cNvSpPr>
          <p:nvPr/>
        </p:nvSpPr>
        <p:spPr bwMode="auto">
          <a:xfrm>
            <a:off x="1258888" y="5445125"/>
            <a:ext cx="658812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400" b="1">
                <a:solidFill>
                  <a:srgbClr val="FF00FF"/>
                </a:solidFill>
                <a:effectLst>
                  <a:outerShdw blurRad="38100" dist="38100" dir="2700000" algn="tl">
                    <a:srgbClr val="000000"/>
                  </a:outerShdw>
                </a:effectLst>
              </a:rPr>
              <a:t>Neither Judaism nor Judeo-Christianity teaches those passages of Scripture which identify True Israel.</a:t>
            </a:r>
            <a:r>
              <a:rPr lang="en-GB" altLang="en-US" sz="2400" b="1">
                <a:solidFill>
                  <a:srgbClr val="33CC33"/>
                </a:solidFill>
                <a:effectLst>
                  <a:outerShdw blurRad="38100" dist="38100" dir="2700000" algn="tl">
                    <a:srgbClr val="000000"/>
                  </a:outerShdw>
                </a:effectLst>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56676"/>
                                        </p:tgtEl>
                                        <p:attrNameLst>
                                          <p:attrName>style.visibility</p:attrName>
                                        </p:attrNameLst>
                                      </p:cBhvr>
                                      <p:to>
                                        <p:strVal val="visible"/>
                                      </p:to>
                                    </p:set>
                                    <p:anim calcmode="discrete" valueType="clr">
                                      <p:cBhvr override="childStyle">
                                        <p:cTn id="7" dur="80"/>
                                        <p:tgtEl>
                                          <p:spTgt spid="15667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6676"/>
                                        </p:tgtEl>
                                        <p:attrNameLst>
                                          <p:attrName>fillcolor</p:attrName>
                                        </p:attrNameLst>
                                      </p:cBhvr>
                                      <p:tavLst>
                                        <p:tav tm="0">
                                          <p:val>
                                            <p:clrVal>
                                              <a:schemeClr val="accent2"/>
                                            </p:clrVal>
                                          </p:val>
                                        </p:tav>
                                        <p:tav tm="50000">
                                          <p:val>
                                            <p:clrVal>
                                              <a:schemeClr val="hlink"/>
                                            </p:clrVal>
                                          </p:val>
                                        </p:tav>
                                      </p:tavLst>
                                    </p:anim>
                                    <p:set>
                                      <p:cBhvr>
                                        <p:cTn id="9" dur="80"/>
                                        <p:tgtEl>
                                          <p:spTgt spid="15667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8" name="Picture 2">
            <a:extLst>
              <a:ext uri="{FF2B5EF4-FFF2-40B4-BE49-F238E27FC236}">
                <a16:creationId xmlns:a16="http://schemas.microsoft.com/office/drawing/2014/main" id="{60155941-EE90-40A0-94AB-BDFC9FB3E7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50"/>
            <a:ext cx="9144000" cy="685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7939" name="Rectangle 3">
            <a:extLst>
              <a:ext uri="{FF2B5EF4-FFF2-40B4-BE49-F238E27FC236}">
                <a16:creationId xmlns:a16="http://schemas.microsoft.com/office/drawing/2014/main" id="{56851764-C4DF-4A76-AFEB-2C627B06F28A}"/>
              </a:ext>
            </a:extLst>
          </p:cNvPr>
          <p:cNvSpPr>
            <a:spLocks noGrp="1" noChangeArrowheads="1"/>
          </p:cNvSpPr>
          <p:nvPr>
            <p:ph type="title"/>
          </p:nvPr>
        </p:nvSpPr>
        <p:spPr>
          <a:xfrm>
            <a:off x="0" y="0"/>
            <a:ext cx="9144000" cy="1143000"/>
          </a:xfrm>
        </p:spPr>
        <p:txBody>
          <a:bodyPr/>
          <a:lstStyle/>
          <a:p>
            <a:r>
              <a:rPr lang="en-GB" altLang="en-US" sz="4000" b="1">
                <a:solidFill>
                  <a:srgbClr val="CC9900"/>
                </a:solidFill>
              </a:rPr>
              <a:t>Migrations Of The 12 Tribes Of Israel</a:t>
            </a:r>
          </a:p>
        </p:txBody>
      </p:sp>
      <p:sp>
        <p:nvSpPr>
          <p:cNvPr id="167940" name="Text Box 4">
            <a:extLst>
              <a:ext uri="{FF2B5EF4-FFF2-40B4-BE49-F238E27FC236}">
                <a16:creationId xmlns:a16="http://schemas.microsoft.com/office/drawing/2014/main" id="{A429C79B-9F0B-49A2-B4AC-4734A4EAF77E}"/>
              </a:ext>
            </a:extLst>
          </p:cNvPr>
          <p:cNvSpPr txBox="1">
            <a:spLocks noChangeArrowheads="1"/>
          </p:cNvSpPr>
          <p:nvPr/>
        </p:nvSpPr>
        <p:spPr bwMode="auto">
          <a:xfrm>
            <a:off x="1258888" y="5445125"/>
            <a:ext cx="658812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400" b="1">
                <a:solidFill>
                  <a:schemeClr val="bg1"/>
                </a:solidFill>
                <a:effectLst>
                  <a:outerShdw blurRad="38100" dist="38100" dir="2700000" algn="tl">
                    <a:srgbClr val="000000"/>
                  </a:outerShdw>
                </a:effectLst>
              </a:rPr>
              <a:t>Rather, they ignore those passages and teach self-serving doctrine, which is unrelated to the true identity of Israel.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67940"/>
                                        </p:tgtEl>
                                        <p:attrNameLst>
                                          <p:attrName>style.visibility</p:attrName>
                                        </p:attrNameLst>
                                      </p:cBhvr>
                                      <p:to>
                                        <p:strVal val="visible"/>
                                      </p:to>
                                    </p:set>
                                    <p:anim calcmode="discrete" valueType="clr">
                                      <p:cBhvr override="childStyle">
                                        <p:cTn id="7" dur="80"/>
                                        <p:tgtEl>
                                          <p:spTgt spid="16794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7940"/>
                                        </p:tgtEl>
                                        <p:attrNameLst>
                                          <p:attrName>fillcolor</p:attrName>
                                        </p:attrNameLst>
                                      </p:cBhvr>
                                      <p:tavLst>
                                        <p:tav tm="0">
                                          <p:val>
                                            <p:clrVal>
                                              <a:schemeClr val="accent2"/>
                                            </p:clrVal>
                                          </p:val>
                                        </p:tav>
                                        <p:tav tm="50000">
                                          <p:val>
                                            <p:clrVal>
                                              <a:schemeClr val="hlink"/>
                                            </p:clrVal>
                                          </p:val>
                                        </p:tav>
                                      </p:tavLst>
                                    </p:anim>
                                    <p:set>
                                      <p:cBhvr>
                                        <p:cTn id="9" dur="80"/>
                                        <p:tgtEl>
                                          <p:spTgt spid="16794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a:extLst>
              <a:ext uri="{FF2B5EF4-FFF2-40B4-BE49-F238E27FC236}">
                <a16:creationId xmlns:a16="http://schemas.microsoft.com/office/drawing/2014/main" id="{372EA472-8474-4777-9A11-5E5A16BAB3B3}"/>
              </a:ext>
            </a:extLst>
          </p:cNvPr>
          <p:cNvSpPr>
            <a:spLocks noGrp="1" noChangeArrowheads="1"/>
          </p:cNvSpPr>
          <p:nvPr>
            <p:ph type="title"/>
          </p:nvPr>
        </p:nvSpPr>
        <p:spPr/>
        <p:txBody>
          <a:bodyPr/>
          <a:lstStyle/>
          <a:p>
            <a:r>
              <a:rPr lang="en-GB" altLang="en-US" sz="4000" b="1">
                <a:solidFill>
                  <a:srgbClr val="FFFF00"/>
                </a:solidFill>
              </a:rPr>
              <a:t>Migrations Of The 12 Tribes Of Israel</a:t>
            </a:r>
          </a:p>
        </p:txBody>
      </p:sp>
      <p:pic>
        <p:nvPicPr>
          <p:cNvPr id="157701" name="Picture 5">
            <a:extLst>
              <a:ext uri="{FF2B5EF4-FFF2-40B4-BE49-F238E27FC236}">
                <a16:creationId xmlns:a16="http://schemas.microsoft.com/office/drawing/2014/main" id="{1C603EF4-4880-4FA3-B2BF-78A735DEB0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060575"/>
            <a:ext cx="4764087" cy="3170238"/>
          </a:xfrm>
          <a:prstGeom prst="rect">
            <a:avLst/>
          </a:prstGeom>
          <a:noFill/>
          <a:extLst>
            <a:ext uri="{909E8E84-426E-40DD-AFC4-6F175D3DCCD1}">
              <a14:hiddenFill xmlns:a14="http://schemas.microsoft.com/office/drawing/2010/main">
                <a:solidFill>
                  <a:srgbClr val="FFFFFF"/>
                </a:solidFill>
              </a14:hiddenFill>
            </a:ext>
          </a:extLst>
        </p:spPr>
      </p:pic>
      <p:sp>
        <p:nvSpPr>
          <p:cNvPr id="157702" name="Text Box 6">
            <a:extLst>
              <a:ext uri="{FF2B5EF4-FFF2-40B4-BE49-F238E27FC236}">
                <a16:creationId xmlns:a16="http://schemas.microsoft.com/office/drawing/2014/main" id="{BFFE2C27-F94D-4C46-B72B-BA925048A66A}"/>
              </a:ext>
            </a:extLst>
          </p:cNvPr>
          <p:cNvSpPr txBox="1">
            <a:spLocks noChangeArrowheads="1"/>
          </p:cNvSpPr>
          <p:nvPr/>
        </p:nvSpPr>
        <p:spPr bwMode="auto">
          <a:xfrm>
            <a:off x="5580063" y="2060575"/>
            <a:ext cx="35639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157703" name="Text Box 7">
            <a:extLst>
              <a:ext uri="{FF2B5EF4-FFF2-40B4-BE49-F238E27FC236}">
                <a16:creationId xmlns:a16="http://schemas.microsoft.com/office/drawing/2014/main" id="{57061C39-8061-4627-966A-BBB4674EDC77}"/>
              </a:ext>
            </a:extLst>
          </p:cNvPr>
          <p:cNvSpPr txBox="1">
            <a:spLocks noChangeArrowheads="1"/>
          </p:cNvSpPr>
          <p:nvPr/>
        </p:nvSpPr>
        <p:spPr bwMode="auto">
          <a:xfrm>
            <a:off x="5364163" y="1700213"/>
            <a:ext cx="3600450"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800" b="1">
                <a:solidFill>
                  <a:srgbClr val="CCCC00"/>
                </a:solidFill>
                <a:effectLst>
                  <a:outerShdw blurRad="38100" dist="38100" dir="2700000" algn="tl">
                    <a:srgbClr val="000000"/>
                  </a:outerShdw>
                </a:effectLst>
              </a:rPr>
              <a:t>One of the most critical subjects of the Holy Bible, a subject which reveals Israel’s True Identity,</a:t>
            </a:r>
            <a:r>
              <a:rPr lang="en-GB" altLang="en-US" sz="2800" b="1">
                <a:effectLst>
                  <a:outerShdw blurRad="38100" dist="38100" dir="2700000" algn="tl">
                    <a:srgbClr val="000000"/>
                  </a:outerShdw>
                </a:effectLst>
              </a:rPr>
              <a:t> </a:t>
            </a:r>
            <a:r>
              <a:rPr lang="en-GB" altLang="en-US" sz="2800" b="1">
                <a:solidFill>
                  <a:srgbClr val="FF00FF"/>
                </a:solidFill>
                <a:effectLst>
                  <a:outerShdw blurRad="38100" dist="38100" dir="2700000" algn="tl">
                    <a:srgbClr val="000000"/>
                  </a:outerShdw>
                </a:effectLst>
              </a:rPr>
              <a:t>is the subject of the division of the Twelve Tribes into Two Houses.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57701"/>
                                        </p:tgtEl>
                                        <p:attrNameLst>
                                          <p:attrName>style.visibility</p:attrName>
                                        </p:attrNameLst>
                                      </p:cBhvr>
                                      <p:to>
                                        <p:strVal val="visible"/>
                                      </p:to>
                                    </p:set>
                                    <p:animEffect transition="in" filter="circle(in)">
                                      <p:cBhvr>
                                        <p:cTn id="7" dur="2000"/>
                                        <p:tgtEl>
                                          <p:spTgt spid="1577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57703"/>
                                        </p:tgtEl>
                                        <p:attrNameLst>
                                          <p:attrName>style.visibility</p:attrName>
                                        </p:attrNameLst>
                                      </p:cBhvr>
                                      <p:to>
                                        <p:strVal val="visible"/>
                                      </p:to>
                                    </p:set>
                                    <p:anim calcmode="discrete" valueType="clr">
                                      <p:cBhvr override="childStyle">
                                        <p:cTn id="12" dur="80"/>
                                        <p:tgtEl>
                                          <p:spTgt spid="157703"/>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57703"/>
                                        </p:tgtEl>
                                        <p:attrNameLst>
                                          <p:attrName>fillcolor</p:attrName>
                                        </p:attrNameLst>
                                      </p:cBhvr>
                                      <p:tavLst>
                                        <p:tav tm="0">
                                          <p:val>
                                            <p:clrVal>
                                              <a:schemeClr val="accent2"/>
                                            </p:clrVal>
                                          </p:val>
                                        </p:tav>
                                        <p:tav tm="50000">
                                          <p:val>
                                            <p:clrVal>
                                              <a:schemeClr val="hlink"/>
                                            </p:clrVal>
                                          </p:val>
                                        </p:tav>
                                      </p:tavLst>
                                    </p:anim>
                                    <p:set>
                                      <p:cBhvr>
                                        <p:cTn id="14" dur="80"/>
                                        <p:tgtEl>
                                          <p:spTgt spid="15770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0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0668B1B7-3AE4-41F2-AB97-FC73C0AF9964}"/>
              </a:ext>
            </a:extLst>
          </p:cNvPr>
          <p:cNvSpPr>
            <a:spLocks noGrp="1" noChangeArrowheads="1"/>
          </p:cNvSpPr>
          <p:nvPr>
            <p:ph type="title"/>
          </p:nvPr>
        </p:nvSpPr>
        <p:spPr/>
        <p:txBody>
          <a:bodyPr/>
          <a:lstStyle/>
          <a:p>
            <a:r>
              <a:rPr lang="en-GB" altLang="en-US" sz="4000" b="1">
                <a:solidFill>
                  <a:srgbClr val="FFFF00"/>
                </a:solidFill>
              </a:rPr>
              <a:t>Migrations Of The 12 Tribes Of Israel</a:t>
            </a:r>
          </a:p>
        </p:txBody>
      </p:sp>
      <p:pic>
        <p:nvPicPr>
          <p:cNvPr id="75779" name="Picture 3">
            <a:extLst>
              <a:ext uri="{FF2B5EF4-FFF2-40B4-BE49-F238E27FC236}">
                <a16:creationId xmlns:a16="http://schemas.microsoft.com/office/drawing/2014/main" id="{0E863FDA-E156-4FDD-93FB-1F82F63EB3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15" t="1598" r="4321" b="3923"/>
          <a:stretch>
            <a:fillRect/>
          </a:stretch>
        </p:blipFill>
        <p:spPr bwMode="auto">
          <a:xfrm>
            <a:off x="468313" y="1773238"/>
            <a:ext cx="2881312" cy="4319587"/>
          </a:xfrm>
          <a:prstGeom prst="rect">
            <a:avLst/>
          </a:prstGeom>
          <a:noFill/>
          <a:extLst>
            <a:ext uri="{909E8E84-426E-40DD-AFC4-6F175D3DCCD1}">
              <a14:hiddenFill xmlns:a14="http://schemas.microsoft.com/office/drawing/2010/main">
                <a:solidFill>
                  <a:srgbClr val="FFFFFF"/>
                </a:solidFill>
              </a14:hiddenFill>
            </a:ext>
          </a:extLst>
        </p:spPr>
      </p:pic>
      <p:sp>
        <p:nvSpPr>
          <p:cNvPr id="75780" name="Text Box 4">
            <a:extLst>
              <a:ext uri="{FF2B5EF4-FFF2-40B4-BE49-F238E27FC236}">
                <a16:creationId xmlns:a16="http://schemas.microsoft.com/office/drawing/2014/main" id="{DBC8F1EC-EE7A-4107-8A19-EB64BD55B37D}"/>
              </a:ext>
            </a:extLst>
          </p:cNvPr>
          <p:cNvSpPr txBox="1">
            <a:spLocks noChangeArrowheads="1"/>
          </p:cNvSpPr>
          <p:nvPr/>
        </p:nvSpPr>
        <p:spPr bwMode="auto">
          <a:xfrm>
            <a:off x="3924300" y="2781300"/>
            <a:ext cx="5040313"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b="1" i="1">
                <a:solidFill>
                  <a:srgbClr val="00FF00"/>
                </a:solidFill>
                <a:effectLst>
                  <a:outerShdw blurRad="38100" dist="38100" dir="2700000" algn="tl">
                    <a:srgbClr val="000000"/>
                  </a:outerShdw>
                </a:effectLst>
              </a:rPr>
              <a:t>“And he shall set up an ensign for the nations, and shall assemble the outcasts of Israel, and gather together the dispersed of Judah from the four corners of the earth.”</a:t>
            </a:r>
            <a:r>
              <a:rPr lang="en-GB" altLang="en-US" sz="2400" b="1">
                <a:solidFill>
                  <a:srgbClr val="00FF00"/>
                </a:solidFill>
                <a:effectLst>
                  <a:outerShdw blurRad="38100" dist="38100" dir="2700000" algn="tl">
                    <a:srgbClr val="000000"/>
                  </a:outerShdw>
                </a:effectLst>
              </a:rPr>
              <a:t> </a:t>
            </a:r>
          </a:p>
        </p:txBody>
      </p:sp>
      <p:sp>
        <p:nvSpPr>
          <p:cNvPr id="75781" name="Text Box 5">
            <a:extLst>
              <a:ext uri="{FF2B5EF4-FFF2-40B4-BE49-F238E27FC236}">
                <a16:creationId xmlns:a16="http://schemas.microsoft.com/office/drawing/2014/main" id="{0D4AE27E-CE50-4B4A-B3C6-0792CFF9C767}"/>
              </a:ext>
            </a:extLst>
          </p:cNvPr>
          <p:cNvSpPr txBox="1">
            <a:spLocks noChangeArrowheads="1"/>
          </p:cNvSpPr>
          <p:nvPr/>
        </p:nvSpPr>
        <p:spPr bwMode="auto">
          <a:xfrm>
            <a:off x="3924300" y="1773238"/>
            <a:ext cx="52197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800" b="1">
                <a:solidFill>
                  <a:schemeClr val="hlink"/>
                </a:solidFill>
                <a:effectLst>
                  <a:outerShdw blurRad="38100" dist="38100" dir="2700000" algn="tl">
                    <a:srgbClr val="000000"/>
                  </a:outerShdw>
                </a:effectLst>
              </a:rPr>
              <a:t>Isaiah, Chapter 11 Verse 12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5780"/>
                                        </p:tgtEl>
                                        <p:attrNameLst>
                                          <p:attrName>style.visibility</p:attrName>
                                        </p:attrNameLst>
                                      </p:cBhvr>
                                      <p:to>
                                        <p:strVal val="visible"/>
                                      </p:to>
                                    </p:set>
                                    <p:anim calcmode="discrete" valueType="clr">
                                      <p:cBhvr override="childStyle">
                                        <p:cTn id="7" dur="80"/>
                                        <p:tgtEl>
                                          <p:spTgt spid="7578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5780"/>
                                        </p:tgtEl>
                                        <p:attrNameLst>
                                          <p:attrName>fillcolor</p:attrName>
                                        </p:attrNameLst>
                                      </p:cBhvr>
                                      <p:tavLst>
                                        <p:tav tm="0">
                                          <p:val>
                                            <p:clrVal>
                                              <a:schemeClr val="accent2"/>
                                            </p:clrVal>
                                          </p:val>
                                        </p:tav>
                                        <p:tav tm="50000">
                                          <p:val>
                                            <p:clrVal>
                                              <a:schemeClr val="hlink"/>
                                            </p:clrVal>
                                          </p:val>
                                        </p:tav>
                                      </p:tavLst>
                                    </p:anim>
                                    <p:set>
                                      <p:cBhvr>
                                        <p:cTn id="9" dur="80"/>
                                        <p:tgtEl>
                                          <p:spTgt spid="7578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a:extLst>
              <a:ext uri="{FF2B5EF4-FFF2-40B4-BE49-F238E27FC236}">
                <a16:creationId xmlns:a16="http://schemas.microsoft.com/office/drawing/2014/main" id="{E9F7277D-2084-437A-AFC2-D8523317AAF0}"/>
              </a:ext>
            </a:extLst>
          </p:cNvPr>
          <p:cNvSpPr>
            <a:spLocks noGrp="1" noChangeArrowheads="1"/>
          </p:cNvSpPr>
          <p:nvPr>
            <p:ph type="title"/>
          </p:nvPr>
        </p:nvSpPr>
        <p:spPr/>
        <p:txBody>
          <a:bodyPr/>
          <a:lstStyle/>
          <a:p>
            <a:r>
              <a:rPr lang="en-GB" altLang="en-US" sz="4000" b="1">
                <a:solidFill>
                  <a:srgbClr val="FFFF00"/>
                </a:solidFill>
              </a:rPr>
              <a:t>Migrations Of The 12 Tribes Of Israel</a:t>
            </a:r>
          </a:p>
        </p:txBody>
      </p:sp>
      <p:pic>
        <p:nvPicPr>
          <p:cNvPr id="158727" name="Picture 7">
            <a:extLst>
              <a:ext uri="{FF2B5EF4-FFF2-40B4-BE49-F238E27FC236}">
                <a16:creationId xmlns:a16="http://schemas.microsoft.com/office/drawing/2014/main" id="{81A77168-FDC7-4FBD-AE94-395E22B13C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484313"/>
            <a:ext cx="3810000" cy="3571875"/>
          </a:xfrm>
          <a:prstGeom prst="rect">
            <a:avLst/>
          </a:prstGeom>
          <a:noFill/>
          <a:extLst>
            <a:ext uri="{909E8E84-426E-40DD-AFC4-6F175D3DCCD1}">
              <a14:hiddenFill xmlns:a14="http://schemas.microsoft.com/office/drawing/2010/main">
                <a:solidFill>
                  <a:srgbClr val="FFFFFF"/>
                </a:solidFill>
              </a14:hiddenFill>
            </a:ext>
          </a:extLst>
        </p:spPr>
      </p:pic>
      <p:sp>
        <p:nvSpPr>
          <p:cNvPr id="158728" name="Text Box 8">
            <a:extLst>
              <a:ext uri="{FF2B5EF4-FFF2-40B4-BE49-F238E27FC236}">
                <a16:creationId xmlns:a16="http://schemas.microsoft.com/office/drawing/2014/main" id="{B74D52D5-4C35-45E5-B317-65F0C19295E1}"/>
              </a:ext>
            </a:extLst>
          </p:cNvPr>
          <p:cNvSpPr txBox="1">
            <a:spLocks noChangeArrowheads="1"/>
          </p:cNvSpPr>
          <p:nvPr/>
        </p:nvSpPr>
        <p:spPr bwMode="auto">
          <a:xfrm>
            <a:off x="395288" y="5229225"/>
            <a:ext cx="3744912"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800" b="1">
                <a:solidFill>
                  <a:srgbClr val="FFFF00"/>
                </a:solidFill>
                <a:effectLst>
                  <a:outerShdw blurRad="38100" dist="38100" dir="2700000" algn="tl">
                    <a:srgbClr val="000000"/>
                  </a:outerShdw>
                </a:effectLst>
              </a:rPr>
              <a:t>The 2 Houses of Israel represented by 2 olive branches</a:t>
            </a:r>
          </a:p>
        </p:txBody>
      </p:sp>
      <p:sp>
        <p:nvSpPr>
          <p:cNvPr id="158730" name="Text Box 10">
            <a:extLst>
              <a:ext uri="{FF2B5EF4-FFF2-40B4-BE49-F238E27FC236}">
                <a16:creationId xmlns:a16="http://schemas.microsoft.com/office/drawing/2014/main" id="{0D712E2F-25C5-49DC-8624-B9B5B67C146D}"/>
              </a:ext>
            </a:extLst>
          </p:cNvPr>
          <p:cNvSpPr txBox="1">
            <a:spLocks noChangeArrowheads="1"/>
          </p:cNvSpPr>
          <p:nvPr/>
        </p:nvSpPr>
        <p:spPr bwMode="auto">
          <a:xfrm>
            <a:off x="4427538" y="1700213"/>
            <a:ext cx="4537075"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800" b="1">
                <a:solidFill>
                  <a:schemeClr val="hlink"/>
                </a:solidFill>
                <a:effectLst>
                  <a:outerShdw blurRad="38100" dist="38100" dir="2700000" algn="tl">
                    <a:srgbClr val="000000"/>
                  </a:outerShdw>
                </a:effectLst>
              </a:rPr>
              <a:t>The subject of the Two Houses involves much Biblical history,</a:t>
            </a:r>
            <a:r>
              <a:rPr lang="en-GB" altLang="en-US" sz="2800" b="1">
                <a:effectLst>
                  <a:outerShdw blurRad="38100" dist="38100" dir="2700000" algn="tl">
                    <a:srgbClr val="000000"/>
                  </a:outerShdw>
                </a:effectLst>
              </a:rPr>
              <a:t> </a:t>
            </a:r>
            <a:r>
              <a:rPr lang="en-GB" altLang="en-US" sz="2800" b="1">
                <a:solidFill>
                  <a:srgbClr val="CCCC00"/>
                </a:solidFill>
                <a:effectLst>
                  <a:outerShdw blurRad="38100" dist="38100" dir="2700000" algn="tl">
                    <a:srgbClr val="000000"/>
                  </a:outerShdw>
                </a:effectLst>
              </a:rPr>
              <a:t>secular history and hundreds of prophetic fulfillments of Scripture.</a:t>
            </a:r>
            <a:r>
              <a:rPr lang="en-GB" altLang="en-US">
                <a:solidFill>
                  <a:srgbClr val="CCCC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58727"/>
                                        </p:tgtEl>
                                        <p:attrNameLst>
                                          <p:attrName>style.visibility</p:attrName>
                                        </p:attrNameLst>
                                      </p:cBhvr>
                                      <p:to>
                                        <p:strVal val="visible"/>
                                      </p:to>
                                    </p:set>
                                    <p:animEffect transition="in" filter="circle(in)">
                                      <p:cBhvr>
                                        <p:cTn id="7" dur="2000"/>
                                        <p:tgtEl>
                                          <p:spTgt spid="1587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8728"/>
                                        </p:tgtEl>
                                        <p:attrNameLst>
                                          <p:attrName>style.visibility</p:attrName>
                                        </p:attrNameLst>
                                      </p:cBhvr>
                                      <p:to>
                                        <p:strVal val="visible"/>
                                      </p:to>
                                    </p:set>
                                    <p:anim calcmode="lin" valueType="num">
                                      <p:cBhvr additive="base">
                                        <p:cTn id="12" dur="500" fill="hold"/>
                                        <p:tgtEl>
                                          <p:spTgt spid="158728"/>
                                        </p:tgtEl>
                                        <p:attrNameLst>
                                          <p:attrName>ppt_x</p:attrName>
                                        </p:attrNameLst>
                                      </p:cBhvr>
                                      <p:tavLst>
                                        <p:tav tm="0">
                                          <p:val>
                                            <p:strVal val="#ppt_x"/>
                                          </p:val>
                                        </p:tav>
                                        <p:tav tm="100000">
                                          <p:val>
                                            <p:strVal val="#ppt_x"/>
                                          </p:val>
                                        </p:tav>
                                      </p:tavLst>
                                    </p:anim>
                                    <p:anim calcmode="lin" valueType="num">
                                      <p:cBhvr additive="base">
                                        <p:cTn id="13" dur="500" fill="hold"/>
                                        <p:tgtEl>
                                          <p:spTgt spid="158728"/>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58730"/>
                                        </p:tgtEl>
                                        <p:attrNameLst>
                                          <p:attrName>style.visibility</p:attrName>
                                        </p:attrNameLst>
                                      </p:cBhvr>
                                      <p:to>
                                        <p:strVal val="visible"/>
                                      </p:to>
                                    </p:set>
                                    <p:anim calcmode="discrete" valueType="clr">
                                      <p:cBhvr override="childStyle">
                                        <p:cTn id="18" dur="80"/>
                                        <p:tgtEl>
                                          <p:spTgt spid="158730"/>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58730"/>
                                        </p:tgtEl>
                                        <p:attrNameLst>
                                          <p:attrName>fillcolor</p:attrName>
                                        </p:attrNameLst>
                                      </p:cBhvr>
                                      <p:tavLst>
                                        <p:tav tm="0">
                                          <p:val>
                                            <p:clrVal>
                                              <a:schemeClr val="accent2"/>
                                            </p:clrVal>
                                          </p:val>
                                        </p:tav>
                                        <p:tav tm="50000">
                                          <p:val>
                                            <p:clrVal>
                                              <a:schemeClr val="hlink"/>
                                            </p:clrVal>
                                          </p:val>
                                        </p:tav>
                                      </p:tavLst>
                                    </p:anim>
                                    <p:set>
                                      <p:cBhvr>
                                        <p:cTn id="20" dur="80"/>
                                        <p:tgtEl>
                                          <p:spTgt spid="15873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8" grpId="0"/>
      <p:bldP spid="15873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a:extLst>
              <a:ext uri="{FF2B5EF4-FFF2-40B4-BE49-F238E27FC236}">
                <a16:creationId xmlns:a16="http://schemas.microsoft.com/office/drawing/2014/main" id="{C93F541F-23AF-4228-AD49-316E748FAD8D}"/>
              </a:ext>
            </a:extLst>
          </p:cNvPr>
          <p:cNvSpPr>
            <a:spLocks noGrp="1" noChangeArrowheads="1"/>
          </p:cNvSpPr>
          <p:nvPr>
            <p:ph type="title"/>
          </p:nvPr>
        </p:nvSpPr>
        <p:spPr/>
        <p:txBody>
          <a:bodyPr/>
          <a:lstStyle/>
          <a:p>
            <a:r>
              <a:rPr lang="en-GB" altLang="en-US" sz="4000" b="1">
                <a:solidFill>
                  <a:srgbClr val="FFFF00"/>
                </a:solidFill>
              </a:rPr>
              <a:t>Migrations Of The 12 Tribes Of Israel</a:t>
            </a:r>
          </a:p>
        </p:txBody>
      </p:sp>
      <p:pic>
        <p:nvPicPr>
          <p:cNvPr id="159751" name="Picture 7" descr="See full size image">
            <a:hlinkClick r:id="rId2"/>
            <a:extLst>
              <a:ext uri="{FF2B5EF4-FFF2-40B4-BE49-F238E27FC236}">
                <a16:creationId xmlns:a16="http://schemas.microsoft.com/office/drawing/2014/main" id="{227B1198-88E3-44E0-93FC-CEE2E76E96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341438"/>
            <a:ext cx="3349625" cy="4465637"/>
          </a:xfrm>
          <a:prstGeom prst="rect">
            <a:avLst/>
          </a:prstGeom>
          <a:noFill/>
          <a:extLst>
            <a:ext uri="{909E8E84-426E-40DD-AFC4-6F175D3DCCD1}">
              <a14:hiddenFill xmlns:a14="http://schemas.microsoft.com/office/drawing/2010/main">
                <a:solidFill>
                  <a:srgbClr val="FFFFFF"/>
                </a:solidFill>
              </a14:hiddenFill>
            </a:ext>
          </a:extLst>
        </p:spPr>
      </p:pic>
      <p:sp>
        <p:nvSpPr>
          <p:cNvPr id="159752" name="Text Box 8">
            <a:extLst>
              <a:ext uri="{FF2B5EF4-FFF2-40B4-BE49-F238E27FC236}">
                <a16:creationId xmlns:a16="http://schemas.microsoft.com/office/drawing/2014/main" id="{5ED478CA-C2DE-496A-82D3-98991D294958}"/>
              </a:ext>
            </a:extLst>
          </p:cNvPr>
          <p:cNvSpPr txBox="1">
            <a:spLocks noChangeArrowheads="1"/>
          </p:cNvSpPr>
          <p:nvPr/>
        </p:nvSpPr>
        <p:spPr bwMode="auto">
          <a:xfrm>
            <a:off x="3924300" y="2060575"/>
            <a:ext cx="4897438"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3200" b="1">
                <a:solidFill>
                  <a:srgbClr val="FF00FF"/>
                </a:solidFill>
                <a:effectLst>
                  <a:outerShdw blurRad="38100" dist="38100" dir="2700000" algn="tl">
                    <a:srgbClr val="000000"/>
                  </a:outerShdw>
                </a:effectLst>
              </a:rPr>
              <a:t>Yet, modern religion is virtually silent on this subject.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59751"/>
                                        </p:tgtEl>
                                        <p:attrNameLst>
                                          <p:attrName>style.visibility</p:attrName>
                                        </p:attrNameLst>
                                      </p:cBhvr>
                                      <p:to>
                                        <p:strVal val="visible"/>
                                      </p:to>
                                    </p:set>
                                    <p:animEffect transition="in" filter="circle(in)">
                                      <p:cBhvr>
                                        <p:cTn id="7" dur="2000"/>
                                        <p:tgtEl>
                                          <p:spTgt spid="1597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59752"/>
                                        </p:tgtEl>
                                        <p:attrNameLst>
                                          <p:attrName>style.visibility</p:attrName>
                                        </p:attrNameLst>
                                      </p:cBhvr>
                                      <p:to>
                                        <p:strVal val="visible"/>
                                      </p:to>
                                    </p:set>
                                    <p:anim calcmode="discrete" valueType="clr">
                                      <p:cBhvr override="childStyle">
                                        <p:cTn id="12" dur="80"/>
                                        <p:tgtEl>
                                          <p:spTgt spid="159752"/>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59752"/>
                                        </p:tgtEl>
                                        <p:attrNameLst>
                                          <p:attrName>fillcolor</p:attrName>
                                        </p:attrNameLst>
                                      </p:cBhvr>
                                      <p:tavLst>
                                        <p:tav tm="0">
                                          <p:val>
                                            <p:clrVal>
                                              <a:schemeClr val="accent2"/>
                                            </p:clrVal>
                                          </p:val>
                                        </p:tav>
                                        <p:tav tm="50000">
                                          <p:val>
                                            <p:clrVal>
                                              <a:schemeClr val="hlink"/>
                                            </p:clrVal>
                                          </p:val>
                                        </p:tav>
                                      </p:tavLst>
                                    </p:anim>
                                    <p:set>
                                      <p:cBhvr>
                                        <p:cTn id="14" dur="80"/>
                                        <p:tgtEl>
                                          <p:spTgt spid="15975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5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a:extLst>
              <a:ext uri="{FF2B5EF4-FFF2-40B4-BE49-F238E27FC236}">
                <a16:creationId xmlns:a16="http://schemas.microsoft.com/office/drawing/2014/main" id="{409DD229-C4AC-435E-87BE-5305683B6C4C}"/>
              </a:ext>
            </a:extLst>
          </p:cNvPr>
          <p:cNvSpPr>
            <a:spLocks noGrp="1" noChangeArrowheads="1"/>
          </p:cNvSpPr>
          <p:nvPr>
            <p:ph type="title"/>
          </p:nvPr>
        </p:nvSpPr>
        <p:spPr/>
        <p:txBody>
          <a:bodyPr/>
          <a:lstStyle/>
          <a:p>
            <a:r>
              <a:rPr lang="en-GB" altLang="en-US" sz="4000" b="1">
                <a:solidFill>
                  <a:srgbClr val="FFFF00"/>
                </a:solidFill>
              </a:rPr>
              <a:t>Migrations Of The 12 Tribes Of Israel</a:t>
            </a:r>
          </a:p>
        </p:txBody>
      </p:sp>
      <p:pic>
        <p:nvPicPr>
          <p:cNvPr id="160773" name="Picture 5">
            <a:extLst>
              <a:ext uri="{FF2B5EF4-FFF2-40B4-BE49-F238E27FC236}">
                <a16:creationId xmlns:a16="http://schemas.microsoft.com/office/drawing/2014/main" id="{3FCDB6B7-692D-40ED-AB78-609064A724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628775"/>
            <a:ext cx="3606800" cy="3816350"/>
          </a:xfrm>
          <a:prstGeom prst="rect">
            <a:avLst/>
          </a:prstGeom>
          <a:noFill/>
          <a:extLst>
            <a:ext uri="{909E8E84-426E-40DD-AFC4-6F175D3DCCD1}">
              <a14:hiddenFill xmlns:a14="http://schemas.microsoft.com/office/drawing/2010/main">
                <a:solidFill>
                  <a:srgbClr val="FFFFFF"/>
                </a:solidFill>
              </a14:hiddenFill>
            </a:ext>
          </a:extLst>
        </p:spPr>
      </p:pic>
      <p:sp>
        <p:nvSpPr>
          <p:cNvPr id="160774" name="Text Box 6">
            <a:extLst>
              <a:ext uri="{FF2B5EF4-FFF2-40B4-BE49-F238E27FC236}">
                <a16:creationId xmlns:a16="http://schemas.microsoft.com/office/drawing/2014/main" id="{F22A123E-5D40-4B84-B9B3-3D1FCD06203E}"/>
              </a:ext>
            </a:extLst>
          </p:cNvPr>
          <p:cNvSpPr txBox="1">
            <a:spLocks noChangeArrowheads="1"/>
          </p:cNvSpPr>
          <p:nvPr/>
        </p:nvSpPr>
        <p:spPr bwMode="auto">
          <a:xfrm>
            <a:off x="4284663" y="1844675"/>
            <a:ext cx="4679950"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800" b="1">
                <a:solidFill>
                  <a:schemeClr val="hlink"/>
                </a:solidFill>
                <a:effectLst>
                  <a:outerShdw blurRad="38100" dist="38100" dir="2700000" algn="tl">
                    <a:srgbClr val="000000"/>
                  </a:outerShdw>
                </a:effectLst>
              </a:rPr>
              <a:t>Ask a typical Christian what he knows about this subject,</a:t>
            </a:r>
            <a:r>
              <a:rPr lang="en-GB" altLang="en-US" sz="2800" b="1">
                <a:effectLst>
                  <a:outerShdw blurRad="38100" dist="38100" dir="2700000" algn="tl">
                    <a:srgbClr val="000000"/>
                  </a:outerShdw>
                </a:effectLst>
              </a:rPr>
              <a:t> </a:t>
            </a:r>
            <a:r>
              <a:rPr lang="en-GB" altLang="en-US" sz="2800" b="1">
                <a:solidFill>
                  <a:srgbClr val="CCCC00"/>
                </a:solidFill>
                <a:effectLst>
                  <a:outerShdw blurRad="38100" dist="38100" dir="2700000" algn="tl">
                    <a:srgbClr val="000000"/>
                  </a:outerShdw>
                </a:effectLst>
              </a:rPr>
              <a:t>and he or she will simply shrug their shoulders. </a:t>
            </a:r>
            <a:r>
              <a:rPr lang="en-GB" altLang="en-US" sz="2800" b="1">
                <a:effectLst>
                  <a:outerShdw blurRad="38100" dist="38100" dir="2700000" algn="tl">
                    <a:srgbClr val="000000"/>
                  </a:outerShdw>
                </a:effectLst>
              </a:rPr>
              <a:t> </a:t>
            </a:r>
            <a:r>
              <a:rPr lang="en-GB" altLang="en-US" sz="2800" b="1">
                <a:solidFill>
                  <a:srgbClr val="FFFF00"/>
                </a:solidFill>
                <a:effectLst>
                  <a:outerShdw blurRad="38100" dist="38100" dir="2700000" algn="tl">
                    <a:srgbClr val="000000"/>
                  </a:outerShdw>
                </a:effectLst>
              </a:rPr>
              <a:t>Many will say they have never even heard of the Two Houses.</a:t>
            </a:r>
            <a:r>
              <a:rPr lang="en-GB" altLang="en-US"/>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60773"/>
                                        </p:tgtEl>
                                        <p:attrNameLst>
                                          <p:attrName>style.visibility</p:attrName>
                                        </p:attrNameLst>
                                      </p:cBhvr>
                                      <p:to>
                                        <p:strVal val="visible"/>
                                      </p:to>
                                    </p:set>
                                    <p:animEffect transition="in" filter="circle(in)">
                                      <p:cBhvr>
                                        <p:cTn id="7" dur="2000"/>
                                        <p:tgtEl>
                                          <p:spTgt spid="1607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60774"/>
                                        </p:tgtEl>
                                        <p:attrNameLst>
                                          <p:attrName>style.visibility</p:attrName>
                                        </p:attrNameLst>
                                      </p:cBhvr>
                                      <p:to>
                                        <p:strVal val="visible"/>
                                      </p:to>
                                    </p:set>
                                    <p:anim calcmode="discrete" valueType="clr">
                                      <p:cBhvr override="childStyle">
                                        <p:cTn id="12" dur="80"/>
                                        <p:tgtEl>
                                          <p:spTgt spid="16077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60774"/>
                                        </p:tgtEl>
                                        <p:attrNameLst>
                                          <p:attrName>fillcolor</p:attrName>
                                        </p:attrNameLst>
                                      </p:cBhvr>
                                      <p:tavLst>
                                        <p:tav tm="0">
                                          <p:val>
                                            <p:clrVal>
                                              <a:schemeClr val="accent2"/>
                                            </p:clrVal>
                                          </p:val>
                                        </p:tav>
                                        <p:tav tm="50000">
                                          <p:val>
                                            <p:clrVal>
                                              <a:schemeClr val="hlink"/>
                                            </p:clrVal>
                                          </p:val>
                                        </p:tav>
                                      </p:tavLst>
                                    </p:anim>
                                    <p:set>
                                      <p:cBhvr>
                                        <p:cTn id="14" dur="80"/>
                                        <p:tgtEl>
                                          <p:spTgt spid="16077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a:extLst>
              <a:ext uri="{FF2B5EF4-FFF2-40B4-BE49-F238E27FC236}">
                <a16:creationId xmlns:a16="http://schemas.microsoft.com/office/drawing/2014/main" id="{B232C7FE-2221-441E-B298-594D6D1967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96413" cy="7061200"/>
          </a:xfrm>
          <a:prstGeom prst="rect">
            <a:avLst/>
          </a:prstGeom>
          <a:noFill/>
          <a:extLst>
            <a:ext uri="{909E8E84-426E-40DD-AFC4-6F175D3DCCD1}">
              <a14:hiddenFill xmlns:a14="http://schemas.microsoft.com/office/drawing/2010/main">
                <a:solidFill>
                  <a:srgbClr val="FFFFFF"/>
                </a:solidFill>
              </a14:hiddenFill>
            </a:ext>
          </a:extLst>
        </p:spPr>
      </p:pic>
      <p:sp>
        <p:nvSpPr>
          <p:cNvPr id="121859" name="Rectangle 3">
            <a:extLst>
              <a:ext uri="{FF2B5EF4-FFF2-40B4-BE49-F238E27FC236}">
                <a16:creationId xmlns:a16="http://schemas.microsoft.com/office/drawing/2014/main" id="{CBB6F0FD-F4B8-4166-9532-9D581D0F6F22}"/>
              </a:ext>
            </a:extLst>
          </p:cNvPr>
          <p:cNvSpPr>
            <a:spLocks noGrp="1" noChangeArrowheads="1"/>
          </p:cNvSpPr>
          <p:nvPr>
            <p:ph type="title"/>
          </p:nvPr>
        </p:nvSpPr>
        <p:spPr/>
        <p:txBody>
          <a:bodyPr/>
          <a:lstStyle/>
          <a:p>
            <a:r>
              <a:rPr lang="en-GB" altLang="en-US" sz="5400" b="1">
                <a:solidFill>
                  <a:srgbClr val="FFFF00"/>
                </a:solidFill>
              </a:rPr>
              <a:t>Migrations Of The 12 Tribes Of Israel</a:t>
            </a:r>
          </a:p>
        </p:txBody>
      </p:sp>
      <p:sp>
        <p:nvSpPr>
          <p:cNvPr id="121860" name="Text Box 4">
            <a:extLst>
              <a:ext uri="{FF2B5EF4-FFF2-40B4-BE49-F238E27FC236}">
                <a16:creationId xmlns:a16="http://schemas.microsoft.com/office/drawing/2014/main" id="{A508D0A8-5676-489C-A4B2-1D7188B81C22}"/>
              </a:ext>
            </a:extLst>
          </p:cNvPr>
          <p:cNvSpPr txBox="1">
            <a:spLocks noChangeArrowheads="1"/>
          </p:cNvSpPr>
          <p:nvPr/>
        </p:nvSpPr>
        <p:spPr bwMode="auto">
          <a:xfrm>
            <a:off x="0" y="5445125"/>
            <a:ext cx="94678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6000" b="1">
                <a:solidFill>
                  <a:srgbClr val="00FFCC"/>
                </a:solidFill>
                <a:effectLst>
                  <a:outerShdw blurRad="38100" dist="38100" dir="2700000" algn="tl">
                    <a:srgbClr val="000000"/>
                  </a:outerShdw>
                </a:effectLst>
              </a:rPr>
              <a:t>Enjoy!</a:t>
            </a:r>
          </a:p>
        </p:txBody>
      </p:sp>
      <p:sp>
        <p:nvSpPr>
          <p:cNvPr id="121864" name="Text Box 8">
            <a:extLst>
              <a:ext uri="{FF2B5EF4-FFF2-40B4-BE49-F238E27FC236}">
                <a16:creationId xmlns:a16="http://schemas.microsoft.com/office/drawing/2014/main" id="{BF45DA9A-4D40-4EF3-A3C0-427385E9BD0E}"/>
              </a:ext>
            </a:extLst>
          </p:cNvPr>
          <p:cNvSpPr txBox="1">
            <a:spLocks noChangeArrowheads="1"/>
          </p:cNvSpPr>
          <p:nvPr/>
        </p:nvSpPr>
        <p:spPr bwMode="auto">
          <a:xfrm>
            <a:off x="395288" y="2349500"/>
            <a:ext cx="8748712" cy="301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3200" b="1">
                <a:solidFill>
                  <a:srgbClr val="FF00FF"/>
                </a:solidFill>
                <a:effectLst>
                  <a:outerShdw blurRad="38100" dist="38100" dir="2700000" algn="tl">
                    <a:srgbClr val="000000"/>
                  </a:outerShdw>
                </a:effectLst>
              </a:rPr>
              <a:t>I sincerely hope that this presentation will remove all doubts as to who True Israel is and what the Bible actually teaches about us.</a:t>
            </a:r>
            <a:r>
              <a:rPr lang="en-GB" altLang="en-US" sz="3200" b="1">
                <a:effectLst>
                  <a:outerShdw blurRad="38100" dist="38100" dir="2700000" algn="tl">
                    <a:srgbClr val="000000"/>
                  </a:outerShdw>
                </a:effectLst>
              </a:rPr>
              <a:t>  </a:t>
            </a:r>
          </a:p>
          <a:p>
            <a:pPr algn="ctr"/>
            <a:r>
              <a:rPr lang="en-GB" altLang="en-US" sz="3200" b="1">
                <a:effectLst>
                  <a:outerShdw blurRad="38100" dist="38100" dir="2700000" algn="tl">
                    <a:srgbClr val="000000"/>
                  </a:outerShdw>
                </a:effectLst>
              </a:rPr>
              <a:t>  </a:t>
            </a:r>
          </a:p>
          <a:p>
            <a:pPr algn="ctr"/>
            <a:r>
              <a:rPr lang="en-GB" altLang="en-US" sz="3200" b="1">
                <a:solidFill>
                  <a:srgbClr val="00FF00"/>
                </a:solidFill>
                <a:effectLst>
                  <a:outerShdw blurRad="38100" dist="38100" dir="2700000" algn="tl">
                    <a:srgbClr val="000000"/>
                  </a:outerShdw>
                </a:effectLst>
              </a:rPr>
              <a:t>“You must become as a little child.”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lt">
                                    <p:tmPct val="20000"/>
                                  </p:iterate>
                                  <p:childTnLst>
                                    <p:set>
                                      <p:cBhvr>
                                        <p:cTn id="6" dur="1" fill="hold">
                                          <p:stCondLst>
                                            <p:cond delay="0"/>
                                          </p:stCondLst>
                                        </p:cTn>
                                        <p:tgtEl>
                                          <p:spTgt spid="121859"/>
                                        </p:tgtEl>
                                        <p:attrNameLst>
                                          <p:attrName>style.visibility</p:attrName>
                                        </p:attrNameLst>
                                      </p:cBhvr>
                                      <p:to>
                                        <p:strVal val="visible"/>
                                      </p:to>
                                    </p:set>
                                    <p:anim calcmode="lin" valueType="num">
                                      <p:cBhvr additive="base">
                                        <p:cTn id="7" dur="500" fill="hold"/>
                                        <p:tgtEl>
                                          <p:spTgt spid="121859"/>
                                        </p:tgtEl>
                                        <p:attrNameLst>
                                          <p:attrName>ppt_x</p:attrName>
                                        </p:attrNameLst>
                                      </p:cBhvr>
                                      <p:tavLst>
                                        <p:tav tm="0">
                                          <p:val>
                                            <p:strVal val="#ppt_x"/>
                                          </p:val>
                                        </p:tav>
                                        <p:tav tm="100000">
                                          <p:val>
                                            <p:strVal val="#ppt_x"/>
                                          </p:val>
                                        </p:tav>
                                      </p:tavLst>
                                    </p:anim>
                                    <p:anim calcmode="lin" valueType="num">
                                      <p:cBhvr additive="base">
                                        <p:cTn id="8" dur="500" fill="hold"/>
                                        <p:tgtEl>
                                          <p:spTgt spid="121859"/>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121864"/>
                                        </p:tgtEl>
                                        <p:attrNameLst>
                                          <p:attrName>style.visibility</p:attrName>
                                        </p:attrNameLst>
                                      </p:cBhvr>
                                      <p:to>
                                        <p:strVal val="visible"/>
                                      </p:to>
                                    </p:set>
                                    <p:anim calcmode="discrete" valueType="clr">
                                      <p:cBhvr override="childStyle">
                                        <p:cTn id="13" dur="80"/>
                                        <p:tgtEl>
                                          <p:spTgt spid="121864"/>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21864"/>
                                        </p:tgtEl>
                                        <p:attrNameLst>
                                          <p:attrName>fillcolor</p:attrName>
                                        </p:attrNameLst>
                                      </p:cBhvr>
                                      <p:tavLst>
                                        <p:tav tm="0">
                                          <p:val>
                                            <p:clrVal>
                                              <a:schemeClr val="accent2"/>
                                            </p:clrVal>
                                          </p:val>
                                        </p:tav>
                                        <p:tav tm="50000">
                                          <p:val>
                                            <p:clrVal>
                                              <a:schemeClr val="hlink"/>
                                            </p:clrVal>
                                          </p:val>
                                        </p:tav>
                                      </p:tavLst>
                                    </p:anim>
                                    <p:set>
                                      <p:cBhvr>
                                        <p:cTn id="15" dur="80"/>
                                        <p:tgtEl>
                                          <p:spTgt spid="121864"/>
                                        </p:tgtEl>
                                        <p:attrNameLst>
                                          <p:attrName>fill.type</p:attrName>
                                        </p:attrNameLst>
                                      </p:cBhvr>
                                      <p:to>
                                        <p:strVal val="solid"/>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1" fill="hold" grpId="0" nodeType="clickEffect">
                                  <p:stCondLst>
                                    <p:cond delay="0"/>
                                  </p:stCondLst>
                                  <p:iterate type="lt">
                                    <p:tmPct val="13000"/>
                                  </p:iterate>
                                  <p:childTnLst>
                                    <p:set>
                                      <p:cBhvr>
                                        <p:cTn id="19" dur="1" fill="hold">
                                          <p:stCondLst>
                                            <p:cond delay="0"/>
                                          </p:stCondLst>
                                        </p:cTn>
                                        <p:tgtEl>
                                          <p:spTgt spid="121860"/>
                                        </p:tgtEl>
                                        <p:attrNameLst>
                                          <p:attrName>style.visibility</p:attrName>
                                        </p:attrNameLst>
                                      </p:cBhvr>
                                      <p:to>
                                        <p:strVal val="visible"/>
                                      </p:to>
                                    </p:set>
                                    <p:anim calcmode="lin" valueType="num">
                                      <p:cBhvr additive="base">
                                        <p:cTn id="20" dur="500" fill="hold"/>
                                        <p:tgtEl>
                                          <p:spTgt spid="121860"/>
                                        </p:tgtEl>
                                        <p:attrNameLst>
                                          <p:attrName>ppt_x</p:attrName>
                                        </p:attrNameLst>
                                      </p:cBhvr>
                                      <p:tavLst>
                                        <p:tav tm="0">
                                          <p:val>
                                            <p:strVal val="#ppt_x"/>
                                          </p:val>
                                        </p:tav>
                                        <p:tav tm="100000">
                                          <p:val>
                                            <p:strVal val="#ppt_x"/>
                                          </p:val>
                                        </p:tav>
                                      </p:tavLst>
                                    </p:anim>
                                    <p:anim calcmode="lin" valueType="num">
                                      <p:cBhvr additive="base">
                                        <p:cTn id="21" dur="500" fill="hold"/>
                                        <p:tgtEl>
                                          <p:spTgt spid="12186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p:bldP spid="121860" grpId="0"/>
      <p:bldP spid="12186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4" name="Picture 6">
            <a:extLst>
              <a:ext uri="{FF2B5EF4-FFF2-40B4-BE49-F238E27FC236}">
                <a16:creationId xmlns:a16="http://schemas.microsoft.com/office/drawing/2014/main" id="{AC08E858-E42B-4A45-9923-6CEE4D9A18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96413" cy="6908800"/>
          </a:xfrm>
          <a:prstGeom prst="rect">
            <a:avLst/>
          </a:prstGeom>
          <a:noFill/>
          <a:extLst>
            <a:ext uri="{909E8E84-426E-40DD-AFC4-6F175D3DCCD1}">
              <a14:hiddenFill xmlns:a14="http://schemas.microsoft.com/office/drawing/2010/main">
                <a:solidFill>
                  <a:srgbClr val="FFFFFF"/>
                </a:solidFill>
              </a14:hiddenFill>
            </a:ext>
          </a:extLst>
        </p:spPr>
      </p:pic>
      <p:sp>
        <p:nvSpPr>
          <p:cNvPr id="130052" name="Rectangle 4">
            <a:extLst>
              <a:ext uri="{FF2B5EF4-FFF2-40B4-BE49-F238E27FC236}">
                <a16:creationId xmlns:a16="http://schemas.microsoft.com/office/drawing/2014/main" id="{AC680248-D060-41B5-86BD-CE57AB7B11C9}"/>
              </a:ext>
            </a:extLst>
          </p:cNvPr>
          <p:cNvSpPr>
            <a:spLocks noGrp="1" noChangeArrowheads="1"/>
          </p:cNvSpPr>
          <p:nvPr>
            <p:ph type="title"/>
          </p:nvPr>
        </p:nvSpPr>
        <p:spPr/>
        <p:txBody>
          <a:bodyPr/>
          <a:lstStyle/>
          <a:p>
            <a:r>
              <a:rPr lang="en-GB" altLang="en-US" b="1">
                <a:solidFill>
                  <a:srgbClr val="FFFF00"/>
                </a:solidFill>
              </a:rPr>
              <a:t>Migrations Of The 12 Tribes Of Israel</a:t>
            </a:r>
          </a:p>
        </p:txBody>
      </p:sp>
      <p:sp>
        <p:nvSpPr>
          <p:cNvPr id="130055" name="Text Box 7">
            <a:extLst>
              <a:ext uri="{FF2B5EF4-FFF2-40B4-BE49-F238E27FC236}">
                <a16:creationId xmlns:a16="http://schemas.microsoft.com/office/drawing/2014/main" id="{81851C1D-5306-49A2-8A24-C3A6D9D5E0C8}"/>
              </a:ext>
            </a:extLst>
          </p:cNvPr>
          <p:cNvSpPr txBox="1">
            <a:spLocks noChangeArrowheads="1"/>
          </p:cNvSpPr>
          <p:nvPr/>
        </p:nvSpPr>
        <p:spPr bwMode="auto">
          <a:xfrm>
            <a:off x="0" y="1916113"/>
            <a:ext cx="9396413"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800" b="1">
                <a:solidFill>
                  <a:srgbClr val="00FFFF"/>
                </a:solidFill>
                <a:effectLst>
                  <a:outerShdw blurRad="38100" dist="38100" dir="2700000" algn="tl">
                    <a:srgbClr val="000000"/>
                  </a:outerShdw>
                </a:effectLst>
              </a:rPr>
              <a:t>A quick synopsis of this story involves the following episodes:</a:t>
            </a:r>
          </a:p>
        </p:txBody>
      </p:sp>
      <p:sp>
        <p:nvSpPr>
          <p:cNvPr id="130056" name="Text Box 8">
            <a:extLst>
              <a:ext uri="{FF2B5EF4-FFF2-40B4-BE49-F238E27FC236}">
                <a16:creationId xmlns:a16="http://schemas.microsoft.com/office/drawing/2014/main" id="{92A5CB25-B68A-42A5-9847-80F79C99D0A7}"/>
              </a:ext>
            </a:extLst>
          </p:cNvPr>
          <p:cNvSpPr txBox="1">
            <a:spLocks noChangeArrowheads="1"/>
          </p:cNvSpPr>
          <p:nvPr/>
        </p:nvSpPr>
        <p:spPr bwMode="auto">
          <a:xfrm>
            <a:off x="0" y="3429000"/>
            <a:ext cx="9396413" cy="82232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b="1">
                <a:solidFill>
                  <a:srgbClr val="FF00FF"/>
                </a:solidFill>
                <a:effectLst>
                  <a:outerShdw blurRad="38100" dist="38100" dir="2700000" algn="tl">
                    <a:srgbClr val="000000"/>
                  </a:outerShdw>
                </a:effectLst>
              </a:rPr>
              <a:t>1.) Israel is divided into the Ten-Tribed House of Israel and the Two-Tribed House of Judah.</a:t>
            </a:r>
          </a:p>
        </p:txBody>
      </p:sp>
      <p:sp>
        <p:nvSpPr>
          <p:cNvPr id="130057" name="Text Box 9">
            <a:extLst>
              <a:ext uri="{FF2B5EF4-FFF2-40B4-BE49-F238E27FC236}">
                <a16:creationId xmlns:a16="http://schemas.microsoft.com/office/drawing/2014/main" id="{A9CA5A99-80F2-42BD-B6A2-90298555066D}"/>
              </a:ext>
            </a:extLst>
          </p:cNvPr>
          <p:cNvSpPr txBox="1">
            <a:spLocks noChangeArrowheads="1"/>
          </p:cNvSpPr>
          <p:nvPr/>
        </p:nvSpPr>
        <p:spPr bwMode="auto">
          <a:xfrm>
            <a:off x="0" y="4868863"/>
            <a:ext cx="9396413" cy="155257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b="1">
                <a:solidFill>
                  <a:srgbClr val="FF0000"/>
                </a:solidFill>
                <a:effectLst>
                  <a:outerShdw blurRad="38100" dist="38100" dir="2700000" algn="tl">
                    <a:srgbClr val="000000"/>
                  </a:outerShdw>
                </a:effectLst>
              </a:rPr>
              <a:t>2.) The House of Israel rebels against God’s Law,</a:t>
            </a:r>
            <a:r>
              <a:rPr lang="en-GB" altLang="en-US" sz="2400" b="1">
                <a:solidFill>
                  <a:schemeClr val="bg2"/>
                </a:solidFill>
                <a:effectLst>
                  <a:outerShdw blurRad="38100" dist="38100" dir="2700000" algn="tl">
                    <a:srgbClr val="000000"/>
                  </a:outerShdw>
                </a:effectLst>
              </a:rPr>
              <a:t> adopting pagan practices, and is taken captive by the Assyrians for this rebellion.  </a:t>
            </a:r>
            <a:r>
              <a:rPr lang="en-GB" altLang="en-US" sz="2400" b="1">
                <a:solidFill>
                  <a:schemeClr val="bg1"/>
                </a:solidFill>
                <a:effectLst>
                  <a:outerShdw blurRad="38100" dist="38100" dir="2700000" algn="tl">
                    <a:srgbClr val="000000"/>
                  </a:outerShdw>
                </a:effectLst>
              </a:rPr>
              <a:t>This episode is called the Assyrian Captivity, or, better, the Assyrian Exile</a:t>
            </a:r>
            <a:r>
              <a:rPr lang="en-GB" altLang="en-US">
                <a:solidFill>
                  <a:schemeClr val="bg1"/>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30052"/>
                                        </p:tgtEl>
                                        <p:attrNameLst>
                                          <p:attrName>style.visibility</p:attrName>
                                        </p:attrNameLst>
                                      </p:cBhvr>
                                      <p:to>
                                        <p:strVal val="visible"/>
                                      </p:to>
                                    </p:set>
                                    <p:anim calcmode="lin" valueType="num">
                                      <p:cBhvr additive="base">
                                        <p:cTn id="7" dur="500" fill="hold"/>
                                        <p:tgtEl>
                                          <p:spTgt spid="130052"/>
                                        </p:tgtEl>
                                        <p:attrNameLst>
                                          <p:attrName>ppt_x</p:attrName>
                                        </p:attrNameLst>
                                      </p:cBhvr>
                                      <p:tavLst>
                                        <p:tav tm="0">
                                          <p:val>
                                            <p:strVal val="#ppt_x"/>
                                          </p:val>
                                        </p:tav>
                                        <p:tav tm="100000">
                                          <p:val>
                                            <p:strVal val="#ppt_x"/>
                                          </p:val>
                                        </p:tav>
                                      </p:tavLst>
                                    </p:anim>
                                    <p:anim calcmode="lin" valueType="num">
                                      <p:cBhvr additive="base">
                                        <p:cTn id="8" dur="500" fill="hold"/>
                                        <p:tgtEl>
                                          <p:spTgt spid="13005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iterate type="lt">
                                    <p:tmPct val="20000"/>
                                  </p:iterate>
                                  <p:childTnLst>
                                    <p:set>
                                      <p:cBhvr>
                                        <p:cTn id="12" dur="1" fill="hold">
                                          <p:stCondLst>
                                            <p:cond delay="0"/>
                                          </p:stCondLst>
                                        </p:cTn>
                                        <p:tgtEl>
                                          <p:spTgt spid="130055"/>
                                        </p:tgtEl>
                                        <p:attrNameLst>
                                          <p:attrName>style.visibility</p:attrName>
                                        </p:attrNameLst>
                                      </p:cBhvr>
                                      <p:to>
                                        <p:strVal val="visible"/>
                                      </p:to>
                                    </p:set>
                                    <p:anim calcmode="lin" valueType="num">
                                      <p:cBhvr additive="base">
                                        <p:cTn id="13" dur="500" fill="hold"/>
                                        <p:tgtEl>
                                          <p:spTgt spid="130055"/>
                                        </p:tgtEl>
                                        <p:attrNameLst>
                                          <p:attrName>ppt_x</p:attrName>
                                        </p:attrNameLst>
                                      </p:cBhvr>
                                      <p:tavLst>
                                        <p:tav tm="0">
                                          <p:val>
                                            <p:strVal val="#ppt_x"/>
                                          </p:val>
                                        </p:tav>
                                        <p:tav tm="100000">
                                          <p:val>
                                            <p:strVal val="#ppt_x"/>
                                          </p:val>
                                        </p:tav>
                                      </p:tavLst>
                                    </p:anim>
                                    <p:anim calcmode="lin" valueType="num">
                                      <p:cBhvr additive="base">
                                        <p:cTn id="14" dur="500" fill="hold"/>
                                        <p:tgtEl>
                                          <p:spTgt spid="130055"/>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0056"/>
                                        </p:tgtEl>
                                        <p:attrNameLst>
                                          <p:attrName>style.visibility</p:attrName>
                                        </p:attrNameLst>
                                      </p:cBhvr>
                                      <p:to>
                                        <p:strVal val="visible"/>
                                      </p:to>
                                    </p:set>
                                    <p:anim calcmode="lin" valueType="num">
                                      <p:cBhvr additive="base">
                                        <p:cTn id="19" dur="500" fill="hold"/>
                                        <p:tgtEl>
                                          <p:spTgt spid="130056"/>
                                        </p:tgtEl>
                                        <p:attrNameLst>
                                          <p:attrName>ppt_x</p:attrName>
                                        </p:attrNameLst>
                                      </p:cBhvr>
                                      <p:tavLst>
                                        <p:tav tm="0">
                                          <p:val>
                                            <p:strVal val="#ppt_x"/>
                                          </p:val>
                                        </p:tav>
                                        <p:tav tm="100000">
                                          <p:val>
                                            <p:strVal val="#ppt_x"/>
                                          </p:val>
                                        </p:tav>
                                      </p:tavLst>
                                    </p:anim>
                                    <p:anim calcmode="lin" valueType="num">
                                      <p:cBhvr additive="base">
                                        <p:cTn id="20" dur="500" fill="hold"/>
                                        <p:tgtEl>
                                          <p:spTgt spid="13005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0057"/>
                                        </p:tgtEl>
                                        <p:attrNameLst>
                                          <p:attrName>style.visibility</p:attrName>
                                        </p:attrNameLst>
                                      </p:cBhvr>
                                      <p:to>
                                        <p:strVal val="visible"/>
                                      </p:to>
                                    </p:set>
                                    <p:anim calcmode="lin" valueType="num">
                                      <p:cBhvr additive="base">
                                        <p:cTn id="25" dur="500" fill="hold"/>
                                        <p:tgtEl>
                                          <p:spTgt spid="130057"/>
                                        </p:tgtEl>
                                        <p:attrNameLst>
                                          <p:attrName>ppt_x</p:attrName>
                                        </p:attrNameLst>
                                      </p:cBhvr>
                                      <p:tavLst>
                                        <p:tav tm="0">
                                          <p:val>
                                            <p:strVal val="#ppt_x"/>
                                          </p:val>
                                        </p:tav>
                                        <p:tav tm="100000">
                                          <p:val>
                                            <p:strVal val="#ppt_x"/>
                                          </p:val>
                                        </p:tav>
                                      </p:tavLst>
                                    </p:anim>
                                    <p:anim calcmode="lin" valueType="num">
                                      <p:cBhvr additive="base">
                                        <p:cTn id="26" dur="500" fill="hold"/>
                                        <p:tgtEl>
                                          <p:spTgt spid="1300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2" grpId="0"/>
      <p:bldP spid="130055" grpId="0"/>
      <p:bldP spid="130056" grpId="0" animBg="1"/>
      <p:bldP spid="13005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2">
            <a:extLst>
              <a:ext uri="{FF2B5EF4-FFF2-40B4-BE49-F238E27FC236}">
                <a16:creationId xmlns:a16="http://schemas.microsoft.com/office/drawing/2014/main" id="{058ADD7E-B4CF-43A3-9B6B-9B98F5A35F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96413" cy="6908800"/>
          </a:xfrm>
          <a:prstGeom prst="rect">
            <a:avLst/>
          </a:prstGeom>
          <a:noFill/>
          <a:extLst>
            <a:ext uri="{909E8E84-426E-40DD-AFC4-6F175D3DCCD1}">
              <a14:hiddenFill xmlns:a14="http://schemas.microsoft.com/office/drawing/2010/main">
                <a:solidFill>
                  <a:srgbClr val="FFFFFF"/>
                </a:solidFill>
              </a14:hiddenFill>
            </a:ext>
          </a:extLst>
        </p:spPr>
      </p:pic>
      <p:sp>
        <p:nvSpPr>
          <p:cNvPr id="132099" name="Rectangle 3">
            <a:extLst>
              <a:ext uri="{FF2B5EF4-FFF2-40B4-BE49-F238E27FC236}">
                <a16:creationId xmlns:a16="http://schemas.microsoft.com/office/drawing/2014/main" id="{20569482-4300-429D-81E4-3414638121C3}"/>
              </a:ext>
            </a:extLst>
          </p:cNvPr>
          <p:cNvSpPr>
            <a:spLocks noGrp="1" noChangeArrowheads="1"/>
          </p:cNvSpPr>
          <p:nvPr>
            <p:ph type="title"/>
          </p:nvPr>
        </p:nvSpPr>
        <p:spPr/>
        <p:txBody>
          <a:bodyPr/>
          <a:lstStyle/>
          <a:p>
            <a:r>
              <a:rPr lang="en-GB" altLang="en-US" b="1">
                <a:solidFill>
                  <a:srgbClr val="FFFF00"/>
                </a:solidFill>
              </a:rPr>
              <a:t>Migrations Of The 12 Tribes Of Israel</a:t>
            </a:r>
          </a:p>
        </p:txBody>
      </p:sp>
      <p:sp>
        <p:nvSpPr>
          <p:cNvPr id="132100" name="Text Box 4">
            <a:extLst>
              <a:ext uri="{FF2B5EF4-FFF2-40B4-BE49-F238E27FC236}">
                <a16:creationId xmlns:a16="http://schemas.microsoft.com/office/drawing/2014/main" id="{687997E6-3B83-4417-A38A-A7803D7E19B5}"/>
              </a:ext>
            </a:extLst>
          </p:cNvPr>
          <p:cNvSpPr txBox="1">
            <a:spLocks noChangeArrowheads="1"/>
          </p:cNvSpPr>
          <p:nvPr/>
        </p:nvSpPr>
        <p:spPr bwMode="auto">
          <a:xfrm>
            <a:off x="0" y="1916113"/>
            <a:ext cx="9396413"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800" b="1">
                <a:solidFill>
                  <a:srgbClr val="00FFFF"/>
                </a:solidFill>
                <a:effectLst>
                  <a:outerShdw blurRad="38100" dist="38100" dir="2700000" algn="tl">
                    <a:srgbClr val="000000"/>
                  </a:outerShdw>
                </a:effectLst>
              </a:rPr>
              <a:t>A quick synopsis of this story involves the following episodes:</a:t>
            </a:r>
          </a:p>
        </p:txBody>
      </p:sp>
      <p:sp>
        <p:nvSpPr>
          <p:cNvPr id="132101" name="Text Box 5">
            <a:extLst>
              <a:ext uri="{FF2B5EF4-FFF2-40B4-BE49-F238E27FC236}">
                <a16:creationId xmlns:a16="http://schemas.microsoft.com/office/drawing/2014/main" id="{2D2ABEA4-6E8D-4F76-8672-5425662CF36C}"/>
              </a:ext>
            </a:extLst>
          </p:cNvPr>
          <p:cNvSpPr txBox="1">
            <a:spLocks noChangeArrowheads="1"/>
          </p:cNvSpPr>
          <p:nvPr/>
        </p:nvSpPr>
        <p:spPr bwMode="auto">
          <a:xfrm>
            <a:off x="0" y="3429000"/>
            <a:ext cx="9396413" cy="118745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b="1">
                <a:solidFill>
                  <a:schemeClr val="bg1"/>
                </a:solidFill>
                <a:effectLst>
                  <a:outerShdw blurRad="38100" dist="38100" dir="2700000" algn="tl">
                    <a:srgbClr val="000000"/>
                  </a:outerShdw>
                </a:effectLst>
              </a:rPr>
              <a:t>3.) Well into the future, </a:t>
            </a:r>
            <a:r>
              <a:rPr lang="en-GB" altLang="en-US" sz="2400" b="1">
                <a:solidFill>
                  <a:srgbClr val="FF0000"/>
                </a:solidFill>
                <a:effectLst>
                  <a:outerShdw blurRad="38100" dist="38100" dir="2700000" algn="tl">
                    <a:srgbClr val="000000"/>
                  </a:outerShdw>
                </a:effectLst>
              </a:rPr>
              <a:t>these Israelites retain much of their pagan heritage,</a:t>
            </a:r>
            <a:r>
              <a:rPr lang="en-GB" altLang="en-US" sz="2400" b="1">
                <a:solidFill>
                  <a:schemeClr val="bg1"/>
                </a:solidFill>
                <a:effectLst>
                  <a:outerShdw blurRad="38100" dist="38100" dir="2700000" algn="tl">
                    <a:srgbClr val="000000"/>
                  </a:outerShdw>
                </a:effectLst>
              </a:rPr>
              <a:t> </a:t>
            </a:r>
            <a:r>
              <a:rPr lang="en-GB" altLang="en-US" sz="2400" b="1">
                <a:solidFill>
                  <a:srgbClr val="33CC33"/>
                </a:solidFill>
                <a:effectLst>
                  <a:outerShdw blurRad="38100" dist="38100" dir="2700000" algn="tl">
                    <a:srgbClr val="000000"/>
                  </a:outerShdw>
                </a:effectLst>
              </a:rPr>
              <a:t>bringing it with them into Europe until Christianity purges it from them.</a:t>
            </a:r>
          </a:p>
        </p:txBody>
      </p:sp>
      <p:sp>
        <p:nvSpPr>
          <p:cNvPr id="132102" name="Text Box 6">
            <a:extLst>
              <a:ext uri="{FF2B5EF4-FFF2-40B4-BE49-F238E27FC236}">
                <a16:creationId xmlns:a16="http://schemas.microsoft.com/office/drawing/2014/main" id="{DF2FB12F-E01D-43EE-B9A2-C35A3FE48CB2}"/>
              </a:ext>
            </a:extLst>
          </p:cNvPr>
          <p:cNvSpPr txBox="1">
            <a:spLocks noChangeArrowheads="1"/>
          </p:cNvSpPr>
          <p:nvPr/>
        </p:nvSpPr>
        <p:spPr bwMode="auto">
          <a:xfrm>
            <a:off x="0" y="4868863"/>
            <a:ext cx="9396413" cy="19177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b="1">
                <a:solidFill>
                  <a:srgbClr val="FF00FF"/>
                </a:solidFill>
                <a:effectLst>
                  <a:outerShdw blurRad="38100" dist="38100" dir="2700000" algn="tl">
                    <a:srgbClr val="000000"/>
                  </a:outerShdw>
                </a:effectLst>
              </a:rPr>
              <a:t>4.) The House of Judah is also taken captive, </a:t>
            </a:r>
            <a:r>
              <a:rPr lang="en-GB" altLang="en-US" sz="2400" b="1">
                <a:solidFill>
                  <a:srgbClr val="FFFF00"/>
                </a:solidFill>
                <a:effectLst>
                  <a:outerShdw blurRad="38100" dist="38100" dir="2700000" algn="tl">
                    <a:srgbClr val="000000"/>
                  </a:outerShdw>
                </a:effectLst>
              </a:rPr>
              <a:t>not to Assyria, but to Babylon.</a:t>
            </a:r>
            <a:r>
              <a:rPr lang="en-GB" altLang="en-US" sz="2400" b="1">
                <a:solidFill>
                  <a:srgbClr val="FF00FF"/>
                </a:solidFill>
                <a:effectLst>
                  <a:outerShdw blurRad="38100" dist="38100" dir="2700000" algn="tl">
                    <a:srgbClr val="000000"/>
                  </a:outerShdw>
                </a:effectLst>
              </a:rPr>
              <a:t>  </a:t>
            </a:r>
            <a:r>
              <a:rPr lang="en-GB" altLang="en-US" sz="2400" b="1">
                <a:solidFill>
                  <a:schemeClr val="bg1"/>
                </a:solidFill>
                <a:effectLst>
                  <a:outerShdw blurRad="38100" dist="38100" dir="2700000" algn="tl">
                    <a:srgbClr val="000000"/>
                  </a:outerShdw>
                </a:effectLst>
              </a:rPr>
              <a:t>This, the Bible says, is also in punishment for their sins.</a:t>
            </a:r>
            <a:r>
              <a:rPr lang="en-GB" altLang="en-US" sz="2400" b="1">
                <a:solidFill>
                  <a:srgbClr val="FF00FF"/>
                </a:solidFill>
                <a:effectLst>
                  <a:outerShdw blurRad="38100" dist="38100" dir="2700000" algn="tl">
                    <a:srgbClr val="000000"/>
                  </a:outerShdw>
                </a:effectLst>
              </a:rPr>
              <a:t>  </a:t>
            </a:r>
            <a:r>
              <a:rPr lang="en-GB" altLang="en-US" sz="2400" b="1">
                <a:solidFill>
                  <a:srgbClr val="CC9900"/>
                </a:solidFill>
                <a:effectLst>
                  <a:outerShdw blurRad="38100" dist="38100" dir="2700000" algn="tl">
                    <a:srgbClr val="000000"/>
                  </a:outerShdw>
                </a:effectLst>
              </a:rPr>
              <a:t>After 70 years of this captivity, a remnant returns to restore Jerusalem to the Law of Moses; and their priest-kings, Ezra and Nehemiah, re-establish the Davidic Dynasty in Judah.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2101"/>
                                        </p:tgtEl>
                                        <p:attrNameLst>
                                          <p:attrName>style.visibility</p:attrName>
                                        </p:attrNameLst>
                                      </p:cBhvr>
                                      <p:to>
                                        <p:strVal val="visible"/>
                                      </p:to>
                                    </p:set>
                                    <p:anim calcmode="lin" valueType="num">
                                      <p:cBhvr additive="base">
                                        <p:cTn id="7" dur="500" fill="hold"/>
                                        <p:tgtEl>
                                          <p:spTgt spid="132101"/>
                                        </p:tgtEl>
                                        <p:attrNameLst>
                                          <p:attrName>ppt_x</p:attrName>
                                        </p:attrNameLst>
                                      </p:cBhvr>
                                      <p:tavLst>
                                        <p:tav tm="0">
                                          <p:val>
                                            <p:strVal val="#ppt_x"/>
                                          </p:val>
                                        </p:tav>
                                        <p:tav tm="100000">
                                          <p:val>
                                            <p:strVal val="#ppt_x"/>
                                          </p:val>
                                        </p:tav>
                                      </p:tavLst>
                                    </p:anim>
                                    <p:anim calcmode="lin" valueType="num">
                                      <p:cBhvr additive="base">
                                        <p:cTn id="8" dur="500" fill="hold"/>
                                        <p:tgtEl>
                                          <p:spTgt spid="13210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2102"/>
                                        </p:tgtEl>
                                        <p:attrNameLst>
                                          <p:attrName>style.visibility</p:attrName>
                                        </p:attrNameLst>
                                      </p:cBhvr>
                                      <p:to>
                                        <p:strVal val="visible"/>
                                      </p:to>
                                    </p:set>
                                    <p:anim calcmode="lin" valueType="num">
                                      <p:cBhvr additive="base">
                                        <p:cTn id="13" dur="500" fill="hold"/>
                                        <p:tgtEl>
                                          <p:spTgt spid="132102"/>
                                        </p:tgtEl>
                                        <p:attrNameLst>
                                          <p:attrName>ppt_x</p:attrName>
                                        </p:attrNameLst>
                                      </p:cBhvr>
                                      <p:tavLst>
                                        <p:tav tm="0">
                                          <p:val>
                                            <p:strVal val="#ppt_x"/>
                                          </p:val>
                                        </p:tav>
                                        <p:tav tm="100000">
                                          <p:val>
                                            <p:strVal val="#ppt_x"/>
                                          </p:val>
                                        </p:tav>
                                      </p:tavLst>
                                    </p:anim>
                                    <p:anim calcmode="lin" valueType="num">
                                      <p:cBhvr additive="base">
                                        <p:cTn id="14" dur="500" fill="hold"/>
                                        <p:tgtEl>
                                          <p:spTgt spid="1321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1" grpId="0" animBg="1"/>
      <p:bldP spid="13210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2">
            <a:extLst>
              <a:ext uri="{FF2B5EF4-FFF2-40B4-BE49-F238E27FC236}">
                <a16:creationId xmlns:a16="http://schemas.microsoft.com/office/drawing/2014/main" id="{F6124AEC-C7F4-4D24-B0E0-477B4783BB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96413" cy="6908800"/>
          </a:xfrm>
          <a:prstGeom prst="rect">
            <a:avLst/>
          </a:prstGeom>
          <a:noFill/>
          <a:extLst>
            <a:ext uri="{909E8E84-426E-40DD-AFC4-6F175D3DCCD1}">
              <a14:hiddenFill xmlns:a14="http://schemas.microsoft.com/office/drawing/2010/main">
                <a:solidFill>
                  <a:srgbClr val="FFFFFF"/>
                </a:solidFill>
              </a14:hiddenFill>
            </a:ext>
          </a:extLst>
        </p:spPr>
      </p:pic>
      <p:sp>
        <p:nvSpPr>
          <p:cNvPr id="134147" name="Rectangle 3">
            <a:extLst>
              <a:ext uri="{FF2B5EF4-FFF2-40B4-BE49-F238E27FC236}">
                <a16:creationId xmlns:a16="http://schemas.microsoft.com/office/drawing/2014/main" id="{0E9C4B52-C562-4ED9-9EBA-A8E95439408B}"/>
              </a:ext>
            </a:extLst>
          </p:cNvPr>
          <p:cNvSpPr>
            <a:spLocks noGrp="1" noChangeArrowheads="1"/>
          </p:cNvSpPr>
          <p:nvPr>
            <p:ph type="title"/>
          </p:nvPr>
        </p:nvSpPr>
        <p:spPr/>
        <p:txBody>
          <a:bodyPr/>
          <a:lstStyle/>
          <a:p>
            <a:r>
              <a:rPr lang="en-GB" altLang="en-US" b="1">
                <a:solidFill>
                  <a:srgbClr val="FFFF00"/>
                </a:solidFill>
              </a:rPr>
              <a:t>Migrations Of The 12 Tribes Of Israel</a:t>
            </a:r>
          </a:p>
        </p:txBody>
      </p:sp>
      <p:sp>
        <p:nvSpPr>
          <p:cNvPr id="134148" name="Text Box 4">
            <a:extLst>
              <a:ext uri="{FF2B5EF4-FFF2-40B4-BE49-F238E27FC236}">
                <a16:creationId xmlns:a16="http://schemas.microsoft.com/office/drawing/2014/main" id="{F74E251A-D905-41D0-95F2-1C5FD68587FF}"/>
              </a:ext>
            </a:extLst>
          </p:cNvPr>
          <p:cNvSpPr txBox="1">
            <a:spLocks noChangeArrowheads="1"/>
          </p:cNvSpPr>
          <p:nvPr/>
        </p:nvSpPr>
        <p:spPr bwMode="auto">
          <a:xfrm>
            <a:off x="0" y="1916113"/>
            <a:ext cx="9396413"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800" b="1">
                <a:solidFill>
                  <a:srgbClr val="00FFFF"/>
                </a:solidFill>
                <a:effectLst>
                  <a:outerShdw blurRad="38100" dist="38100" dir="2700000" algn="tl">
                    <a:srgbClr val="000000"/>
                  </a:outerShdw>
                </a:effectLst>
              </a:rPr>
              <a:t>A quick synopsis of this story involves the following episodes:</a:t>
            </a:r>
          </a:p>
        </p:txBody>
      </p:sp>
      <p:sp>
        <p:nvSpPr>
          <p:cNvPr id="134149" name="Text Box 5">
            <a:extLst>
              <a:ext uri="{FF2B5EF4-FFF2-40B4-BE49-F238E27FC236}">
                <a16:creationId xmlns:a16="http://schemas.microsoft.com/office/drawing/2014/main" id="{79944440-08D2-4919-9B71-BC4200D238D6}"/>
              </a:ext>
            </a:extLst>
          </p:cNvPr>
          <p:cNvSpPr txBox="1">
            <a:spLocks noChangeArrowheads="1"/>
          </p:cNvSpPr>
          <p:nvPr/>
        </p:nvSpPr>
        <p:spPr bwMode="auto">
          <a:xfrm>
            <a:off x="0" y="3068638"/>
            <a:ext cx="9396413" cy="301307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b="1">
                <a:solidFill>
                  <a:srgbClr val="FF00FF"/>
                </a:solidFill>
                <a:effectLst>
                  <a:outerShdw blurRad="38100" dist="38100" dir="2700000" algn="tl">
                    <a:srgbClr val="000000"/>
                  </a:outerShdw>
                </a:effectLst>
              </a:rPr>
              <a:t>5.) The House of Judah has the distinct mission of bringing forth the Messiah through the lineage of King David.  </a:t>
            </a:r>
            <a:r>
              <a:rPr lang="en-GB" altLang="en-US" sz="2400" b="1">
                <a:solidFill>
                  <a:srgbClr val="CC9900"/>
                </a:solidFill>
                <a:effectLst>
                  <a:outerShdw blurRad="38100" dist="38100" dir="2700000" algn="tl">
                    <a:srgbClr val="000000"/>
                  </a:outerShdw>
                </a:effectLst>
              </a:rPr>
              <a:t>Having fulfilled its mission in the land of Judah, the Judahite dynasty dies out for good,</a:t>
            </a:r>
            <a:r>
              <a:rPr lang="en-GB" altLang="en-US" sz="2400" b="1">
                <a:solidFill>
                  <a:srgbClr val="FF00FF"/>
                </a:solidFill>
                <a:effectLst>
                  <a:outerShdw blurRad="38100" dist="38100" dir="2700000" algn="tl">
                    <a:srgbClr val="000000"/>
                  </a:outerShdw>
                </a:effectLst>
              </a:rPr>
              <a:t> </a:t>
            </a:r>
            <a:r>
              <a:rPr lang="en-GB" altLang="en-US" sz="2400" b="1">
                <a:solidFill>
                  <a:schemeClr val="accent2"/>
                </a:solidFill>
                <a:effectLst>
                  <a:outerShdw blurRad="38100" dist="38100" dir="2700000" algn="tl">
                    <a:srgbClr val="000000"/>
                  </a:outerShdw>
                </a:effectLst>
              </a:rPr>
              <a:t>but only in Judea.</a:t>
            </a:r>
            <a:r>
              <a:rPr lang="en-GB" altLang="en-US" sz="2400" b="1">
                <a:solidFill>
                  <a:srgbClr val="FF00FF"/>
                </a:solidFill>
                <a:effectLst>
                  <a:outerShdw blurRad="38100" dist="38100" dir="2700000" algn="tl">
                    <a:srgbClr val="000000"/>
                  </a:outerShdw>
                </a:effectLst>
              </a:rPr>
              <a:t>  </a:t>
            </a:r>
            <a:r>
              <a:rPr lang="en-GB" altLang="en-US" sz="2400" b="1">
                <a:solidFill>
                  <a:srgbClr val="FFFF00"/>
                </a:solidFill>
                <a:effectLst>
                  <a:outerShdw blurRad="38100" dist="38100" dir="2700000" algn="tl">
                    <a:srgbClr val="000000"/>
                  </a:outerShdw>
                </a:effectLst>
              </a:rPr>
              <a:t>The Davidic Dynasty is alive and well in Europe.</a:t>
            </a:r>
            <a:r>
              <a:rPr lang="en-GB" altLang="en-US" sz="2400" b="1">
                <a:solidFill>
                  <a:srgbClr val="FF00FF"/>
                </a:solidFill>
                <a:effectLst>
                  <a:outerShdw blurRad="38100" dist="38100" dir="2700000" algn="tl">
                    <a:srgbClr val="000000"/>
                  </a:outerShdw>
                </a:effectLst>
              </a:rPr>
              <a:t>  </a:t>
            </a:r>
            <a:r>
              <a:rPr lang="en-GB" altLang="en-US" sz="2400" b="1">
                <a:solidFill>
                  <a:srgbClr val="33CC33"/>
                </a:solidFill>
                <a:effectLst>
                  <a:outerShdw blurRad="38100" dist="38100" dir="2700000" algn="tl">
                    <a:srgbClr val="000000"/>
                  </a:outerShdw>
                </a:effectLst>
              </a:rPr>
              <a:t>They are known as King Arthur and the British Kings, Charlemagne and the Germanic Kings, such as the Hapsburgs, the Czars, etc.</a:t>
            </a:r>
            <a:r>
              <a:rPr lang="en-GB" altLang="en-US" sz="2400" b="1">
                <a:solidFill>
                  <a:srgbClr val="FF00FF"/>
                </a:solidFill>
                <a:effectLst>
                  <a:outerShdw blurRad="38100" dist="38100" dir="2700000" algn="tl">
                    <a:srgbClr val="000000"/>
                  </a:outerShdw>
                </a:effectLst>
              </a:rPr>
              <a:t>  </a:t>
            </a:r>
            <a:r>
              <a:rPr lang="en-GB" altLang="en-US" sz="2400" b="1">
                <a:solidFill>
                  <a:schemeClr val="bg1"/>
                </a:solidFill>
                <a:effectLst>
                  <a:outerShdw blurRad="38100" dist="38100" dir="2700000" algn="tl">
                    <a:srgbClr val="000000"/>
                  </a:outerShdw>
                </a:effectLst>
              </a:rPr>
              <a:t>All of the Kings and Queens of Europe are, in fact, descendants of King David!</a:t>
            </a:r>
            <a:r>
              <a:rPr lang="en-GB" altLang="en-US"/>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4149"/>
                                        </p:tgtEl>
                                        <p:attrNameLst>
                                          <p:attrName>style.visibility</p:attrName>
                                        </p:attrNameLst>
                                      </p:cBhvr>
                                      <p:to>
                                        <p:strVal val="visible"/>
                                      </p:to>
                                    </p:set>
                                    <p:anim calcmode="lin" valueType="num">
                                      <p:cBhvr additive="base">
                                        <p:cTn id="7" dur="500" fill="hold"/>
                                        <p:tgtEl>
                                          <p:spTgt spid="134149"/>
                                        </p:tgtEl>
                                        <p:attrNameLst>
                                          <p:attrName>ppt_x</p:attrName>
                                        </p:attrNameLst>
                                      </p:cBhvr>
                                      <p:tavLst>
                                        <p:tav tm="0">
                                          <p:val>
                                            <p:strVal val="#ppt_x"/>
                                          </p:val>
                                        </p:tav>
                                        <p:tav tm="100000">
                                          <p:val>
                                            <p:strVal val="#ppt_x"/>
                                          </p:val>
                                        </p:tav>
                                      </p:tavLst>
                                    </p:anim>
                                    <p:anim calcmode="lin" valueType="num">
                                      <p:cBhvr additive="base">
                                        <p:cTn id="8" dur="500" fill="hold"/>
                                        <p:tgtEl>
                                          <p:spTgt spid="1341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9" grpId="0" animBg="1"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a:extLst>
              <a:ext uri="{FF2B5EF4-FFF2-40B4-BE49-F238E27FC236}">
                <a16:creationId xmlns:a16="http://schemas.microsoft.com/office/drawing/2014/main" id="{63137067-30F7-45D1-8C32-F74FEC4E0B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96413" cy="6908800"/>
          </a:xfrm>
          <a:prstGeom prst="rect">
            <a:avLst/>
          </a:prstGeom>
          <a:noFill/>
          <a:extLst>
            <a:ext uri="{909E8E84-426E-40DD-AFC4-6F175D3DCCD1}">
              <a14:hiddenFill xmlns:a14="http://schemas.microsoft.com/office/drawing/2010/main">
                <a:solidFill>
                  <a:srgbClr val="FFFFFF"/>
                </a:solidFill>
              </a14:hiddenFill>
            </a:ext>
          </a:extLst>
        </p:spPr>
      </p:pic>
      <p:sp>
        <p:nvSpPr>
          <p:cNvPr id="135171" name="Rectangle 3">
            <a:extLst>
              <a:ext uri="{FF2B5EF4-FFF2-40B4-BE49-F238E27FC236}">
                <a16:creationId xmlns:a16="http://schemas.microsoft.com/office/drawing/2014/main" id="{2AA7380A-1660-43E8-B412-E718DDE0500C}"/>
              </a:ext>
            </a:extLst>
          </p:cNvPr>
          <p:cNvSpPr>
            <a:spLocks noGrp="1" noChangeArrowheads="1"/>
          </p:cNvSpPr>
          <p:nvPr>
            <p:ph type="title"/>
          </p:nvPr>
        </p:nvSpPr>
        <p:spPr/>
        <p:txBody>
          <a:bodyPr/>
          <a:lstStyle/>
          <a:p>
            <a:r>
              <a:rPr lang="en-GB" altLang="en-US" b="1">
                <a:solidFill>
                  <a:srgbClr val="FFFF00"/>
                </a:solidFill>
              </a:rPr>
              <a:t>Migrations Of The 12 Tribes Of Israel</a:t>
            </a:r>
          </a:p>
        </p:txBody>
      </p:sp>
      <p:sp>
        <p:nvSpPr>
          <p:cNvPr id="135172" name="Text Box 4">
            <a:extLst>
              <a:ext uri="{FF2B5EF4-FFF2-40B4-BE49-F238E27FC236}">
                <a16:creationId xmlns:a16="http://schemas.microsoft.com/office/drawing/2014/main" id="{8CE74D68-4D06-4D4A-AA70-62C563AA22C8}"/>
              </a:ext>
            </a:extLst>
          </p:cNvPr>
          <p:cNvSpPr txBox="1">
            <a:spLocks noChangeArrowheads="1"/>
          </p:cNvSpPr>
          <p:nvPr/>
        </p:nvSpPr>
        <p:spPr bwMode="auto">
          <a:xfrm>
            <a:off x="0" y="1916113"/>
            <a:ext cx="9396413"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800" b="1">
                <a:solidFill>
                  <a:srgbClr val="00FFFF"/>
                </a:solidFill>
                <a:effectLst>
                  <a:outerShdw blurRad="38100" dist="38100" dir="2700000" algn="tl">
                    <a:srgbClr val="000000"/>
                  </a:outerShdw>
                </a:effectLst>
              </a:rPr>
              <a:t>A quick synopsis of this story involves the following episodes:</a:t>
            </a:r>
          </a:p>
        </p:txBody>
      </p:sp>
      <p:sp>
        <p:nvSpPr>
          <p:cNvPr id="135173" name="Text Box 5">
            <a:extLst>
              <a:ext uri="{FF2B5EF4-FFF2-40B4-BE49-F238E27FC236}">
                <a16:creationId xmlns:a16="http://schemas.microsoft.com/office/drawing/2014/main" id="{27951B07-49BF-4DDF-BF67-2212A81C8C92}"/>
              </a:ext>
            </a:extLst>
          </p:cNvPr>
          <p:cNvSpPr txBox="1">
            <a:spLocks noChangeArrowheads="1"/>
          </p:cNvSpPr>
          <p:nvPr/>
        </p:nvSpPr>
        <p:spPr bwMode="auto">
          <a:xfrm>
            <a:off x="0" y="3068638"/>
            <a:ext cx="9396413" cy="82232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b="1">
                <a:solidFill>
                  <a:srgbClr val="FF00FF"/>
                </a:solidFill>
                <a:effectLst>
                  <a:outerShdw blurRad="38100" dist="38100" dir="2700000" algn="tl">
                    <a:srgbClr val="000000"/>
                  </a:outerShdw>
                </a:effectLst>
              </a:rPr>
              <a:t>6.) The various Tribes of Israel would found numerous nations: </a:t>
            </a:r>
            <a:r>
              <a:rPr lang="en-GB" altLang="en-US" sz="2400" b="1">
                <a:solidFill>
                  <a:schemeClr val="bg1"/>
                </a:solidFill>
                <a:effectLst>
                  <a:outerShdw blurRad="38100" dist="38100" dir="2700000" algn="tl">
                    <a:srgbClr val="000000"/>
                  </a:outerShdw>
                </a:effectLst>
              </a:rPr>
              <a:t>first in Europe and then all over the world.</a:t>
            </a:r>
          </a:p>
        </p:txBody>
      </p:sp>
      <p:sp>
        <p:nvSpPr>
          <p:cNvPr id="135174" name="Text Box 6">
            <a:extLst>
              <a:ext uri="{FF2B5EF4-FFF2-40B4-BE49-F238E27FC236}">
                <a16:creationId xmlns:a16="http://schemas.microsoft.com/office/drawing/2014/main" id="{991A4C89-908C-457C-8372-F022B3C6718C}"/>
              </a:ext>
            </a:extLst>
          </p:cNvPr>
          <p:cNvSpPr txBox="1">
            <a:spLocks noChangeArrowheads="1"/>
          </p:cNvSpPr>
          <p:nvPr/>
        </p:nvSpPr>
        <p:spPr bwMode="auto">
          <a:xfrm>
            <a:off x="0" y="4868863"/>
            <a:ext cx="9396413" cy="155257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b="1">
                <a:solidFill>
                  <a:srgbClr val="CC9900"/>
                </a:solidFill>
                <a:effectLst>
                  <a:outerShdw blurRad="38100" dist="38100" dir="2700000" algn="tl">
                    <a:srgbClr val="000000"/>
                  </a:outerShdw>
                </a:effectLst>
              </a:rPr>
              <a:t>7.) These Dispersed Israelites would be redeemed by their Kinsman, Jesus Christ, and be forgiven for their past sins.</a:t>
            </a:r>
            <a:r>
              <a:rPr lang="en-GB" altLang="en-US" sz="2400" b="1">
                <a:solidFill>
                  <a:srgbClr val="FF00FF"/>
                </a:solidFill>
                <a:effectLst>
                  <a:outerShdw blurRad="38100" dist="38100" dir="2700000" algn="tl">
                    <a:srgbClr val="000000"/>
                  </a:outerShdw>
                </a:effectLst>
              </a:rPr>
              <a:t>  </a:t>
            </a:r>
            <a:r>
              <a:rPr lang="en-GB" altLang="en-US" sz="2400" b="1">
                <a:solidFill>
                  <a:srgbClr val="33CC33"/>
                </a:solidFill>
                <a:effectLst>
                  <a:outerShdw blurRad="38100" dist="38100" dir="2700000" algn="tl">
                    <a:srgbClr val="000000"/>
                  </a:outerShdw>
                </a:effectLst>
              </a:rPr>
              <a:t>Having recognized and accepted their Redeemer, they would become known as Christians.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5173"/>
                                        </p:tgtEl>
                                        <p:attrNameLst>
                                          <p:attrName>style.visibility</p:attrName>
                                        </p:attrNameLst>
                                      </p:cBhvr>
                                      <p:to>
                                        <p:strVal val="visible"/>
                                      </p:to>
                                    </p:set>
                                    <p:anim calcmode="lin" valueType="num">
                                      <p:cBhvr additive="base">
                                        <p:cTn id="7" dur="500" fill="hold"/>
                                        <p:tgtEl>
                                          <p:spTgt spid="135173"/>
                                        </p:tgtEl>
                                        <p:attrNameLst>
                                          <p:attrName>ppt_x</p:attrName>
                                        </p:attrNameLst>
                                      </p:cBhvr>
                                      <p:tavLst>
                                        <p:tav tm="0">
                                          <p:val>
                                            <p:strVal val="#ppt_x"/>
                                          </p:val>
                                        </p:tav>
                                        <p:tav tm="100000">
                                          <p:val>
                                            <p:strVal val="#ppt_x"/>
                                          </p:val>
                                        </p:tav>
                                      </p:tavLst>
                                    </p:anim>
                                    <p:anim calcmode="lin" valueType="num">
                                      <p:cBhvr additive="base">
                                        <p:cTn id="8" dur="500" fill="hold"/>
                                        <p:tgtEl>
                                          <p:spTgt spid="13517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5174"/>
                                        </p:tgtEl>
                                        <p:attrNameLst>
                                          <p:attrName>style.visibility</p:attrName>
                                        </p:attrNameLst>
                                      </p:cBhvr>
                                      <p:to>
                                        <p:strVal val="visible"/>
                                      </p:to>
                                    </p:set>
                                    <p:anim calcmode="lin" valueType="num">
                                      <p:cBhvr additive="base">
                                        <p:cTn id="13" dur="500" fill="hold"/>
                                        <p:tgtEl>
                                          <p:spTgt spid="135174"/>
                                        </p:tgtEl>
                                        <p:attrNameLst>
                                          <p:attrName>ppt_x</p:attrName>
                                        </p:attrNameLst>
                                      </p:cBhvr>
                                      <p:tavLst>
                                        <p:tav tm="0">
                                          <p:val>
                                            <p:strVal val="#ppt_x"/>
                                          </p:val>
                                        </p:tav>
                                        <p:tav tm="100000">
                                          <p:val>
                                            <p:strVal val="#ppt_x"/>
                                          </p:val>
                                        </p:tav>
                                      </p:tavLst>
                                    </p:anim>
                                    <p:anim calcmode="lin" valueType="num">
                                      <p:cBhvr additive="base">
                                        <p:cTn id="14" dur="500" fill="hold"/>
                                        <p:tgtEl>
                                          <p:spTgt spid="1351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3" grpId="0" animBg="1" autoUpdateAnimBg="0"/>
      <p:bldP spid="135174" grpId="0" animBg="1"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2">
            <a:extLst>
              <a:ext uri="{FF2B5EF4-FFF2-40B4-BE49-F238E27FC236}">
                <a16:creationId xmlns:a16="http://schemas.microsoft.com/office/drawing/2014/main" id="{93508AE8-8865-404B-8980-BE350626CE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96413" cy="6908800"/>
          </a:xfrm>
          <a:prstGeom prst="rect">
            <a:avLst/>
          </a:prstGeom>
          <a:noFill/>
          <a:extLst>
            <a:ext uri="{909E8E84-426E-40DD-AFC4-6F175D3DCCD1}">
              <a14:hiddenFill xmlns:a14="http://schemas.microsoft.com/office/drawing/2010/main">
                <a:solidFill>
                  <a:srgbClr val="FFFFFF"/>
                </a:solidFill>
              </a14:hiddenFill>
            </a:ext>
          </a:extLst>
        </p:spPr>
      </p:pic>
      <p:sp>
        <p:nvSpPr>
          <p:cNvPr id="136195" name="Rectangle 3">
            <a:extLst>
              <a:ext uri="{FF2B5EF4-FFF2-40B4-BE49-F238E27FC236}">
                <a16:creationId xmlns:a16="http://schemas.microsoft.com/office/drawing/2014/main" id="{AF0F86FD-3AE8-4BB3-A89C-7B535EE4C949}"/>
              </a:ext>
            </a:extLst>
          </p:cNvPr>
          <p:cNvSpPr>
            <a:spLocks noGrp="1" noChangeArrowheads="1"/>
          </p:cNvSpPr>
          <p:nvPr>
            <p:ph type="title"/>
          </p:nvPr>
        </p:nvSpPr>
        <p:spPr/>
        <p:txBody>
          <a:bodyPr/>
          <a:lstStyle/>
          <a:p>
            <a:r>
              <a:rPr lang="en-GB" altLang="en-US" b="1">
                <a:solidFill>
                  <a:srgbClr val="FFFF00"/>
                </a:solidFill>
              </a:rPr>
              <a:t>Migrations Of The 12 Tribes Of Israel</a:t>
            </a:r>
          </a:p>
        </p:txBody>
      </p:sp>
      <p:sp>
        <p:nvSpPr>
          <p:cNvPr id="136196" name="Text Box 4">
            <a:extLst>
              <a:ext uri="{FF2B5EF4-FFF2-40B4-BE49-F238E27FC236}">
                <a16:creationId xmlns:a16="http://schemas.microsoft.com/office/drawing/2014/main" id="{1F35DDA0-81F0-4DE1-82C5-A5FA18DB8D0F}"/>
              </a:ext>
            </a:extLst>
          </p:cNvPr>
          <p:cNvSpPr txBox="1">
            <a:spLocks noChangeArrowheads="1"/>
          </p:cNvSpPr>
          <p:nvPr/>
        </p:nvSpPr>
        <p:spPr bwMode="auto">
          <a:xfrm>
            <a:off x="0" y="1916113"/>
            <a:ext cx="9396413"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800" b="1">
                <a:solidFill>
                  <a:srgbClr val="00FFFF"/>
                </a:solidFill>
                <a:effectLst>
                  <a:outerShdw blurRad="38100" dist="38100" dir="2700000" algn="tl">
                    <a:srgbClr val="000000"/>
                  </a:outerShdw>
                </a:effectLst>
              </a:rPr>
              <a:t>A quick synopsis of this story involves the following episodes:</a:t>
            </a:r>
          </a:p>
        </p:txBody>
      </p:sp>
      <p:sp>
        <p:nvSpPr>
          <p:cNvPr id="136197" name="Text Box 5">
            <a:extLst>
              <a:ext uri="{FF2B5EF4-FFF2-40B4-BE49-F238E27FC236}">
                <a16:creationId xmlns:a16="http://schemas.microsoft.com/office/drawing/2014/main" id="{9072B43C-B047-42D2-BD28-9BDE2633045A}"/>
              </a:ext>
            </a:extLst>
          </p:cNvPr>
          <p:cNvSpPr txBox="1">
            <a:spLocks noChangeArrowheads="1"/>
          </p:cNvSpPr>
          <p:nvPr/>
        </p:nvSpPr>
        <p:spPr bwMode="auto">
          <a:xfrm>
            <a:off x="0" y="3068638"/>
            <a:ext cx="9396413" cy="155257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b="1">
                <a:solidFill>
                  <a:srgbClr val="FF00FF"/>
                </a:solidFill>
                <a:effectLst>
                  <a:outerShdw blurRad="38100" dist="38100" dir="2700000" algn="tl">
                    <a:srgbClr val="000000"/>
                  </a:outerShdw>
                </a:effectLst>
              </a:rPr>
              <a:t>8.) Ultimately, the Two Houses would one day be merged back together, so that they are no longer a House Divided. </a:t>
            </a:r>
            <a:r>
              <a:rPr lang="en-GB" altLang="en-US" sz="2400" b="1">
                <a:solidFill>
                  <a:srgbClr val="33CC33"/>
                </a:solidFill>
                <a:effectLst>
                  <a:outerShdw blurRad="38100" dist="38100" dir="2700000" algn="tl">
                    <a:srgbClr val="000000"/>
                  </a:outerShdw>
                </a:effectLst>
              </a:rPr>
              <a:t>This re-unification is moral, spiritual and literal,</a:t>
            </a:r>
            <a:r>
              <a:rPr lang="en-GB" altLang="en-US" sz="2400" b="1">
                <a:solidFill>
                  <a:srgbClr val="FF00FF"/>
                </a:solidFill>
                <a:effectLst>
                  <a:outerShdw blurRad="38100" dist="38100" dir="2700000" algn="tl">
                    <a:srgbClr val="000000"/>
                  </a:outerShdw>
                </a:effectLst>
              </a:rPr>
              <a:t> </a:t>
            </a:r>
            <a:r>
              <a:rPr lang="en-GB" altLang="en-US" sz="2400" b="1">
                <a:solidFill>
                  <a:srgbClr val="CCCC00"/>
                </a:solidFill>
                <a:effectLst>
                  <a:outerShdw blurRad="38100" dist="38100" dir="2700000" algn="tl">
                    <a:srgbClr val="000000"/>
                  </a:outerShdw>
                </a:effectLst>
              </a:rPr>
              <a:t>taking place in the physical descendants of the Israelites of Scripture.</a:t>
            </a:r>
            <a:r>
              <a:rPr lang="en-GB" altLang="en-US">
                <a:solidFill>
                  <a:srgbClr val="CCCC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6197"/>
                                        </p:tgtEl>
                                        <p:attrNameLst>
                                          <p:attrName>style.visibility</p:attrName>
                                        </p:attrNameLst>
                                      </p:cBhvr>
                                      <p:to>
                                        <p:strVal val="visible"/>
                                      </p:to>
                                    </p:set>
                                    <p:anim calcmode="lin" valueType="num">
                                      <p:cBhvr additive="base">
                                        <p:cTn id="7" dur="500" fill="hold"/>
                                        <p:tgtEl>
                                          <p:spTgt spid="136197"/>
                                        </p:tgtEl>
                                        <p:attrNameLst>
                                          <p:attrName>ppt_x</p:attrName>
                                        </p:attrNameLst>
                                      </p:cBhvr>
                                      <p:tavLst>
                                        <p:tav tm="0">
                                          <p:val>
                                            <p:strVal val="#ppt_x"/>
                                          </p:val>
                                        </p:tav>
                                        <p:tav tm="100000">
                                          <p:val>
                                            <p:strVal val="#ppt_x"/>
                                          </p:val>
                                        </p:tav>
                                      </p:tavLst>
                                    </p:anim>
                                    <p:anim calcmode="lin" valueType="num">
                                      <p:cBhvr additive="base">
                                        <p:cTn id="8" dur="500" fill="hold"/>
                                        <p:tgtEl>
                                          <p:spTgt spid="1361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7" grpId="0" animBg="1"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2">
            <a:extLst>
              <a:ext uri="{FF2B5EF4-FFF2-40B4-BE49-F238E27FC236}">
                <a16:creationId xmlns:a16="http://schemas.microsoft.com/office/drawing/2014/main" id="{7CBC09D7-CF10-4431-BF15-251B1E1377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96413" cy="6908800"/>
          </a:xfrm>
          <a:prstGeom prst="rect">
            <a:avLst/>
          </a:prstGeom>
          <a:noFill/>
          <a:extLst>
            <a:ext uri="{909E8E84-426E-40DD-AFC4-6F175D3DCCD1}">
              <a14:hiddenFill xmlns:a14="http://schemas.microsoft.com/office/drawing/2010/main">
                <a:solidFill>
                  <a:srgbClr val="FFFFFF"/>
                </a:solidFill>
              </a14:hiddenFill>
            </a:ext>
          </a:extLst>
        </p:spPr>
      </p:pic>
      <p:sp>
        <p:nvSpPr>
          <p:cNvPr id="137219" name="Rectangle 3">
            <a:extLst>
              <a:ext uri="{FF2B5EF4-FFF2-40B4-BE49-F238E27FC236}">
                <a16:creationId xmlns:a16="http://schemas.microsoft.com/office/drawing/2014/main" id="{8D40514F-C032-4D43-AB81-FF046FC32D59}"/>
              </a:ext>
            </a:extLst>
          </p:cNvPr>
          <p:cNvSpPr>
            <a:spLocks noGrp="1" noChangeArrowheads="1"/>
          </p:cNvSpPr>
          <p:nvPr>
            <p:ph type="title"/>
          </p:nvPr>
        </p:nvSpPr>
        <p:spPr/>
        <p:txBody>
          <a:bodyPr/>
          <a:lstStyle/>
          <a:p>
            <a:r>
              <a:rPr lang="en-GB" altLang="en-US" b="1">
                <a:solidFill>
                  <a:srgbClr val="FFFF00"/>
                </a:solidFill>
              </a:rPr>
              <a:t>Migrations Of The 12 Tribes Of Israel</a:t>
            </a:r>
          </a:p>
        </p:txBody>
      </p:sp>
      <p:sp>
        <p:nvSpPr>
          <p:cNvPr id="137220" name="Text Box 4">
            <a:extLst>
              <a:ext uri="{FF2B5EF4-FFF2-40B4-BE49-F238E27FC236}">
                <a16:creationId xmlns:a16="http://schemas.microsoft.com/office/drawing/2014/main" id="{02344450-5882-4CD9-9BC1-0FE8E81AAD06}"/>
              </a:ext>
            </a:extLst>
          </p:cNvPr>
          <p:cNvSpPr txBox="1">
            <a:spLocks noChangeArrowheads="1"/>
          </p:cNvSpPr>
          <p:nvPr/>
        </p:nvSpPr>
        <p:spPr bwMode="auto">
          <a:xfrm>
            <a:off x="0" y="1916113"/>
            <a:ext cx="9396413"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800" b="1">
                <a:solidFill>
                  <a:srgbClr val="00FFFF"/>
                </a:solidFill>
                <a:effectLst>
                  <a:outerShdw blurRad="38100" dist="38100" dir="2700000" algn="tl">
                    <a:srgbClr val="000000"/>
                  </a:outerShdw>
                </a:effectLst>
              </a:rPr>
              <a:t>A quick synopsis of this story involves the following episodes:</a:t>
            </a:r>
          </a:p>
        </p:txBody>
      </p:sp>
      <p:sp>
        <p:nvSpPr>
          <p:cNvPr id="137221" name="Text Box 5">
            <a:extLst>
              <a:ext uri="{FF2B5EF4-FFF2-40B4-BE49-F238E27FC236}">
                <a16:creationId xmlns:a16="http://schemas.microsoft.com/office/drawing/2014/main" id="{AA082EAB-E841-41C6-B94A-68486151CF8C}"/>
              </a:ext>
            </a:extLst>
          </p:cNvPr>
          <p:cNvSpPr txBox="1">
            <a:spLocks noChangeArrowheads="1"/>
          </p:cNvSpPr>
          <p:nvPr/>
        </p:nvSpPr>
        <p:spPr bwMode="auto">
          <a:xfrm>
            <a:off x="0" y="3068638"/>
            <a:ext cx="9396413" cy="374332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b="1">
                <a:solidFill>
                  <a:srgbClr val="FF00FF"/>
                </a:solidFill>
                <a:effectLst>
                  <a:outerShdw blurRad="38100" dist="38100" dir="2700000" algn="tl">
                    <a:srgbClr val="000000"/>
                  </a:outerShdw>
                </a:effectLst>
              </a:rPr>
              <a:t>9.) The nation where the physical re-unification took place was the United States of America.  </a:t>
            </a:r>
            <a:r>
              <a:rPr lang="en-GB" altLang="en-US" sz="2400" b="1">
                <a:solidFill>
                  <a:srgbClr val="FF0000"/>
                </a:solidFill>
                <a:effectLst>
                  <a:outerShdw blurRad="38100" dist="38100" dir="2700000" algn="tl">
                    <a:srgbClr val="000000"/>
                  </a:outerShdw>
                </a:effectLst>
              </a:rPr>
              <a:t>Simultaneously with their prophesied nation-building,</a:t>
            </a:r>
            <a:r>
              <a:rPr lang="en-GB" altLang="en-US" sz="2400" b="1">
                <a:solidFill>
                  <a:srgbClr val="FF00FF"/>
                </a:solidFill>
                <a:effectLst>
                  <a:outerShdw blurRad="38100" dist="38100" dir="2700000" algn="tl">
                    <a:srgbClr val="000000"/>
                  </a:outerShdw>
                </a:effectLst>
              </a:rPr>
              <a:t> </a:t>
            </a:r>
            <a:r>
              <a:rPr lang="en-GB" altLang="en-US" sz="2400" b="1">
                <a:solidFill>
                  <a:srgbClr val="CC9900"/>
                </a:solidFill>
                <a:effectLst>
                  <a:outerShdw blurRad="38100" dist="38100" dir="2700000" algn="tl">
                    <a:srgbClr val="000000"/>
                  </a:outerShdw>
                </a:effectLst>
              </a:rPr>
              <a:t>a great period of amnesia would fall upon these same Israelites,</a:t>
            </a:r>
            <a:r>
              <a:rPr lang="en-GB" altLang="en-US" sz="2400" b="1">
                <a:solidFill>
                  <a:srgbClr val="FF00FF"/>
                </a:solidFill>
                <a:effectLst>
                  <a:outerShdw blurRad="38100" dist="38100" dir="2700000" algn="tl">
                    <a:srgbClr val="000000"/>
                  </a:outerShdw>
                </a:effectLst>
              </a:rPr>
              <a:t> </a:t>
            </a:r>
            <a:r>
              <a:rPr lang="en-GB" altLang="en-US" sz="2400" b="1">
                <a:solidFill>
                  <a:srgbClr val="33CC33"/>
                </a:solidFill>
                <a:effectLst>
                  <a:outerShdw blurRad="38100" dist="38100" dir="2700000" algn="tl">
                    <a:srgbClr val="000000"/>
                  </a:outerShdw>
                </a:effectLst>
              </a:rPr>
              <a:t>whereby all of these things happen under their very noses and yet they are completely ignorant of the fact that they are the subject and object of Scriptural prophecy.</a:t>
            </a:r>
            <a:r>
              <a:rPr lang="en-GB" altLang="en-US" sz="2400" b="1">
                <a:solidFill>
                  <a:srgbClr val="FF00FF"/>
                </a:solidFill>
                <a:effectLst>
                  <a:outerShdw blurRad="38100" dist="38100" dir="2700000" algn="tl">
                    <a:srgbClr val="000000"/>
                  </a:outerShdw>
                </a:effectLst>
              </a:rPr>
              <a:t>  </a:t>
            </a:r>
            <a:r>
              <a:rPr lang="en-GB" altLang="en-US" sz="2400" b="1">
                <a:solidFill>
                  <a:srgbClr val="FFFF00"/>
                </a:solidFill>
                <a:effectLst>
                  <a:outerShdw blurRad="38100" dist="38100" dir="2700000" algn="tl">
                    <a:srgbClr val="000000"/>
                  </a:outerShdw>
                </a:effectLst>
              </a:rPr>
              <a:t>The reason for this is that another group of people have stolen their name and have made a habit of pretending to be them.</a:t>
            </a:r>
            <a:r>
              <a:rPr lang="en-GB" altLang="en-US" sz="2400" b="1">
                <a:solidFill>
                  <a:srgbClr val="FF00FF"/>
                </a:solidFill>
                <a:effectLst>
                  <a:outerShdw blurRad="38100" dist="38100" dir="2700000" algn="tl">
                    <a:srgbClr val="000000"/>
                  </a:outerShdw>
                </a:effectLst>
              </a:rPr>
              <a:t> </a:t>
            </a:r>
            <a:r>
              <a:rPr lang="en-GB" altLang="en-US" sz="2400" b="1">
                <a:solidFill>
                  <a:schemeClr val="hlink"/>
                </a:solidFill>
                <a:effectLst>
                  <a:outerShdw blurRad="38100" dist="38100" dir="2700000" algn="tl">
                    <a:srgbClr val="000000"/>
                  </a:outerShdw>
                </a:effectLst>
              </a:rPr>
              <a:t>(If this sounds like a melodramatic, tortuous plot, don’t blame me!  Blame the Father!)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7221"/>
                                        </p:tgtEl>
                                        <p:attrNameLst>
                                          <p:attrName>style.visibility</p:attrName>
                                        </p:attrNameLst>
                                      </p:cBhvr>
                                      <p:to>
                                        <p:strVal val="visible"/>
                                      </p:to>
                                    </p:set>
                                    <p:anim calcmode="lin" valueType="num">
                                      <p:cBhvr additive="base">
                                        <p:cTn id="7" dur="500" fill="hold"/>
                                        <p:tgtEl>
                                          <p:spTgt spid="137221"/>
                                        </p:tgtEl>
                                        <p:attrNameLst>
                                          <p:attrName>ppt_x</p:attrName>
                                        </p:attrNameLst>
                                      </p:cBhvr>
                                      <p:tavLst>
                                        <p:tav tm="0">
                                          <p:val>
                                            <p:strVal val="#ppt_x"/>
                                          </p:val>
                                        </p:tav>
                                        <p:tav tm="100000">
                                          <p:val>
                                            <p:strVal val="#ppt_x"/>
                                          </p:val>
                                        </p:tav>
                                      </p:tavLst>
                                    </p:anim>
                                    <p:anim calcmode="lin" valueType="num">
                                      <p:cBhvr additive="base">
                                        <p:cTn id="8" dur="500" fill="hold"/>
                                        <p:tgtEl>
                                          <p:spTgt spid="1372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1"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F67D3635-260A-4898-A551-B3E3FB8B258A}"/>
              </a:ext>
            </a:extLst>
          </p:cNvPr>
          <p:cNvSpPr>
            <a:spLocks noGrp="1" noChangeArrowheads="1"/>
          </p:cNvSpPr>
          <p:nvPr>
            <p:ph type="title"/>
          </p:nvPr>
        </p:nvSpPr>
        <p:spPr/>
        <p:txBody>
          <a:bodyPr/>
          <a:lstStyle/>
          <a:p>
            <a:r>
              <a:rPr lang="en-GB" altLang="en-US" sz="4000" b="1">
                <a:solidFill>
                  <a:srgbClr val="FFFF00"/>
                </a:solidFill>
              </a:rPr>
              <a:t>Migrations Of The 12 Tribes Of Israel</a:t>
            </a:r>
          </a:p>
        </p:txBody>
      </p:sp>
      <p:pic>
        <p:nvPicPr>
          <p:cNvPr id="76803" name="Picture 3">
            <a:extLst>
              <a:ext uri="{FF2B5EF4-FFF2-40B4-BE49-F238E27FC236}">
                <a16:creationId xmlns:a16="http://schemas.microsoft.com/office/drawing/2014/main" id="{4EC93543-98A8-4D5C-927C-1EA9A59540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15" t="1598" r="4321" b="3923"/>
          <a:stretch>
            <a:fillRect/>
          </a:stretch>
        </p:blipFill>
        <p:spPr bwMode="auto">
          <a:xfrm>
            <a:off x="468313" y="1773238"/>
            <a:ext cx="2881312" cy="4319587"/>
          </a:xfrm>
          <a:prstGeom prst="rect">
            <a:avLst/>
          </a:prstGeom>
          <a:noFill/>
          <a:extLst>
            <a:ext uri="{909E8E84-426E-40DD-AFC4-6F175D3DCCD1}">
              <a14:hiddenFill xmlns:a14="http://schemas.microsoft.com/office/drawing/2010/main">
                <a:solidFill>
                  <a:srgbClr val="FFFFFF"/>
                </a:solidFill>
              </a14:hiddenFill>
            </a:ext>
          </a:extLst>
        </p:spPr>
      </p:pic>
      <p:sp>
        <p:nvSpPr>
          <p:cNvPr id="76804" name="Text Box 4">
            <a:extLst>
              <a:ext uri="{FF2B5EF4-FFF2-40B4-BE49-F238E27FC236}">
                <a16:creationId xmlns:a16="http://schemas.microsoft.com/office/drawing/2014/main" id="{5C506097-23FA-4AE0-84EA-04784C53C5A5}"/>
              </a:ext>
            </a:extLst>
          </p:cNvPr>
          <p:cNvSpPr txBox="1">
            <a:spLocks noChangeArrowheads="1"/>
          </p:cNvSpPr>
          <p:nvPr/>
        </p:nvSpPr>
        <p:spPr bwMode="auto">
          <a:xfrm>
            <a:off x="3924300" y="2781300"/>
            <a:ext cx="5040313"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b="1" i="1">
                <a:solidFill>
                  <a:srgbClr val="FFCC00"/>
                </a:solidFill>
              </a:rPr>
              <a:t>“The envy also of Ephraim shall depart, and the adversaries of Judah shall be cut off: Ephraim shall not envy Judah, and Judah shall not vex Ephraim.”</a:t>
            </a:r>
            <a:r>
              <a:rPr lang="en-GB" altLang="en-US" sz="2400" b="1">
                <a:solidFill>
                  <a:srgbClr val="FFCC00"/>
                </a:solidFill>
              </a:rPr>
              <a:t> </a:t>
            </a:r>
          </a:p>
        </p:txBody>
      </p:sp>
      <p:sp>
        <p:nvSpPr>
          <p:cNvPr id="76805" name="Text Box 5">
            <a:extLst>
              <a:ext uri="{FF2B5EF4-FFF2-40B4-BE49-F238E27FC236}">
                <a16:creationId xmlns:a16="http://schemas.microsoft.com/office/drawing/2014/main" id="{D3C57631-90DA-4400-8823-7740E59A3AE1}"/>
              </a:ext>
            </a:extLst>
          </p:cNvPr>
          <p:cNvSpPr txBox="1">
            <a:spLocks noChangeArrowheads="1"/>
          </p:cNvSpPr>
          <p:nvPr/>
        </p:nvSpPr>
        <p:spPr bwMode="auto">
          <a:xfrm>
            <a:off x="3924300" y="1773238"/>
            <a:ext cx="52197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800" b="1">
                <a:solidFill>
                  <a:schemeClr val="hlink"/>
                </a:solidFill>
                <a:effectLst>
                  <a:outerShdw blurRad="38100" dist="38100" dir="2700000" algn="tl">
                    <a:srgbClr val="000000"/>
                  </a:outerShdw>
                </a:effectLst>
              </a:rPr>
              <a:t>Isaiah, Chapter 11 Verse 13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6804"/>
                                        </p:tgtEl>
                                        <p:attrNameLst>
                                          <p:attrName>style.visibility</p:attrName>
                                        </p:attrNameLst>
                                      </p:cBhvr>
                                      <p:to>
                                        <p:strVal val="visible"/>
                                      </p:to>
                                    </p:set>
                                    <p:anim calcmode="discrete" valueType="clr">
                                      <p:cBhvr override="childStyle">
                                        <p:cTn id="7" dur="80"/>
                                        <p:tgtEl>
                                          <p:spTgt spid="7680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6804"/>
                                        </p:tgtEl>
                                        <p:attrNameLst>
                                          <p:attrName>fillcolor</p:attrName>
                                        </p:attrNameLst>
                                      </p:cBhvr>
                                      <p:tavLst>
                                        <p:tav tm="0">
                                          <p:val>
                                            <p:clrVal>
                                              <a:schemeClr val="accent2"/>
                                            </p:clrVal>
                                          </p:val>
                                        </p:tav>
                                        <p:tav tm="50000">
                                          <p:val>
                                            <p:clrVal>
                                              <a:schemeClr val="hlink"/>
                                            </p:clrVal>
                                          </p:val>
                                        </p:tav>
                                      </p:tavLst>
                                    </p:anim>
                                    <p:set>
                                      <p:cBhvr>
                                        <p:cTn id="9" dur="80"/>
                                        <p:tgtEl>
                                          <p:spTgt spid="7680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a:extLst>
              <a:ext uri="{FF2B5EF4-FFF2-40B4-BE49-F238E27FC236}">
                <a16:creationId xmlns:a16="http://schemas.microsoft.com/office/drawing/2014/main" id="{4615BE35-50A7-4FEA-AB29-20CB3F0629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96413" cy="6908800"/>
          </a:xfrm>
          <a:prstGeom prst="rect">
            <a:avLst/>
          </a:prstGeom>
          <a:noFill/>
          <a:extLst>
            <a:ext uri="{909E8E84-426E-40DD-AFC4-6F175D3DCCD1}">
              <a14:hiddenFill xmlns:a14="http://schemas.microsoft.com/office/drawing/2010/main">
                <a:solidFill>
                  <a:srgbClr val="FFFFFF"/>
                </a:solidFill>
              </a14:hiddenFill>
            </a:ext>
          </a:extLst>
        </p:spPr>
      </p:pic>
      <p:sp>
        <p:nvSpPr>
          <p:cNvPr id="138243" name="Rectangle 3">
            <a:extLst>
              <a:ext uri="{FF2B5EF4-FFF2-40B4-BE49-F238E27FC236}">
                <a16:creationId xmlns:a16="http://schemas.microsoft.com/office/drawing/2014/main" id="{90474BD6-01D6-4222-9120-B5AAFD95389C}"/>
              </a:ext>
            </a:extLst>
          </p:cNvPr>
          <p:cNvSpPr>
            <a:spLocks noGrp="1" noChangeArrowheads="1"/>
          </p:cNvSpPr>
          <p:nvPr>
            <p:ph type="title"/>
          </p:nvPr>
        </p:nvSpPr>
        <p:spPr/>
        <p:txBody>
          <a:bodyPr/>
          <a:lstStyle/>
          <a:p>
            <a:r>
              <a:rPr lang="en-GB" altLang="en-US" b="1">
                <a:solidFill>
                  <a:srgbClr val="FFFF00"/>
                </a:solidFill>
              </a:rPr>
              <a:t>Migrations Of The 12 Tribes Of Israel</a:t>
            </a:r>
          </a:p>
        </p:txBody>
      </p:sp>
      <p:sp>
        <p:nvSpPr>
          <p:cNvPr id="138244" name="Text Box 4">
            <a:extLst>
              <a:ext uri="{FF2B5EF4-FFF2-40B4-BE49-F238E27FC236}">
                <a16:creationId xmlns:a16="http://schemas.microsoft.com/office/drawing/2014/main" id="{5FBD6964-541B-4C99-9938-53E101966D49}"/>
              </a:ext>
            </a:extLst>
          </p:cNvPr>
          <p:cNvSpPr txBox="1">
            <a:spLocks noChangeArrowheads="1"/>
          </p:cNvSpPr>
          <p:nvPr/>
        </p:nvSpPr>
        <p:spPr bwMode="auto">
          <a:xfrm>
            <a:off x="0" y="1916113"/>
            <a:ext cx="9396413"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800" b="1">
                <a:solidFill>
                  <a:srgbClr val="00FFFF"/>
                </a:solidFill>
                <a:effectLst>
                  <a:outerShdw blurRad="38100" dist="38100" dir="2700000" algn="tl">
                    <a:srgbClr val="000000"/>
                  </a:outerShdw>
                </a:effectLst>
              </a:rPr>
              <a:t>A quick synopsis of this story involves the following episodes:</a:t>
            </a:r>
          </a:p>
        </p:txBody>
      </p:sp>
      <p:sp>
        <p:nvSpPr>
          <p:cNvPr id="138245" name="Text Box 5">
            <a:extLst>
              <a:ext uri="{FF2B5EF4-FFF2-40B4-BE49-F238E27FC236}">
                <a16:creationId xmlns:a16="http://schemas.microsoft.com/office/drawing/2014/main" id="{A8DBCBCA-82E0-4AED-AFB6-FAD0148D8A60}"/>
              </a:ext>
            </a:extLst>
          </p:cNvPr>
          <p:cNvSpPr txBox="1">
            <a:spLocks noChangeArrowheads="1"/>
          </p:cNvSpPr>
          <p:nvPr/>
        </p:nvSpPr>
        <p:spPr bwMode="auto">
          <a:xfrm>
            <a:off x="0" y="3068638"/>
            <a:ext cx="9396413" cy="155257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b="1">
                <a:solidFill>
                  <a:schemeClr val="hlink"/>
                </a:solidFill>
                <a:effectLst>
                  <a:outerShdw blurRad="38100" dist="38100" dir="2700000" algn="tl">
                    <a:srgbClr val="000000"/>
                  </a:outerShdw>
                </a:effectLst>
              </a:rPr>
              <a:t>10.) Just before the Judgment Day,</a:t>
            </a:r>
            <a:r>
              <a:rPr lang="en-GB" altLang="en-US" sz="2400" b="1">
                <a:solidFill>
                  <a:srgbClr val="FF00FF"/>
                </a:solidFill>
                <a:effectLst>
                  <a:outerShdw blurRad="38100" dist="38100" dir="2700000" algn="tl">
                    <a:srgbClr val="000000"/>
                  </a:outerShdw>
                </a:effectLst>
              </a:rPr>
              <a:t> the amnesiac people of Israel will awaken to their true Identity and prepare to fight one last great battle, </a:t>
            </a:r>
            <a:r>
              <a:rPr lang="en-GB" altLang="en-US" sz="2400" b="1">
                <a:solidFill>
                  <a:srgbClr val="CC9900"/>
                </a:solidFill>
                <a:effectLst>
                  <a:outerShdw blurRad="38100" dist="38100" dir="2700000" algn="tl">
                    <a:srgbClr val="000000"/>
                  </a:outerShdw>
                </a:effectLst>
              </a:rPr>
              <a:t>in order to cast off the parasitic people who are trying to steal their inheritance.</a:t>
            </a:r>
          </a:p>
        </p:txBody>
      </p:sp>
      <p:sp>
        <p:nvSpPr>
          <p:cNvPr id="138246" name="Text Box 6">
            <a:extLst>
              <a:ext uri="{FF2B5EF4-FFF2-40B4-BE49-F238E27FC236}">
                <a16:creationId xmlns:a16="http://schemas.microsoft.com/office/drawing/2014/main" id="{7D30F9C3-FDCE-4427-A886-5F29B10BED79}"/>
              </a:ext>
            </a:extLst>
          </p:cNvPr>
          <p:cNvSpPr txBox="1">
            <a:spLocks noChangeArrowheads="1"/>
          </p:cNvSpPr>
          <p:nvPr/>
        </p:nvSpPr>
        <p:spPr bwMode="auto">
          <a:xfrm>
            <a:off x="0" y="5229225"/>
            <a:ext cx="9396413" cy="118745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b="1">
                <a:solidFill>
                  <a:schemeClr val="bg1"/>
                </a:solidFill>
                <a:effectLst>
                  <a:outerShdw blurRad="38100" dist="38100" dir="2700000" algn="tl">
                    <a:srgbClr val="000000"/>
                  </a:outerShdw>
                </a:effectLst>
              </a:rPr>
              <a:t>11.) These awakening Israelites will fully come to understand that the Scriptures are about them and not about the people who are impersonating them.</a:t>
            </a:r>
            <a:r>
              <a:rPr lang="en-GB" altLang="en-US" sz="2400" b="1">
                <a:solidFill>
                  <a:srgbClr val="FF00FF"/>
                </a:solidFill>
                <a:effectLst>
                  <a:outerShdw blurRad="38100" dist="38100" dir="2700000" algn="tl">
                    <a:srgbClr val="000000"/>
                  </a:outerShdw>
                </a:effectLst>
              </a:rPr>
              <a:t>  </a:t>
            </a:r>
            <a:r>
              <a:rPr lang="en-GB" altLang="en-US" sz="2400" b="1">
                <a:solidFill>
                  <a:srgbClr val="CC9900"/>
                </a:solidFill>
                <a:effectLst>
                  <a:outerShdw blurRad="38100" dist="38100" dir="2700000" algn="tl">
                    <a:srgbClr val="000000"/>
                  </a:outerShdw>
                </a:effectLst>
              </a:rPr>
              <a:t>And finally,</a:t>
            </a:r>
            <a:r>
              <a:rPr lang="en-GB" altLang="en-US">
                <a:solidFill>
                  <a:srgbClr val="CC99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8245"/>
                                        </p:tgtEl>
                                        <p:attrNameLst>
                                          <p:attrName>style.visibility</p:attrName>
                                        </p:attrNameLst>
                                      </p:cBhvr>
                                      <p:to>
                                        <p:strVal val="visible"/>
                                      </p:to>
                                    </p:set>
                                    <p:anim calcmode="lin" valueType="num">
                                      <p:cBhvr additive="base">
                                        <p:cTn id="7" dur="500" fill="hold"/>
                                        <p:tgtEl>
                                          <p:spTgt spid="138245"/>
                                        </p:tgtEl>
                                        <p:attrNameLst>
                                          <p:attrName>ppt_x</p:attrName>
                                        </p:attrNameLst>
                                      </p:cBhvr>
                                      <p:tavLst>
                                        <p:tav tm="0">
                                          <p:val>
                                            <p:strVal val="#ppt_x"/>
                                          </p:val>
                                        </p:tav>
                                        <p:tav tm="100000">
                                          <p:val>
                                            <p:strVal val="#ppt_x"/>
                                          </p:val>
                                        </p:tav>
                                      </p:tavLst>
                                    </p:anim>
                                    <p:anim calcmode="lin" valueType="num">
                                      <p:cBhvr additive="base">
                                        <p:cTn id="8" dur="500" fill="hold"/>
                                        <p:tgtEl>
                                          <p:spTgt spid="13824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8246"/>
                                        </p:tgtEl>
                                        <p:attrNameLst>
                                          <p:attrName>style.visibility</p:attrName>
                                        </p:attrNameLst>
                                      </p:cBhvr>
                                      <p:to>
                                        <p:strVal val="visible"/>
                                      </p:to>
                                    </p:set>
                                    <p:anim calcmode="lin" valueType="num">
                                      <p:cBhvr additive="base">
                                        <p:cTn id="13" dur="500" fill="hold"/>
                                        <p:tgtEl>
                                          <p:spTgt spid="138246"/>
                                        </p:tgtEl>
                                        <p:attrNameLst>
                                          <p:attrName>ppt_x</p:attrName>
                                        </p:attrNameLst>
                                      </p:cBhvr>
                                      <p:tavLst>
                                        <p:tav tm="0">
                                          <p:val>
                                            <p:strVal val="#ppt_x"/>
                                          </p:val>
                                        </p:tav>
                                        <p:tav tm="100000">
                                          <p:val>
                                            <p:strVal val="#ppt_x"/>
                                          </p:val>
                                        </p:tav>
                                      </p:tavLst>
                                    </p:anim>
                                    <p:anim calcmode="lin" valueType="num">
                                      <p:cBhvr additive="base">
                                        <p:cTn id="14" dur="500" fill="hold"/>
                                        <p:tgtEl>
                                          <p:spTgt spid="1382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5" grpId="0" animBg="1" autoUpdateAnimBg="0"/>
      <p:bldP spid="13824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2">
            <a:extLst>
              <a:ext uri="{FF2B5EF4-FFF2-40B4-BE49-F238E27FC236}">
                <a16:creationId xmlns:a16="http://schemas.microsoft.com/office/drawing/2014/main" id="{29270660-B4C3-4F87-A073-CDA5845AD8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96413" cy="6908800"/>
          </a:xfrm>
          <a:prstGeom prst="rect">
            <a:avLst/>
          </a:prstGeom>
          <a:noFill/>
          <a:extLst>
            <a:ext uri="{909E8E84-426E-40DD-AFC4-6F175D3DCCD1}">
              <a14:hiddenFill xmlns:a14="http://schemas.microsoft.com/office/drawing/2010/main">
                <a:solidFill>
                  <a:srgbClr val="FFFFFF"/>
                </a:solidFill>
              </a14:hiddenFill>
            </a:ext>
          </a:extLst>
        </p:spPr>
      </p:pic>
      <p:sp>
        <p:nvSpPr>
          <p:cNvPr id="139267" name="Rectangle 3">
            <a:extLst>
              <a:ext uri="{FF2B5EF4-FFF2-40B4-BE49-F238E27FC236}">
                <a16:creationId xmlns:a16="http://schemas.microsoft.com/office/drawing/2014/main" id="{D0621AA7-F0CF-4678-B4ED-75F0BE40F3F8}"/>
              </a:ext>
            </a:extLst>
          </p:cNvPr>
          <p:cNvSpPr>
            <a:spLocks noGrp="1" noChangeArrowheads="1"/>
          </p:cNvSpPr>
          <p:nvPr>
            <p:ph type="title"/>
          </p:nvPr>
        </p:nvSpPr>
        <p:spPr/>
        <p:txBody>
          <a:bodyPr/>
          <a:lstStyle/>
          <a:p>
            <a:r>
              <a:rPr lang="en-GB" altLang="en-US" b="1">
                <a:solidFill>
                  <a:srgbClr val="FFFF00"/>
                </a:solidFill>
              </a:rPr>
              <a:t>Migrations Of The 12 Tribes Of Israel</a:t>
            </a:r>
          </a:p>
        </p:txBody>
      </p:sp>
      <p:sp>
        <p:nvSpPr>
          <p:cNvPr id="139268" name="Text Box 4">
            <a:extLst>
              <a:ext uri="{FF2B5EF4-FFF2-40B4-BE49-F238E27FC236}">
                <a16:creationId xmlns:a16="http://schemas.microsoft.com/office/drawing/2014/main" id="{DEF31B5D-5C80-42AD-848E-321BE80B4B2F}"/>
              </a:ext>
            </a:extLst>
          </p:cNvPr>
          <p:cNvSpPr txBox="1">
            <a:spLocks noChangeArrowheads="1"/>
          </p:cNvSpPr>
          <p:nvPr/>
        </p:nvSpPr>
        <p:spPr bwMode="auto">
          <a:xfrm>
            <a:off x="0" y="1916113"/>
            <a:ext cx="9396413"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800" b="1">
                <a:solidFill>
                  <a:srgbClr val="00FFFF"/>
                </a:solidFill>
                <a:effectLst>
                  <a:outerShdw blurRad="38100" dist="38100" dir="2700000" algn="tl">
                    <a:srgbClr val="000000"/>
                  </a:outerShdw>
                </a:effectLst>
              </a:rPr>
              <a:t>A quick synopsis of this story involves the following episodes:</a:t>
            </a:r>
          </a:p>
        </p:txBody>
      </p:sp>
      <p:sp>
        <p:nvSpPr>
          <p:cNvPr id="139269" name="Text Box 5">
            <a:extLst>
              <a:ext uri="{FF2B5EF4-FFF2-40B4-BE49-F238E27FC236}">
                <a16:creationId xmlns:a16="http://schemas.microsoft.com/office/drawing/2014/main" id="{A2534D0B-D68A-4DD8-979D-463364E4F2D3}"/>
              </a:ext>
            </a:extLst>
          </p:cNvPr>
          <p:cNvSpPr txBox="1">
            <a:spLocks noChangeArrowheads="1"/>
          </p:cNvSpPr>
          <p:nvPr/>
        </p:nvSpPr>
        <p:spPr bwMode="auto">
          <a:xfrm>
            <a:off x="0" y="3068638"/>
            <a:ext cx="9396413" cy="155257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b="1">
                <a:solidFill>
                  <a:schemeClr val="bg1"/>
                </a:solidFill>
                <a:effectLst>
                  <a:outerShdw blurRad="38100" dist="38100" dir="2700000" algn="tl">
                    <a:srgbClr val="000000"/>
                  </a:outerShdw>
                </a:effectLst>
              </a:rPr>
              <a:t>12.) Their Kinsman Redeemer will come back down from heaven and avenge their enemies during the Battle of Armageddon.</a:t>
            </a:r>
            <a:r>
              <a:rPr lang="en-GB" altLang="en-US" sz="2400" b="1">
                <a:solidFill>
                  <a:srgbClr val="FF00FF"/>
                </a:solidFill>
                <a:effectLst>
                  <a:outerShdw blurRad="38100" dist="38100" dir="2700000" algn="tl">
                    <a:srgbClr val="000000"/>
                  </a:outerShdw>
                </a:effectLst>
              </a:rPr>
              <a:t>  </a:t>
            </a:r>
            <a:r>
              <a:rPr lang="en-GB" altLang="en-US" sz="2400" b="1">
                <a:solidFill>
                  <a:srgbClr val="FF0000"/>
                </a:solidFill>
                <a:effectLst>
                  <a:outerShdw blurRad="38100" dist="38100" dir="2700000" algn="tl">
                    <a:srgbClr val="000000"/>
                  </a:outerShdw>
                </a:effectLst>
              </a:rPr>
              <a:t>At this battle, not only will the devil’s children be vanquished,</a:t>
            </a:r>
            <a:r>
              <a:rPr lang="en-GB" altLang="en-US" sz="2400" b="1">
                <a:solidFill>
                  <a:srgbClr val="FF00FF"/>
                </a:solidFill>
                <a:effectLst>
                  <a:outerShdw blurRad="38100" dist="38100" dir="2700000" algn="tl">
                    <a:srgbClr val="000000"/>
                  </a:outerShdw>
                </a:effectLst>
              </a:rPr>
              <a:t> death itself will be vanquished.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9269"/>
                                        </p:tgtEl>
                                        <p:attrNameLst>
                                          <p:attrName>style.visibility</p:attrName>
                                        </p:attrNameLst>
                                      </p:cBhvr>
                                      <p:to>
                                        <p:strVal val="visible"/>
                                      </p:to>
                                    </p:set>
                                    <p:anim calcmode="lin" valueType="num">
                                      <p:cBhvr additive="base">
                                        <p:cTn id="7" dur="500" fill="hold"/>
                                        <p:tgtEl>
                                          <p:spTgt spid="139269"/>
                                        </p:tgtEl>
                                        <p:attrNameLst>
                                          <p:attrName>ppt_x</p:attrName>
                                        </p:attrNameLst>
                                      </p:cBhvr>
                                      <p:tavLst>
                                        <p:tav tm="0">
                                          <p:val>
                                            <p:strVal val="#ppt_x"/>
                                          </p:val>
                                        </p:tav>
                                        <p:tav tm="100000">
                                          <p:val>
                                            <p:strVal val="#ppt_x"/>
                                          </p:val>
                                        </p:tav>
                                      </p:tavLst>
                                    </p:anim>
                                    <p:anim calcmode="lin" valueType="num">
                                      <p:cBhvr additive="base">
                                        <p:cTn id="8" dur="500" fill="hold"/>
                                        <p:tgtEl>
                                          <p:spTgt spid="1392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9" grpId="0" animBg="1"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2" name="Rectangle 4">
            <a:extLst>
              <a:ext uri="{FF2B5EF4-FFF2-40B4-BE49-F238E27FC236}">
                <a16:creationId xmlns:a16="http://schemas.microsoft.com/office/drawing/2014/main" id="{925EB798-AABF-4AE5-B831-B89C4958D00B}"/>
              </a:ext>
            </a:extLst>
          </p:cNvPr>
          <p:cNvSpPr>
            <a:spLocks noGrp="1" noChangeArrowheads="1"/>
          </p:cNvSpPr>
          <p:nvPr>
            <p:ph type="title"/>
          </p:nvPr>
        </p:nvSpPr>
        <p:spPr/>
        <p:txBody>
          <a:bodyPr/>
          <a:lstStyle/>
          <a:p>
            <a:r>
              <a:rPr lang="en-GB" altLang="en-US" sz="4000" b="1">
                <a:solidFill>
                  <a:srgbClr val="FFFF00"/>
                </a:solidFill>
              </a:rPr>
              <a:t>Migrations Of The 12 Tribes Of Israel</a:t>
            </a:r>
          </a:p>
        </p:txBody>
      </p:sp>
      <p:sp>
        <p:nvSpPr>
          <p:cNvPr id="140294" name="WordArt 6">
            <a:extLst>
              <a:ext uri="{FF2B5EF4-FFF2-40B4-BE49-F238E27FC236}">
                <a16:creationId xmlns:a16="http://schemas.microsoft.com/office/drawing/2014/main" id="{2B85E1F8-66A4-4001-937F-B407C475D403}"/>
              </a:ext>
            </a:extLst>
          </p:cNvPr>
          <p:cNvSpPr>
            <a:spLocks noChangeArrowheads="1" noChangeShapeType="1" noTextEdit="1"/>
          </p:cNvSpPr>
          <p:nvPr/>
        </p:nvSpPr>
        <p:spPr bwMode="auto">
          <a:xfrm>
            <a:off x="2268538" y="1773238"/>
            <a:ext cx="4248150" cy="107791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panose="020B0806030902050204" pitchFamily="34" charset="0"/>
              </a:rPr>
              <a:t>Preface</a:t>
            </a:r>
          </a:p>
        </p:txBody>
      </p:sp>
      <p:sp>
        <p:nvSpPr>
          <p:cNvPr id="140295" name="Text Box 7">
            <a:extLst>
              <a:ext uri="{FF2B5EF4-FFF2-40B4-BE49-F238E27FC236}">
                <a16:creationId xmlns:a16="http://schemas.microsoft.com/office/drawing/2014/main" id="{FA22A019-4E31-44DA-8F25-32B648A5F929}"/>
              </a:ext>
            </a:extLst>
          </p:cNvPr>
          <p:cNvSpPr txBox="1">
            <a:spLocks noChangeArrowheads="1"/>
          </p:cNvSpPr>
          <p:nvPr/>
        </p:nvSpPr>
        <p:spPr bwMode="auto">
          <a:xfrm>
            <a:off x="611188" y="3357563"/>
            <a:ext cx="7632700" cy="252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3200" b="1">
                <a:solidFill>
                  <a:schemeClr val="hlink"/>
                </a:solidFill>
                <a:effectLst>
                  <a:outerShdw blurRad="38100" dist="38100" dir="2700000" algn="tl">
                    <a:srgbClr val="000000"/>
                  </a:outerShdw>
                </a:effectLst>
              </a:rPr>
              <a:t>This is the Great Plot of the Holy Scriptures,</a:t>
            </a:r>
            <a:r>
              <a:rPr lang="en-GB" altLang="en-US" sz="3200" b="1">
                <a:effectLst>
                  <a:outerShdw blurRad="38100" dist="38100" dir="2700000" algn="tl">
                    <a:srgbClr val="000000"/>
                  </a:outerShdw>
                </a:effectLst>
              </a:rPr>
              <a:t> </a:t>
            </a:r>
            <a:r>
              <a:rPr lang="en-GB" altLang="en-US" sz="3200" b="1">
                <a:solidFill>
                  <a:srgbClr val="FF00FF"/>
                </a:solidFill>
                <a:effectLst>
                  <a:outerShdw blurRad="38100" dist="38100" dir="2700000" algn="tl">
                    <a:srgbClr val="000000"/>
                  </a:outerShdw>
                </a:effectLst>
              </a:rPr>
              <a:t>which cannot be comprehended if you do not know the history</a:t>
            </a:r>
            <a:r>
              <a:rPr lang="en-GB" altLang="en-US" sz="3200" b="1">
                <a:effectLst>
                  <a:outerShdw blurRad="38100" dist="38100" dir="2700000" algn="tl">
                    <a:srgbClr val="000000"/>
                  </a:outerShdw>
                </a:effectLst>
              </a:rPr>
              <a:t> </a:t>
            </a:r>
            <a:r>
              <a:rPr lang="en-GB" altLang="en-US" sz="3200" b="1">
                <a:solidFill>
                  <a:srgbClr val="00FF00"/>
                </a:solidFill>
                <a:effectLst>
                  <a:outerShdw blurRad="38100" dist="38100" dir="2700000" algn="tl">
                    <a:srgbClr val="000000"/>
                  </a:outerShdw>
                </a:effectLst>
              </a:rPr>
              <a:t>and prophecies that concern the Two Houses.</a:t>
            </a:r>
            <a:r>
              <a:rPr lang="en-GB" altLang="en-US"/>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140294"/>
                                        </p:tgtEl>
                                        <p:attrNameLst>
                                          <p:attrName>style.visibility</p:attrName>
                                        </p:attrNameLst>
                                      </p:cBhvr>
                                      <p:to>
                                        <p:strVal val="visible"/>
                                      </p:to>
                                    </p:set>
                                    <p:anim calcmode="lin" valueType="num">
                                      <p:cBhvr additive="base">
                                        <p:cTn id="7" dur="500" fill="hold"/>
                                        <p:tgtEl>
                                          <p:spTgt spid="140294"/>
                                        </p:tgtEl>
                                        <p:attrNameLst>
                                          <p:attrName>ppt_x</p:attrName>
                                        </p:attrNameLst>
                                      </p:cBhvr>
                                      <p:tavLst>
                                        <p:tav tm="0">
                                          <p:val>
                                            <p:strVal val="#ppt_x"/>
                                          </p:val>
                                        </p:tav>
                                        <p:tav tm="100000">
                                          <p:val>
                                            <p:strVal val="#ppt_x"/>
                                          </p:val>
                                        </p:tav>
                                      </p:tavLst>
                                    </p:anim>
                                    <p:anim calcmode="lin" valueType="num">
                                      <p:cBhvr additive="base">
                                        <p:cTn id="8" dur="500" fill="hold"/>
                                        <p:tgtEl>
                                          <p:spTgt spid="14029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7" presetClass="entr" presetSubtype="0" fill="hold" nodeType="clickEffect">
                                  <p:stCondLst>
                                    <p:cond delay="0"/>
                                  </p:stCondLst>
                                  <p:iterate type="lt">
                                    <p:tmPct val="50000"/>
                                  </p:iterate>
                                  <p:childTnLst>
                                    <p:set>
                                      <p:cBhvr>
                                        <p:cTn id="12" dur="1" fill="hold">
                                          <p:stCondLst>
                                            <p:cond delay="0"/>
                                          </p:stCondLst>
                                        </p:cTn>
                                        <p:tgtEl>
                                          <p:spTgt spid="140295">
                                            <p:txEl>
                                              <p:pRg st="0" end="0"/>
                                            </p:txEl>
                                          </p:spTgt>
                                        </p:tgtEl>
                                        <p:attrNameLst>
                                          <p:attrName>style.visibility</p:attrName>
                                        </p:attrNameLst>
                                      </p:cBhvr>
                                      <p:to>
                                        <p:strVal val="visible"/>
                                      </p:to>
                                    </p:set>
                                    <p:anim calcmode="discrete" valueType="clr">
                                      <p:cBhvr override="childStyle">
                                        <p:cTn id="13" dur="80"/>
                                        <p:tgtEl>
                                          <p:spTgt spid="14029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40295">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14029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a:extLst>
              <a:ext uri="{FF2B5EF4-FFF2-40B4-BE49-F238E27FC236}">
                <a16:creationId xmlns:a16="http://schemas.microsoft.com/office/drawing/2014/main" id="{276E5251-6545-44F8-93E2-25EA3F805BE7}"/>
              </a:ext>
            </a:extLst>
          </p:cNvPr>
          <p:cNvSpPr>
            <a:spLocks noGrp="1" noChangeArrowheads="1"/>
          </p:cNvSpPr>
          <p:nvPr>
            <p:ph type="title"/>
          </p:nvPr>
        </p:nvSpPr>
        <p:spPr/>
        <p:txBody>
          <a:bodyPr/>
          <a:lstStyle/>
          <a:p>
            <a:r>
              <a:rPr lang="en-GB" altLang="en-US" sz="4000" b="1">
                <a:solidFill>
                  <a:srgbClr val="FFFF00"/>
                </a:solidFill>
              </a:rPr>
              <a:t>Migrations Of The 12 Tribes Of Israel</a:t>
            </a:r>
          </a:p>
        </p:txBody>
      </p:sp>
      <p:pic>
        <p:nvPicPr>
          <p:cNvPr id="144389" name="Picture 5" descr="See full size image">
            <a:hlinkClick r:id="rId2"/>
            <a:extLst>
              <a:ext uri="{FF2B5EF4-FFF2-40B4-BE49-F238E27FC236}">
                <a16:creationId xmlns:a16="http://schemas.microsoft.com/office/drawing/2014/main" id="{65B6C7AB-D0A0-483A-AD59-7B3AF868D1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700213"/>
            <a:ext cx="3276600" cy="3744912"/>
          </a:xfrm>
          <a:prstGeom prst="rect">
            <a:avLst/>
          </a:prstGeom>
          <a:noFill/>
          <a:extLst>
            <a:ext uri="{909E8E84-426E-40DD-AFC4-6F175D3DCCD1}">
              <a14:hiddenFill xmlns:a14="http://schemas.microsoft.com/office/drawing/2010/main">
                <a:solidFill>
                  <a:srgbClr val="FFFFFF"/>
                </a:solidFill>
              </a14:hiddenFill>
            </a:ext>
          </a:extLst>
        </p:spPr>
      </p:pic>
      <p:sp>
        <p:nvSpPr>
          <p:cNvPr id="144390" name="Text Box 6">
            <a:extLst>
              <a:ext uri="{FF2B5EF4-FFF2-40B4-BE49-F238E27FC236}">
                <a16:creationId xmlns:a16="http://schemas.microsoft.com/office/drawing/2014/main" id="{D464508C-8E36-4A6C-B125-86E6188DD3A1}"/>
              </a:ext>
            </a:extLst>
          </p:cNvPr>
          <p:cNvSpPr txBox="1">
            <a:spLocks noChangeArrowheads="1"/>
          </p:cNvSpPr>
          <p:nvPr/>
        </p:nvSpPr>
        <p:spPr bwMode="auto">
          <a:xfrm>
            <a:off x="4284663" y="1844675"/>
            <a:ext cx="4391025"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800" b="1">
                <a:solidFill>
                  <a:schemeClr val="hlink"/>
                </a:solidFill>
                <a:effectLst>
                  <a:outerShdw blurRad="38100" dist="38100" dir="2700000" algn="tl">
                    <a:srgbClr val="000000"/>
                  </a:outerShdw>
                </a:effectLst>
              </a:rPr>
              <a:t>As I said earlier, this plot is so important to understanding Scripture that,</a:t>
            </a:r>
            <a:r>
              <a:rPr lang="en-GB" altLang="en-US" sz="2800" b="1">
                <a:effectLst>
                  <a:outerShdw blurRad="38100" dist="38100" dir="2700000" algn="tl">
                    <a:srgbClr val="000000"/>
                  </a:outerShdw>
                </a:effectLst>
              </a:rPr>
              <a:t> </a:t>
            </a:r>
            <a:r>
              <a:rPr lang="en-GB" altLang="en-US" sz="2800" b="1">
                <a:solidFill>
                  <a:srgbClr val="00FF00"/>
                </a:solidFill>
                <a:effectLst>
                  <a:outerShdw blurRad="38100" dist="38100" dir="2700000" algn="tl">
                    <a:srgbClr val="000000"/>
                  </a:outerShdw>
                </a:effectLst>
              </a:rPr>
              <a:t>if you are ignorant of its message,</a:t>
            </a:r>
            <a:r>
              <a:rPr lang="en-GB" altLang="en-US" sz="2800" b="1">
                <a:effectLst>
                  <a:outerShdw blurRad="38100" dist="38100" dir="2700000" algn="tl">
                    <a:srgbClr val="000000"/>
                  </a:outerShdw>
                </a:effectLst>
              </a:rPr>
              <a:t> </a:t>
            </a:r>
            <a:r>
              <a:rPr lang="en-GB" altLang="en-US" sz="2800" b="1">
                <a:solidFill>
                  <a:srgbClr val="FFFF00"/>
                </a:solidFill>
                <a:effectLst>
                  <a:outerShdw blurRad="38100" dist="38100" dir="2700000" algn="tl">
                    <a:srgbClr val="000000"/>
                  </a:outerShdw>
                </a:effectLst>
              </a:rPr>
              <a:t>you simply do not understand Scripture.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44389"/>
                                        </p:tgtEl>
                                        <p:attrNameLst>
                                          <p:attrName>style.visibility</p:attrName>
                                        </p:attrNameLst>
                                      </p:cBhvr>
                                      <p:to>
                                        <p:strVal val="visible"/>
                                      </p:to>
                                    </p:set>
                                    <p:animEffect transition="in" filter="circle(in)">
                                      <p:cBhvr>
                                        <p:cTn id="7" dur="2000"/>
                                        <p:tgtEl>
                                          <p:spTgt spid="1443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44390"/>
                                        </p:tgtEl>
                                        <p:attrNameLst>
                                          <p:attrName>style.visibility</p:attrName>
                                        </p:attrNameLst>
                                      </p:cBhvr>
                                      <p:to>
                                        <p:strVal val="visible"/>
                                      </p:to>
                                    </p:set>
                                    <p:anim calcmode="discrete" valueType="clr">
                                      <p:cBhvr override="childStyle">
                                        <p:cTn id="12" dur="80"/>
                                        <p:tgtEl>
                                          <p:spTgt spid="144390"/>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44390"/>
                                        </p:tgtEl>
                                        <p:attrNameLst>
                                          <p:attrName>fillcolor</p:attrName>
                                        </p:attrNameLst>
                                      </p:cBhvr>
                                      <p:tavLst>
                                        <p:tav tm="0">
                                          <p:val>
                                            <p:clrVal>
                                              <a:schemeClr val="accent2"/>
                                            </p:clrVal>
                                          </p:val>
                                        </p:tav>
                                        <p:tav tm="50000">
                                          <p:val>
                                            <p:clrVal>
                                              <a:schemeClr val="hlink"/>
                                            </p:clrVal>
                                          </p:val>
                                        </p:tav>
                                      </p:tavLst>
                                    </p:anim>
                                    <p:set>
                                      <p:cBhvr>
                                        <p:cTn id="14" dur="80"/>
                                        <p:tgtEl>
                                          <p:spTgt spid="14439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9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a:extLst>
              <a:ext uri="{FF2B5EF4-FFF2-40B4-BE49-F238E27FC236}">
                <a16:creationId xmlns:a16="http://schemas.microsoft.com/office/drawing/2014/main" id="{698B88AC-0212-40B3-9348-7AB6913B05CB}"/>
              </a:ext>
            </a:extLst>
          </p:cNvPr>
          <p:cNvSpPr>
            <a:spLocks noGrp="1" noChangeArrowheads="1"/>
          </p:cNvSpPr>
          <p:nvPr>
            <p:ph type="title"/>
          </p:nvPr>
        </p:nvSpPr>
        <p:spPr/>
        <p:txBody>
          <a:bodyPr/>
          <a:lstStyle/>
          <a:p>
            <a:r>
              <a:rPr lang="en-GB" altLang="en-US" sz="4000" b="1">
                <a:solidFill>
                  <a:srgbClr val="FFFF00"/>
                </a:solidFill>
              </a:rPr>
              <a:t>Migrations Of The 12 Tribes Of Israel</a:t>
            </a:r>
          </a:p>
        </p:txBody>
      </p:sp>
      <p:pic>
        <p:nvPicPr>
          <p:cNvPr id="142341" name="Picture 5">
            <a:extLst>
              <a:ext uri="{FF2B5EF4-FFF2-40B4-BE49-F238E27FC236}">
                <a16:creationId xmlns:a16="http://schemas.microsoft.com/office/drawing/2014/main" id="{55C276BD-6F8F-4C93-95A2-C655D00CE1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628775"/>
            <a:ext cx="2501900" cy="4395788"/>
          </a:xfrm>
          <a:prstGeom prst="rect">
            <a:avLst/>
          </a:prstGeom>
          <a:noFill/>
          <a:extLst>
            <a:ext uri="{909E8E84-426E-40DD-AFC4-6F175D3DCCD1}">
              <a14:hiddenFill xmlns:a14="http://schemas.microsoft.com/office/drawing/2010/main">
                <a:solidFill>
                  <a:srgbClr val="FFFFFF"/>
                </a:solidFill>
              </a14:hiddenFill>
            </a:ext>
          </a:extLst>
        </p:spPr>
      </p:pic>
      <p:sp>
        <p:nvSpPr>
          <p:cNvPr id="142342" name="Text Box 6">
            <a:extLst>
              <a:ext uri="{FF2B5EF4-FFF2-40B4-BE49-F238E27FC236}">
                <a16:creationId xmlns:a16="http://schemas.microsoft.com/office/drawing/2014/main" id="{43686D98-BEEA-4B83-9297-0309DBD56385}"/>
              </a:ext>
            </a:extLst>
          </p:cNvPr>
          <p:cNvSpPr txBox="1">
            <a:spLocks noChangeArrowheads="1"/>
          </p:cNvSpPr>
          <p:nvPr/>
        </p:nvSpPr>
        <p:spPr bwMode="auto">
          <a:xfrm>
            <a:off x="3708400" y="1844675"/>
            <a:ext cx="5184775" cy="447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3200" b="1">
                <a:solidFill>
                  <a:schemeClr val="hlink"/>
                </a:solidFill>
                <a:effectLst>
                  <a:outerShdw blurRad="38100" dist="38100" dir="2700000" algn="tl">
                    <a:srgbClr val="000000"/>
                  </a:outerShdw>
                </a:effectLst>
              </a:rPr>
              <a:t>You must also understand that </a:t>
            </a:r>
            <a:r>
              <a:rPr lang="en-GB" altLang="en-US" sz="3200" b="1">
                <a:solidFill>
                  <a:srgbClr val="FF0000"/>
                </a:solidFill>
                <a:effectLst>
                  <a:outerShdw blurRad="38100" dist="38100" dir="2700000" algn="tl">
                    <a:srgbClr val="000000"/>
                  </a:outerShdw>
                </a:effectLst>
              </a:rPr>
              <a:t>the devil</a:t>
            </a:r>
            <a:r>
              <a:rPr lang="en-GB" altLang="en-US" sz="3200" b="1">
                <a:solidFill>
                  <a:schemeClr val="hlink"/>
                </a:solidFill>
                <a:effectLst>
                  <a:outerShdw blurRad="38100" dist="38100" dir="2700000" algn="tl">
                    <a:srgbClr val="000000"/>
                  </a:outerShdw>
                </a:effectLst>
              </a:rPr>
              <a:t> himself has been involved in trying to prevent you from knowing this story.</a:t>
            </a:r>
            <a:r>
              <a:rPr lang="en-GB" altLang="en-US" sz="3200" b="1">
                <a:effectLst>
                  <a:outerShdw blurRad="38100" dist="38100" dir="2700000" algn="tl">
                    <a:srgbClr val="000000"/>
                  </a:outerShdw>
                </a:effectLst>
              </a:rPr>
              <a:t>  </a:t>
            </a:r>
            <a:r>
              <a:rPr lang="en-GB" altLang="en-US" sz="3200" b="1">
                <a:solidFill>
                  <a:srgbClr val="FF00FF"/>
                </a:solidFill>
                <a:effectLst>
                  <a:outerShdw blurRad="38100" dist="38100" dir="2700000" algn="tl">
                    <a:srgbClr val="000000"/>
                  </a:outerShdw>
                </a:effectLst>
              </a:rPr>
              <a:t>He knows how important this story is to the fulfillment of Scripture;</a:t>
            </a:r>
            <a:r>
              <a:rPr lang="en-GB" altLang="en-US">
                <a:solidFill>
                  <a:srgbClr val="FF00FF"/>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42341"/>
                                        </p:tgtEl>
                                        <p:attrNameLst>
                                          <p:attrName>style.visibility</p:attrName>
                                        </p:attrNameLst>
                                      </p:cBhvr>
                                      <p:to>
                                        <p:strVal val="visible"/>
                                      </p:to>
                                    </p:set>
                                    <p:animEffect transition="in" filter="circle(in)">
                                      <p:cBhvr>
                                        <p:cTn id="7" dur="2000"/>
                                        <p:tgtEl>
                                          <p:spTgt spid="1423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42342"/>
                                        </p:tgtEl>
                                        <p:attrNameLst>
                                          <p:attrName>style.visibility</p:attrName>
                                        </p:attrNameLst>
                                      </p:cBhvr>
                                      <p:to>
                                        <p:strVal val="visible"/>
                                      </p:to>
                                    </p:set>
                                    <p:anim calcmode="discrete" valueType="clr">
                                      <p:cBhvr override="childStyle">
                                        <p:cTn id="12" dur="80"/>
                                        <p:tgtEl>
                                          <p:spTgt spid="142342"/>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42342"/>
                                        </p:tgtEl>
                                        <p:attrNameLst>
                                          <p:attrName>fillcolor</p:attrName>
                                        </p:attrNameLst>
                                      </p:cBhvr>
                                      <p:tavLst>
                                        <p:tav tm="0">
                                          <p:val>
                                            <p:clrVal>
                                              <a:schemeClr val="accent2"/>
                                            </p:clrVal>
                                          </p:val>
                                        </p:tav>
                                        <p:tav tm="50000">
                                          <p:val>
                                            <p:clrVal>
                                              <a:schemeClr val="hlink"/>
                                            </p:clrVal>
                                          </p:val>
                                        </p:tav>
                                      </p:tavLst>
                                    </p:anim>
                                    <p:set>
                                      <p:cBhvr>
                                        <p:cTn id="14" dur="80"/>
                                        <p:tgtEl>
                                          <p:spTgt spid="14234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a:extLst>
              <a:ext uri="{FF2B5EF4-FFF2-40B4-BE49-F238E27FC236}">
                <a16:creationId xmlns:a16="http://schemas.microsoft.com/office/drawing/2014/main" id="{FA00B27B-C440-465C-AE60-8A1BB7119395}"/>
              </a:ext>
            </a:extLst>
          </p:cNvPr>
          <p:cNvSpPr>
            <a:spLocks noGrp="1" noChangeArrowheads="1"/>
          </p:cNvSpPr>
          <p:nvPr>
            <p:ph type="title"/>
          </p:nvPr>
        </p:nvSpPr>
        <p:spPr/>
        <p:txBody>
          <a:bodyPr/>
          <a:lstStyle/>
          <a:p>
            <a:r>
              <a:rPr lang="en-GB" altLang="en-US" sz="4000" b="1">
                <a:solidFill>
                  <a:srgbClr val="FFFF00"/>
                </a:solidFill>
              </a:rPr>
              <a:t>Migrations Of The 12 Tribes Of Israel</a:t>
            </a:r>
          </a:p>
        </p:txBody>
      </p:sp>
      <p:pic>
        <p:nvPicPr>
          <p:cNvPr id="143365" name="Picture 5">
            <a:extLst>
              <a:ext uri="{FF2B5EF4-FFF2-40B4-BE49-F238E27FC236}">
                <a16:creationId xmlns:a16="http://schemas.microsoft.com/office/drawing/2014/main" id="{4938F0E0-CEC8-45B9-8B79-D49976A8F9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557338"/>
            <a:ext cx="4824413" cy="3416300"/>
          </a:xfrm>
          <a:prstGeom prst="rect">
            <a:avLst/>
          </a:prstGeom>
          <a:noFill/>
          <a:extLst>
            <a:ext uri="{909E8E84-426E-40DD-AFC4-6F175D3DCCD1}">
              <a14:hiddenFill xmlns:a14="http://schemas.microsoft.com/office/drawing/2010/main">
                <a:solidFill>
                  <a:srgbClr val="FFFFFF"/>
                </a:solidFill>
              </a14:hiddenFill>
            </a:ext>
          </a:extLst>
        </p:spPr>
      </p:pic>
      <p:sp>
        <p:nvSpPr>
          <p:cNvPr id="143366" name="Text Box 6">
            <a:extLst>
              <a:ext uri="{FF2B5EF4-FFF2-40B4-BE49-F238E27FC236}">
                <a16:creationId xmlns:a16="http://schemas.microsoft.com/office/drawing/2014/main" id="{5F6D92BA-0389-476B-AB46-F9771C2179EA}"/>
              </a:ext>
            </a:extLst>
          </p:cNvPr>
          <p:cNvSpPr txBox="1">
            <a:spLocks noChangeArrowheads="1"/>
          </p:cNvSpPr>
          <p:nvPr/>
        </p:nvSpPr>
        <p:spPr bwMode="auto">
          <a:xfrm>
            <a:off x="5364163" y="1700213"/>
            <a:ext cx="3779837"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800" b="1">
                <a:solidFill>
                  <a:schemeClr val="hlink"/>
                </a:solidFill>
                <a:effectLst>
                  <a:outerShdw blurRad="38100" dist="38100" dir="2700000" algn="tl">
                    <a:srgbClr val="000000"/>
                  </a:outerShdw>
                </a:effectLst>
              </a:rPr>
              <a:t>… and he has literally massacred millions of Israelite Christians in order to prevent them from regaining the knowing of who they are.</a:t>
            </a:r>
            <a:r>
              <a:rPr lang="en-GB" altLang="en-US">
                <a:solidFill>
                  <a:schemeClr val="hlink"/>
                </a:solidFill>
              </a:rPr>
              <a:t> </a:t>
            </a:r>
          </a:p>
        </p:txBody>
      </p:sp>
      <p:sp>
        <p:nvSpPr>
          <p:cNvPr id="143367" name="Text Box 7">
            <a:extLst>
              <a:ext uri="{FF2B5EF4-FFF2-40B4-BE49-F238E27FC236}">
                <a16:creationId xmlns:a16="http://schemas.microsoft.com/office/drawing/2014/main" id="{03198FBF-D40D-4E51-99A6-9BB8AF728709}"/>
              </a:ext>
            </a:extLst>
          </p:cNvPr>
          <p:cNvSpPr txBox="1">
            <a:spLocks noChangeArrowheads="1"/>
          </p:cNvSpPr>
          <p:nvPr/>
        </p:nvSpPr>
        <p:spPr bwMode="auto">
          <a:xfrm>
            <a:off x="395288" y="5157788"/>
            <a:ext cx="46799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3600" b="1">
                <a:solidFill>
                  <a:srgbClr val="FFFF00"/>
                </a:solidFill>
                <a:effectLst>
                  <a:outerShdw blurRad="38100" dist="38100" dir="2700000" algn="tl">
                    <a:srgbClr val="000000"/>
                  </a:outerShdw>
                </a:effectLst>
              </a:rPr>
              <a:t>Victims of the Dresden bombing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43365"/>
                                        </p:tgtEl>
                                        <p:attrNameLst>
                                          <p:attrName>style.visibility</p:attrName>
                                        </p:attrNameLst>
                                      </p:cBhvr>
                                      <p:to>
                                        <p:strVal val="visible"/>
                                      </p:to>
                                    </p:set>
                                    <p:animEffect transition="in" filter="circle(in)">
                                      <p:cBhvr>
                                        <p:cTn id="7" dur="2000"/>
                                        <p:tgtEl>
                                          <p:spTgt spid="1433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3367"/>
                                        </p:tgtEl>
                                        <p:attrNameLst>
                                          <p:attrName>style.visibility</p:attrName>
                                        </p:attrNameLst>
                                      </p:cBhvr>
                                      <p:to>
                                        <p:strVal val="visible"/>
                                      </p:to>
                                    </p:set>
                                    <p:anim calcmode="lin" valueType="num">
                                      <p:cBhvr additive="base">
                                        <p:cTn id="12" dur="500" fill="hold"/>
                                        <p:tgtEl>
                                          <p:spTgt spid="143367"/>
                                        </p:tgtEl>
                                        <p:attrNameLst>
                                          <p:attrName>ppt_x</p:attrName>
                                        </p:attrNameLst>
                                      </p:cBhvr>
                                      <p:tavLst>
                                        <p:tav tm="0">
                                          <p:val>
                                            <p:strVal val="#ppt_x"/>
                                          </p:val>
                                        </p:tav>
                                        <p:tav tm="100000">
                                          <p:val>
                                            <p:strVal val="#ppt_x"/>
                                          </p:val>
                                        </p:tav>
                                      </p:tavLst>
                                    </p:anim>
                                    <p:anim calcmode="lin" valueType="num">
                                      <p:cBhvr additive="base">
                                        <p:cTn id="13" dur="500" fill="hold"/>
                                        <p:tgtEl>
                                          <p:spTgt spid="143367"/>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43366"/>
                                        </p:tgtEl>
                                        <p:attrNameLst>
                                          <p:attrName>style.visibility</p:attrName>
                                        </p:attrNameLst>
                                      </p:cBhvr>
                                      <p:to>
                                        <p:strVal val="visible"/>
                                      </p:to>
                                    </p:set>
                                    <p:anim calcmode="discrete" valueType="clr">
                                      <p:cBhvr override="childStyle">
                                        <p:cTn id="18" dur="80"/>
                                        <p:tgtEl>
                                          <p:spTgt spid="143366"/>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43366"/>
                                        </p:tgtEl>
                                        <p:attrNameLst>
                                          <p:attrName>fillcolor</p:attrName>
                                        </p:attrNameLst>
                                      </p:cBhvr>
                                      <p:tavLst>
                                        <p:tav tm="0">
                                          <p:val>
                                            <p:clrVal>
                                              <a:schemeClr val="accent2"/>
                                            </p:clrVal>
                                          </p:val>
                                        </p:tav>
                                        <p:tav tm="50000">
                                          <p:val>
                                            <p:clrVal>
                                              <a:schemeClr val="hlink"/>
                                            </p:clrVal>
                                          </p:val>
                                        </p:tav>
                                      </p:tavLst>
                                    </p:anim>
                                    <p:set>
                                      <p:cBhvr>
                                        <p:cTn id="20" dur="80"/>
                                        <p:tgtEl>
                                          <p:spTgt spid="14336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6" grpId="0"/>
      <p:bldP spid="14336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a:extLst>
              <a:ext uri="{FF2B5EF4-FFF2-40B4-BE49-F238E27FC236}">
                <a16:creationId xmlns:a16="http://schemas.microsoft.com/office/drawing/2014/main" id="{7E749F71-D214-4AB2-B531-6CBD2FAF58C7}"/>
              </a:ext>
            </a:extLst>
          </p:cNvPr>
          <p:cNvSpPr>
            <a:spLocks noGrp="1" noChangeArrowheads="1"/>
          </p:cNvSpPr>
          <p:nvPr>
            <p:ph type="title"/>
          </p:nvPr>
        </p:nvSpPr>
        <p:spPr>
          <a:xfrm>
            <a:off x="457200" y="188913"/>
            <a:ext cx="8362950" cy="1182687"/>
          </a:xfrm>
        </p:spPr>
        <p:txBody>
          <a:bodyPr/>
          <a:lstStyle/>
          <a:p>
            <a:r>
              <a:rPr lang="en-GB" altLang="en-US" sz="4000" b="1">
                <a:solidFill>
                  <a:srgbClr val="FFFF00"/>
                </a:solidFill>
              </a:rPr>
              <a:t>Migrations Of The 12 Tribes Of Israel</a:t>
            </a:r>
          </a:p>
        </p:txBody>
      </p:sp>
      <p:pic>
        <p:nvPicPr>
          <p:cNvPr id="148487" name="Picture 7">
            <a:extLst>
              <a:ext uri="{FF2B5EF4-FFF2-40B4-BE49-F238E27FC236}">
                <a16:creationId xmlns:a16="http://schemas.microsoft.com/office/drawing/2014/main" id="{E7FAB3F4-DB79-4DCC-81AA-4F1F4C3E9E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196975"/>
            <a:ext cx="2713037" cy="3797300"/>
          </a:xfrm>
          <a:prstGeom prst="rect">
            <a:avLst/>
          </a:prstGeom>
          <a:noFill/>
          <a:extLst>
            <a:ext uri="{909E8E84-426E-40DD-AFC4-6F175D3DCCD1}">
              <a14:hiddenFill xmlns:a14="http://schemas.microsoft.com/office/drawing/2010/main">
                <a:solidFill>
                  <a:srgbClr val="FFFFFF"/>
                </a:solidFill>
              </a14:hiddenFill>
            </a:ext>
          </a:extLst>
        </p:spPr>
      </p:pic>
      <p:sp>
        <p:nvSpPr>
          <p:cNvPr id="148488" name="Text Box 8">
            <a:extLst>
              <a:ext uri="{FF2B5EF4-FFF2-40B4-BE49-F238E27FC236}">
                <a16:creationId xmlns:a16="http://schemas.microsoft.com/office/drawing/2014/main" id="{C1FDE450-A601-4019-9C45-F44C1BB89932}"/>
              </a:ext>
            </a:extLst>
          </p:cNvPr>
          <p:cNvSpPr txBox="1">
            <a:spLocks noChangeArrowheads="1"/>
          </p:cNvSpPr>
          <p:nvPr/>
        </p:nvSpPr>
        <p:spPr bwMode="auto">
          <a:xfrm>
            <a:off x="323850" y="5445125"/>
            <a:ext cx="35274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400" b="1">
                <a:solidFill>
                  <a:srgbClr val="FFFF00"/>
                </a:solidFill>
                <a:effectLst>
                  <a:outerShdw blurRad="38100" dist="38100" dir="2700000" algn="tl">
                    <a:srgbClr val="000000"/>
                  </a:outerShdw>
                </a:effectLst>
              </a:rPr>
              <a:t>Queen Elizabeth’s Bible</a:t>
            </a:r>
            <a:r>
              <a:rPr lang="en-GB" altLang="en-US"/>
              <a:t> </a:t>
            </a:r>
          </a:p>
        </p:txBody>
      </p:sp>
      <p:sp>
        <p:nvSpPr>
          <p:cNvPr id="148489" name="Text Box 9">
            <a:extLst>
              <a:ext uri="{FF2B5EF4-FFF2-40B4-BE49-F238E27FC236}">
                <a16:creationId xmlns:a16="http://schemas.microsoft.com/office/drawing/2014/main" id="{8D336C9E-2280-47E2-8D95-830DAE4BC538}"/>
              </a:ext>
            </a:extLst>
          </p:cNvPr>
          <p:cNvSpPr txBox="1">
            <a:spLocks noChangeArrowheads="1"/>
          </p:cNvSpPr>
          <p:nvPr/>
        </p:nvSpPr>
        <p:spPr bwMode="auto">
          <a:xfrm>
            <a:off x="3635375" y="1700213"/>
            <a:ext cx="5184775" cy="252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3200" b="1">
                <a:solidFill>
                  <a:schemeClr val="hlink"/>
                </a:solidFill>
                <a:effectLst>
                  <a:outerShdw blurRad="38100" dist="38100" dir="2700000" algn="tl">
                    <a:srgbClr val="000000"/>
                  </a:outerShdw>
                </a:effectLst>
              </a:rPr>
              <a:t>The Second Recovery of His People Israel, as prophesied in Isaiah 11:11 has not happened yet</a:t>
            </a:r>
            <a:r>
              <a:rPr lang="en-GB" altLang="en-US"/>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48487"/>
                                        </p:tgtEl>
                                        <p:attrNameLst>
                                          <p:attrName>style.visibility</p:attrName>
                                        </p:attrNameLst>
                                      </p:cBhvr>
                                      <p:to>
                                        <p:strVal val="visible"/>
                                      </p:to>
                                    </p:set>
                                    <p:animEffect transition="in" filter="circle(in)">
                                      <p:cBhvr>
                                        <p:cTn id="7" dur="2000"/>
                                        <p:tgtEl>
                                          <p:spTgt spid="1484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8488"/>
                                        </p:tgtEl>
                                        <p:attrNameLst>
                                          <p:attrName>style.visibility</p:attrName>
                                        </p:attrNameLst>
                                      </p:cBhvr>
                                      <p:to>
                                        <p:strVal val="visible"/>
                                      </p:to>
                                    </p:set>
                                    <p:anim calcmode="lin" valueType="num">
                                      <p:cBhvr additive="base">
                                        <p:cTn id="12" dur="500" fill="hold"/>
                                        <p:tgtEl>
                                          <p:spTgt spid="148488"/>
                                        </p:tgtEl>
                                        <p:attrNameLst>
                                          <p:attrName>ppt_x</p:attrName>
                                        </p:attrNameLst>
                                      </p:cBhvr>
                                      <p:tavLst>
                                        <p:tav tm="0">
                                          <p:val>
                                            <p:strVal val="#ppt_x"/>
                                          </p:val>
                                        </p:tav>
                                        <p:tav tm="100000">
                                          <p:val>
                                            <p:strVal val="#ppt_x"/>
                                          </p:val>
                                        </p:tav>
                                      </p:tavLst>
                                    </p:anim>
                                    <p:anim calcmode="lin" valueType="num">
                                      <p:cBhvr additive="base">
                                        <p:cTn id="13" dur="500" fill="hold"/>
                                        <p:tgtEl>
                                          <p:spTgt spid="148488"/>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48489"/>
                                        </p:tgtEl>
                                        <p:attrNameLst>
                                          <p:attrName>style.visibility</p:attrName>
                                        </p:attrNameLst>
                                      </p:cBhvr>
                                      <p:to>
                                        <p:strVal val="visible"/>
                                      </p:to>
                                    </p:set>
                                    <p:anim calcmode="discrete" valueType="clr">
                                      <p:cBhvr override="childStyle">
                                        <p:cTn id="18" dur="80"/>
                                        <p:tgtEl>
                                          <p:spTgt spid="148489"/>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48489"/>
                                        </p:tgtEl>
                                        <p:attrNameLst>
                                          <p:attrName>fillcolor</p:attrName>
                                        </p:attrNameLst>
                                      </p:cBhvr>
                                      <p:tavLst>
                                        <p:tav tm="0">
                                          <p:val>
                                            <p:clrVal>
                                              <a:schemeClr val="accent2"/>
                                            </p:clrVal>
                                          </p:val>
                                        </p:tav>
                                        <p:tav tm="50000">
                                          <p:val>
                                            <p:clrVal>
                                              <a:schemeClr val="hlink"/>
                                            </p:clrVal>
                                          </p:val>
                                        </p:tav>
                                      </p:tavLst>
                                    </p:anim>
                                    <p:set>
                                      <p:cBhvr>
                                        <p:cTn id="20" dur="80"/>
                                        <p:tgtEl>
                                          <p:spTgt spid="14848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8" grpId="0"/>
      <p:bldP spid="14848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8" name="Rectangle 4">
            <a:extLst>
              <a:ext uri="{FF2B5EF4-FFF2-40B4-BE49-F238E27FC236}">
                <a16:creationId xmlns:a16="http://schemas.microsoft.com/office/drawing/2014/main" id="{2BC3A3F0-8008-4AFB-B221-3BF81F7E8B1A}"/>
              </a:ext>
            </a:extLst>
          </p:cNvPr>
          <p:cNvSpPr>
            <a:spLocks noGrp="1" noChangeArrowheads="1"/>
          </p:cNvSpPr>
          <p:nvPr>
            <p:ph type="title"/>
          </p:nvPr>
        </p:nvSpPr>
        <p:spPr/>
        <p:txBody>
          <a:bodyPr/>
          <a:lstStyle/>
          <a:p>
            <a:r>
              <a:rPr lang="en-GB" altLang="en-US" sz="4000" b="1">
                <a:solidFill>
                  <a:srgbClr val="FFFF00"/>
                </a:solidFill>
              </a:rPr>
              <a:t>Migrations Of The 12 Tribes Of Israel</a:t>
            </a:r>
          </a:p>
        </p:txBody>
      </p:sp>
      <p:pic>
        <p:nvPicPr>
          <p:cNvPr id="149510" name="Picture 6">
            <a:extLst>
              <a:ext uri="{FF2B5EF4-FFF2-40B4-BE49-F238E27FC236}">
                <a16:creationId xmlns:a16="http://schemas.microsoft.com/office/drawing/2014/main" id="{78C78696-458D-4D6A-A5EA-7082FF8D1E3C}"/>
              </a:ext>
            </a:extLst>
          </p:cNvPr>
          <p:cNvPicPr>
            <a:picLocks noChangeAspect="1" noChangeArrowheads="1"/>
          </p:cNvPicPr>
          <p:nvPr/>
        </p:nvPicPr>
        <p:blipFill>
          <a:blip r:embed="rId2">
            <a:lum bright="-12000" contrast="30000"/>
            <a:extLst>
              <a:ext uri="{28A0092B-C50C-407E-A947-70E740481C1C}">
                <a14:useLocalDpi xmlns:a14="http://schemas.microsoft.com/office/drawing/2010/main" val="0"/>
              </a:ext>
            </a:extLst>
          </a:blip>
          <a:srcRect/>
          <a:stretch>
            <a:fillRect/>
          </a:stretch>
        </p:blipFill>
        <p:spPr bwMode="auto">
          <a:xfrm>
            <a:off x="395288" y="1916113"/>
            <a:ext cx="3810000" cy="2838450"/>
          </a:xfrm>
          <a:prstGeom prst="rect">
            <a:avLst/>
          </a:prstGeom>
          <a:noFill/>
          <a:extLst>
            <a:ext uri="{909E8E84-426E-40DD-AFC4-6F175D3DCCD1}">
              <a14:hiddenFill xmlns:a14="http://schemas.microsoft.com/office/drawing/2010/main">
                <a:solidFill>
                  <a:srgbClr val="FFFFFF"/>
                </a:solidFill>
              </a14:hiddenFill>
            </a:ext>
          </a:extLst>
        </p:spPr>
      </p:pic>
      <p:sp>
        <p:nvSpPr>
          <p:cNvPr id="149511" name="Text Box 7">
            <a:extLst>
              <a:ext uri="{FF2B5EF4-FFF2-40B4-BE49-F238E27FC236}">
                <a16:creationId xmlns:a16="http://schemas.microsoft.com/office/drawing/2014/main" id="{216BE35F-C3A2-4252-87C0-B576A3BA7DDB}"/>
              </a:ext>
            </a:extLst>
          </p:cNvPr>
          <p:cNvSpPr txBox="1">
            <a:spLocks noChangeArrowheads="1"/>
          </p:cNvSpPr>
          <p:nvPr/>
        </p:nvSpPr>
        <p:spPr bwMode="auto">
          <a:xfrm>
            <a:off x="2124075" y="4149725"/>
            <a:ext cx="2016125"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149512" name="Text Box 8">
            <a:extLst>
              <a:ext uri="{FF2B5EF4-FFF2-40B4-BE49-F238E27FC236}">
                <a16:creationId xmlns:a16="http://schemas.microsoft.com/office/drawing/2014/main" id="{8B15C004-A003-4B08-9691-1FE96CA9D89C}"/>
              </a:ext>
            </a:extLst>
          </p:cNvPr>
          <p:cNvSpPr txBox="1">
            <a:spLocks noChangeArrowheads="1"/>
          </p:cNvSpPr>
          <p:nvPr/>
        </p:nvSpPr>
        <p:spPr bwMode="auto">
          <a:xfrm>
            <a:off x="2268538" y="4221163"/>
            <a:ext cx="1943100" cy="376237"/>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a</a:t>
            </a:r>
          </a:p>
        </p:txBody>
      </p:sp>
      <p:sp>
        <p:nvSpPr>
          <p:cNvPr id="149513" name="Text Box 9">
            <a:extLst>
              <a:ext uri="{FF2B5EF4-FFF2-40B4-BE49-F238E27FC236}">
                <a16:creationId xmlns:a16="http://schemas.microsoft.com/office/drawing/2014/main" id="{471F78C4-0823-4361-8313-0EBB7AC1A58A}"/>
              </a:ext>
            </a:extLst>
          </p:cNvPr>
          <p:cNvSpPr txBox="1">
            <a:spLocks noChangeArrowheads="1"/>
          </p:cNvSpPr>
          <p:nvPr/>
        </p:nvSpPr>
        <p:spPr bwMode="auto">
          <a:xfrm>
            <a:off x="2195513" y="4292600"/>
            <a:ext cx="2016125" cy="36671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149514" name="Text Box 10">
            <a:extLst>
              <a:ext uri="{FF2B5EF4-FFF2-40B4-BE49-F238E27FC236}">
                <a16:creationId xmlns:a16="http://schemas.microsoft.com/office/drawing/2014/main" id="{34349D2A-1A3C-4A3C-A1EF-2BB9BB4180FE}"/>
              </a:ext>
            </a:extLst>
          </p:cNvPr>
          <p:cNvSpPr txBox="1">
            <a:spLocks noChangeArrowheads="1"/>
          </p:cNvSpPr>
          <p:nvPr/>
        </p:nvSpPr>
        <p:spPr bwMode="auto">
          <a:xfrm>
            <a:off x="4572000" y="1989138"/>
            <a:ext cx="4321175" cy="350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3200" b="1">
                <a:solidFill>
                  <a:schemeClr val="hlink"/>
                </a:solidFill>
                <a:effectLst>
                  <a:outerShdw blurRad="38100" dist="38100" dir="2700000" algn="tl">
                    <a:srgbClr val="000000"/>
                  </a:outerShdw>
                </a:effectLst>
              </a:rPr>
              <a:t>It cannot happen until the children of Israel awaken out of their amnesia; </a:t>
            </a:r>
            <a:r>
              <a:rPr lang="en-GB" altLang="en-US" sz="3200" b="1">
                <a:solidFill>
                  <a:srgbClr val="FF00FF"/>
                </a:solidFill>
                <a:effectLst>
                  <a:outerShdw blurRad="38100" dist="38100" dir="2700000" algn="tl">
                    <a:srgbClr val="000000"/>
                  </a:outerShdw>
                </a:effectLst>
              </a:rPr>
              <a:t>but that awakening is happening as we speak!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49510"/>
                                        </p:tgtEl>
                                        <p:attrNameLst>
                                          <p:attrName>style.visibility</p:attrName>
                                        </p:attrNameLst>
                                      </p:cBhvr>
                                      <p:to>
                                        <p:strVal val="visible"/>
                                      </p:to>
                                    </p:set>
                                    <p:animEffect transition="in" filter="circle(in)">
                                      <p:cBhvr>
                                        <p:cTn id="7" dur="2000"/>
                                        <p:tgtEl>
                                          <p:spTgt spid="1495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49514"/>
                                        </p:tgtEl>
                                        <p:attrNameLst>
                                          <p:attrName>style.visibility</p:attrName>
                                        </p:attrNameLst>
                                      </p:cBhvr>
                                      <p:to>
                                        <p:strVal val="visible"/>
                                      </p:to>
                                    </p:set>
                                    <p:anim calcmode="discrete" valueType="clr">
                                      <p:cBhvr override="childStyle">
                                        <p:cTn id="12" dur="80"/>
                                        <p:tgtEl>
                                          <p:spTgt spid="14951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49514"/>
                                        </p:tgtEl>
                                        <p:attrNameLst>
                                          <p:attrName>fillcolor</p:attrName>
                                        </p:attrNameLst>
                                      </p:cBhvr>
                                      <p:tavLst>
                                        <p:tav tm="0">
                                          <p:val>
                                            <p:clrVal>
                                              <a:schemeClr val="accent2"/>
                                            </p:clrVal>
                                          </p:val>
                                        </p:tav>
                                        <p:tav tm="50000">
                                          <p:val>
                                            <p:clrVal>
                                              <a:schemeClr val="hlink"/>
                                            </p:clrVal>
                                          </p:val>
                                        </p:tav>
                                      </p:tavLst>
                                    </p:anim>
                                    <p:set>
                                      <p:cBhvr>
                                        <p:cTn id="14" dur="80"/>
                                        <p:tgtEl>
                                          <p:spTgt spid="1495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1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2" name="Rectangle 4">
            <a:extLst>
              <a:ext uri="{FF2B5EF4-FFF2-40B4-BE49-F238E27FC236}">
                <a16:creationId xmlns:a16="http://schemas.microsoft.com/office/drawing/2014/main" id="{56C66CE0-BC14-4CD4-8C0C-FB12E8028D1F}"/>
              </a:ext>
            </a:extLst>
          </p:cNvPr>
          <p:cNvSpPr>
            <a:spLocks noGrp="1" noChangeArrowheads="1"/>
          </p:cNvSpPr>
          <p:nvPr>
            <p:ph type="title"/>
          </p:nvPr>
        </p:nvSpPr>
        <p:spPr/>
        <p:txBody>
          <a:bodyPr/>
          <a:lstStyle/>
          <a:p>
            <a:r>
              <a:rPr lang="en-GB" altLang="en-US" sz="4000" b="1">
                <a:solidFill>
                  <a:srgbClr val="FFFF00"/>
                </a:solidFill>
              </a:rPr>
              <a:t>Migrations Of The 12 Tribes Of Israel</a:t>
            </a:r>
          </a:p>
        </p:txBody>
      </p:sp>
      <p:pic>
        <p:nvPicPr>
          <p:cNvPr id="150533" name="Picture 5">
            <a:extLst>
              <a:ext uri="{FF2B5EF4-FFF2-40B4-BE49-F238E27FC236}">
                <a16:creationId xmlns:a16="http://schemas.microsoft.com/office/drawing/2014/main" id="{60FB069F-0D28-4CD6-8659-349235E9D85F}"/>
              </a:ext>
            </a:extLst>
          </p:cNvPr>
          <p:cNvPicPr>
            <a:picLocks noChangeAspect="1" noChangeArrowheads="1"/>
          </p:cNvPicPr>
          <p:nvPr/>
        </p:nvPicPr>
        <p:blipFill>
          <a:blip r:embed="rId2">
            <a:lum bright="12000" contrast="18000"/>
            <a:extLst>
              <a:ext uri="{28A0092B-C50C-407E-A947-70E740481C1C}">
                <a14:useLocalDpi xmlns:a14="http://schemas.microsoft.com/office/drawing/2010/main" val="0"/>
              </a:ext>
            </a:extLst>
          </a:blip>
          <a:srcRect l="58568" t="8679" r="7672" b="26221"/>
          <a:stretch>
            <a:fillRect/>
          </a:stretch>
        </p:blipFill>
        <p:spPr bwMode="auto">
          <a:xfrm>
            <a:off x="323850" y="1628775"/>
            <a:ext cx="3273425"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534" name="Text Box 6">
            <a:extLst>
              <a:ext uri="{FF2B5EF4-FFF2-40B4-BE49-F238E27FC236}">
                <a16:creationId xmlns:a16="http://schemas.microsoft.com/office/drawing/2014/main" id="{65B39C79-914E-4164-BD04-A06B217D4CAC}"/>
              </a:ext>
            </a:extLst>
          </p:cNvPr>
          <p:cNvSpPr txBox="1">
            <a:spLocks noChangeArrowheads="1"/>
          </p:cNvSpPr>
          <p:nvPr/>
        </p:nvSpPr>
        <p:spPr bwMode="auto">
          <a:xfrm>
            <a:off x="0" y="6035675"/>
            <a:ext cx="37798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2400" b="1">
                <a:solidFill>
                  <a:srgbClr val="FFFF00"/>
                </a:solidFill>
                <a:effectLst>
                  <a:outerShdw blurRad="38100" dist="38100" dir="2700000" algn="tl">
                    <a:srgbClr val="000000"/>
                  </a:outerShdw>
                </a:effectLst>
              </a:rPr>
              <a:t>The Most Holy Place</a:t>
            </a:r>
          </a:p>
          <a:p>
            <a:pPr algn="ctr"/>
            <a:r>
              <a:rPr lang="en-GB" altLang="en-US" sz="2400" b="1">
                <a:solidFill>
                  <a:srgbClr val="FFFF00"/>
                </a:solidFill>
                <a:effectLst>
                  <a:outerShdw blurRad="38100" dist="38100" dir="2700000" algn="tl">
                    <a:srgbClr val="000000"/>
                  </a:outerShdw>
                </a:effectLst>
              </a:rPr>
              <a:t>King Solomon’s Temple</a:t>
            </a:r>
          </a:p>
        </p:txBody>
      </p:sp>
      <p:sp>
        <p:nvSpPr>
          <p:cNvPr id="150535" name="Text Box 7">
            <a:extLst>
              <a:ext uri="{FF2B5EF4-FFF2-40B4-BE49-F238E27FC236}">
                <a16:creationId xmlns:a16="http://schemas.microsoft.com/office/drawing/2014/main" id="{ACCA28B7-3850-4843-8FE8-8984921C8178}"/>
              </a:ext>
            </a:extLst>
          </p:cNvPr>
          <p:cNvSpPr txBox="1">
            <a:spLocks noChangeArrowheads="1"/>
          </p:cNvSpPr>
          <p:nvPr/>
        </p:nvSpPr>
        <p:spPr bwMode="auto">
          <a:xfrm>
            <a:off x="3924300" y="2349500"/>
            <a:ext cx="5219700"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3200" b="1">
                <a:solidFill>
                  <a:srgbClr val="00FFFF"/>
                </a:solidFill>
                <a:effectLst>
                  <a:outerShdw blurRad="38100" dist="38100" dir="2700000" algn="tl">
                    <a:srgbClr val="000000"/>
                  </a:outerShdw>
                </a:effectLst>
              </a:rPr>
              <a:t>Welcome to the Holy Scriptures, children of Israel.</a:t>
            </a:r>
            <a:r>
              <a:rPr lang="en-GB" altLang="en-US" sz="3200" b="1">
                <a:effectLst>
                  <a:outerShdw blurRad="38100" dist="38100" dir="2700000" algn="tl">
                    <a:srgbClr val="000000"/>
                  </a:outerShdw>
                </a:effectLst>
              </a:rPr>
              <a:t>  </a:t>
            </a:r>
            <a:r>
              <a:rPr lang="en-GB" altLang="en-US" sz="3200" b="1">
                <a:solidFill>
                  <a:srgbClr val="FF00FF"/>
                </a:solidFill>
                <a:effectLst>
                  <a:outerShdw blurRad="38100" dist="38100" dir="2700000" algn="tl">
                    <a:srgbClr val="000000"/>
                  </a:outerShdw>
                </a:effectLst>
              </a:rPr>
              <a:t>The Story begins with King Solomon.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50533"/>
                                        </p:tgtEl>
                                        <p:attrNameLst>
                                          <p:attrName>style.visibility</p:attrName>
                                        </p:attrNameLst>
                                      </p:cBhvr>
                                      <p:to>
                                        <p:strVal val="visible"/>
                                      </p:to>
                                    </p:set>
                                    <p:animEffect transition="in" filter="circle(in)">
                                      <p:cBhvr>
                                        <p:cTn id="7" dur="2000"/>
                                        <p:tgtEl>
                                          <p:spTgt spid="1505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0534"/>
                                        </p:tgtEl>
                                        <p:attrNameLst>
                                          <p:attrName>style.visibility</p:attrName>
                                        </p:attrNameLst>
                                      </p:cBhvr>
                                      <p:to>
                                        <p:strVal val="visible"/>
                                      </p:to>
                                    </p:set>
                                    <p:anim calcmode="lin" valueType="num">
                                      <p:cBhvr additive="base">
                                        <p:cTn id="12" dur="500" fill="hold"/>
                                        <p:tgtEl>
                                          <p:spTgt spid="150534"/>
                                        </p:tgtEl>
                                        <p:attrNameLst>
                                          <p:attrName>ppt_x</p:attrName>
                                        </p:attrNameLst>
                                      </p:cBhvr>
                                      <p:tavLst>
                                        <p:tav tm="0">
                                          <p:val>
                                            <p:strVal val="#ppt_x"/>
                                          </p:val>
                                        </p:tav>
                                        <p:tav tm="100000">
                                          <p:val>
                                            <p:strVal val="#ppt_x"/>
                                          </p:val>
                                        </p:tav>
                                      </p:tavLst>
                                    </p:anim>
                                    <p:anim calcmode="lin" valueType="num">
                                      <p:cBhvr additive="base">
                                        <p:cTn id="13" dur="500" fill="hold"/>
                                        <p:tgtEl>
                                          <p:spTgt spid="150534"/>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50535"/>
                                        </p:tgtEl>
                                        <p:attrNameLst>
                                          <p:attrName>style.visibility</p:attrName>
                                        </p:attrNameLst>
                                      </p:cBhvr>
                                      <p:to>
                                        <p:strVal val="visible"/>
                                      </p:to>
                                    </p:set>
                                    <p:anim calcmode="discrete" valueType="clr">
                                      <p:cBhvr override="childStyle">
                                        <p:cTn id="18" dur="80"/>
                                        <p:tgtEl>
                                          <p:spTgt spid="150535"/>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50535"/>
                                        </p:tgtEl>
                                        <p:attrNameLst>
                                          <p:attrName>fillcolor</p:attrName>
                                        </p:attrNameLst>
                                      </p:cBhvr>
                                      <p:tavLst>
                                        <p:tav tm="0">
                                          <p:val>
                                            <p:clrVal>
                                              <a:schemeClr val="accent2"/>
                                            </p:clrVal>
                                          </p:val>
                                        </p:tav>
                                        <p:tav tm="50000">
                                          <p:val>
                                            <p:clrVal>
                                              <a:schemeClr val="hlink"/>
                                            </p:clrVal>
                                          </p:val>
                                        </p:tav>
                                      </p:tavLst>
                                    </p:anim>
                                    <p:set>
                                      <p:cBhvr>
                                        <p:cTn id="20" dur="80"/>
                                        <p:tgtEl>
                                          <p:spTgt spid="15053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4" grpId="0"/>
      <p:bldP spid="15053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ext Box 2">
            <a:extLst>
              <a:ext uri="{FF2B5EF4-FFF2-40B4-BE49-F238E27FC236}">
                <a16:creationId xmlns:a16="http://schemas.microsoft.com/office/drawing/2014/main" id="{461E6D69-1373-453A-8895-40E4197EC8D3}"/>
              </a:ext>
            </a:extLst>
          </p:cNvPr>
          <p:cNvSpPr txBox="1">
            <a:spLocks noChangeArrowheads="1"/>
          </p:cNvSpPr>
          <p:nvPr/>
        </p:nvSpPr>
        <p:spPr bwMode="auto">
          <a:xfrm>
            <a:off x="250825" y="765175"/>
            <a:ext cx="56165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en-US" altLang="en-US" sz="4800" b="1">
              <a:solidFill>
                <a:srgbClr val="FF0000"/>
              </a:solidFill>
              <a:latin typeface="Alfredo's Dance" pitchFamily="2" charset="0"/>
            </a:endParaRPr>
          </a:p>
        </p:txBody>
      </p:sp>
      <p:sp>
        <p:nvSpPr>
          <p:cNvPr id="122883" name="WordArt 3">
            <a:extLst>
              <a:ext uri="{FF2B5EF4-FFF2-40B4-BE49-F238E27FC236}">
                <a16:creationId xmlns:a16="http://schemas.microsoft.com/office/drawing/2014/main" id="{F70CB6ED-A964-46B1-AEFA-21246FCD06F8}"/>
              </a:ext>
            </a:extLst>
          </p:cNvPr>
          <p:cNvSpPr>
            <a:spLocks noChangeArrowheads="1" noChangeShapeType="1" noTextEdit="1"/>
          </p:cNvSpPr>
          <p:nvPr/>
        </p:nvSpPr>
        <p:spPr bwMode="auto">
          <a:xfrm>
            <a:off x="1331913" y="2349500"/>
            <a:ext cx="6624637" cy="10509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4800"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panose="020B0806030902050204" pitchFamily="34" charset="0"/>
              </a:rPr>
              <a:t>End Of  Introduction</a:t>
            </a:r>
          </a:p>
        </p:txBody>
      </p:sp>
      <p:sp>
        <p:nvSpPr>
          <p:cNvPr id="122884" name="Text Box 4">
            <a:extLst>
              <a:ext uri="{FF2B5EF4-FFF2-40B4-BE49-F238E27FC236}">
                <a16:creationId xmlns:a16="http://schemas.microsoft.com/office/drawing/2014/main" id="{3F839716-78CE-4C77-96F5-45374BBB027F}"/>
              </a:ext>
            </a:extLst>
          </p:cNvPr>
          <p:cNvSpPr txBox="1">
            <a:spLocks noChangeArrowheads="1"/>
          </p:cNvSpPr>
          <p:nvPr/>
        </p:nvSpPr>
        <p:spPr bwMode="auto">
          <a:xfrm>
            <a:off x="0" y="4365625"/>
            <a:ext cx="91440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4400" b="1">
                <a:solidFill>
                  <a:schemeClr val="hlink"/>
                </a:solidFill>
                <a:effectLst>
                  <a:outerShdw blurRad="38100" dist="38100" dir="2700000" algn="tl">
                    <a:srgbClr val="000000"/>
                  </a:outerShdw>
                </a:effectLst>
              </a:rPr>
              <a:t>To be continued ………… </a:t>
            </a:r>
            <a:r>
              <a:rPr lang="en-GB" altLang="en-US" sz="4400" b="1">
                <a:solidFill>
                  <a:srgbClr val="FFFF00"/>
                </a:solidFill>
                <a:effectLst>
                  <a:outerShdw blurRad="38100" dist="38100" dir="2700000" algn="tl">
                    <a:srgbClr val="000000"/>
                  </a:outerShdw>
                </a:effectLst>
              </a:rPr>
              <a:t>Chapter One:  A House Divided</a:t>
            </a:r>
            <a:r>
              <a:rPr lang="en-GB" altLang="en-US" sz="4400"/>
              <a:t> </a:t>
            </a:r>
          </a:p>
        </p:txBody>
      </p:sp>
      <p:sp>
        <p:nvSpPr>
          <p:cNvPr id="122885" name="Rectangle 5">
            <a:extLst>
              <a:ext uri="{FF2B5EF4-FFF2-40B4-BE49-F238E27FC236}">
                <a16:creationId xmlns:a16="http://schemas.microsoft.com/office/drawing/2014/main" id="{FD79D38A-5134-45B8-B9B6-64B7875DD091}"/>
              </a:ext>
            </a:extLst>
          </p:cNvPr>
          <p:cNvSpPr>
            <a:spLocks noGrp="1" noChangeArrowheads="1"/>
          </p:cNvSpPr>
          <p:nvPr>
            <p:ph type="title"/>
          </p:nvPr>
        </p:nvSpPr>
        <p:spPr/>
        <p:txBody>
          <a:bodyPr/>
          <a:lstStyle/>
          <a:p>
            <a:r>
              <a:rPr lang="en-GB" altLang="en-US" sz="4800" b="1">
                <a:solidFill>
                  <a:srgbClr val="FFFF00"/>
                </a:solidFill>
              </a:rPr>
              <a:t>Migrations Of The 12 Tribes Of Israel</a:t>
            </a:r>
          </a:p>
        </p:txBody>
      </p:sp>
      <p:sp>
        <p:nvSpPr>
          <p:cNvPr id="122886" name="Text Box 6">
            <a:extLst>
              <a:ext uri="{FF2B5EF4-FFF2-40B4-BE49-F238E27FC236}">
                <a16:creationId xmlns:a16="http://schemas.microsoft.com/office/drawing/2014/main" id="{25EBCA6C-4E81-44DF-9503-B41D227C01B3}"/>
              </a:ext>
            </a:extLst>
          </p:cNvPr>
          <p:cNvSpPr txBox="1">
            <a:spLocks noChangeArrowheads="1"/>
          </p:cNvSpPr>
          <p:nvPr/>
        </p:nvSpPr>
        <p:spPr bwMode="auto">
          <a:xfrm>
            <a:off x="323850" y="3644900"/>
            <a:ext cx="84963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3600" b="1">
                <a:solidFill>
                  <a:srgbClr val="FF00FF"/>
                </a:solidFill>
                <a:effectLst>
                  <a:outerShdw blurRad="38100" dist="38100" dir="2700000" algn="tl">
                    <a:srgbClr val="000000"/>
                  </a:outerShdw>
                </a:effectLst>
              </a:rPr>
              <a:t>BY PASTOR ELI JAMES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lt">
                                    <p:tmPct val="20000"/>
                                  </p:iterate>
                                  <p:childTnLst>
                                    <p:set>
                                      <p:cBhvr>
                                        <p:cTn id="6" dur="1" fill="hold">
                                          <p:stCondLst>
                                            <p:cond delay="0"/>
                                          </p:stCondLst>
                                        </p:cTn>
                                        <p:tgtEl>
                                          <p:spTgt spid="122885"/>
                                        </p:tgtEl>
                                        <p:attrNameLst>
                                          <p:attrName>style.visibility</p:attrName>
                                        </p:attrNameLst>
                                      </p:cBhvr>
                                      <p:to>
                                        <p:strVal val="visible"/>
                                      </p:to>
                                    </p:set>
                                    <p:anim calcmode="lin" valueType="num">
                                      <p:cBhvr additive="base">
                                        <p:cTn id="7" dur="500" fill="hold"/>
                                        <p:tgtEl>
                                          <p:spTgt spid="122885"/>
                                        </p:tgtEl>
                                        <p:attrNameLst>
                                          <p:attrName>ppt_x</p:attrName>
                                        </p:attrNameLst>
                                      </p:cBhvr>
                                      <p:tavLst>
                                        <p:tav tm="0">
                                          <p:val>
                                            <p:strVal val="#ppt_x"/>
                                          </p:val>
                                        </p:tav>
                                        <p:tav tm="100000">
                                          <p:val>
                                            <p:strVal val="#ppt_x"/>
                                          </p:val>
                                        </p:tav>
                                      </p:tavLst>
                                    </p:anim>
                                    <p:anim calcmode="lin" valueType="num">
                                      <p:cBhvr additive="base">
                                        <p:cTn id="8" dur="500" fill="hold"/>
                                        <p:tgtEl>
                                          <p:spTgt spid="122885"/>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3500"/>
                            </p:stCondLst>
                            <p:childTnLst>
                              <p:par>
                                <p:cTn id="10" presetID="2" presetClass="entr" presetSubtype="1" fill="hold" nodeType="afterEffect">
                                  <p:stCondLst>
                                    <p:cond delay="0"/>
                                  </p:stCondLst>
                                  <p:childTnLst>
                                    <p:set>
                                      <p:cBhvr>
                                        <p:cTn id="11" dur="1" fill="hold">
                                          <p:stCondLst>
                                            <p:cond delay="0"/>
                                          </p:stCondLst>
                                        </p:cTn>
                                        <p:tgtEl>
                                          <p:spTgt spid="122883"/>
                                        </p:tgtEl>
                                        <p:attrNameLst>
                                          <p:attrName>style.visibility</p:attrName>
                                        </p:attrNameLst>
                                      </p:cBhvr>
                                      <p:to>
                                        <p:strVal val="visible"/>
                                      </p:to>
                                    </p:set>
                                    <p:anim calcmode="lin" valueType="num">
                                      <p:cBhvr additive="base">
                                        <p:cTn id="12" dur="500" fill="hold"/>
                                        <p:tgtEl>
                                          <p:spTgt spid="122883"/>
                                        </p:tgtEl>
                                        <p:attrNameLst>
                                          <p:attrName>ppt_x</p:attrName>
                                        </p:attrNameLst>
                                      </p:cBhvr>
                                      <p:tavLst>
                                        <p:tav tm="0">
                                          <p:val>
                                            <p:strVal val="#ppt_x"/>
                                          </p:val>
                                        </p:tav>
                                        <p:tav tm="100000">
                                          <p:val>
                                            <p:strVal val="#ppt_x"/>
                                          </p:val>
                                        </p:tav>
                                      </p:tavLst>
                                    </p:anim>
                                    <p:anim calcmode="lin" valueType="num">
                                      <p:cBhvr additive="base">
                                        <p:cTn id="13" dur="500" fill="hold"/>
                                        <p:tgtEl>
                                          <p:spTgt spid="122883"/>
                                        </p:tgtEl>
                                        <p:attrNameLst>
                                          <p:attrName>ppt_y</p:attrName>
                                        </p:attrNameLst>
                                      </p:cBhvr>
                                      <p:tavLst>
                                        <p:tav tm="0">
                                          <p:val>
                                            <p:strVal val="0-#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1" fill="hold" grpId="0" nodeType="clickEffect">
                                  <p:stCondLst>
                                    <p:cond delay="0"/>
                                  </p:stCondLst>
                                  <p:iterate type="lt">
                                    <p:tmPct val="21000"/>
                                  </p:iterate>
                                  <p:childTnLst>
                                    <p:set>
                                      <p:cBhvr>
                                        <p:cTn id="17" dur="1" fill="hold">
                                          <p:stCondLst>
                                            <p:cond delay="0"/>
                                          </p:stCondLst>
                                        </p:cTn>
                                        <p:tgtEl>
                                          <p:spTgt spid="122886"/>
                                        </p:tgtEl>
                                        <p:attrNameLst>
                                          <p:attrName>style.visibility</p:attrName>
                                        </p:attrNameLst>
                                      </p:cBhvr>
                                      <p:to>
                                        <p:strVal val="visible"/>
                                      </p:to>
                                    </p:set>
                                    <p:anim calcmode="lin" valueType="num">
                                      <p:cBhvr additive="base">
                                        <p:cTn id="18" dur="500" fill="hold"/>
                                        <p:tgtEl>
                                          <p:spTgt spid="122886"/>
                                        </p:tgtEl>
                                        <p:attrNameLst>
                                          <p:attrName>ppt_x</p:attrName>
                                        </p:attrNameLst>
                                      </p:cBhvr>
                                      <p:tavLst>
                                        <p:tav tm="0">
                                          <p:val>
                                            <p:strVal val="#ppt_x"/>
                                          </p:val>
                                        </p:tav>
                                        <p:tav tm="100000">
                                          <p:val>
                                            <p:strVal val="#ppt_x"/>
                                          </p:val>
                                        </p:tav>
                                      </p:tavLst>
                                    </p:anim>
                                    <p:anim calcmode="lin" valueType="num">
                                      <p:cBhvr additive="base">
                                        <p:cTn id="19" dur="500" fill="hold"/>
                                        <p:tgtEl>
                                          <p:spTgt spid="122886"/>
                                        </p:tgtEl>
                                        <p:attrNameLst>
                                          <p:attrName>ppt_y</p:attrName>
                                        </p:attrNameLst>
                                      </p:cBhvr>
                                      <p:tavLst>
                                        <p:tav tm="0">
                                          <p:val>
                                            <p:strVal val="0-#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1" fill="hold" grpId="0" nodeType="clickEffect">
                                  <p:stCondLst>
                                    <p:cond delay="0"/>
                                  </p:stCondLst>
                                  <p:iterate type="lt">
                                    <p:tmPct val="20000"/>
                                  </p:iterate>
                                  <p:childTnLst>
                                    <p:set>
                                      <p:cBhvr>
                                        <p:cTn id="23" dur="1" fill="hold">
                                          <p:stCondLst>
                                            <p:cond delay="0"/>
                                          </p:stCondLst>
                                        </p:cTn>
                                        <p:tgtEl>
                                          <p:spTgt spid="122884"/>
                                        </p:tgtEl>
                                        <p:attrNameLst>
                                          <p:attrName>style.visibility</p:attrName>
                                        </p:attrNameLst>
                                      </p:cBhvr>
                                      <p:to>
                                        <p:strVal val="visible"/>
                                      </p:to>
                                    </p:set>
                                    <p:anim calcmode="lin" valueType="num">
                                      <p:cBhvr additive="base">
                                        <p:cTn id="24" dur="500" fill="hold"/>
                                        <p:tgtEl>
                                          <p:spTgt spid="122884"/>
                                        </p:tgtEl>
                                        <p:attrNameLst>
                                          <p:attrName>ppt_x</p:attrName>
                                        </p:attrNameLst>
                                      </p:cBhvr>
                                      <p:tavLst>
                                        <p:tav tm="0">
                                          <p:val>
                                            <p:strVal val="#ppt_x"/>
                                          </p:val>
                                        </p:tav>
                                        <p:tav tm="100000">
                                          <p:val>
                                            <p:strVal val="#ppt_x"/>
                                          </p:val>
                                        </p:tav>
                                      </p:tavLst>
                                    </p:anim>
                                    <p:anim calcmode="lin" valueType="num">
                                      <p:cBhvr additive="base">
                                        <p:cTn id="25" dur="500" fill="hold"/>
                                        <p:tgtEl>
                                          <p:spTgt spid="12288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4" grpId="0"/>
      <p:bldP spid="122885" grpId="0"/>
      <p:bldP spid="12288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B7A5FB92-5AF5-407F-97AD-04F268ECFEC2}"/>
              </a:ext>
            </a:extLst>
          </p:cNvPr>
          <p:cNvSpPr>
            <a:spLocks noGrp="1" noChangeArrowheads="1"/>
          </p:cNvSpPr>
          <p:nvPr>
            <p:ph type="title"/>
          </p:nvPr>
        </p:nvSpPr>
        <p:spPr/>
        <p:txBody>
          <a:bodyPr/>
          <a:lstStyle/>
          <a:p>
            <a:r>
              <a:rPr lang="en-GB" altLang="en-US" sz="4000" b="1">
                <a:solidFill>
                  <a:srgbClr val="FFFF00"/>
                </a:solidFill>
              </a:rPr>
              <a:t>Migrations Of The 12 Tribes Of Israel</a:t>
            </a:r>
          </a:p>
        </p:txBody>
      </p:sp>
      <p:pic>
        <p:nvPicPr>
          <p:cNvPr id="78851" name="Picture 3">
            <a:extLst>
              <a:ext uri="{FF2B5EF4-FFF2-40B4-BE49-F238E27FC236}">
                <a16:creationId xmlns:a16="http://schemas.microsoft.com/office/drawing/2014/main" id="{0C69C48C-B46F-4B2B-A1E4-DE81183647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15" t="1598" r="4321" b="3923"/>
          <a:stretch>
            <a:fillRect/>
          </a:stretch>
        </p:blipFill>
        <p:spPr bwMode="auto">
          <a:xfrm>
            <a:off x="468313" y="1773238"/>
            <a:ext cx="2881312" cy="4319587"/>
          </a:xfrm>
          <a:prstGeom prst="rect">
            <a:avLst/>
          </a:prstGeom>
          <a:noFill/>
          <a:extLst>
            <a:ext uri="{909E8E84-426E-40DD-AFC4-6F175D3DCCD1}">
              <a14:hiddenFill xmlns:a14="http://schemas.microsoft.com/office/drawing/2010/main">
                <a:solidFill>
                  <a:srgbClr val="FFFFFF"/>
                </a:solidFill>
              </a14:hiddenFill>
            </a:ext>
          </a:extLst>
        </p:spPr>
      </p:pic>
      <p:sp>
        <p:nvSpPr>
          <p:cNvPr id="78852" name="Text Box 4">
            <a:extLst>
              <a:ext uri="{FF2B5EF4-FFF2-40B4-BE49-F238E27FC236}">
                <a16:creationId xmlns:a16="http://schemas.microsoft.com/office/drawing/2014/main" id="{87536DFF-F5EB-4815-A020-E9D0290B1DFE}"/>
              </a:ext>
            </a:extLst>
          </p:cNvPr>
          <p:cNvSpPr txBox="1">
            <a:spLocks noChangeArrowheads="1"/>
          </p:cNvSpPr>
          <p:nvPr/>
        </p:nvSpPr>
        <p:spPr bwMode="auto">
          <a:xfrm>
            <a:off x="3924300" y="2781300"/>
            <a:ext cx="5040313"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b="1" i="1">
                <a:solidFill>
                  <a:srgbClr val="00FFFF"/>
                </a:solidFill>
                <a:effectLst>
                  <a:outerShdw blurRad="38100" dist="38100" dir="2700000" algn="tl">
                    <a:srgbClr val="000000"/>
                  </a:outerShdw>
                </a:effectLst>
              </a:rPr>
              <a:t>“But they shall fly upon the shoulders of the Philistines toward the west; they shall spoil them of the east together: they shall lay their hand upon Edom and Moab; and the children of Ammon shall obey them.”</a:t>
            </a:r>
            <a:r>
              <a:rPr lang="en-GB" altLang="en-US" sz="2400" b="1">
                <a:solidFill>
                  <a:srgbClr val="FFCC00"/>
                </a:solidFill>
              </a:rPr>
              <a:t> </a:t>
            </a:r>
          </a:p>
        </p:txBody>
      </p:sp>
      <p:sp>
        <p:nvSpPr>
          <p:cNvPr id="78853" name="Text Box 5">
            <a:extLst>
              <a:ext uri="{FF2B5EF4-FFF2-40B4-BE49-F238E27FC236}">
                <a16:creationId xmlns:a16="http://schemas.microsoft.com/office/drawing/2014/main" id="{34FF86F2-84B3-48F9-8844-DB69817A0F5F}"/>
              </a:ext>
            </a:extLst>
          </p:cNvPr>
          <p:cNvSpPr txBox="1">
            <a:spLocks noChangeArrowheads="1"/>
          </p:cNvSpPr>
          <p:nvPr/>
        </p:nvSpPr>
        <p:spPr bwMode="auto">
          <a:xfrm>
            <a:off x="3924300" y="1773238"/>
            <a:ext cx="52197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800" b="1">
                <a:solidFill>
                  <a:schemeClr val="hlink"/>
                </a:solidFill>
                <a:effectLst>
                  <a:outerShdw blurRad="38100" dist="38100" dir="2700000" algn="tl">
                    <a:srgbClr val="000000"/>
                  </a:outerShdw>
                </a:effectLst>
              </a:rPr>
              <a:t>Isaiah, Chapter 11 Verse 14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8852"/>
                                        </p:tgtEl>
                                        <p:attrNameLst>
                                          <p:attrName>style.visibility</p:attrName>
                                        </p:attrNameLst>
                                      </p:cBhvr>
                                      <p:to>
                                        <p:strVal val="visible"/>
                                      </p:to>
                                    </p:set>
                                    <p:anim calcmode="discrete" valueType="clr">
                                      <p:cBhvr override="childStyle">
                                        <p:cTn id="7" dur="80"/>
                                        <p:tgtEl>
                                          <p:spTgt spid="7885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8852"/>
                                        </p:tgtEl>
                                        <p:attrNameLst>
                                          <p:attrName>fillcolor</p:attrName>
                                        </p:attrNameLst>
                                      </p:cBhvr>
                                      <p:tavLst>
                                        <p:tav tm="0">
                                          <p:val>
                                            <p:clrVal>
                                              <a:schemeClr val="accent2"/>
                                            </p:clrVal>
                                          </p:val>
                                        </p:tav>
                                        <p:tav tm="50000">
                                          <p:val>
                                            <p:clrVal>
                                              <a:schemeClr val="hlink"/>
                                            </p:clrVal>
                                          </p:val>
                                        </p:tav>
                                      </p:tavLst>
                                    </p:anim>
                                    <p:set>
                                      <p:cBhvr>
                                        <p:cTn id="9" dur="80"/>
                                        <p:tgtEl>
                                          <p:spTgt spid="7885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2" name="Picture 2">
            <a:extLst>
              <a:ext uri="{FF2B5EF4-FFF2-40B4-BE49-F238E27FC236}">
                <a16:creationId xmlns:a16="http://schemas.microsoft.com/office/drawing/2014/main" id="{00A52A11-1270-4FEF-9F37-9342CFBA5B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
            <a:ext cx="9144000" cy="6896100"/>
          </a:xfrm>
          <a:prstGeom prst="rect">
            <a:avLst/>
          </a:prstGeom>
          <a:noFill/>
          <a:extLst>
            <a:ext uri="{909E8E84-426E-40DD-AFC4-6F175D3DCCD1}">
              <a14:hiddenFill xmlns:a14="http://schemas.microsoft.com/office/drawing/2010/main">
                <a:solidFill>
                  <a:srgbClr val="FFFFFF"/>
                </a:solidFill>
              </a14:hiddenFill>
            </a:ext>
          </a:extLst>
        </p:spPr>
      </p:pic>
      <p:sp>
        <p:nvSpPr>
          <p:cNvPr id="179203" name="WordArt 3">
            <a:extLst>
              <a:ext uri="{FF2B5EF4-FFF2-40B4-BE49-F238E27FC236}">
                <a16:creationId xmlns:a16="http://schemas.microsoft.com/office/drawing/2014/main" id="{E594FC28-FC5C-4953-8EE9-DF0ACB47F894}"/>
              </a:ext>
            </a:extLst>
          </p:cNvPr>
          <p:cNvSpPr>
            <a:spLocks noChangeArrowheads="1" noChangeShapeType="1" noTextEdit="1"/>
          </p:cNvSpPr>
          <p:nvPr/>
        </p:nvSpPr>
        <p:spPr bwMode="auto">
          <a:xfrm>
            <a:off x="1331913" y="549275"/>
            <a:ext cx="6408737" cy="42481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panose="020B0806030902050204" pitchFamily="34" charset="0"/>
              </a:rPr>
              <a:t>The Chronicles Of The </a:t>
            </a:r>
          </a:p>
          <a:p>
            <a:pPr algn="ctr"/>
            <a:r>
              <a:rPr lang="en-US"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panose="020B0806030902050204" pitchFamily="34" charset="0"/>
              </a:rPr>
              <a:t>Migrations Of The </a:t>
            </a:r>
          </a:p>
          <a:p>
            <a:pPr algn="ctr"/>
            <a:r>
              <a:rPr lang="en-US"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panose="020B0806030902050204" pitchFamily="34" charset="0"/>
              </a:rPr>
              <a:t>Twelve Tribes Of Israel </a:t>
            </a:r>
          </a:p>
          <a:p>
            <a:pPr algn="ctr"/>
            <a:r>
              <a:rPr lang="en-US"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panose="020B0806030902050204" pitchFamily="34" charset="0"/>
              </a:rPr>
              <a:t>From The Caucasus </a:t>
            </a:r>
          </a:p>
          <a:p>
            <a:pPr algn="ctr"/>
            <a:r>
              <a:rPr lang="en-US"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panose="020B0806030902050204" pitchFamily="34" charset="0"/>
              </a:rPr>
              <a:t>Mountains Into Europe</a:t>
            </a:r>
          </a:p>
        </p:txBody>
      </p:sp>
      <p:sp>
        <p:nvSpPr>
          <p:cNvPr id="179204" name="Text Box 4">
            <a:extLst>
              <a:ext uri="{FF2B5EF4-FFF2-40B4-BE49-F238E27FC236}">
                <a16:creationId xmlns:a16="http://schemas.microsoft.com/office/drawing/2014/main" id="{876A91B3-028B-4E88-82E7-9E62632458A9}"/>
              </a:ext>
            </a:extLst>
          </p:cNvPr>
          <p:cNvSpPr txBox="1">
            <a:spLocks noChangeArrowheads="1"/>
          </p:cNvSpPr>
          <p:nvPr/>
        </p:nvSpPr>
        <p:spPr bwMode="auto">
          <a:xfrm>
            <a:off x="1023938" y="5032375"/>
            <a:ext cx="49879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a:p>
        </p:txBody>
      </p:sp>
      <p:sp>
        <p:nvSpPr>
          <p:cNvPr id="179205" name="Text Box 5">
            <a:extLst>
              <a:ext uri="{FF2B5EF4-FFF2-40B4-BE49-F238E27FC236}">
                <a16:creationId xmlns:a16="http://schemas.microsoft.com/office/drawing/2014/main" id="{865CF13A-D497-4450-A1C5-F6845F76E76C}"/>
              </a:ext>
            </a:extLst>
          </p:cNvPr>
          <p:cNvSpPr txBox="1">
            <a:spLocks noChangeArrowheads="1"/>
          </p:cNvSpPr>
          <p:nvPr/>
        </p:nvSpPr>
        <p:spPr bwMode="auto">
          <a:xfrm>
            <a:off x="0" y="4797425"/>
            <a:ext cx="91440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4800" b="1">
                <a:solidFill>
                  <a:srgbClr val="00FF00"/>
                </a:solidFill>
                <a:effectLst>
                  <a:outerShdw blurRad="38100" dist="38100" dir="2700000" algn="tl">
                    <a:srgbClr val="000000"/>
                  </a:outerShdw>
                </a:effectLst>
              </a:rPr>
              <a:t>By                                                        Pastor Eli James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179203"/>
                                        </p:tgtEl>
                                        <p:attrNameLst>
                                          <p:attrName>style.visibility</p:attrName>
                                        </p:attrNameLst>
                                      </p:cBhvr>
                                      <p:to>
                                        <p:strVal val="visible"/>
                                      </p:to>
                                    </p:set>
                                    <p:anim calcmode="lin" valueType="num">
                                      <p:cBhvr additive="base">
                                        <p:cTn id="7" dur="500" fill="hold"/>
                                        <p:tgtEl>
                                          <p:spTgt spid="179203"/>
                                        </p:tgtEl>
                                        <p:attrNameLst>
                                          <p:attrName>ppt_x</p:attrName>
                                        </p:attrNameLst>
                                      </p:cBhvr>
                                      <p:tavLst>
                                        <p:tav tm="0">
                                          <p:val>
                                            <p:strVal val="#ppt_x"/>
                                          </p:val>
                                        </p:tav>
                                        <p:tav tm="100000">
                                          <p:val>
                                            <p:strVal val="#ppt_x"/>
                                          </p:val>
                                        </p:tav>
                                      </p:tavLst>
                                    </p:anim>
                                    <p:anim calcmode="lin" valueType="num">
                                      <p:cBhvr additive="base">
                                        <p:cTn id="8" dur="500" fill="hold"/>
                                        <p:tgtEl>
                                          <p:spTgt spid="179203"/>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iterate type="lt">
                                    <p:tmPct val="10000"/>
                                  </p:iterate>
                                  <p:childTnLst>
                                    <p:set>
                                      <p:cBhvr>
                                        <p:cTn id="12" dur="1" fill="hold">
                                          <p:stCondLst>
                                            <p:cond delay="0"/>
                                          </p:stCondLst>
                                        </p:cTn>
                                        <p:tgtEl>
                                          <p:spTgt spid="179205"/>
                                        </p:tgtEl>
                                        <p:attrNameLst>
                                          <p:attrName>style.visibility</p:attrName>
                                        </p:attrNameLst>
                                      </p:cBhvr>
                                      <p:to>
                                        <p:strVal val="visible"/>
                                      </p:to>
                                    </p:set>
                                    <p:anim calcmode="lin" valueType="num">
                                      <p:cBhvr additive="base">
                                        <p:cTn id="13" dur="500" fill="hold"/>
                                        <p:tgtEl>
                                          <p:spTgt spid="179205"/>
                                        </p:tgtEl>
                                        <p:attrNameLst>
                                          <p:attrName>ppt_x</p:attrName>
                                        </p:attrNameLst>
                                      </p:cBhvr>
                                      <p:tavLst>
                                        <p:tav tm="0">
                                          <p:val>
                                            <p:strVal val="#ppt_x"/>
                                          </p:val>
                                        </p:tav>
                                        <p:tav tm="100000">
                                          <p:val>
                                            <p:strVal val="#ppt_x"/>
                                          </p:val>
                                        </p:tav>
                                      </p:tavLst>
                                    </p:anim>
                                    <p:anim calcmode="lin" valueType="num">
                                      <p:cBhvr additive="base">
                                        <p:cTn id="14" dur="500" fill="hold"/>
                                        <p:tgtEl>
                                          <p:spTgt spid="17920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0" name="Picture 2">
            <a:extLst>
              <a:ext uri="{FF2B5EF4-FFF2-40B4-BE49-F238E27FC236}">
                <a16:creationId xmlns:a16="http://schemas.microsoft.com/office/drawing/2014/main" id="{91BD8B96-24D9-4762-A92E-4679DD5F15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
            <a:ext cx="9144000" cy="6896100"/>
          </a:xfrm>
          <a:prstGeom prst="rect">
            <a:avLst/>
          </a:prstGeom>
          <a:noFill/>
          <a:extLst>
            <a:ext uri="{909E8E84-426E-40DD-AFC4-6F175D3DCCD1}">
              <a14:hiddenFill xmlns:a14="http://schemas.microsoft.com/office/drawing/2010/main">
                <a:solidFill>
                  <a:srgbClr val="FFFFFF"/>
                </a:solidFill>
              </a14:hiddenFill>
            </a:ext>
          </a:extLst>
        </p:spPr>
      </p:pic>
      <p:sp>
        <p:nvSpPr>
          <p:cNvPr id="181251" name="WordArt 3">
            <a:extLst>
              <a:ext uri="{FF2B5EF4-FFF2-40B4-BE49-F238E27FC236}">
                <a16:creationId xmlns:a16="http://schemas.microsoft.com/office/drawing/2014/main" id="{91F38E78-5533-4896-A2F8-F9315C25B440}"/>
              </a:ext>
            </a:extLst>
          </p:cNvPr>
          <p:cNvSpPr>
            <a:spLocks noChangeArrowheads="1" noChangeShapeType="1" noTextEdit="1"/>
          </p:cNvSpPr>
          <p:nvPr/>
        </p:nvSpPr>
        <p:spPr bwMode="auto">
          <a:xfrm>
            <a:off x="1331913" y="549275"/>
            <a:ext cx="6408737" cy="42481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panose="020B0806030902050204" pitchFamily="34" charset="0"/>
              </a:rPr>
              <a:t>Chapter One</a:t>
            </a:r>
          </a:p>
          <a:p>
            <a:pPr algn="ctr"/>
            <a:r>
              <a:rPr lang="en-US"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panose="020B0806030902050204" pitchFamily="34" charset="0"/>
              </a:rPr>
              <a:t>A House Divided</a:t>
            </a:r>
          </a:p>
        </p:txBody>
      </p:sp>
      <p:sp>
        <p:nvSpPr>
          <p:cNvPr id="181252" name="Text Box 4">
            <a:extLst>
              <a:ext uri="{FF2B5EF4-FFF2-40B4-BE49-F238E27FC236}">
                <a16:creationId xmlns:a16="http://schemas.microsoft.com/office/drawing/2014/main" id="{3978D9BF-D231-4425-9192-1F0AC9E98CBA}"/>
              </a:ext>
            </a:extLst>
          </p:cNvPr>
          <p:cNvSpPr txBox="1">
            <a:spLocks noChangeArrowheads="1"/>
          </p:cNvSpPr>
          <p:nvPr/>
        </p:nvSpPr>
        <p:spPr bwMode="auto">
          <a:xfrm>
            <a:off x="1023938" y="5032375"/>
            <a:ext cx="49879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a:p>
        </p:txBody>
      </p:sp>
      <p:sp>
        <p:nvSpPr>
          <p:cNvPr id="181253" name="Text Box 5">
            <a:extLst>
              <a:ext uri="{FF2B5EF4-FFF2-40B4-BE49-F238E27FC236}">
                <a16:creationId xmlns:a16="http://schemas.microsoft.com/office/drawing/2014/main" id="{96AAE36A-2A2C-464D-8F96-23ACFEF19186}"/>
              </a:ext>
            </a:extLst>
          </p:cNvPr>
          <p:cNvSpPr txBox="1">
            <a:spLocks noChangeArrowheads="1"/>
          </p:cNvSpPr>
          <p:nvPr/>
        </p:nvSpPr>
        <p:spPr bwMode="auto">
          <a:xfrm>
            <a:off x="0" y="4797425"/>
            <a:ext cx="91440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4800" b="1">
                <a:solidFill>
                  <a:srgbClr val="00FF00"/>
                </a:solidFill>
                <a:effectLst>
                  <a:outerShdw blurRad="38100" dist="38100" dir="2700000" algn="tl">
                    <a:srgbClr val="000000"/>
                  </a:outerShdw>
                </a:effectLst>
              </a:rPr>
              <a:t>By                                                        Pastor Eli James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181251"/>
                                        </p:tgtEl>
                                        <p:attrNameLst>
                                          <p:attrName>style.visibility</p:attrName>
                                        </p:attrNameLst>
                                      </p:cBhvr>
                                      <p:to>
                                        <p:strVal val="visible"/>
                                      </p:to>
                                    </p:set>
                                    <p:anim calcmode="lin" valueType="num">
                                      <p:cBhvr additive="base">
                                        <p:cTn id="7" dur="500" fill="hold"/>
                                        <p:tgtEl>
                                          <p:spTgt spid="181251"/>
                                        </p:tgtEl>
                                        <p:attrNameLst>
                                          <p:attrName>ppt_x</p:attrName>
                                        </p:attrNameLst>
                                      </p:cBhvr>
                                      <p:tavLst>
                                        <p:tav tm="0">
                                          <p:val>
                                            <p:strVal val="#ppt_x"/>
                                          </p:val>
                                        </p:tav>
                                        <p:tav tm="100000">
                                          <p:val>
                                            <p:strVal val="#ppt_x"/>
                                          </p:val>
                                        </p:tav>
                                      </p:tavLst>
                                    </p:anim>
                                    <p:anim calcmode="lin" valueType="num">
                                      <p:cBhvr additive="base">
                                        <p:cTn id="8" dur="500" fill="hold"/>
                                        <p:tgtEl>
                                          <p:spTgt spid="181251"/>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iterate type="lt">
                                    <p:tmPct val="10000"/>
                                  </p:iterate>
                                  <p:childTnLst>
                                    <p:set>
                                      <p:cBhvr>
                                        <p:cTn id="12" dur="1" fill="hold">
                                          <p:stCondLst>
                                            <p:cond delay="0"/>
                                          </p:stCondLst>
                                        </p:cTn>
                                        <p:tgtEl>
                                          <p:spTgt spid="181253"/>
                                        </p:tgtEl>
                                        <p:attrNameLst>
                                          <p:attrName>style.visibility</p:attrName>
                                        </p:attrNameLst>
                                      </p:cBhvr>
                                      <p:to>
                                        <p:strVal val="visible"/>
                                      </p:to>
                                    </p:set>
                                    <p:anim calcmode="lin" valueType="num">
                                      <p:cBhvr additive="base">
                                        <p:cTn id="13" dur="500" fill="hold"/>
                                        <p:tgtEl>
                                          <p:spTgt spid="181253"/>
                                        </p:tgtEl>
                                        <p:attrNameLst>
                                          <p:attrName>ppt_x</p:attrName>
                                        </p:attrNameLst>
                                      </p:cBhvr>
                                      <p:tavLst>
                                        <p:tav tm="0">
                                          <p:val>
                                            <p:strVal val="#ppt_x"/>
                                          </p:val>
                                        </p:tav>
                                        <p:tav tm="100000">
                                          <p:val>
                                            <p:strVal val="#ppt_x"/>
                                          </p:val>
                                        </p:tav>
                                      </p:tavLst>
                                    </p:anim>
                                    <p:anim calcmode="lin" valueType="num">
                                      <p:cBhvr additive="base">
                                        <p:cTn id="14" dur="500" fill="hold"/>
                                        <p:tgtEl>
                                          <p:spTgt spid="18125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EFCEA483-6528-45D7-BD87-B3CE2070C1EA}"/>
              </a:ext>
            </a:extLst>
          </p:cNvPr>
          <p:cNvSpPr>
            <a:spLocks noGrp="1" noChangeArrowheads="1"/>
          </p:cNvSpPr>
          <p:nvPr>
            <p:ph type="title"/>
          </p:nvPr>
        </p:nvSpPr>
        <p:spPr/>
        <p:txBody>
          <a:bodyPr/>
          <a:lstStyle/>
          <a:p>
            <a:r>
              <a:rPr lang="en-GB" altLang="en-US" sz="4000" b="1">
                <a:solidFill>
                  <a:srgbClr val="FFFF00"/>
                </a:solidFill>
              </a:rPr>
              <a:t>Migrations Of The 12 Tribes Of Israel</a:t>
            </a:r>
          </a:p>
        </p:txBody>
      </p:sp>
      <p:pic>
        <p:nvPicPr>
          <p:cNvPr id="79875" name="Picture 3">
            <a:extLst>
              <a:ext uri="{FF2B5EF4-FFF2-40B4-BE49-F238E27FC236}">
                <a16:creationId xmlns:a16="http://schemas.microsoft.com/office/drawing/2014/main" id="{925D4363-19EB-4C66-8895-E9CCD57AE8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15" t="1598" r="4321" b="3923"/>
          <a:stretch>
            <a:fillRect/>
          </a:stretch>
        </p:blipFill>
        <p:spPr bwMode="auto">
          <a:xfrm>
            <a:off x="468313" y="1773238"/>
            <a:ext cx="2881312" cy="4319587"/>
          </a:xfrm>
          <a:prstGeom prst="rect">
            <a:avLst/>
          </a:prstGeom>
          <a:noFill/>
          <a:extLst>
            <a:ext uri="{909E8E84-426E-40DD-AFC4-6F175D3DCCD1}">
              <a14:hiddenFill xmlns:a14="http://schemas.microsoft.com/office/drawing/2010/main">
                <a:solidFill>
                  <a:srgbClr val="FFFFFF"/>
                </a:solidFill>
              </a14:hiddenFill>
            </a:ext>
          </a:extLst>
        </p:spPr>
      </p:pic>
      <p:sp>
        <p:nvSpPr>
          <p:cNvPr id="79876" name="Text Box 4">
            <a:extLst>
              <a:ext uri="{FF2B5EF4-FFF2-40B4-BE49-F238E27FC236}">
                <a16:creationId xmlns:a16="http://schemas.microsoft.com/office/drawing/2014/main" id="{EFBA83CF-0BF3-4347-8D6D-DFF362070C89}"/>
              </a:ext>
            </a:extLst>
          </p:cNvPr>
          <p:cNvSpPr txBox="1">
            <a:spLocks noChangeArrowheads="1"/>
          </p:cNvSpPr>
          <p:nvPr/>
        </p:nvSpPr>
        <p:spPr bwMode="auto">
          <a:xfrm>
            <a:off x="3924300" y="2781300"/>
            <a:ext cx="5040313"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b="1" i="1">
                <a:solidFill>
                  <a:srgbClr val="FFFF00"/>
                </a:solidFill>
                <a:effectLst>
                  <a:outerShdw blurRad="38100" dist="38100" dir="2700000" algn="tl">
                    <a:srgbClr val="000000"/>
                  </a:outerShdw>
                </a:effectLst>
              </a:rPr>
              <a:t>“And the LORD shall utterly destroy the tongue of the Egyptian sea; and with his mighty wind shall he shake his hand over the river, and shall smite it in the seven streams, and make men go over dry shod.”</a:t>
            </a:r>
            <a:r>
              <a:rPr lang="en-GB" altLang="en-US"/>
              <a:t> </a:t>
            </a:r>
          </a:p>
        </p:txBody>
      </p:sp>
      <p:sp>
        <p:nvSpPr>
          <p:cNvPr id="79877" name="Text Box 5">
            <a:extLst>
              <a:ext uri="{FF2B5EF4-FFF2-40B4-BE49-F238E27FC236}">
                <a16:creationId xmlns:a16="http://schemas.microsoft.com/office/drawing/2014/main" id="{F4CC8013-F236-4B2A-9FBD-C9BB7D281EEB}"/>
              </a:ext>
            </a:extLst>
          </p:cNvPr>
          <p:cNvSpPr txBox="1">
            <a:spLocks noChangeArrowheads="1"/>
          </p:cNvSpPr>
          <p:nvPr/>
        </p:nvSpPr>
        <p:spPr bwMode="auto">
          <a:xfrm>
            <a:off x="3924300" y="1773238"/>
            <a:ext cx="52197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800" b="1">
                <a:solidFill>
                  <a:schemeClr val="hlink"/>
                </a:solidFill>
                <a:effectLst>
                  <a:outerShdw blurRad="38100" dist="38100" dir="2700000" algn="tl">
                    <a:srgbClr val="000000"/>
                  </a:outerShdw>
                </a:effectLst>
              </a:rPr>
              <a:t>Isaiah, Chapter 11 Verse 15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9876"/>
                                        </p:tgtEl>
                                        <p:attrNameLst>
                                          <p:attrName>style.visibility</p:attrName>
                                        </p:attrNameLst>
                                      </p:cBhvr>
                                      <p:to>
                                        <p:strVal val="visible"/>
                                      </p:to>
                                    </p:set>
                                    <p:anim calcmode="discrete" valueType="clr">
                                      <p:cBhvr override="childStyle">
                                        <p:cTn id="7" dur="80"/>
                                        <p:tgtEl>
                                          <p:spTgt spid="7987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9876"/>
                                        </p:tgtEl>
                                        <p:attrNameLst>
                                          <p:attrName>fillcolor</p:attrName>
                                        </p:attrNameLst>
                                      </p:cBhvr>
                                      <p:tavLst>
                                        <p:tav tm="0">
                                          <p:val>
                                            <p:clrVal>
                                              <a:schemeClr val="accent2"/>
                                            </p:clrVal>
                                          </p:val>
                                        </p:tav>
                                        <p:tav tm="50000">
                                          <p:val>
                                            <p:clrVal>
                                              <a:schemeClr val="hlink"/>
                                            </p:clrVal>
                                          </p:val>
                                        </p:tav>
                                      </p:tavLst>
                                    </p:anim>
                                    <p:set>
                                      <p:cBhvr>
                                        <p:cTn id="9" dur="80"/>
                                        <p:tgtEl>
                                          <p:spTgt spid="7987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84F99EC3-A5E2-405F-B6E0-B89940142D10}"/>
              </a:ext>
            </a:extLst>
          </p:cNvPr>
          <p:cNvSpPr>
            <a:spLocks noGrp="1" noChangeArrowheads="1"/>
          </p:cNvSpPr>
          <p:nvPr>
            <p:ph type="title"/>
          </p:nvPr>
        </p:nvSpPr>
        <p:spPr/>
        <p:txBody>
          <a:bodyPr/>
          <a:lstStyle/>
          <a:p>
            <a:r>
              <a:rPr lang="en-GB" altLang="en-US" sz="4000" b="1">
                <a:solidFill>
                  <a:srgbClr val="FFFF00"/>
                </a:solidFill>
              </a:rPr>
              <a:t>Migrations Of The 12 Tribes Of Israel</a:t>
            </a:r>
          </a:p>
        </p:txBody>
      </p:sp>
      <p:pic>
        <p:nvPicPr>
          <p:cNvPr id="80899" name="Picture 3">
            <a:extLst>
              <a:ext uri="{FF2B5EF4-FFF2-40B4-BE49-F238E27FC236}">
                <a16:creationId xmlns:a16="http://schemas.microsoft.com/office/drawing/2014/main" id="{F2D42282-6561-437C-A1B6-94360C33CE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15" t="1598" r="4321" b="3923"/>
          <a:stretch>
            <a:fillRect/>
          </a:stretch>
        </p:blipFill>
        <p:spPr bwMode="auto">
          <a:xfrm>
            <a:off x="468313" y="1773238"/>
            <a:ext cx="2881312" cy="4319587"/>
          </a:xfrm>
          <a:prstGeom prst="rect">
            <a:avLst/>
          </a:prstGeom>
          <a:noFill/>
          <a:extLst>
            <a:ext uri="{909E8E84-426E-40DD-AFC4-6F175D3DCCD1}">
              <a14:hiddenFill xmlns:a14="http://schemas.microsoft.com/office/drawing/2010/main">
                <a:solidFill>
                  <a:srgbClr val="FFFFFF"/>
                </a:solidFill>
              </a14:hiddenFill>
            </a:ext>
          </a:extLst>
        </p:spPr>
      </p:pic>
      <p:sp>
        <p:nvSpPr>
          <p:cNvPr id="80900" name="Text Box 4">
            <a:extLst>
              <a:ext uri="{FF2B5EF4-FFF2-40B4-BE49-F238E27FC236}">
                <a16:creationId xmlns:a16="http://schemas.microsoft.com/office/drawing/2014/main" id="{24E76AEF-605A-444E-A3F1-840E97CD51B3}"/>
              </a:ext>
            </a:extLst>
          </p:cNvPr>
          <p:cNvSpPr txBox="1">
            <a:spLocks noChangeArrowheads="1"/>
          </p:cNvSpPr>
          <p:nvPr/>
        </p:nvSpPr>
        <p:spPr bwMode="auto">
          <a:xfrm>
            <a:off x="3924300" y="2781300"/>
            <a:ext cx="5040313"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800" b="1" i="1">
                <a:solidFill>
                  <a:srgbClr val="00FF00"/>
                </a:solidFill>
                <a:effectLst>
                  <a:outerShdw blurRad="38100" dist="38100" dir="2700000" algn="tl">
                    <a:srgbClr val="000000"/>
                  </a:outerShdw>
                </a:effectLst>
              </a:rPr>
              <a:t>“</a:t>
            </a:r>
            <a:r>
              <a:rPr lang="en-GB" altLang="en-US" sz="2800" b="1" i="1" u="sng">
                <a:solidFill>
                  <a:srgbClr val="00FF00"/>
                </a:solidFill>
                <a:effectLst>
                  <a:outerShdw blurRad="38100" dist="38100" dir="2700000" algn="tl">
                    <a:srgbClr val="000000"/>
                  </a:outerShdw>
                </a:effectLst>
              </a:rPr>
              <a:t>And there shall be an highway for the remnant of his people, which shall be left, from Assyria</a:t>
            </a:r>
            <a:r>
              <a:rPr lang="en-GB" altLang="en-US" sz="2800" b="1" i="1">
                <a:solidFill>
                  <a:srgbClr val="00FF00"/>
                </a:solidFill>
                <a:effectLst>
                  <a:outerShdw blurRad="38100" dist="38100" dir="2700000" algn="tl">
                    <a:srgbClr val="000000"/>
                  </a:outerShdw>
                </a:effectLst>
              </a:rPr>
              <a:t>;</a:t>
            </a:r>
            <a:r>
              <a:rPr lang="en-GB" altLang="en-US" sz="2400" b="1" i="1">
                <a:effectLst>
                  <a:outerShdw blurRad="38100" dist="38100" dir="2700000" algn="tl">
                    <a:srgbClr val="000000"/>
                  </a:outerShdw>
                </a:effectLst>
              </a:rPr>
              <a:t> </a:t>
            </a:r>
            <a:r>
              <a:rPr lang="en-GB" altLang="en-US" sz="2400" b="1" i="1">
                <a:solidFill>
                  <a:srgbClr val="FFFF00"/>
                </a:solidFill>
                <a:effectLst>
                  <a:outerShdw blurRad="38100" dist="38100" dir="2700000" algn="tl">
                    <a:srgbClr val="000000"/>
                  </a:outerShdw>
                </a:effectLst>
              </a:rPr>
              <a:t>like as it was to Israel in the day that he came up out of the land of Egypt.”</a:t>
            </a:r>
            <a:r>
              <a:rPr lang="en-GB" altLang="en-US">
                <a:solidFill>
                  <a:srgbClr val="FFFF00"/>
                </a:solidFill>
              </a:rPr>
              <a:t> </a:t>
            </a:r>
          </a:p>
        </p:txBody>
      </p:sp>
      <p:sp>
        <p:nvSpPr>
          <p:cNvPr id="80901" name="Text Box 5">
            <a:extLst>
              <a:ext uri="{FF2B5EF4-FFF2-40B4-BE49-F238E27FC236}">
                <a16:creationId xmlns:a16="http://schemas.microsoft.com/office/drawing/2014/main" id="{48E45CC0-4165-4FCC-B08F-D348BA2CF303}"/>
              </a:ext>
            </a:extLst>
          </p:cNvPr>
          <p:cNvSpPr txBox="1">
            <a:spLocks noChangeArrowheads="1"/>
          </p:cNvSpPr>
          <p:nvPr/>
        </p:nvSpPr>
        <p:spPr bwMode="auto">
          <a:xfrm>
            <a:off x="3924300" y="1773238"/>
            <a:ext cx="52197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800" b="1">
                <a:solidFill>
                  <a:schemeClr val="hlink"/>
                </a:solidFill>
                <a:effectLst>
                  <a:outerShdw blurRad="38100" dist="38100" dir="2700000" algn="tl">
                    <a:srgbClr val="000000"/>
                  </a:outerShdw>
                </a:effectLst>
              </a:rPr>
              <a:t>Isaiah, Chapter 11 Verse 16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0900"/>
                                        </p:tgtEl>
                                        <p:attrNameLst>
                                          <p:attrName>style.visibility</p:attrName>
                                        </p:attrNameLst>
                                      </p:cBhvr>
                                      <p:to>
                                        <p:strVal val="visible"/>
                                      </p:to>
                                    </p:set>
                                    <p:anim calcmode="discrete" valueType="clr">
                                      <p:cBhvr override="childStyle">
                                        <p:cTn id="7" dur="80"/>
                                        <p:tgtEl>
                                          <p:spTgt spid="8090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0900"/>
                                        </p:tgtEl>
                                        <p:attrNameLst>
                                          <p:attrName>fillcolor</p:attrName>
                                        </p:attrNameLst>
                                      </p:cBhvr>
                                      <p:tavLst>
                                        <p:tav tm="0">
                                          <p:val>
                                            <p:clrVal>
                                              <a:schemeClr val="accent2"/>
                                            </p:clrVal>
                                          </p:val>
                                        </p:tav>
                                        <p:tav tm="50000">
                                          <p:val>
                                            <p:clrVal>
                                              <a:schemeClr val="hlink"/>
                                            </p:clrVal>
                                          </p:val>
                                        </p:tav>
                                      </p:tavLst>
                                    </p:anim>
                                    <p:set>
                                      <p:cBhvr>
                                        <p:cTn id="9" dur="80"/>
                                        <p:tgtEl>
                                          <p:spTgt spid="8090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4">
            <a:extLst>
              <a:ext uri="{FF2B5EF4-FFF2-40B4-BE49-F238E27FC236}">
                <a16:creationId xmlns:a16="http://schemas.microsoft.com/office/drawing/2014/main" id="{651D3D2E-419A-4A39-9E21-386179EC62FA}"/>
              </a:ext>
            </a:extLst>
          </p:cNvPr>
          <p:cNvSpPr>
            <a:spLocks noGrp="1" noChangeArrowheads="1"/>
          </p:cNvSpPr>
          <p:nvPr>
            <p:ph type="title"/>
          </p:nvPr>
        </p:nvSpPr>
        <p:spPr/>
        <p:txBody>
          <a:bodyPr/>
          <a:lstStyle/>
          <a:p>
            <a:r>
              <a:rPr lang="en-GB" altLang="en-US" sz="4000" b="1">
                <a:solidFill>
                  <a:srgbClr val="FFFF00"/>
                </a:solidFill>
              </a:rPr>
              <a:t>Migrations Of The 12 Tribes Of Israel</a:t>
            </a:r>
          </a:p>
        </p:txBody>
      </p:sp>
      <p:pic>
        <p:nvPicPr>
          <p:cNvPr id="65542" name="Picture 6">
            <a:extLst>
              <a:ext uri="{FF2B5EF4-FFF2-40B4-BE49-F238E27FC236}">
                <a16:creationId xmlns:a16="http://schemas.microsoft.com/office/drawing/2014/main" id="{ABA75604-1BCB-481F-B0C2-F94751C400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916113"/>
            <a:ext cx="5461000" cy="4097337"/>
          </a:xfrm>
          <a:prstGeom prst="rect">
            <a:avLst/>
          </a:prstGeom>
          <a:noFill/>
          <a:extLst>
            <a:ext uri="{909E8E84-426E-40DD-AFC4-6F175D3DCCD1}">
              <a14:hiddenFill xmlns:a14="http://schemas.microsoft.com/office/drawing/2010/main">
                <a:solidFill>
                  <a:srgbClr val="FFFFFF"/>
                </a:solidFill>
              </a14:hiddenFill>
            </a:ext>
          </a:extLst>
        </p:spPr>
      </p:pic>
      <p:sp>
        <p:nvSpPr>
          <p:cNvPr id="65543" name="Text Box 7">
            <a:extLst>
              <a:ext uri="{FF2B5EF4-FFF2-40B4-BE49-F238E27FC236}">
                <a16:creationId xmlns:a16="http://schemas.microsoft.com/office/drawing/2014/main" id="{29D6EB1C-33B7-48E2-A46E-A9B812AC3B69}"/>
              </a:ext>
            </a:extLst>
          </p:cNvPr>
          <p:cNvSpPr txBox="1">
            <a:spLocks noChangeArrowheads="1"/>
          </p:cNvSpPr>
          <p:nvPr/>
        </p:nvSpPr>
        <p:spPr bwMode="auto">
          <a:xfrm>
            <a:off x="684213" y="1989138"/>
            <a:ext cx="3240087" cy="519112"/>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800" b="1">
                <a:solidFill>
                  <a:srgbClr val="0033CC"/>
                </a:solidFill>
                <a:effectLst>
                  <a:outerShdw blurRad="38100" dist="38100" dir="2700000" algn="tl">
                    <a:srgbClr val="C0C0C0"/>
                  </a:outerShdw>
                </a:effectLst>
              </a:rPr>
              <a:t>The Dariel Pass</a:t>
            </a:r>
          </a:p>
        </p:txBody>
      </p:sp>
      <p:sp>
        <p:nvSpPr>
          <p:cNvPr id="65544" name="Text Box 8">
            <a:extLst>
              <a:ext uri="{FF2B5EF4-FFF2-40B4-BE49-F238E27FC236}">
                <a16:creationId xmlns:a16="http://schemas.microsoft.com/office/drawing/2014/main" id="{CA7A0C72-FC42-43AE-B743-6F112D32A127}"/>
              </a:ext>
            </a:extLst>
          </p:cNvPr>
          <p:cNvSpPr txBox="1">
            <a:spLocks noChangeArrowheads="1"/>
          </p:cNvSpPr>
          <p:nvPr/>
        </p:nvSpPr>
        <p:spPr bwMode="auto">
          <a:xfrm>
            <a:off x="6227763" y="2133600"/>
            <a:ext cx="2700337" cy="301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3200" b="1">
                <a:solidFill>
                  <a:srgbClr val="00FFFF"/>
                </a:solidFill>
                <a:effectLst>
                  <a:outerShdw blurRad="38100" dist="38100" dir="2700000" algn="tl">
                    <a:srgbClr val="000000"/>
                  </a:outerShdw>
                </a:effectLst>
              </a:rPr>
              <a:t>That highway, in verse 16, is today known as the Dariel Pass.</a:t>
            </a:r>
            <a:r>
              <a:rPr lang="en-GB" altLang="en-US"/>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65542"/>
                                        </p:tgtEl>
                                        <p:attrNameLst>
                                          <p:attrName>style.visibility</p:attrName>
                                        </p:attrNameLst>
                                      </p:cBhvr>
                                      <p:to>
                                        <p:strVal val="visible"/>
                                      </p:to>
                                    </p:set>
                                    <p:animEffect transition="in" filter="circle(in)">
                                      <p:cBhvr>
                                        <p:cTn id="7" dur="2000"/>
                                        <p:tgtEl>
                                          <p:spTgt spid="655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65544">
                                            <p:txEl>
                                              <p:pRg st="0" end="0"/>
                                            </p:txEl>
                                          </p:spTgt>
                                        </p:tgtEl>
                                        <p:attrNameLst>
                                          <p:attrName>style.visibility</p:attrName>
                                        </p:attrNameLst>
                                      </p:cBhvr>
                                      <p:to>
                                        <p:strVal val="visible"/>
                                      </p:to>
                                    </p:set>
                                    <p:anim calcmode="discrete" valueType="clr">
                                      <p:cBhvr override="childStyle">
                                        <p:cTn id="12" dur="80"/>
                                        <p:tgtEl>
                                          <p:spTgt spid="6554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5544">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6554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Mountain Top</Template>
  <TotalTime>1146</TotalTime>
  <Words>2558</Words>
  <Application>Microsoft Office PowerPoint</Application>
  <PresentationFormat>On-screen Show (4:3)</PresentationFormat>
  <Paragraphs>175</Paragraphs>
  <Slides>61</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61</vt:i4>
      </vt:variant>
    </vt:vector>
  </HeadingPairs>
  <TitlesOfParts>
    <vt:vector size="65" baseType="lpstr">
      <vt:lpstr>Arial</vt:lpstr>
      <vt:lpstr>Wingdings</vt:lpstr>
      <vt:lpstr>Alfredo's Dance</vt:lpstr>
      <vt:lpstr>Mountain Top</vt:lpstr>
      <vt:lpstr>PowerPoint Presentation</vt:lpstr>
      <vt:lpstr>Migrations Of The 12 Tribes Of Israel</vt:lpstr>
      <vt:lpstr>Migrations Of The 12 Tribes Of Israel</vt:lpstr>
      <vt:lpstr>Migrations Of The 12 Tribes Of Israel</vt:lpstr>
      <vt:lpstr>Migrations Of The 12 Tribes Of Israel</vt:lpstr>
      <vt:lpstr>Migrations Of The 12 Tribes Of Israel</vt:lpstr>
      <vt:lpstr>Migrations Of The 12 Tribes Of Israel</vt:lpstr>
      <vt:lpstr>Migrations Of The 12 Tribes Of Israel</vt:lpstr>
      <vt:lpstr>Migrations Of The 12 Tribes Of Israel</vt:lpstr>
      <vt:lpstr>Migrations Of The 12 Tribes Of Israel</vt:lpstr>
      <vt:lpstr>Migrations Of The 12 Tribes Of Israel</vt:lpstr>
      <vt:lpstr>PowerPoint Presentation</vt:lpstr>
      <vt:lpstr>Migrations Of The 12 Tribes Of Israel</vt:lpstr>
      <vt:lpstr>Migrations Of The 12 Tribes Of Israel</vt:lpstr>
      <vt:lpstr>Migrations Of The 12 Tribes Of Israel</vt:lpstr>
      <vt:lpstr>Migrations Of The 12 Tribes Of Israel</vt:lpstr>
      <vt:lpstr>Migrations Of The 12 Tribes Of Israel</vt:lpstr>
      <vt:lpstr>Migrations Of The 12 Tribes Of Israel</vt:lpstr>
      <vt:lpstr>Migrations Of The 12 Tribes Of Israel</vt:lpstr>
      <vt:lpstr>Migrations Of The 12 Tribes Of Israel</vt:lpstr>
      <vt:lpstr>Migrations Of The 12 Tribes Of Israel</vt:lpstr>
      <vt:lpstr>Migrations Of The 12 Tribes Of Israel</vt:lpstr>
      <vt:lpstr>Migrations Of The 12 Tribes Of Israel</vt:lpstr>
      <vt:lpstr>Migrations Of The 12 Tribes Of Israel</vt:lpstr>
      <vt:lpstr>Migrations Of The 12 Tribes Of Israel</vt:lpstr>
      <vt:lpstr>Migrations Of The 12 Tribes Of Israel</vt:lpstr>
      <vt:lpstr>Migrations Of The 12 Tribes Of Israel</vt:lpstr>
      <vt:lpstr>Migrations Of The 12 Tribes Of Israel</vt:lpstr>
      <vt:lpstr>Migrations Of The 12 Tribes Of Israel</vt:lpstr>
      <vt:lpstr>Migrations Of The 12 Tribes Of Israel</vt:lpstr>
      <vt:lpstr>Migrations Of The 12 Tribes Of Israel</vt:lpstr>
      <vt:lpstr>Migrations Of The 12 Tribes Of Israel</vt:lpstr>
      <vt:lpstr>Migrations Of The 12 Tribes Of Israel</vt:lpstr>
      <vt:lpstr>Migrations Of The 12 Tribes Of Israel</vt:lpstr>
      <vt:lpstr>Migrations Of The 12 Tribes Of Israel</vt:lpstr>
      <vt:lpstr>Migrations Of The 12 Tribes Of Israel</vt:lpstr>
      <vt:lpstr>Migrations Of The 12 Tribes Of Israel</vt:lpstr>
      <vt:lpstr>Migrations Of The 12 Tribes Of Israel</vt:lpstr>
      <vt:lpstr>Migrations Of The 12 Tribes Of Israel</vt:lpstr>
      <vt:lpstr>Migrations Of The 12 Tribes Of Israel</vt:lpstr>
      <vt:lpstr>Migrations Of The 12 Tribes Of Israel</vt:lpstr>
      <vt:lpstr>Migrations Of The 12 Tribes Of Israel</vt:lpstr>
      <vt:lpstr>Migrations Of The 12 Tribes Of Israel</vt:lpstr>
      <vt:lpstr>Migrations Of The 12 Tribes Of Israel</vt:lpstr>
      <vt:lpstr>Migrations Of The 12 Tribes Of Israel</vt:lpstr>
      <vt:lpstr>Migrations Of The 12 Tribes Of Israel</vt:lpstr>
      <vt:lpstr>Migrations Of The 12 Tribes Of Israel</vt:lpstr>
      <vt:lpstr>Migrations Of The 12 Tribes Of Israel</vt:lpstr>
      <vt:lpstr>Migrations Of The 12 Tribes Of Israel</vt:lpstr>
      <vt:lpstr>Migrations Of The 12 Tribes Of Israel</vt:lpstr>
      <vt:lpstr>Migrations Of The 12 Tribes Of Israel</vt:lpstr>
      <vt:lpstr>Migrations Of The 12 Tribes Of Israel</vt:lpstr>
      <vt:lpstr>Migrations Of The 12 Tribes Of Israel</vt:lpstr>
      <vt:lpstr>Migrations Of The 12 Tribes Of Israel</vt:lpstr>
      <vt:lpstr>Migrations Of The 12 Tribes Of Israel</vt:lpstr>
      <vt:lpstr>Migrations Of The 12 Tribes Of Israel</vt:lpstr>
      <vt:lpstr>Migrations Of The 12 Tribes Of Israel</vt:lpstr>
      <vt:lpstr>Migrations Of The 12 Tribes Of Israel</vt:lpstr>
      <vt:lpstr>Migrations Of The 12 Tribes Of Israel</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Israel’s Migrations</dc:title>
  <dc:creator>Pead</dc:creator>
  <cp:lastModifiedBy>Bro H</cp:lastModifiedBy>
  <cp:revision>25</cp:revision>
  <dcterms:created xsi:type="dcterms:W3CDTF">2008-11-29T08:52:58Z</dcterms:created>
  <dcterms:modified xsi:type="dcterms:W3CDTF">2021-04-17T18:15:06Z</dcterms:modified>
</cp:coreProperties>
</file>