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06"/>
  </p:notesMasterIdLst>
  <p:sldIdLst>
    <p:sldId id="257" r:id="rId2"/>
    <p:sldId id="258" r:id="rId3"/>
    <p:sldId id="259" r:id="rId4"/>
    <p:sldId id="279" r:id="rId5"/>
    <p:sldId id="280" r:id="rId6"/>
    <p:sldId id="361" r:id="rId7"/>
    <p:sldId id="281" r:id="rId8"/>
    <p:sldId id="373" r:id="rId9"/>
    <p:sldId id="417" r:id="rId10"/>
    <p:sldId id="384" r:id="rId11"/>
    <p:sldId id="359" r:id="rId12"/>
    <p:sldId id="360" r:id="rId13"/>
    <p:sldId id="362" r:id="rId14"/>
    <p:sldId id="363" r:id="rId15"/>
    <p:sldId id="364" r:id="rId16"/>
    <p:sldId id="376" r:id="rId17"/>
    <p:sldId id="369" r:id="rId18"/>
    <p:sldId id="368" r:id="rId19"/>
    <p:sldId id="371" r:id="rId20"/>
    <p:sldId id="367" r:id="rId21"/>
    <p:sldId id="380" r:id="rId22"/>
    <p:sldId id="382" r:id="rId23"/>
    <p:sldId id="370" r:id="rId24"/>
    <p:sldId id="372" r:id="rId25"/>
    <p:sldId id="418" r:id="rId26"/>
    <p:sldId id="374" r:id="rId27"/>
    <p:sldId id="365" r:id="rId28"/>
    <p:sldId id="419" r:id="rId29"/>
    <p:sldId id="387" r:id="rId30"/>
    <p:sldId id="402" r:id="rId31"/>
    <p:sldId id="420" r:id="rId32"/>
    <p:sldId id="405" r:id="rId33"/>
    <p:sldId id="421" r:id="rId34"/>
    <p:sldId id="403" r:id="rId35"/>
    <p:sldId id="388" r:id="rId36"/>
    <p:sldId id="423" r:id="rId37"/>
    <p:sldId id="422" r:id="rId38"/>
    <p:sldId id="385" r:id="rId39"/>
    <p:sldId id="404" r:id="rId40"/>
    <p:sldId id="381" r:id="rId41"/>
    <p:sldId id="366" r:id="rId42"/>
    <p:sldId id="389" r:id="rId43"/>
    <p:sldId id="407" r:id="rId44"/>
    <p:sldId id="424" r:id="rId45"/>
    <p:sldId id="408" r:id="rId46"/>
    <p:sldId id="478" r:id="rId47"/>
    <p:sldId id="476" r:id="rId48"/>
    <p:sldId id="479" r:id="rId49"/>
    <p:sldId id="480" r:id="rId50"/>
    <p:sldId id="396" r:id="rId51"/>
    <p:sldId id="397" r:id="rId52"/>
    <p:sldId id="425" r:id="rId53"/>
    <p:sldId id="398" r:id="rId54"/>
    <p:sldId id="426" r:id="rId55"/>
    <p:sldId id="416" r:id="rId56"/>
    <p:sldId id="427" r:id="rId57"/>
    <p:sldId id="399" r:id="rId58"/>
    <p:sldId id="428" r:id="rId59"/>
    <p:sldId id="400" r:id="rId60"/>
    <p:sldId id="429" r:id="rId61"/>
    <p:sldId id="292" r:id="rId62"/>
    <p:sldId id="333" r:id="rId63"/>
    <p:sldId id="430" r:id="rId64"/>
    <p:sldId id="334" r:id="rId65"/>
    <p:sldId id="353" r:id="rId66"/>
    <p:sldId id="431" r:id="rId67"/>
    <p:sldId id="352" r:id="rId68"/>
    <p:sldId id="335" r:id="rId69"/>
    <p:sldId id="346" r:id="rId70"/>
    <p:sldId id="336" r:id="rId71"/>
    <p:sldId id="308" r:id="rId72"/>
    <p:sldId id="287" r:id="rId73"/>
    <p:sldId id="432" r:id="rId74"/>
    <p:sldId id="288" r:id="rId75"/>
    <p:sldId id="304" r:id="rId76"/>
    <p:sldId id="309" r:id="rId77"/>
    <p:sldId id="434" r:id="rId78"/>
    <p:sldId id="350" r:id="rId79"/>
    <p:sldId id="433" r:id="rId80"/>
    <p:sldId id="349" r:id="rId81"/>
    <p:sldId id="305" r:id="rId82"/>
    <p:sldId id="435" r:id="rId83"/>
    <p:sldId id="348" r:id="rId84"/>
    <p:sldId id="310" r:id="rId85"/>
    <p:sldId id="436" r:id="rId86"/>
    <p:sldId id="293" r:id="rId87"/>
    <p:sldId id="290" r:id="rId88"/>
    <p:sldId id="294" r:id="rId89"/>
    <p:sldId id="347" r:id="rId90"/>
    <p:sldId id="316" r:id="rId91"/>
    <p:sldId id="319" r:id="rId92"/>
    <p:sldId id="317" r:id="rId93"/>
    <p:sldId id="438" r:id="rId94"/>
    <p:sldId id="437" r:id="rId95"/>
    <p:sldId id="439" r:id="rId96"/>
    <p:sldId id="291" r:id="rId97"/>
    <p:sldId id="323" r:id="rId98"/>
    <p:sldId id="318" r:id="rId99"/>
    <p:sldId id="409" r:id="rId100"/>
    <p:sldId id="440" r:id="rId101"/>
    <p:sldId id="441" r:id="rId102"/>
    <p:sldId id="302" r:id="rId103"/>
    <p:sldId id="337" r:id="rId104"/>
    <p:sldId id="338" r:id="rId105"/>
    <p:sldId id="339" r:id="rId106"/>
    <p:sldId id="340" r:id="rId107"/>
    <p:sldId id="341" r:id="rId108"/>
    <p:sldId id="342" r:id="rId109"/>
    <p:sldId id="343" r:id="rId110"/>
    <p:sldId id="344" r:id="rId111"/>
    <p:sldId id="345" r:id="rId112"/>
    <p:sldId id="303" r:id="rId113"/>
    <p:sldId id="332" r:id="rId114"/>
    <p:sldId id="442" r:id="rId115"/>
    <p:sldId id="331" r:id="rId116"/>
    <p:sldId id="286" r:id="rId117"/>
    <p:sldId id="390" r:id="rId118"/>
    <p:sldId id="330" r:id="rId119"/>
    <p:sldId id="267" r:id="rId120"/>
    <p:sldId id="268" r:id="rId121"/>
    <p:sldId id="269" r:id="rId122"/>
    <p:sldId id="443" r:id="rId123"/>
    <p:sldId id="270" r:id="rId124"/>
    <p:sldId id="271" r:id="rId125"/>
    <p:sldId id="444" r:id="rId126"/>
    <p:sldId id="445" r:id="rId127"/>
    <p:sldId id="272" r:id="rId128"/>
    <p:sldId id="273" r:id="rId129"/>
    <p:sldId id="354" r:id="rId130"/>
    <p:sldId id="274" r:id="rId131"/>
    <p:sldId id="275" r:id="rId132"/>
    <p:sldId id="446" r:id="rId133"/>
    <p:sldId id="276" r:id="rId134"/>
    <p:sldId id="277" r:id="rId135"/>
    <p:sldId id="447" r:id="rId136"/>
    <p:sldId id="326" r:id="rId137"/>
    <p:sldId id="448" r:id="rId138"/>
    <p:sldId id="278" r:id="rId139"/>
    <p:sldId id="449" r:id="rId140"/>
    <p:sldId id="406" r:id="rId141"/>
    <p:sldId id="351" r:id="rId142"/>
    <p:sldId id="297" r:id="rId143"/>
    <p:sldId id="263" r:id="rId144"/>
    <p:sldId id="392" r:id="rId145"/>
    <p:sldId id="295" r:id="rId146"/>
    <p:sldId id="450" r:id="rId147"/>
    <p:sldId id="393" r:id="rId148"/>
    <p:sldId id="394" r:id="rId149"/>
    <p:sldId id="451" r:id="rId150"/>
    <p:sldId id="395" r:id="rId151"/>
    <p:sldId id="296" r:id="rId152"/>
    <p:sldId id="264" r:id="rId153"/>
    <p:sldId id="262" r:id="rId154"/>
    <p:sldId id="452" r:id="rId155"/>
    <p:sldId id="261" r:id="rId156"/>
    <p:sldId id="453" r:id="rId157"/>
    <p:sldId id="265" r:id="rId158"/>
    <p:sldId id="454" r:id="rId159"/>
    <p:sldId id="266" r:id="rId160"/>
    <p:sldId id="414" r:id="rId161"/>
    <p:sldId id="455" r:id="rId162"/>
    <p:sldId id="412" r:id="rId163"/>
    <p:sldId id="456" r:id="rId164"/>
    <p:sldId id="413" r:id="rId165"/>
    <p:sldId id="457" r:id="rId166"/>
    <p:sldId id="415" r:id="rId167"/>
    <p:sldId id="458" r:id="rId168"/>
    <p:sldId id="459" r:id="rId169"/>
    <p:sldId id="461" r:id="rId170"/>
    <p:sldId id="300" r:id="rId171"/>
    <p:sldId id="460" r:id="rId172"/>
    <p:sldId id="411" r:id="rId173"/>
    <p:sldId id="282" r:id="rId174"/>
    <p:sldId id="283" r:id="rId175"/>
    <p:sldId id="462" r:id="rId176"/>
    <p:sldId id="284" r:id="rId177"/>
    <p:sldId id="463" r:id="rId178"/>
    <p:sldId id="285" r:id="rId179"/>
    <p:sldId id="464" r:id="rId180"/>
    <p:sldId id="298" r:id="rId181"/>
    <p:sldId id="465" r:id="rId182"/>
    <p:sldId id="299" r:id="rId183"/>
    <p:sldId id="329" r:id="rId184"/>
    <p:sldId id="327" r:id="rId185"/>
    <p:sldId id="328" r:id="rId186"/>
    <p:sldId id="468" r:id="rId187"/>
    <p:sldId id="467" r:id="rId188"/>
    <p:sldId id="466" r:id="rId189"/>
    <p:sldId id="356" r:id="rId190"/>
    <p:sldId id="469" r:id="rId191"/>
    <p:sldId id="378" r:id="rId192"/>
    <p:sldId id="355" r:id="rId193"/>
    <p:sldId id="379" r:id="rId194"/>
    <p:sldId id="357" r:id="rId195"/>
    <p:sldId id="471" r:id="rId196"/>
    <p:sldId id="472" r:id="rId197"/>
    <p:sldId id="473" r:id="rId198"/>
    <p:sldId id="474" r:id="rId199"/>
    <p:sldId id="358" r:id="rId200"/>
    <p:sldId id="401" r:id="rId201"/>
    <p:sldId id="410" r:id="rId202"/>
    <p:sldId id="475" r:id="rId203"/>
    <p:sldId id="301" r:id="rId204"/>
    <p:sldId id="260" r:id="rId205"/>
  </p:sldIdLst>
  <p:sldSz cx="9144000" cy="6858000" type="screen4x3"/>
  <p:notesSz cx="6858000" cy="9144000"/>
  <p:defaultTextStyle>
    <a:defPPr>
      <a:defRPr lang="en-GB"/>
    </a:defPPr>
    <a:lvl1pPr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00"/>
    <a:srgbClr val="00FFFF"/>
    <a:srgbClr val="FF00FF"/>
    <a:srgbClr val="00FFCC"/>
    <a:srgbClr val="CC9900"/>
    <a:srgbClr val="FD13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17" autoAdjust="0"/>
    <p:restoredTop sz="94737" autoAdjust="0"/>
  </p:normalViewPr>
  <p:slideViewPr>
    <p:cSldViewPr>
      <p:cViewPr>
        <p:scale>
          <a:sx n="60" d="100"/>
          <a:sy n="60" d="100"/>
        </p:scale>
        <p:origin x="-112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notesMaster" Target="notesMasters/notesMaster1.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1A6AD40-BC82-4524-AA6E-15849123B5B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latin typeface="Arial" charset="0"/>
                <a:cs typeface="Arial" charset="0"/>
              </a:defRPr>
            </a:lvl1pPr>
          </a:lstStyle>
          <a:p>
            <a:pPr>
              <a:defRPr/>
            </a:pPr>
            <a:endParaRPr lang="en-GB"/>
          </a:p>
        </p:txBody>
      </p:sp>
      <p:sp>
        <p:nvSpPr>
          <p:cNvPr id="4099" name="Rectangle 3">
            <a:extLst>
              <a:ext uri="{FF2B5EF4-FFF2-40B4-BE49-F238E27FC236}">
                <a16:creationId xmlns:a16="http://schemas.microsoft.com/office/drawing/2014/main" id="{74C24F85-39EF-4DAB-BA24-4D79972426B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latin typeface="Arial" charset="0"/>
                <a:cs typeface="Arial" charset="0"/>
              </a:defRPr>
            </a:lvl1pPr>
          </a:lstStyle>
          <a:p>
            <a:pPr>
              <a:defRPr/>
            </a:pPr>
            <a:endParaRPr lang="en-GB"/>
          </a:p>
        </p:txBody>
      </p:sp>
      <p:sp>
        <p:nvSpPr>
          <p:cNvPr id="211972" name="Rectangle 4">
            <a:extLst>
              <a:ext uri="{FF2B5EF4-FFF2-40B4-BE49-F238E27FC236}">
                <a16:creationId xmlns:a16="http://schemas.microsoft.com/office/drawing/2014/main" id="{AAA11F39-E3F7-483F-9E83-9A1B363897D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D3C0BB39-99EB-46D0-BE2E-FF709F64EBA5}"/>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a:extLst>
              <a:ext uri="{FF2B5EF4-FFF2-40B4-BE49-F238E27FC236}">
                <a16:creationId xmlns:a16="http://schemas.microsoft.com/office/drawing/2014/main" id="{F9F042A7-B14F-44F9-BCC9-E4BE40009698}"/>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latin typeface="Arial" charset="0"/>
                <a:cs typeface="Arial" charset="0"/>
              </a:defRPr>
            </a:lvl1pPr>
          </a:lstStyle>
          <a:p>
            <a:pPr>
              <a:defRPr/>
            </a:pPr>
            <a:endParaRPr lang="en-GB"/>
          </a:p>
        </p:txBody>
      </p:sp>
      <p:sp>
        <p:nvSpPr>
          <p:cNvPr id="4103" name="Rectangle 7">
            <a:extLst>
              <a:ext uri="{FF2B5EF4-FFF2-40B4-BE49-F238E27FC236}">
                <a16:creationId xmlns:a16="http://schemas.microsoft.com/office/drawing/2014/main" id="{B3FB4F50-7E8D-4452-AE25-F968475F917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ED0DCA09-C2C6-4F39-BA7A-2342AD7643C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8" Type="http://schemas.openxmlformats.org/officeDocument/2006/relationships/hyperlink" Target="http://www.spartacus.schoolnet.co.uk/Pconservative.htm" TargetMode="External"/><Relationship Id="rId3" Type="http://schemas.openxmlformats.org/officeDocument/2006/relationships/hyperlink" Target="http://www.spartacus.schoolnet.co.uk/ITlondon.htm" TargetMode="External"/><Relationship Id="rId7" Type="http://schemas.openxmlformats.org/officeDocument/2006/relationships/hyperlink" Target="http://www.spartacus.schoolnet.co.uk/Pliberal.htm" TargetMode="External"/><Relationship Id="rId2" Type="http://schemas.openxmlformats.org/officeDocument/2006/relationships/slide" Target="../slides/slide155.xml"/><Relationship Id="rId1" Type="http://schemas.openxmlformats.org/officeDocument/2006/relationships/notesMaster" Target="../notesMasters/notesMaster1.xml"/><Relationship Id="rId6" Type="http://schemas.openxmlformats.org/officeDocument/2006/relationships/hyperlink" Target="http://www.spartacus.schoolnet.co.uk/chartism.htm" TargetMode="External"/><Relationship Id="rId5" Type="http://schemas.openxmlformats.org/officeDocument/2006/relationships/hyperlink" Target="http://www.spartacus.schoolnet.co.uk/Ptories.htm" TargetMode="External"/><Relationship Id="rId10" Type="http://schemas.openxmlformats.org/officeDocument/2006/relationships/hyperlink" Target="http://www.spartacus.schoolnet.co.uk/PRgladstone.htm" TargetMode="External"/><Relationship Id="rId4" Type="http://schemas.openxmlformats.org/officeDocument/2006/relationships/hyperlink" Target="http://www.spartacus.schoolnet.co.uk/Pcommons.htm" TargetMode="External"/><Relationship Id="rId9" Type="http://schemas.openxmlformats.org/officeDocument/2006/relationships/hyperlink" Target="http://www.spartacus.schoolnet.co.uk/GE1880.htm" TargetMode="Externa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en.wikipedia.org/wiki/Alexander_the_Great" TargetMode="External"/><Relationship Id="rId13" Type="http://schemas.openxmlformats.org/officeDocument/2006/relationships/hyperlink" Target="http://en.wikipedia.org/wiki/Wikipedia:Citing_sources" TargetMode="External"/><Relationship Id="rId18" Type="http://schemas.openxmlformats.org/officeDocument/2006/relationships/hyperlink" Target="http://en.wikipedia.org/wiki/Sahih_Muslim" TargetMode="External"/><Relationship Id="rId26" Type="http://schemas.openxmlformats.org/officeDocument/2006/relationships/hyperlink" Target="http://en.wikipedia.org/wiki/Mongol" TargetMode="External"/><Relationship Id="rId3" Type="http://schemas.openxmlformats.org/officeDocument/2006/relationships/hyperlink" Target="http://en.wikipedia.org/wiki/Qur'an" TargetMode="External"/><Relationship Id="rId21" Type="http://schemas.openxmlformats.org/officeDocument/2006/relationships/hyperlink" Target="http://en.wikipedia.org/wiki/Tigris" TargetMode="External"/><Relationship Id="rId7" Type="http://schemas.openxmlformats.org/officeDocument/2006/relationships/hyperlink" Target="http://en.wikipedia.org/wiki/Cyrus_the_Great" TargetMode="External"/><Relationship Id="rId12" Type="http://schemas.openxmlformats.org/officeDocument/2006/relationships/hyperlink" Target="http://en.wikipedia.org/wiki/Iron" TargetMode="External"/><Relationship Id="rId17" Type="http://schemas.openxmlformats.org/officeDocument/2006/relationships/hyperlink" Target="http://en.wikipedia.org/wiki/Sahih_Bukhari" TargetMode="External"/><Relationship Id="rId25" Type="http://schemas.openxmlformats.org/officeDocument/2006/relationships/hyperlink" Target="http://en.wikipedia.org/wiki/Sayyid_Abul_Ala_Maududi" TargetMode="External"/><Relationship Id="rId2" Type="http://schemas.openxmlformats.org/officeDocument/2006/relationships/slide" Target="../slides/slide26.xml"/><Relationship Id="rId16" Type="http://schemas.openxmlformats.org/officeDocument/2006/relationships/hyperlink" Target="http://en.wikipedia.org/wiki/Islamic_eschatology" TargetMode="External"/><Relationship Id="rId20" Type="http://schemas.openxmlformats.org/officeDocument/2006/relationships/hyperlink" Target="http://www.usc.edu/dept/MSA/fundamentals/hadithsunnah/bukhari/055.sbt.html#004.055.567" TargetMode="External"/><Relationship Id="rId29" Type="http://schemas.openxmlformats.org/officeDocument/2006/relationships/hyperlink" Target="http://en.wikipedia.org/wiki/The_War_of_the_Worlds_(novel)" TargetMode="External"/><Relationship Id="rId1" Type="http://schemas.openxmlformats.org/officeDocument/2006/relationships/notesMaster" Target="../notesMasters/notesMaster1.xml"/><Relationship Id="rId6" Type="http://schemas.openxmlformats.org/officeDocument/2006/relationships/hyperlink" Target="http://en.wikipedia.org/wiki/Dhul-Qarnayn" TargetMode="External"/><Relationship Id="rId11" Type="http://schemas.openxmlformats.org/officeDocument/2006/relationships/hyperlink" Target="http://en.wikipedia.org/wiki/Darial_Gorge" TargetMode="External"/><Relationship Id="rId24" Type="http://schemas.openxmlformats.org/officeDocument/2006/relationships/hyperlink" Target="http://en.wikipedia.org/wiki/Maulana_Abul_Kalam_Azad" TargetMode="External"/><Relationship Id="rId5" Type="http://schemas.openxmlformats.org/officeDocument/2006/relationships/hyperlink" Target="http://en.wikipedia.org/wiki/Al-Kahf" TargetMode="External"/><Relationship Id="rId15" Type="http://schemas.openxmlformats.org/officeDocument/2006/relationships/hyperlink" Target="http://en.wikipedia.org/wiki/Muhammad" TargetMode="External"/><Relationship Id="rId23" Type="http://schemas.openxmlformats.org/officeDocument/2006/relationships/hyperlink" Target="http://en.wikipedia.org/wiki/Allah" TargetMode="External"/><Relationship Id="rId28" Type="http://schemas.openxmlformats.org/officeDocument/2006/relationships/hyperlink" Target="http://en.wikipedia.org/wiki/Khwarezmia" TargetMode="External"/><Relationship Id="rId10" Type="http://schemas.openxmlformats.org/officeDocument/2006/relationships/hyperlink" Target="http://en.wikipedia.org/wiki/Caucasus_Mountains" TargetMode="External"/><Relationship Id="rId19" Type="http://schemas.openxmlformats.org/officeDocument/2006/relationships/hyperlink" Target="http://en.wikipedia.org/wiki/Jesus" TargetMode="External"/><Relationship Id="rId4" Type="http://schemas.openxmlformats.org/officeDocument/2006/relationships/hyperlink" Target="http://en.wikipedia.org/wiki/Surah" TargetMode="External"/><Relationship Id="rId9" Type="http://schemas.openxmlformats.org/officeDocument/2006/relationships/hyperlink" Target="http://en.wikipedia.org/wiki/Arabic_language" TargetMode="External"/><Relationship Id="rId14" Type="http://schemas.openxmlformats.org/officeDocument/2006/relationships/hyperlink" Target="http://en.wikipedia.org/wiki/Hadith" TargetMode="External"/><Relationship Id="rId22" Type="http://schemas.openxmlformats.org/officeDocument/2006/relationships/hyperlink" Target="http://en.wikipedia.org/wiki/Euphrates" TargetMode="External"/><Relationship Id="rId27" Type="http://schemas.openxmlformats.org/officeDocument/2006/relationships/hyperlink" Target="http://en.wikipedia.org/wiki/Baghdad"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8F694C45-2ED7-41A6-A0FF-5D1150E887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19614F3-EB64-4F8D-ACD4-234B1A28E85B}" type="slidenum">
              <a:rPr lang="en-GB" altLang="en-US" b="0"/>
              <a:pPr eaLnBrk="1" hangingPunct="1"/>
              <a:t>1</a:t>
            </a:fld>
            <a:endParaRPr lang="en-GB" altLang="en-US" b="0"/>
          </a:p>
        </p:txBody>
      </p:sp>
      <p:sp>
        <p:nvSpPr>
          <p:cNvPr id="212995" name="Rectangle 2">
            <a:extLst>
              <a:ext uri="{FF2B5EF4-FFF2-40B4-BE49-F238E27FC236}">
                <a16:creationId xmlns:a16="http://schemas.microsoft.com/office/drawing/2014/main" id="{9F4F4A68-B147-460B-AF10-CBC79063820B}"/>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0903332D-76BB-49B9-B063-2AA9D7FB6A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2A54B86C-DBAF-4581-A641-10368FF6037D}"/>
              </a:ext>
            </a:extLst>
          </p:cNvPr>
          <p:cNvSpPr>
            <a:spLocks noGrp="1" noRot="1" noChangeAspect="1" noTextEdit="1"/>
          </p:cNvSpPr>
          <p:nvPr>
            <p:ph type="sldImg"/>
          </p:nvPr>
        </p:nvSpPr>
        <p:spPr>
          <a:ln/>
        </p:spPr>
      </p:sp>
      <p:sp>
        <p:nvSpPr>
          <p:cNvPr id="222211" name="Notes Placeholder 2">
            <a:extLst>
              <a:ext uri="{FF2B5EF4-FFF2-40B4-BE49-F238E27FC236}">
                <a16:creationId xmlns:a16="http://schemas.microsoft.com/office/drawing/2014/main" id="{D5A73808-5FB3-4044-91C4-A0FA1D1759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2212" name="Slide Number Placeholder 3">
            <a:extLst>
              <a:ext uri="{FF2B5EF4-FFF2-40B4-BE49-F238E27FC236}">
                <a16:creationId xmlns:a16="http://schemas.microsoft.com/office/drawing/2014/main" id="{FDBECDC2-488A-4D8F-8163-61A0CE7D73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25B6996-1904-4052-9F1C-1E4064DCD467}" type="slidenum">
              <a:rPr lang="en-GB" altLang="en-US" b="0"/>
              <a:pPr eaLnBrk="1" hangingPunct="1"/>
              <a:t>10</a:t>
            </a:fld>
            <a:endParaRPr lang="en-GB" altLang="en-US" b="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a:extLst>
              <a:ext uri="{FF2B5EF4-FFF2-40B4-BE49-F238E27FC236}">
                <a16:creationId xmlns:a16="http://schemas.microsoft.com/office/drawing/2014/main" id="{577DC85A-EE9C-45F1-AF57-0AB3135F9F74}"/>
              </a:ext>
            </a:extLst>
          </p:cNvPr>
          <p:cNvSpPr>
            <a:spLocks noGrp="1" noRot="1" noChangeAspect="1" noTextEdit="1"/>
          </p:cNvSpPr>
          <p:nvPr>
            <p:ph type="sldImg"/>
          </p:nvPr>
        </p:nvSpPr>
        <p:spPr>
          <a:ln/>
        </p:spPr>
      </p:sp>
      <p:sp>
        <p:nvSpPr>
          <p:cNvPr id="314371" name="Notes Placeholder 2">
            <a:extLst>
              <a:ext uri="{FF2B5EF4-FFF2-40B4-BE49-F238E27FC236}">
                <a16:creationId xmlns:a16="http://schemas.microsoft.com/office/drawing/2014/main" id="{B82D78E0-4E2B-4759-96F2-563663BC3C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4372" name="Slide Number Placeholder 3">
            <a:extLst>
              <a:ext uri="{FF2B5EF4-FFF2-40B4-BE49-F238E27FC236}">
                <a16:creationId xmlns:a16="http://schemas.microsoft.com/office/drawing/2014/main" id="{CA7959A5-271E-4999-BA30-AE82A170A9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6E96E5D-287F-4274-9AAB-975E598B43C7}" type="slidenum">
              <a:rPr lang="en-GB" altLang="en-US" b="0"/>
              <a:pPr eaLnBrk="1" hangingPunct="1"/>
              <a:t>100</a:t>
            </a:fld>
            <a:endParaRPr lang="en-GB" altLang="en-US" b="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a:extLst>
              <a:ext uri="{FF2B5EF4-FFF2-40B4-BE49-F238E27FC236}">
                <a16:creationId xmlns:a16="http://schemas.microsoft.com/office/drawing/2014/main" id="{4DC3FB98-344E-461F-9D06-1B11C1604286}"/>
              </a:ext>
            </a:extLst>
          </p:cNvPr>
          <p:cNvSpPr>
            <a:spLocks noGrp="1" noRot="1" noChangeAspect="1" noTextEdit="1"/>
          </p:cNvSpPr>
          <p:nvPr>
            <p:ph type="sldImg"/>
          </p:nvPr>
        </p:nvSpPr>
        <p:spPr>
          <a:ln/>
        </p:spPr>
      </p:sp>
      <p:sp>
        <p:nvSpPr>
          <p:cNvPr id="315395" name="Notes Placeholder 2">
            <a:extLst>
              <a:ext uri="{FF2B5EF4-FFF2-40B4-BE49-F238E27FC236}">
                <a16:creationId xmlns:a16="http://schemas.microsoft.com/office/drawing/2014/main" id="{1AD8A680-8599-4790-B9DF-9A9F255E5A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5396" name="Slide Number Placeholder 3">
            <a:extLst>
              <a:ext uri="{FF2B5EF4-FFF2-40B4-BE49-F238E27FC236}">
                <a16:creationId xmlns:a16="http://schemas.microsoft.com/office/drawing/2014/main" id="{BAFB3518-4D66-456E-B190-D3BDE43889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6490346-0C5E-40C0-8D08-212382B3E6FC}" type="slidenum">
              <a:rPr lang="en-GB" altLang="en-US" b="0"/>
              <a:pPr eaLnBrk="1" hangingPunct="1"/>
              <a:t>101</a:t>
            </a:fld>
            <a:endParaRPr lang="en-GB" altLang="en-US" b="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1187E413-4A4E-4ECB-BA0B-B6484A729C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34C6190-918E-4239-9AC7-0514DA76D2AB}" type="slidenum">
              <a:rPr lang="en-GB" altLang="en-US" b="0"/>
              <a:pPr eaLnBrk="1" hangingPunct="1"/>
              <a:t>102</a:t>
            </a:fld>
            <a:endParaRPr lang="en-GB" altLang="en-US" b="0"/>
          </a:p>
        </p:txBody>
      </p:sp>
      <p:sp>
        <p:nvSpPr>
          <p:cNvPr id="316419" name="Rectangle 2">
            <a:extLst>
              <a:ext uri="{FF2B5EF4-FFF2-40B4-BE49-F238E27FC236}">
                <a16:creationId xmlns:a16="http://schemas.microsoft.com/office/drawing/2014/main" id="{13ED8C9C-7832-4958-9B1C-53C968D88222}"/>
              </a:ext>
            </a:extLst>
          </p:cNvPr>
          <p:cNvSpPr>
            <a:spLocks noGrp="1" noRot="1" noChangeAspect="1" noChangeArrowheads="1" noTextEdit="1"/>
          </p:cNvSpPr>
          <p:nvPr>
            <p:ph type="sldImg"/>
          </p:nvPr>
        </p:nvSpPr>
        <p:spPr>
          <a:ln/>
        </p:spPr>
      </p:sp>
      <p:sp>
        <p:nvSpPr>
          <p:cNvPr id="316420" name="Rectangle 3">
            <a:extLst>
              <a:ext uri="{FF2B5EF4-FFF2-40B4-BE49-F238E27FC236}">
                <a16:creationId xmlns:a16="http://schemas.microsoft.com/office/drawing/2014/main" id="{72F45D19-E8BE-4EF2-895B-3DA9741AD4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a:extLst>
              <a:ext uri="{FF2B5EF4-FFF2-40B4-BE49-F238E27FC236}">
                <a16:creationId xmlns:a16="http://schemas.microsoft.com/office/drawing/2014/main" id="{D1413A49-F4DE-4F36-9DA3-790AB4DCA4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F057671-1077-44F3-9907-81E37E4F7E43}" type="slidenum">
              <a:rPr lang="en-GB" altLang="en-US" b="0"/>
              <a:pPr eaLnBrk="1" hangingPunct="1"/>
              <a:t>103</a:t>
            </a:fld>
            <a:endParaRPr lang="en-GB" altLang="en-US" b="0"/>
          </a:p>
        </p:txBody>
      </p:sp>
      <p:sp>
        <p:nvSpPr>
          <p:cNvPr id="317443" name="Rectangle 2">
            <a:extLst>
              <a:ext uri="{FF2B5EF4-FFF2-40B4-BE49-F238E27FC236}">
                <a16:creationId xmlns:a16="http://schemas.microsoft.com/office/drawing/2014/main" id="{B167E51A-12D1-4047-9A61-F2EE0B5A1E28}"/>
              </a:ext>
            </a:extLst>
          </p:cNvPr>
          <p:cNvSpPr>
            <a:spLocks noGrp="1" noRot="1" noChangeAspect="1" noChangeArrowheads="1" noTextEdit="1"/>
          </p:cNvSpPr>
          <p:nvPr>
            <p:ph type="sldImg"/>
          </p:nvPr>
        </p:nvSpPr>
        <p:spPr>
          <a:ln/>
        </p:spPr>
      </p:sp>
      <p:sp>
        <p:nvSpPr>
          <p:cNvPr id="317444" name="Rectangle 3">
            <a:extLst>
              <a:ext uri="{FF2B5EF4-FFF2-40B4-BE49-F238E27FC236}">
                <a16:creationId xmlns:a16="http://schemas.microsoft.com/office/drawing/2014/main" id="{0CB04F31-569A-46F4-85DC-F2CC3D74BB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a:extLst>
              <a:ext uri="{FF2B5EF4-FFF2-40B4-BE49-F238E27FC236}">
                <a16:creationId xmlns:a16="http://schemas.microsoft.com/office/drawing/2014/main" id="{8CCA0F5E-DBFB-4F5F-BFAD-AA4036F6F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E942FD6-3E2F-4D29-A536-A6453AC1DFBA}" type="slidenum">
              <a:rPr lang="en-GB" altLang="en-US" b="0"/>
              <a:pPr eaLnBrk="1" hangingPunct="1"/>
              <a:t>104</a:t>
            </a:fld>
            <a:endParaRPr lang="en-GB" altLang="en-US" b="0"/>
          </a:p>
        </p:txBody>
      </p:sp>
      <p:sp>
        <p:nvSpPr>
          <p:cNvPr id="318467" name="Rectangle 2">
            <a:extLst>
              <a:ext uri="{FF2B5EF4-FFF2-40B4-BE49-F238E27FC236}">
                <a16:creationId xmlns:a16="http://schemas.microsoft.com/office/drawing/2014/main" id="{BCB5D15B-4D95-42ED-9376-747B0D3F1833}"/>
              </a:ext>
            </a:extLst>
          </p:cNvPr>
          <p:cNvSpPr>
            <a:spLocks noGrp="1" noRot="1" noChangeAspect="1" noChangeArrowheads="1" noTextEdit="1"/>
          </p:cNvSpPr>
          <p:nvPr>
            <p:ph type="sldImg"/>
          </p:nvPr>
        </p:nvSpPr>
        <p:spPr>
          <a:ln/>
        </p:spPr>
      </p:sp>
      <p:sp>
        <p:nvSpPr>
          <p:cNvPr id="318468" name="Rectangle 3">
            <a:extLst>
              <a:ext uri="{FF2B5EF4-FFF2-40B4-BE49-F238E27FC236}">
                <a16:creationId xmlns:a16="http://schemas.microsoft.com/office/drawing/2014/main" id="{10855151-645E-4B1A-A68C-C02608320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a:extLst>
              <a:ext uri="{FF2B5EF4-FFF2-40B4-BE49-F238E27FC236}">
                <a16:creationId xmlns:a16="http://schemas.microsoft.com/office/drawing/2014/main" id="{FD4DCBBC-8CCC-4931-8973-ACB43C0EC6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4AE78CE-1C5E-4932-BE08-5309BBE78007}" type="slidenum">
              <a:rPr lang="en-GB" altLang="en-US" b="0"/>
              <a:pPr eaLnBrk="1" hangingPunct="1"/>
              <a:t>105</a:t>
            </a:fld>
            <a:endParaRPr lang="en-GB" altLang="en-US" b="0"/>
          </a:p>
        </p:txBody>
      </p:sp>
      <p:sp>
        <p:nvSpPr>
          <p:cNvPr id="319491" name="Rectangle 2">
            <a:extLst>
              <a:ext uri="{FF2B5EF4-FFF2-40B4-BE49-F238E27FC236}">
                <a16:creationId xmlns:a16="http://schemas.microsoft.com/office/drawing/2014/main" id="{B9F8DC9F-0F2A-4441-B99D-00EFDE92033B}"/>
              </a:ext>
            </a:extLst>
          </p:cNvPr>
          <p:cNvSpPr>
            <a:spLocks noGrp="1" noRot="1" noChangeAspect="1" noChangeArrowheads="1" noTextEdit="1"/>
          </p:cNvSpPr>
          <p:nvPr>
            <p:ph type="sldImg"/>
          </p:nvPr>
        </p:nvSpPr>
        <p:spPr>
          <a:ln/>
        </p:spPr>
      </p:sp>
      <p:sp>
        <p:nvSpPr>
          <p:cNvPr id="319492" name="Rectangle 3">
            <a:extLst>
              <a:ext uri="{FF2B5EF4-FFF2-40B4-BE49-F238E27FC236}">
                <a16:creationId xmlns:a16="http://schemas.microsoft.com/office/drawing/2014/main" id="{431E8565-AA4B-43CC-9012-ACC2EAB4BB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a:extLst>
              <a:ext uri="{FF2B5EF4-FFF2-40B4-BE49-F238E27FC236}">
                <a16:creationId xmlns:a16="http://schemas.microsoft.com/office/drawing/2014/main" id="{3A80D476-CBB6-4EF4-94C8-D4DB3CE8E0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6184BC2-1790-40BA-AB86-0FFA11951ED1}" type="slidenum">
              <a:rPr lang="en-GB" altLang="en-US" b="0"/>
              <a:pPr eaLnBrk="1" hangingPunct="1"/>
              <a:t>106</a:t>
            </a:fld>
            <a:endParaRPr lang="en-GB" altLang="en-US" b="0"/>
          </a:p>
        </p:txBody>
      </p:sp>
      <p:sp>
        <p:nvSpPr>
          <p:cNvPr id="320515" name="Rectangle 2">
            <a:extLst>
              <a:ext uri="{FF2B5EF4-FFF2-40B4-BE49-F238E27FC236}">
                <a16:creationId xmlns:a16="http://schemas.microsoft.com/office/drawing/2014/main" id="{1F0176D0-4EB8-4921-B9E3-FB50E267D958}"/>
              </a:ext>
            </a:extLst>
          </p:cNvPr>
          <p:cNvSpPr>
            <a:spLocks noGrp="1" noRot="1" noChangeAspect="1" noChangeArrowheads="1" noTextEdit="1"/>
          </p:cNvSpPr>
          <p:nvPr>
            <p:ph type="sldImg"/>
          </p:nvPr>
        </p:nvSpPr>
        <p:spPr>
          <a:ln/>
        </p:spPr>
      </p:sp>
      <p:sp>
        <p:nvSpPr>
          <p:cNvPr id="320516" name="Rectangle 3">
            <a:extLst>
              <a:ext uri="{FF2B5EF4-FFF2-40B4-BE49-F238E27FC236}">
                <a16:creationId xmlns:a16="http://schemas.microsoft.com/office/drawing/2014/main" id="{283379E0-3E8A-4BC3-8E13-A166C0E574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a:extLst>
              <a:ext uri="{FF2B5EF4-FFF2-40B4-BE49-F238E27FC236}">
                <a16:creationId xmlns:a16="http://schemas.microsoft.com/office/drawing/2014/main" id="{1BEC4E58-5BEE-4332-89D7-B7D36F1287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2FEF4CE-BC99-4F1C-A9B6-E4FBDC550A34}" type="slidenum">
              <a:rPr lang="en-GB" altLang="en-US" b="0"/>
              <a:pPr eaLnBrk="1" hangingPunct="1"/>
              <a:t>107</a:t>
            </a:fld>
            <a:endParaRPr lang="en-GB" altLang="en-US" b="0"/>
          </a:p>
        </p:txBody>
      </p:sp>
      <p:sp>
        <p:nvSpPr>
          <p:cNvPr id="321539" name="Rectangle 2">
            <a:extLst>
              <a:ext uri="{FF2B5EF4-FFF2-40B4-BE49-F238E27FC236}">
                <a16:creationId xmlns:a16="http://schemas.microsoft.com/office/drawing/2014/main" id="{045E7CF4-F5D7-4394-BF49-BFDC44736568}"/>
              </a:ext>
            </a:extLst>
          </p:cNvPr>
          <p:cNvSpPr>
            <a:spLocks noGrp="1" noRot="1" noChangeAspect="1" noChangeArrowheads="1" noTextEdit="1"/>
          </p:cNvSpPr>
          <p:nvPr>
            <p:ph type="sldImg"/>
          </p:nvPr>
        </p:nvSpPr>
        <p:spPr>
          <a:ln/>
        </p:spPr>
      </p:sp>
      <p:sp>
        <p:nvSpPr>
          <p:cNvPr id="321540" name="Rectangle 3">
            <a:extLst>
              <a:ext uri="{FF2B5EF4-FFF2-40B4-BE49-F238E27FC236}">
                <a16:creationId xmlns:a16="http://schemas.microsoft.com/office/drawing/2014/main" id="{5C4F3D37-29BC-4A3B-A680-95D57760F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a:extLst>
              <a:ext uri="{FF2B5EF4-FFF2-40B4-BE49-F238E27FC236}">
                <a16:creationId xmlns:a16="http://schemas.microsoft.com/office/drawing/2014/main" id="{32AEC5C2-D713-402E-8D84-546BA752A1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30E062D-5AE3-4632-8DAD-2EDB99830C48}" type="slidenum">
              <a:rPr lang="en-GB" altLang="en-US" b="0"/>
              <a:pPr eaLnBrk="1" hangingPunct="1"/>
              <a:t>108</a:t>
            </a:fld>
            <a:endParaRPr lang="en-GB" altLang="en-US" b="0"/>
          </a:p>
        </p:txBody>
      </p:sp>
      <p:sp>
        <p:nvSpPr>
          <p:cNvPr id="322563" name="Rectangle 2">
            <a:extLst>
              <a:ext uri="{FF2B5EF4-FFF2-40B4-BE49-F238E27FC236}">
                <a16:creationId xmlns:a16="http://schemas.microsoft.com/office/drawing/2014/main" id="{E8406495-9F81-442E-B3B1-C91A87883437}"/>
              </a:ext>
            </a:extLst>
          </p:cNvPr>
          <p:cNvSpPr>
            <a:spLocks noGrp="1" noRot="1" noChangeAspect="1" noChangeArrowheads="1" noTextEdit="1"/>
          </p:cNvSpPr>
          <p:nvPr>
            <p:ph type="sldImg"/>
          </p:nvPr>
        </p:nvSpPr>
        <p:spPr>
          <a:ln/>
        </p:spPr>
      </p:sp>
      <p:sp>
        <p:nvSpPr>
          <p:cNvPr id="322564" name="Rectangle 3">
            <a:extLst>
              <a:ext uri="{FF2B5EF4-FFF2-40B4-BE49-F238E27FC236}">
                <a16:creationId xmlns:a16="http://schemas.microsoft.com/office/drawing/2014/main" id="{011965DE-401C-4F52-8D37-48BF1D96BF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a:extLst>
              <a:ext uri="{FF2B5EF4-FFF2-40B4-BE49-F238E27FC236}">
                <a16:creationId xmlns:a16="http://schemas.microsoft.com/office/drawing/2014/main" id="{CE78CD23-14EC-40EB-ADD6-42B0FF7A3F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E703F98-3A07-4B11-91E0-A094738A7E9B}" type="slidenum">
              <a:rPr lang="en-GB" altLang="en-US" b="0"/>
              <a:pPr eaLnBrk="1" hangingPunct="1"/>
              <a:t>109</a:t>
            </a:fld>
            <a:endParaRPr lang="en-GB" altLang="en-US" b="0"/>
          </a:p>
        </p:txBody>
      </p:sp>
      <p:sp>
        <p:nvSpPr>
          <p:cNvPr id="323587" name="Rectangle 2">
            <a:extLst>
              <a:ext uri="{FF2B5EF4-FFF2-40B4-BE49-F238E27FC236}">
                <a16:creationId xmlns:a16="http://schemas.microsoft.com/office/drawing/2014/main" id="{B816987C-448E-4461-8536-68C2632BDA5E}"/>
              </a:ext>
            </a:extLst>
          </p:cNvPr>
          <p:cNvSpPr>
            <a:spLocks noGrp="1" noRot="1" noChangeAspect="1" noChangeArrowheads="1" noTextEdit="1"/>
          </p:cNvSpPr>
          <p:nvPr>
            <p:ph type="sldImg"/>
          </p:nvPr>
        </p:nvSpPr>
        <p:spPr>
          <a:ln/>
        </p:spPr>
      </p:sp>
      <p:sp>
        <p:nvSpPr>
          <p:cNvPr id="323588" name="Rectangle 3">
            <a:extLst>
              <a:ext uri="{FF2B5EF4-FFF2-40B4-BE49-F238E27FC236}">
                <a16:creationId xmlns:a16="http://schemas.microsoft.com/office/drawing/2014/main" id="{C6564D28-FD0D-4B63-9E73-5451193FE0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3120ECFF-1600-4EA1-86F7-6705AD9FB227}"/>
              </a:ext>
            </a:extLst>
          </p:cNvPr>
          <p:cNvSpPr>
            <a:spLocks noGrp="1" noRot="1" noChangeAspect="1" noTextEdit="1"/>
          </p:cNvSpPr>
          <p:nvPr>
            <p:ph type="sldImg"/>
          </p:nvPr>
        </p:nvSpPr>
        <p:spPr>
          <a:ln/>
        </p:spPr>
      </p:sp>
      <p:sp>
        <p:nvSpPr>
          <p:cNvPr id="223235" name="Notes Placeholder 2">
            <a:extLst>
              <a:ext uri="{FF2B5EF4-FFF2-40B4-BE49-F238E27FC236}">
                <a16:creationId xmlns:a16="http://schemas.microsoft.com/office/drawing/2014/main" id="{AE424AF4-4759-4A5D-B26D-A7F963AA24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3236" name="Slide Number Placeholder 3">
            <a:extLst>
              <a:ext uri="{FF2B5EF4-FFF2-40B4-BE49-F238E27FC236}">
                <a16:creationId xmlns:a16="http://schemas.microsoft.com/office/drawing/2014/main" id="{37A3A3A7-A884-44E8-9F3C-45E7DFF8D0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FB1CEFF-F3D5-4FAE-9796-339867CDE887}" type="slidenum">
              <a:rPr lang="en-GB" altLang="en-US" b="0"/>
              <a:pPr eaLnBrk="1" hangingPunct="1"/>
              <a:t>11</a:t>
            </a:fld>
            <a:endParaRPr lang="en-GB" altLang="en-US" b="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a:extLst>
              <a:ext uri="{FF2B5EF4-FFF2-40B4-BE49-F238E27FC236}">
                <a16:creationId xmlns:a16="http://schemas.microsoft.com/office/drawing/2014/main" id="{3A9D178A-E55F-4225-A83D-21E17D15D1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56F3614-44D3-4DB7-AEBD-6B62724E1CB4}" type="slidenum">
              <a:rPr lang="en-GB" altLang="en-US" b="0"/>
              <a:pPr eaLnBrk="1" hangingPunct="1"/>
              <a:t>110</a:t>
            </a:fld>
            <a:endParaRPr lang="en-GB" altLang="en-US" b="0"/>
          </a:p>
        </p:txBody>
      </p:sp>
      <p:sp>
        <p:nvSpPr>
          <p:cNvPr id="324611" name="Rectangle 2">
            <a:extLst>
              <a:ext uri="{FF2B5EF4-FFF2-40B4-BE49-F238E27FC236}">
                <a16:creationId xmlns:a16="http://schemas.microsoft.com/office/drawing/2014/main" id="{CAB0E88F-1BE9-44AD-BACC-9A4CBA3FB306}"/>
              </a:ext>
            </a:extLst>
          </p:cNvPr>
          <p:cNvSpPr>
            <a:spLocks noGrp="1" noRot="1" noChangeAspect="1" noChangeArrowheads="1" noTextEdit="1"/>
          </p:cNvSpPr>
          <p:nvPr>
            <p:ph type="sldImg"/>
          </p:nvPr>
        </p:nvSpPr>
        <p:spPr>
          <a:ln/>
        </p:spPr>
      </p:sp>
      <p:sp>
        <p:nvSpPr>
          <p:cNvPr id="324612" name="Rectangle 3">
            <a:extLst>
              <a:ext uri="{FF2B5EF4-FFF2-40B4-BE49-F238E27FC236}">
                <a16:creationId xmlns:a16="http://schemas.microsoft.com/office/drawing/2014/main" id="{1F30A226-7AA9-4A3D-82A9-3F2A912927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a:extLst>
              <a:ext uri="{FF2B5EF4-FFF2-40B4-BE49-F238E27FC236}">
                <a16:creationId xmlns:a16="http://schemas.microsoft.com/office/drawing/2014/main" id="{042AF054-9B18-4067-92FE-7D8C864008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7B804AD-B066-4BB2-9992-D83CCC70726E}" type="slidenum">
              <a:rPr lang="en-GB" altLang="en-US" b="0"/>
              <a:pPr eaLnBrk="1" hangingPunct="1"/>
              <a:t>111</a:t>
            </a:fld>
            <a:endParaRPr lang="en-GB" altLang="en-US" b="0"/>
          </a:p>
        </p:txBody>
      </p:sp>
      <p:sp>
        <p:nvSpPr>
          <p:cNvPr id="325635" name="Rectangle 2">
            <a:extLst>
              <a:ext uri="{FF2B5EF4-FFF2-40B4-BE49-F238E27FC236}">
                <a16:creationId xmlns:a16="http://schemas.microsoft.com/office/drawing/2014/main" id="{6DCFF866-2933-4416-80FC-9F8C978FF6FA}"/>
              </a:ext>
            </a:extLst>
          </p:cNvPr>
          <p:cNvSpPr>
            <a:spLocks noGrp="1" noRot="1" noChangeAspect="1" noChangeArrowheads="1" noTextEdit="1"/>
          </p:cNvSpPr>
          <p:nvPr>
            <p:ph type="sldImg"/>
          </p:nvPr>
        </p:nvSpPr>
        <p:spPr>
          <a:ln/>
        </p:spPr>
      </p:sp>
      <p:sp>
        <p:nvSpPr>
          <p:cNvPr id="325636" name="Rectangle 3">
            <a:extLst>
              <a:ext uri="{FF2B5EF4-FFF2-40B4-BE49-F238E27FC236}">
                <a16:creationId xmlns:a16="http://schemas.microsoft.com/office/drawing/2014/main" id="{BF6B500A-EDDE-471D-9CE2-FF71AD6E44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a:extLst>
              <a:ext uri="{FF2B5EF4-FFF2-40B4-BE49-F238E27FC236}">
                <a16:creationId xmlns:a16="http://schemas.microsoft.com/office/drawing/2014/main" id="{3D81D4FC-86D7-4BDE-A9EF-605BB1FB4A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F2D4A12-6835-43C4-B5A8-F0C0574214FB}" type="slidenum">
              <a:rPr lang="en-GB" altLang="en-US" b="0"/>
              <a:pPr eaLnBrk="1" hangingPunct="1"/>
              <a:t>112</a:t>
            </a:fld>
            <a:endParaRPr lang="en-GB" altLang="en-US" b="0"/>
          </a:p>
        </p:txBody>
      </p:sp>
      <p:sp>
        <p:nvSpPr>
          <p:cNvPr id="326659" name="Rectangle 2">
            <a:extLst>
              <a:ext uri="{FF2B5EF4-FFF2-40B4-BE49-F238E27FC236}">
                <a16:creationId xmlns:a16="http://schemas.microsoft.com/office/drawing/2014/main" id="{A087F744-E4F2-49D3-89D4-9DEFF9B0AAA4}"/>
              </a:ext>
            </a:extLst>
          </p:cNvPr>
          <p:cNvSpPr>
            <a:spLocks noGrp="1" noRot="1" noChangeAspect="1" noChangeArrowheads="1" noTextEdit="1"/>
          </p:cNvSpPr>
          <p:nvPr>
            <p:ph type="sldImg"/>
          </p:nvPr>
        </p:nvSpPr>
        <p:spPr>
          <a:ln/>
        </p:spPr>
      </p:sp>
      <p:sp>
        <p:nvSpPr>
          <p:cNvPr id="326660" name="Rectangle 3">
            <a:extLst>
              <a:ext uri="{FF2B5EF4-FFF2-40B4-BE49-F238E27FC236}">
                <a16:creationId xmlns:a16="http://schemas.microsoft.com/office/drawing/2014/main" id="{25CB3330-9C00-489A-B519-A26C21B04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a:extLst>
              <a:ext uri="{FF2B5EF4-FFF2-40B4-BE49-F238E27FC236}">
                <a16:creationId xmlns:a16="http://schemas.microsoft.com/office/drawing/2014/main" id="{83B26AE4-8744-4FEA-9EAD-416ECDBD09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EE2ACE0-6ED3-4B82-8573-D788176071DE}" type="slidenum">
              <a:rPr lang="en-GB" altLang="en-US" b="0"/>
              <a:pPr eaLnBrk="1" hangingPunct="1"/>
              <a:t>113</a:t>
            </a:fld>
            <a:endParaRPr lang="en-GB" altLang="en-US" b="0"/>
          </a:p>
        </p:txBody>
      </p:sp>
      <p:sp>
        <p:nvSpPr>
          <p:cNvPr id="327683" name="Rectangle 2">
            <a:extLst>
              <a:ext uri="{FF2B5EF4-FFF2-40B4-BE49-F238E27FC236}">
                <a16:creationId xmlns:a16="http://schemas.microsoft.com/office/drawing/2014/main" id="{C2E8C431-4E22-4A50-875A-D2284E609E4A}"/>
              </a:ext>
            </a:extLst>
          </p:cNvPr>
          <p:cNvSpPr>
            <a:spLocks noGrp="1" noRot="1" noChangeAspect="1" noChangeArrowheads="1" noTextEdit="1"/>
          </p:cNvSpPr>
          <p:nvPr>
            <p:ph type="sldImg"/>
          </p:nvPr>
        </p:nvSpPr>
        <p:spPr>
          <a:ln/>
        </p:spPr>
      </p:sp>
      <p:sp>
        <p:nvSpPr>
          <p:cNvPr id="327684" name="Rectangle 3">
            <a:extLst>
              <a:ext uri="{FF2B5EF4-FFF2-40B4-BE49-F238E27FC236}">
                <a16:creationId xmlns:a16="http://schemas.microsoft.com/office/drawing/2014/main" id="{CC6472DE-6205-4969-B58D-41869D0AF6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a:extLst>
              <a:ext uri="{FF2B5EF4-FFF2-40B4-BE49-F238E27FC236}">
                <a16:creationId xmlns:a16="http://schemas.microsoft.com/office/drawing/2014/main" id="{587BBC8A-4FCB-49EC-A400-1D0446542B3B}"/>
              </a:ext>
            </a:extLst>
          </p:cNvPr>
          <p:cNvSpPr>
            <a:spLocks noGrp="1" noRot="1" noChangeAspect="1" noTextEdit="1"/>
          </p:cNvSpPr>
          <p:nvPr>
            <p:ph type="sldImg"/>
          </p:nvPr>
        </p:nvSpPr>
        <p:spPr>
          <a:ln/>
        </p:spPr>
      </p:sp>
      <p:sp>
        <p:nvSpPr>
          <p:cNvPr id="328707" name="Notes Placeholder 2">
            <a:extLst>
              <a:ext uri="{FF2B5EF4-FFF2-40B4-BE49-F238E27FC236}">
                <a16:creationId xmlns:a16="http://schemas.microsoft.com/office/drawing/2014/main" id="{20E691A5-AD78-41C7-A49B-425A5CE28F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8708" name="Slide Number Placeholder 3">
            <a:extLst>
              <a:ext uri="{FF2B5EF4-FFF2-40B4-BE49-F238E27FC236}">
                <a16:creationId xmlns:a16="http://schemas.microsoft.com/office/drawing/2014/main" id="{96712139-4CF3-4D01-B4DF-C46A6C0B73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03A174D-EB9B-4B58-8FB1-F2B09632901A}" type="slidenum">
              <a:rPr lang="en-GB" altLang="en-US" b="0"/>
              <a:pPr eaLnBrk="1" hangingPunct="1"/>
              <a:t>114</a:t>
            </a:fld>
            <a:endParaRPr lang="en-GB" altLang="en-US" b="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a:extLst>
              <a:ext uri="{FF2B5EF4-FFF2-40B4-BE49-F238E27FC236}">
                <a16:creationId xmlns:a16="http://schemas.microsoft.com/office/drawing/2014/main" id="{A666DE39-9080-484D-A0F5-B9362F029A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18E81E2-98DD-4DC2-BB8B-E99E4556DBC6}" type="slidenum">
              <a:rPr lang="en-GB" altLang="en-US" b="0"/>
              <a:pPr eaLnBrk="1" hangingPunct="1"/>
              <a:t>115</a:t>
            </a:fld>
            <a:endParaRPr lang="en-GB" altLang="en-US" b="0"/>
          </a:p>
        </p:txBody>
      </p:sp>
      <p:sp>
        <p:nvSpPr>
          <p:cNvPr id="329731" name="Rectangle 2">
            <a:extLst>
              <a:ext uri="{FF2B5EF4-FFF2-40B4-BE49-F238E27FC236}">
                <a16:creationId xmlns:a16="http://schemas.microsoft.com/office/drawing/2014/main" id="{7635878B-E50A-4C99-A2A2-13EC22086EBF}"/>
              </a:ext>
            </a:extLst>
          </p:cNvPr>
          <p:cNvSpPr>
            <a:spLocks noGrp="1" noRot="1" noChangeAspect="1" noChangeArrowheads="1" noTextEdit="1"/>
          </p:cNvSpPr>
          <p:nvPr>
            <p:ph type="sldImg"/>
          </p:nvPr>
        </p:nvSpPr>
        <p:spPr>
          <a:ln/>
        </p:spPr>
      </p:sp>
      <p:sp>
        <p:nvSpPr>
          <p:cNvPr id="329732" name="Rectangle 3">
            <a:extLst>
              <a:ext uri="{FF2B5EF4-FFF2-40B4-BE49-F238E27FC236}">
                <a16:creationId xmlns:a16="http://schemas.microsoft.com/office/drawing/2014/main" id="{8A7CDB40-B6A8-46EC-A72A-CE2770C819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320139BA-3F6E-45ED-BD06-AF45CA32F2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8385BAC-DA2A-49C1-8056-6847DE60D0AE}" type="slidenum">
              <a:rPr lang="en-GB" altLang="en-US" b="0"/>
              <a:pPr eaLnBrk="1" hangingPunct="1"/>
              <a:t>116</a:t>
            </a:fld>
            <a:endParaRPr lang="en-GB" altLang="en-US" b="0"/>
          </a:p>
        </p:txBody>
      </p:sp>
      <p:sp>
        <p:nvSpPr>
          <p:cNvPr id="330755" name="Rectangle 2">
            <a:extLst>
              <a:ext uri="{FF2B5EF4-FFF2-40B4-BE49-F238E27FC236}">
                <a16:creationId xmlns:a16="http://schemas.microsoft.com/office/drawing/2014/main" id="{DE2725A3-BF2A-405B-811C-E472CF76F72C}"/>
              </a:ext>
            </a:extLst>
          </p:cNvPr>
          <p:cNvSpPr>
            <a:spLocks noGrp="1" noRot="1" noChangeAspect="1" noChangeArrowheads="1" noTextEdit="1"/>
          </p:cNvSpPr>
          <p:nvPr>
            <p:ph type="sldImg"/>
          </p:nvPr>
        </p:nvSpPr>
        <p:spPr>
          <a:ln/>
        </p:spPr>
      </p:sp>
      <p:sp>
        <p:nvSpPr>
          <p:cNvPr id="330756" name="Rectangle 3">
            <a:extLst>
              <a:ext uri="{FF2B5EF4-FFF2-40B4-BE49-F238E27FC236}">
                <a16:creationId xmlns:a16="http://schemas.microsoft.com/office/drawing/2014/main" id="{7F5AA87E-AAB1-48CB-AC64-B964045485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a:extLst>
              <a:ext uri="{FF2B5EF4-FFF2-40B4-BE49-F238E27FC236}">
                <a16:creationId xmlns:a16="http://schemas.microsoft.com/office/drawing/2014/main" id="{A58DBD8F-101A-45BE-99EC-CDE0EF134EA9}"/>
              </a:ext>
            </a:extLst>
          </p:cNvPr>
          <p:cNvSpPr>
            <a:spLocks noGrp="1" noRot="1" noChangeAspect="1" noTextEdit="1"/>
          </p:cNvSpPr>
          <p:nvPr>
            <p:ph type="sldImg"/>
          </p:nvPr>
        </p:nvSpPr>
        <p:spPr>
          <a:ln/>
        </p:spPr>
      </p:sp>
      <p:sp>
        <p:nvSpPr>
          <p:cNvPr id="331779" name="Notes Placeholder 2">
            <a:extLst>
              <a:ext uri="{FF2B5EF4-FFF2-40B4-BE49-F238E27FC236}">
                <a16:creationId xmlns:a16="http://schemas.microsoft.com/office/drawing/2014/main" id="{211A6D15-710D-47B0-87A2-688A12695C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1780" name="Slide Number Placeholder 3">
            <a:extLst>
              <a:ext uri="{FF2B5EF4-FFF2-40B4-BE49-F238E27FC236}">
                <a16:creationId xmlns:a16="http://schemas.microsoft.com/office/drawing/2014/main" id="{FA9EC52E-3042-4334-A8D3-FD57D95B29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C64E1A7-9020-4793-8043-C726F4DD8CDA}" type="slidenum">
              <a:rPr lang="en-GB" altLang="en-US" b="0"/>
              <a:pPr eaLnBrk="1" hangingPunct="1"/>
              <a:t>117</a:t>
            </a:fld>
            <a:endParaRPr lang="en-GB" altLang="en-US" b="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C990207F-7FFB-4243-8646-A80366CC7C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0C45504-F20F-45D2-A674-9184E09A155E}" type="slidenum">
              <a:rPr lang="en-GB" altLang="en-US" b="0"/>
              <a:pPr eaLnBrk="1" hangingPunct="1"/>
              <a:t>118</a:t>
            </a:fld>
            <a:endParaRPr lang="en-GB" altLang="en-US" b="0"/>
          </a:p>
        </p:txBody>
      </p:sp>
      <p:sp>
        <p:nvSpPr>
          <p:cNvPr id="332803" name="Rectangle 2">
            <a:extLst>
              <a:ext uri="{FF2B5EF4-FFF2-40B4-BE49-F238E27FC236}">
                <a16:creationId xmlns:a16="http://schemas.microsoft.com/office/drawing/2014/main" id="{C6D5C034-6028-4A4A-AAD9-1C37A7D21323}"/>
              </a:ext>
            </a:extLst>
          </p:cNvPr>
          <p:cNvSpPr>
            <a:spLocks noGrp="1" noRot="1" noChangeAspect="1" noChangeArrowheads="1" noTextEdit="1"/>
          </p:cNvSpPr>
          <p:nvPr>
            <p:ph type="sldImg"/>
          </p:nvPr>
        </p:nvSpPr>
        <p:spPr>
          <a:ln/>
        </p:spPr>
      </p:sp>
      <p:sp>
        <p:nvSpPr>
          <p:cNvPr id="332804" name="Rectangle 3">
            <a:extLst>
              <a:ext uri="{FF2B5EF4-FFF2-40B4-BE49-F238E27FC236}">
                <a16:creationId xmlns:a16="http://schemas.microsoft.com/office/drawing/2014/main" id="{F7B4B368-CEE8-40F9-B33D-C57CFC9035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a:extLst>
              <a:ext uri="{FF2B5EF4-FFF2-40B4-BE49-F238E27FC236}">
                <a16:creationId xmlns:a16="http://schemas.microsoft.com/office/drawing/2014/main" id="{16AC9C71-E810-403B-8F66-19363032C4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DF84F25-05E8-4533-B6C4-2E7DCE8C44C3}" type="slidenum">
              <a:rPr lang="en-GB" altLang="en-US" b="0"/>
              <a:pPr eaLnBrk="1" hangingPunct="1"/>
              <a:t>119</a:t>
            </a:fld>
            <a:endParaRPr lang="en-GB" altLang="en-US" b="0"/>
          </a:p>
        </p:txBody>
      </p:sp>
      <p:sp>
        <p:nvSpPr>
          <p:cNvPr id="333827" name="Rectangle 2">
            <a:extLst>
              <a:ext uri="{FF2B5EF4-FFF2-40B4-BE49-F238E27FC236}">
                <a16:creationId xmlns:a16="http://schemas.microsoft.com/office/drawing/2014/main" id="{16B9E6FD-582B-49CE-8640-8FF3D4713E63}"/>
              </a:ext>
            </a:extLst>
          </p:cNvPr>
          <p:cNvSpPr>
            <a:spLocks noGrp="1" noRot="1" noChangeAspect="1" noChangeArrowheads="1" noTextEdit="1"/>
          </p:cNvSpPr>
          <p:nvPr>
            <p:ph type="sldImg"/>
          </p:nvPr>
        </p:nvSpPr>
        <p:spPr>
          <a:ln/>
        </p:spPr>
      </p:sp>
      <p:sp>
        <p:nvSpPr>
          <p:cNvPr id="333828" name="Rectangle 3">
            <a:extLst>
              <a:ext uri="{FF2B5EF4-FFF2-40B4-BE49-F238E27FC236}">
                <a16:creationId xmlns:a16="http://schemas.microsoft.com/office/drawing/2014/main" id="{EDE3444D-0FF0-41B9-9ABB-22A4A5B2DF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0696522B-ADA4-4D39-9343-EBE80238B326}"/>
              </a:ext>
            </a:extLst>
          </p:cNvPr>
          <p:cNvSpPr>
            <a:spLocks noGrp="1" noRot="1" noChangeAspect="1" noTextEdit="1"/>
          </p:cNvSpPr>
          <p:nvPr>
            <p:ph type="sldImg"/>
          </p:nvPr>
        </p:nvSpPr>
        <p:spPr>
          <a:ln/>
        </p:spPr>
      </p:sp>
      <p:sp>
        <p:nvSpPr>
          <p:cNvPr id="224259" name="Notes Placeholder 2">
            <a:extLst>
              <a:ext uri="{FF2B5EF4-FFF2-40B4-BE49-F238E27FC236}">
                <a16:creationId xmlns:a16="http://schemas.microsoft.com/office/drawing/2014/main" id="{C4F65C12-FF2E-4DD9-9BF4-EAD51F417A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4260" name="Slide Number Placeholder 3">
            <a:extLst>
              <a:ext uri="{FF2B5EF4-FFF2-40B4-BE49-F238E27FC236}">
                <a16:creationId xmlns:a16="http://schemas.microsoft.com/office/drawing/2014/main" id="{7338EC53-BB44-4E38-A802-42810C5953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F0D43A9-DB12-4B60-9CEF-831A35EAEE8D}" type="slidenum">
              <a:rPr lang="en-GB" altLang="en-US" b="0"/>
              <a:pPr eaLnBrk="1" hangingPunct="1"/>
              <a:t>12</a:t>
            </a:fld>
            <a:endParaRPr lang="en-GB" altLang="en-US" b="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3B0A6F3F-5690-4391-A627-E9D808C7DF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4F5FEAE-33F9-4B25-9920-4E57F93490C6}" type="slidenum">
              <a:rPr lang="en-GB" altLang="en-US" b="0"/>
              <a:pPr eaLnBrk="1" hangingPunct="1"/>
              <a:t>120</a:t>
            </a:fld>
            <a:endParaRPr lang="en-GB" altLang="en-US" b="0"/>
          </a:p>
        </p:txBody>
      </p:sp>
      <p:sp>
        <p:nvSpPr>
          <p:cNvPr id="334851" name="Rectangle 2">
            <a:extLst>
              <a:ext uri="{FF2B5EF4-FFF2-40B4-BE49-F238E27FC236}">
                <a16:creationId xmlns:a16="http://schemas.microsoft.com/office/drawing/2014/main" id="{E0FAF5E0-C707-46B9-8205-419F44E8C7DD}"/>
              </a:ext>
            </a:extLst>
          </p:cNvPr>
          <p:cNvSpPr>
            <a:spLocks noGrp="1" noRot="1" noChangeAspect="1" noChangeArrowheads="1" noTextEdit="1"/>
          </p:cNvSpPr>
          <p:nvPr>
            <p:ph type="sldImg"/>
          </p:nvPr>
        </p:nvSpPr>
        <p:spPr>
          <a:ln/>
        </p:spPr>
      </p:sp>
      <p:sp>
        <p:nvSpPr>
          <p:cNvPr id="334852" name="Rectangle 3">
            <a:extLst>
              <a:ext uri="{FF2B5EF4-FFF2-40B4-BE49-F238E27FC236}">
                <a16:creationId xmlns:a16="http://schemas.microsoft.com/office/drawing/2014/main" id="{6CF1D759-CA7C-471D-9B78-44BF658990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a:extLst>
              <a:ext uri="{FF2B5EF4-FFF2-40B4-BE49-F238E27FC236}">
                <a16:creationId xmlns:a16="http://schemas.microsoft.com/office/drawing/2014/main" id="{ABD5216B-490D-4B85-8DF3-58C613BBAF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66C15C4-CB1B-4618-970D-B7692008BEBB}" type="slidenum">
              <a:rPr lang="en-GB" altLang="en-US" b="0"/>
              <a:pPr eaLnBrk="1" hangingPunct="1"/>
              <a:t>121</a:t>
            </a:fld>
            <a:endParaRPr lang="en-GB" altLang="en-US" b="0"/>
          </a:p>
        </p:txBody>
      </p:sp>
      <p:sp>
        <p:nvSpPr>
          <p:cNvPr id="335875" name="Rectangle 2">
            <a:extLst>
              <a:ext uri="{FF2B5EF4-FFF2-40B4-BE49-F238E27FC236}">
                <a16:creationId xmlns:a16="http://schemas.microsoft.com/office/drawing/2014/main" id="{E7F3CA08-3B82-4251-8276-137ECD79B59E}"/>
              </a:ext>
            </a:extLst>
          </p:cNvPr>
          <p:cNvSpPr>
            <a:spLocks noGrp="1" noRot="1" noChangeAspect="1" noChangeArrowheads="1" noTextEdit="1"/>
          </p:cNvSpPr>
          <p:nvPr>
            <p:ph type="sldImg"/>
          </p:nvPr>
        </p:nvSpPr>
        <p:spPr>
          <a:ln/>
        </p:spPr>
      </p:sp>
      <p:sp>
        <p:nvSpPr>
          <p:cNvPr id="335876" name="Rectangle 3">
            <a:extLst>
              <a:ext uri="{FF2B5EF4-FFF2-40B4-BE49-F238E27FC236}">
                <a16:creationId xmlns:a16="http://schemas.microsoft.com/office/drawing/2014/main" id="{4C363499-F2B4-4F51-8B40-06BCBFD219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a:extLst>
              <a:ext uri="{FF2B5EF4-FFF2-40B4-BE49-F238E27FC236}">
                <a16:creationId xmlns:a16="http://schemas.microsoft.com/office/drawing/2014/main" id="{D8A456F2-F4FF-4A18-AFAF-BAE8BD644982}"/>
              </a:ext>
            </a:extLst>
          </p:cNvPr>
          <p:cNvSpPr>
            <a:spLocks noGrp="1" noRot="1" noChangeAspect="1" noTextEdit="1"/>
          </p:cNvSpPr>
          <p:nvPr>
            <p:ph type="sldImg"/>
          </p:nvPr>
        </p:nvSpPr>
        <p:spPr>
          <a:ln/>
        </p:spPr>
      </p:sp>
      <p:sp>
        <p:nvSpPr>
          <p:cNvPr id="336899" name="Notes Placeholder 2">
            <a:extLst>
              <a:ext uri="{FF2B5EF4-FFF2-40B4-BE49-F238E27FC236}">
                <a16:creationId xmlns:a16="http://schemas.microsoft.com/office/drawing/2014/main" id="{D9279284-96DC-44A1-A1C8-232623F4A5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6900" name="Slide Number Placeholder 3">
            <a:extLst>
              <a:ext uri="{FF2B5EF4-FFF2-40B4-BE49-F238E27FC236}">
                <a16:creationId xmlns:a16="http://schemas.microsoft.com/office/drawing/2014/main" id="{D6D8E521-6B90-40E3-8FB9-C2A1C9A86F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D498100-4217-44C9-B53A-C9D889554862}" type="slidenum">
              <a:rPr lang="en-GB" altLang="en-US" b="0"/>
              <a:pPr eaLnBrk="1" hangingPunct="1"/>
              <a:t>122</a:t>
            </a:fld>
            <a:endParaRPr lang="en-GB" altLang="en-US" b="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a:extLst>
              <a:ext uri="{FF2B5EF4-FFF2-40B4-BE49-F238E27FC236}">
                <a16:creationId xmlns:a16="http://schemas.microsoft.com/office/drawing/2014/main" id="{2260CE95-074D-409E-9DEB-44C020204E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15ABBE2-967A-4D6F-B798-610BFC0C0779}" type="slidenum">
              <a:rPr lang="en-GB" altLang="en-US" b="0"/>
              <a:pPr eaLnBrk="1" hangingPunct="1"/>
              <a:t>123</a:t>
            </a:fld>
            <a:endParaRPr lang="en-GB" altLang="en-US" b="0"/>
          </a:p>
        </p:txBody>
      </p:sp>
      <p:sp>
        <p:nvSpPr>
          <p:cNvPr id="337923" name="Rectangle 2">
            <a:extLst>
              <a:ext uri="{FF2B5EF4-FFF2-40B4-BE49-F238E27FC236}">
                <a16:creationId xmlns:a16="http://schemas.microsoft.com/office/drawing/2014/main" id="{54C3B8E6-0452-484D-82C6-36B1E84CB8D7}"/>
              </a:ext>
            </a:extLst>
          </p:cNvPr>
          <p:cNvSpPr>
            <a:spLocks noGrp="1" noRot="1" noChangeAspect="1" noChangeArrowheads="1" noTextEdit="1"/>
          </p:cNvSpPr>
          <p:nvPr>
            <p:ph type="sldImg"/>
          </p:nvPr>
        </p:nvSpPr>
        <p:spPr>
          <a:ln/>
        </p:spPr>
      </p:sp>
      <p:sp>
        <p:nvSpPr>
          <p:cNvPr id="337924" name="Rectangle 3">
            <a:extLst>
              <a:ext uri="{FF2B5EF4-FFF2-40B4-BE49-F238E27FC236}">
                <a16:creationId xmlns:a16="http://schemas.microsoft.com/office/drawing/2014/main" id="{122486A7-05AB-4991-87C7-AFEA2224AC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a:extLst>
              <a:ext uri="{FF2B5EF4-FFF2-40B4-BE49-F238E27FC236}">
                <a16:creationId xmlns:a16="http://schemas.microsoft.com/office/drawing/2014/main" id="{E0034650-857A-445F-A600-298A4D32A2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7361F85-460C-4181-8190-871991D4FE62}" type="slidenum">
              <a:rPr lang="en-GB" altLang="en-US" b="0"/>
              <a:pPr eaLnBrk="1" hangingPunct="1"/>
              <a:t>124</a:t>
            </a:fld>
            <a:endParaRPr lang="en-GB" altLang="en-US" b="0"/>
          </a:p>
        </p:txBody>
      </p:sp>
      <p:sp>
        <p:nvSpPr>
          <p:cNvPr id="338947" name="Rectangle 2">
            <a:extLst>
              <a:ext uri="{FF2B5EF4-FFF2-40B4-BE49-F238E27FC236}">
                <a16:creationId xmlns:a16="http://schemas.microsoft.com/office/drawing/2014/main" id="{225CBBBC-6AA8-4661-A386-3230AA90B787}"/>
              </a:ext>
            </a:extLst>
          </p:cNvPr>
          <p:cNvSpPr>
            <a:spLocks noGrp="1" noRot="1" noChangeAspect="1" noChangeArrowheads="1" noTextEdit="1"/>
          </p:cNvSpPr>
          <p:nvPr>
            <p:ph type="sldImg"/>
          </p:nvPr>
        </p:nvSpPr>
        <p:spPr>
          <a:ln/>
        </p:spPr>
      </p:sp>
      <p:sp>
        <p:nvSpPr>
          <p:cNvPr id="338948" name="Rectangle 3">
            <a:extLst>
              <a:ext uri="{FF2B5EF4-FFF2-40B4-BE49-F238E27FC236}">
                <a16:creationId xmlns:a16="http://schemas.microsoft.com/office/drawing/2014/main" id="{1C639D3A-64A5-425F-B407-8047BC0B20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a:extLst>
              <a:ext uri="{FF2B5EF4-FFF2-40B4-BE49-F238E27FC236}">
                <a16:creationId xmlns:a16="http://schemas.microsoft.com/office/drawing/2014/main" id="{9C58091F-BCE1-48B2-929C-5FEF04726892}"/>
              </a:ext>
            </a:extLst>
          </p:cNvPr>
          <p:cNvSpPr>
            <a:spLocks noGrp="1" noRot="1" noChangeAspect="1" noTextEdit="1"/>
          </p:cNvSpPr>
          <p:nvPr>
            <p:ph type="sldImg"/>
          </p:nvPr>
        </p:nvSpPr>
        <p:spPr>
          <a:ln/>
        </p:spPr>
      </p:sp>
      <p:sp>
        <p:nvSpPr>
          <p:cNvPr id="339971" name="Notes Placeholder 2">
            <a:extLst>
              <a:ext uri="{FF2B5EF4-FFF2-40B4-BE49-F238E27FC236}">
                <a16:creationId xmlns:a16="http://schemas.microsoft.com/office/drawing/2014/main" id="{2A8E64ED-F47F-49BD-B67E-850D21E0D4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9972" name="Slide Number Placeholder 3">
            <a:extLst>
              <a:ext uri="{FF2B5EF4-FFF2-40B4-BE49-F238E27FC236}">
                <a16:creationId xmlns:a16="http://schemas.microsoft.com/office/drawing/2014/main" id="{75D44DEA-18DA-461A-A0F0-DCDC368633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0DEAC4F-F8AC-49F7-93F0-79345B2DDF83}" type="slidenum">
              <a:rPr lang="en-GB" altLang="en-US" b="0"/>
              <a:pPr eaLnBrk="1" hangingPunct="1"/>
              <a:t>125</a:t>
            </a:fld>
            <a:endParaRPr lang="en-GB" altLang="en-US" b="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a:extLst>
              <a:ext uri="{FF2B5EF4-FFF2-40B4-BE49-F238E27FC236}">
                <a16:creationId xmlns:a16="http://schemas.microsoft.com/office/drawing/2014/main" id="{E7948FB3-B6CF-4F0D-B50B-88FA8A5AED72}"/>
              </a:ext>
            </a:extLst>
          </p:cNvPr>
          <p:cNvSpPr>
            <a:spLocks noGrp="1" noRot="1" noChangeAspect="1" noTextEdit="1"/>
          </p:cNvSpPr>
          <p:nvPr>
            <p:ph type="sldImg"/>
          </p:nvPr>
        </p:nvSpPr>
        <p:spPr>
          <a:ln/>
        </p:spPr>
      </p:sp>
      <p:sp>
        <p:nvSpPr>
          <p:cNvPr id="340995" name="Notes Placeholder 2">
            <a:extLst>
              <a:ext uri="{FF2B5EF4-FFF2-40B4-BE49-F238E27FC236}">
                <a16:creationId xmlns:a16="http://schemas.microsoft.com/office/drawing/2014/main" id="{72586405-79BB-449B-BBCA-A4E3FABB8E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40996" name="Slide Number Placeholder 3">
            <a:extLst>
              <a:ext uri="{FF2B5EF4-FFF2-40B4-BE49-F238E27FC236}">
                <a16:creationId xmlns:a16="http://schemas.microsoft.com/office/drawing/2014/main" id="{5BFA4A2B-B5F4-444E-B81A-0A735A0AEE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D640D86-02FC-4730-9208-D731C4DC1058}" type="slidenum">
              <a:rPr lang="en-GB" altLang="en-US" b="0"/>
              <a:pPr eaLnBrk="1" hangingPunct="1"/>
              <a:t>126</a:t>
            </a:fld>
            <a:endParaRPr lang="en-GB" altLang="en-US" b="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a:extLst>
              <a:ext uri="{FF2B5EF4-FFF2-40B4-BE49-F238E27FC236}">
                <a16:creationId xmlns:a16="http://schemas.microsoft.com/office/drawing/2014/main" id="{6776761A-C38D-4DB6-B55C-E49F0D97FE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25EA260-F89A-4B63-8A1F-59CCEB3E79E8}" type="slidenum">
              <a:rPr lang="en-GB" altLang="en-US" b="0"/>
              <a:pPr eaLnBrk="1" hangingPunct="1"/>
              <a:t>127</a:t>
            </a:fld>
            <a:endParaRPr lang="en-GB" altLang="en-US" b="0"/>
          </a:p>
        </p:txBody>
      </p:sp>
      <p:sp>
        <p:nvSpPr>
          <p:cNvPr id="342019" name="Rectangle 2">
            <a:extLst>
              <a:ext uri="{FF2B5EF4-FFF2-40B4-BE49-F238E27FC236}">
                <a16:creationId xmlns:a16="http://schemas.microsoft.com/office/drawing/2014/main" id="{9A65EAC8-8CA0-4117-AA78-36C965A55521}"/>
              </a:ext>
            </a:extLst>
          </p:cNvPr>
          <p:cNvSpPr>
            <a:spLocks noGrp="1" noRot="1" noChangeAspect="1" noChangeArrowheads="1" noTextEdit="1"/>
          </p:cNvSpPr>
          <p:nvPr>
            <p:ph type="sldImg"/>
          </p:nvPr>
        </p:nvSpPr>
        <p:spPr>
          <a:ln/>
        </p:spPr>
      </p:sp>
      <p:sp>
        <p:nvSpPr>
          <p:cNvPr id="342020" name="Rectangle 3">
            <a:extLst>
              <a:ext uri="{FF2B5EF4-FFF2-40B4-BE49-F238E27FC236}">
                <a16:creationId xmlns:a16="http://schemas.microsoft.com/office/drawing/2014/main" id="{FEF6CDAC-D06C-4EE2-B616-9ACE7307DA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a:extLst>
              <a:ext uri="{FF2B5EF4-FFF2-40B4-BE49-F238E27FC236}">
                <a16:creationId xmlns:a16="http://schemas.microsoft.com/office/drawing/2014/main" id="{367BDC38-740E-4ADD-9B32-FFFAE294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058E47E-412C-4F86-B47B-E9DC2ACEED15}" type="slidenum">
              <a:rPr lang="en-GB" altLang="en-US" b="0"/>
              <a:pPr eaLnBrk="1" hangingPunct="1"/>
              <a:t>128</a:t>
            </a:fld>
            <a:endParaRPr lang="en-GB" altLang="en-US" b="0"/>
          </a:p>
        </p:txBody>
      </p:sp>
      <p:sp>
        <p:nvSpPr>
          <p:cNvPr id="343043" name="Rectangle 2">
            <a:extLst>
              <a:ext uri="{FF2B5EF4-FFF2-40B4-BE49-F238E27FC236}">
                <a16:creationId xmlns:a16="http://schemas.microsoft.com/office/drawing/2014/main" id="{987977B5-57DF-4135-9B26-639FC9F4E519}"/>
              </a:ext>
            </a:extLst>
          </p:cNvPr>
          <p:cNvSpPr>
            <a:spLocks noGrp="1" noRot="1" noChangeAspect="1" noChangeArrowheads="1" noTextEdit="1"/>
          </p:cNvSpPr>
          <p:nvPr>
            <p:ph type="sldImg"/>
          </p:nvPr>
        </p:nvSpPr>
        <p:spPr>
          <a:ln/>
        </p:spPr>
      </p:sp>
      <p:sp>
        <p:nvSpPr>
          <p:cNvPr id="343044" name="Rectangle 3">
            <a:extLst>
              <a:ext uri="{FF2B5EF4-FFF2-40B4-BE49-F238E27FC236}">
                <a16:creationId xmlns:a16="http://schemas.microsoft.com/office/drawing/2014/main" id="{2536A5AE-F292-43D6-8FA3-FBB38D7A5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a:extLst>
              <a:ext uri="{FF2B5EF4-FFF2-40B4-BE49-F238E27FC236}">
                <a16:creationId xmlns:a16="http://schemas.microsoft.com/office/drawing/2014/main" id="{017F6DD1-66FB-482A-A31E-3D5A2D480D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509A47C-3EFC-472D-9822-F178BBAC4F41}" type="slidenum">
              <a:rPr lang="en-GB" altLang="en-US" b="0"/>
              <a:pPr eaLnBrk="1" hangingPunct="1"/>
              <a:t>129</a:t>
            </a:fld>
            <a:endParaRPr lang="en-GB" altLang="en-US" b="0"/>
          </a:p>
        </p:txBody>
      </p:sp>
      <p:sp>
        <p:nvSpPr>
          <p:cNvPr id="344067" name="Rectangle 2">
            <a:extLst>
              <a:ext uri="{FF2B5EF4-FFF2-40B4-BE49-F238E27FC236}">
                <a16:creationId xmlns:a16="http://schemas.microsoft.com/office/drawing/2014/main" id="{2D7EF217-19BA-489A-A31E-CCBADEA27A56}"/>
              </a:ext>
            </a:extLst>
          </p:cNvPr>
          <p:cNvSpPr>
            <a:spLocks noGrp="1" noRot="1" noChangeAspect="1" noChangeArrowheads="1" noTextEdit="1"/>
          </p:cNvSpPr>
          <p:nvPr>
            <p:ph type="sldImg"/>
          </p:nvPr>
        </p:nvSpPr>
        <p:spPr>
          <a:ln/>
        </p:spPr>
      </p:sp>
      <p:sp>
        <p:nvSpPr>
          <p:cNvPr id="344068" name="Rectangle 3">
            <a:extLst>
              <a:ext uri="{FF2B5EF4-FFF2-40B4-BE49-F238E27FC236}">
                <a16:creationId xmlns:a16="http://schemas.microsoft.com/office/drawing/2014/main" id="{1E48FB2B-C06F-44CB-ABEE-8FBB1324F6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BF19A8D7-4CA0-449E-9848-FE13902A0EF9}"/>
              </a:ext>
            </a:extLst>
          </p:cNvPr>
          <p:cNvSpPr>
            <a:spLocks noGrp="1" noRot="1" noChangeAspect="1" noTextEdit="1"/>
          </p:cNvSpPr>
          <p:nvPr>
            <p:ph type="sldImg"/>
          </p:nvPr>
        </p:nvSpPr>
        <p:spPr>
          <a:ln/>
        </p:spPr>
      </p:sp>
      <p:sp>
        <p:nvSpPr>
          <p:cNvPr id="225283" name="Notes Placeholder 2">
            <a:extLst>
              <a:ext uri="{FF2B5EF4-FFF2-40B4-BE49-F238E27FC236}">
                <a16:creationId xmlns:a16="http://schemas.microsoft.com/office/drawing/2014/main" id="{921C78C8-987F-44FC-B9F5-E2A0467017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5284" name="Slide Number Placeholder 3">
            <a:extLst>
              <a:ext uri="{FF2B5EF4-FFF2-40B4-BE49-F238E27FC236}">
                <a16:creationId xmlns:a16="http://schemas.microsoft.com/office/drawing/2014/main" id="{5F6B29B2-D545-4895-97E3-4E93C15C3B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F04B344-73FC-4A77-8407-12FC8D17AF85}" type="slidenum">
              <a:rPr lang="en-GB" altLang="en-US" b="0"/>
              <a:pPr eaLnBrk="1" hangingPunct="1"/>
              <a:t>13</a:t>
            </a:fld>
            <a:endParaRPr lang="en-GB" altLang="en-US" b="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a:extLst>
              <a:ext uri="{FF2B5EF4-FFF2-40B4-BE49-F238E27FC236}">
                <a16:creationId xmlns:a16="http://schemas.microsoft.com/office/drawing/2014/main" id="{11D8BC04-7C37-465E-ABAC-FB8517B63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A31258E-78A0-4CB9-8E10-8609E6413230}" type="slidenum">
              <a:rPr lang="en-GB" altLang="en-US" b="0"/>
              <a:pPr eaLnBrk="1" hangingPunct="1"/>
              <a:t>130</a:t>
            </a:fld>
            <a:endParaRPr lang="en-GB" altLang="en-US" b="0"/>
          </a:p>
        </p:txBody>
      </p:sp>
      <p:sp>
        <p:nvSpPr>
          <p:cNvPr id="345091" name="Rectangle 2">
            <a:extLst>
              <a:ext uri="{FF2B5EF4-FFF2-40B4-BE49-F238E27FC236}">
                <a16:creationId xmlns:a16="http://schemas.microsoft.com/office/drawing/2014/main" id="{219EF202-E767-433C-ADB4-24B73B237C2B}"/>
              </a:ext>
            </a:extLst>
          </p:cNvPr>
          <p:cNvSpPr>
            <a:spLocks noGrp="1" noRot="1" noChangeAspect="1" noChangeArrowheads="1" noTextEdit="1"/>
          </p:cNvSpPr>
          <p:nvPr>
            <p:ph type="sldImg"/>
          </p:nvPr>
        </p:nvSpPr>
        <p:spPr>
          <a:ln/>
        </p:spPr>
      </p:sp>
      <p:sp>
        <p:nvSpPr>
          <p:cNvPr id="345092" name="Rectangle 3">
            <a:extLst>
              <a:ext uri="{FF2B5EF4-FFF2-40B4-BE49-F238E27FC236}">
                <a16:creationId xmlns:a16="http://schemas.microsoft.com/office/drawing/2014/main" id="{12A2A666-DD12-429B-92E3-77687C2BA4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a:extLst>
              <a:ext uri="{FF2B5EF4-FFF2-40B4-BE49-F238E27FC236}">
                <a16:creationId xmlns:a16="http://schemas.microsoft.com/office/drawing/2014/main" id="{AD41D04F-8635-49EA-8D87-92F8498448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669E5BC-4653-4F1D-B338-398AC0356314}" type="slidenum">
              <a:rPr lang="en-GB" altLang="en-US" b="0"/>
              <a:pPr eaLnBrk="1" hangingPunct="1"/>
              <a:t>131</a:t>
            </a:fld>
            <a:endParaRPr lang="en-GB" altLang="en-US" b="0"/>
          </a:p>
        </p:txBody>
      </p:sp>
      <p:sp>
        <p:nvSpPr>
          <p:cNvPr id="346115" name="Rectangle 2">
            <a:extLst>
              <a:ext uri="{FF2B5EF4-FFF2-40B4-BE49-F238E27FC236}">
                <a16:creationId xmlns:a16="http://schemas.microsoft.com/office/drawing/2014/main" id="{3B65ECE2-B7D7-4A85-9AD6-448368C70027}"/>
              </a:ext>
            </a:extLst>
          </p:cNvPr>
          <p:cNvSpPr>
            <a:spLocks noGrp="1" noRot="1" noChangeAspect="1" noChangeArrowheads="1" noTextEdit="1"/>
          </p:cNvSpPr>
          <p:nvPr>
            <p:ph type="sldImg"/>
          </p:nvPr>
        </p:nvSpPr>
        <p:spPr>
          <a:ln/>
        </p:spPr>
      </p:sp>
      <p:sp>
        <p:nvSpPr>
          <p:cNvPr id="346116" name="Rectangle 3">
            <a:extLst>
              <a:ext uri="{FF2B5EF4-FFF2-40B4-BE49-F238E27FC236}">
                <a16:creationId xmlns:a16="http://schemas.microsoft.com/office/drawing/2014/main" id="{052B46AB-73FB-46F3-B81C-13BFF041DE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The French Revolution soon took a sub-racial undertone - often it was enough to have blond hair to be declared a noble and be beheaded. This was taken to an extreme under a bloodthirsty period known as the "reign of terror" and led to civil and foreign wars for ten years.</a:t>
            </a:r>
          </a:p>
          <a:p>
            <a:pPr eaLnBrk="1" hangingPunct="1"/>
            <a:r>
              <a:rPr lang="en-GB" altLang="en-US">
                <a:latin typeface="Arial" panose="020B0604020202020204" pitchFamily="34" charset="0"/>
                <a:cs typeface="Arial" panose="020B0604020202020204" pitchFamily="34" charset="0"/>
              </a:rPr>
              <a:t>During this period, revolutionary tribunals and commissions beheaded close on 17,000 people - when the numbers of Frenchmen who died in prison or who were shot out of hand is added in, the victims of the Reign of Terror totaled approximately 40,000.</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a:extLst>
              <a:ext uri="{FF2B5EF4-FFF2-40B4-BE49-F238E27FC236}">
                <a16:creationId xmlns:a16="http://schemas.microsoft.com/office/drawing/2014/main" id="{5B89464C-2962-43AE-B266-B4BB1BBF494A}"/>
              </a:ext>
            </a:extLst>
          </p:cNvPr>
          <p:cNvSpPr>
            <a:spLocks noGrp="1" noRot="1" noChangeAspect="1" noTextEdit="1"/>
          </p:cNvSpPr>
          <p:nvPr>
            <p:ph type="sldImg"/>
          </p:nvPr>
        </p:nvSpPr>
        <p:spPr>
          <a:ln/>
        </p:spPr>
      </p:sp>
      <p:sp>
        <p:nvSpPr>
          <p:cNvPr id="347139" name="Notes Placeholder 2">
            <a:extLst>
              <a:ext uri="{FF2B5EF4-FFF2-40B4-BE49-F238E27FC236}">
                <a16:creationId xmlns:a16="http://schemas.microsoft.com/office/drawing/2014/main" id="{88C07109-544A-490F-BFCE-5D863AC8F4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47140" name="Slide Number Placeholder 3">
            <a:extLst>
              <a:ext uri="{FF2B5EF4-FFF2-40B4-BE49-F238E27FC236}">
                <a16:creationId xmlns:a16="http://schemas.microsoft.com/office/drawing/2014/main" id="{C7F5728A-FE93-42FE-A05D-E0D0DB28ED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9B7BDB4-530A-42F6-9ABE-82BEDCA3E10E}" type="slidenum">
              <a:rPr lang="en-GB" altLang="en-US" b="0"/>
              <a:pPr eaLnBrk="1" hangingPunct="1"/>
              <a:t>132</a:t>
            </a:fld>
            <a:endParaRPr lang="en-GB" altLang="en-US" b="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a:extLst>
              <a:ext uri="{FF2B5EF4-FFF2-40B4-BE49-F238E27FC236}">
                <a16:creationId xmlns:a16="http://schemas.microsoft.com/office/drawing/2014/main" id="{E7E14AB8-940A-4C86-984C-80050680EF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E8D7DFD-8010-4016-A74E-9CDC46237DDC}" type="slidenum">
              <a:rPr lang="en-GB" altLang="en-US" b="0"/>
              <a:pPr eaLnBrk="1" hangingPunct="1"/>
              <a:t>133</a:t>
            </a:fld>
            <a:endParaRPr lang="en-GB" altLang="en-US" b="0"/>
          </a:p>
        </p:txBody>
      </p:sp>
      <p:sp>
        <p:nvSpPr>
          <p:cNvPr id="348163" name="Rectangle 2">
            <a:extLst>
              <a:ext uri="{FF2B5EF4-FFF2-40B4-BE49-F238E27FC236}">
                <a16:creationId xmlns:a16="http://schemas.microsoft.com/office/drawing/2014/main" id="{D8E45DFE-C5E1-4AAB-B792-2C53218D16AB}"/>
              </a:ext>
            </a:extLst>
          </p:cNvPr>
          <p:cNvSpPr>
            <a:spLocks noGrp="1" noRot="1" noChangeAspect="1" noChangeArrowheads="1" noTextEdit="1"/>
          </p:cNvSpPr>
          <p:nvPr>
            <p:ph type="sldImg"/>
          </p:nvPr>
        </p:nvSpPr>
        <p:spPr>
          <a:ln/>
        </p:spPr>
      </p:sp>
      <p:sp>
        <p:nvSpPr>
          <p:cNvPr id="348164" name="Rectangle 3">
            <a:extLst>
              <a:ext uri="{FF2B5EF4-FFF2-40B4-BE49-F238E27FC236}">
                <a16:creationId xmlns:a16="http://schemas.microsoft.com/office/drawing/2014/main" id="{1168CA11-29D9-43D6-938D-0D9C5D3319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Above: The world's first Communist Revolution. France's troubles did not end with the defeat of her army by the Prussians in 1871 - following the downfall of the Emperor Louis Napoleon, communists declared a 'Communistic Republic' in Paris on 28 March 1871. The French army moved to suppress the revolution and attacked Paris, but for two months the Parisians, armed with the weapons they had been issued with during the Franco-Prussian War and which they had been allowed to keep, resisted. After a series of street fights in some of the city's most well known thoroughfares, the Communists were defeated. A few stragglers however took their revenge by burning down some of the city's most famous landmarks - and they made a good job of the Tuileries Palace (the city residence of the former Kings of France, which was razed to the ground.) Here the Tuileries burns, along with other buildings in Paris, during the last hours of the world's first Communist state. </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a:extLst>
              <a:ext uri="{FF2B5EF4-FFF2-40B4-BE49-F238E27FC236}">
                <a16:creationId xmlns:a16="http://schemas.microsoft.com/office/drawing/2014/main" id="{A16BD4A2-A33C-47CB-87F2-E9189151D6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7478B84-0BCD-4553-952A-B09A31DBF8C2}" type="slidenum">
              <a:rPr lang="en-GB" altLang="en-US" b="0"/>
              <a:pPr eaLnBrk="1" hangingPunct="1"/>
              <a:t>134</a:t>
            </a:fld>
            <a:endParaRPr lang="en-GB" altLang="en-US" b="0"/>
          </a:p>
        </p:txBody>
      </p:sp>
      <p:sp>
        <p:nvSpPr>
          <p:cNvPr id="349187" name="Rectangle 2">
            <a:extLst>
              <a:ext uri="{FF2B5EF4-FFF2-40B4-BE49-F238E27FC236}">
                <a16:creationId xmlns:a16="http://schemas.microsoft.com/office/drawing/2014/main" id="{0A743674-93B8-4704-A3AB-B351E7583DF0}"/>
              </a:ext>
            </a:extLst>
          </p:cNvPr>
          <p:cNvSpPr>
            <a:spLocks noGrp="1" noRot="1" noChangeAspect="1" noChangeArrowheads="1" noTextEdit="1"/>
          </p:cNvSpPr>
          <p:nvPr>
            <p:ph type="sldImg"/>
          </p:nvPr>
        </p:nvSpPr>
        <p:spPr>
          <a:ln/>
        </p:spPr>
      </p:sp>
      <p:sp>
        <p:nvSpPr>
          <p:cNvPr id="349188" name="Rectangle 3">
            <a:extLst>
              <a:ext uri="{FF2B5EF4-FFF2-40B4-BE49-F238E27FC236}">
                <a16:creationId xmlns:a16="http://schemas.microsoft.com/office/drawing/2014/main" id="{7B304BF9-A38D-4C12-805E-2E0F430CD7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a:extLst>
              <a:ext uri="{FF2B5EF4-FFF2-40B4-BE49-F238E27FC236}">
                <a16:creationId xmlns:a16="http://schemas.microsoft.com/office/drawing/2014/main" id="{481D0474-33F3-4039-9B98-C611AC0B65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BAF69C7-0FBB-4DF4-84AC-11311C7F08FE}" type="slidenum">
              <a:rPr lang="en-GB" altLang="en-US" b="0"/>
              <a:pPr eaLnBrk="1" hangingPunct="1"/>
              <a:t>136</a:t>
            </a:fld>
            <a:endParaRPr lang="en-GB" altLang="en-US" b="0"/>
          </a:p>
        </p:txBody>
      </p:sp>
      <p:sp>
        <p:nvSpPr>
          <p:cNvPr id="350211" name="Rectangle 2">
            <a:extLst>
              <a:ext uri="{FF2B5EF4-FFF2-40B4-BE49-F238E27FC236}">
                <a16:creationId xmlns:a16="http://schemas.microsoft.com/office/drawing/2014/main" id="{5A2079A3-9E80-4829-947F-0A4F108AD3F3}"/>
              </a:ext>
            </a:extLst>
          </p:cNvPr>
          <p:cNvSpPr>
            <a:spLocks noGrp="1" noRot="1" noChangeAspect="1" noChangeArrowheads="1" noTextEdit="1"/>
          </p:cNvSpPr>
          <p:nvPr>
            <p:ph type="sldImg"/>
          </p:nvPr>
        </p:nvSpPr>
        <p:spPr>
          <a:ln/>
        </p:spPr>
      </p:sp>
      <p:sp>
        <p:nvSpPr>
          <p:cNvPr id="350212" name="Rectangle 3">
            <a:extLst>
              <a:ext uri="{FF2B5EF4-FFF2-40B4-BE49-F238E27FC236}">
                <a16:creationId xmlns:a16="http://schemas.microsoft.com/office/drawing/2014/main" id="{95FD247B-2A67-4F5A-B0EC-C25114E74F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a:extLst>
              <a:ext uri="{FF2B5EF4-FFF2-40B4-BE49-F238E27FC236}">
                <a16:creationId xmlns:a16="http://schemas.microsoft.com/office/drawing/2014/main" id="{BDFABB37-8799-4FE2-869C-09469E9581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454E828-71D8-42B4-BF07-3055560857AC}" type="slidenum">
              <a:rPr lang="en-GB" altLang="en-US" b="0"/>
              <a:pPr eaLnBrk="1" hangingPunct="1"/>
              <a:t>138</a:t>
            </a:fld>
            <a:endParaRPr lang="en-GB" altLang="en-US" b="0"/>
          </a:p>
        </p:txBody>
      </p:sp>
      <p:sp>
        <p:nvSpPr>
          <p:cNvPr id="351235" name="Rectangle 2">
            <a:extLst>
              <a:ext uri="{FF2B5EF4-FFF2-40B4-BE49-F238E27FC236}">
                <a16:creationId xmlns:a16="http://schemas.microsoft.com/office/drawing/2014/main" id="{ABE965AB-EFD1-40D8-8CE5-2889338EFD9A}"/>
              </a:ext>
            </a:extLst>
          </p:cNvPr>
          <p:cNvSpPr>
            <a:spLocks noGrp="1" noRot="1" noChangeAspect="1" noChangeArrowheads="1" noTextEdit="1"/>
          </p:cNvSpPr>
          <p:nvPr>
            <p:ph type="sldImg"/>
          </p:nvPr>
        </p:nvSpPr>
        <p:spPr>
          <a:ln/>
        </p:spPr>
      </p:sp>
      <p:sp>
        <p:nvSpPr>
          <p:cNvPr id="351236" name="Rectangle 3">
            <a:extLst>
              <a:ext uri="{FF2B5EF4-FFF2-40B4-BE49-F238E27FC236}">
                <a16:creationId xmlns:a16="http://schemas.microsoft.com/office/drawing/2014/main" id="{A6F4AB86-E64A-4176-8462-A20D6AFEA3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a:extLst>
              <a:ext uri="{FF2B5EF4-FFF2-40B4-BE49-F238E27FC236}">
                <a16:creationId xmlns:a16="http://schemas.microsoft.com/office/drawing/2014/main" id="{E6D26D2F-3B40-4C71-BFB9-3C7A83CA97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C82D5DE-6F6B-463F-9636-1333CB0F528D}" type="slidenum">
              <a:rPr lang="en-GB" altLang="en-US" b="0"/>
              <a:pPr eaLnBrk="1" hangingPunct="1"/>
              <a:t>140</a:t>
            </a:fld>
            <a:endParaRPr lang="en-GB" altLang="en-US" b="0"/>
          </a:p>
        </p:txBody>
      </p:sp>
      <p:sp>
        <p:nvSpPr>
          <p:cNvPr id="352259" name="Rectangle 2">
            <a:extLst>
              <a:ext uri="{FF2B5EF4-FFF2-40B4-BE49-F238E27FC236}">
                <a16:creationId xmlns:a16="http://schemas.microsoft.com/office/drawing/2014/main" id="{BB4A469C-21E4-42B0-B161-C7D13F80AF1E}"/>
              </a:ext>
            </a:extLst>
          </p:cNvPr>
          <p:cNvSpPr>
            <a:spLocks noGrp="1" noRot="1" noChangeAspect="1" noChangeArrowheads="1" noTextEdit="1"/>
          </p:cNvSpPr>
          <p:nvPr>
            <p:ph type="sldImg"/>
          </p:nvPr>
        </p:nvSpPr>
        <p:spPr>
          <a:ln/>
        </p:spPr>
      </p:sp>
      <p:sp>
        <p:nvSpPr>
          <p:cNvPr id="352260" name="Rectangle 3">
            <a:extLst>
              <a:ext uri="{FF2B5EF4-FFF2-40B4-BE49-F238E27FC236}">
                <a16:creationId xmlns:a16="http://schemas.microsoft.com/office/drawing/2014/main" id="{D7EC900F-83C5-4A5B-81F2-78A7181F28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a:extLst>
              <a:ext uri="{FF2B5EF4-FFF2-40B4-BE49-F238E27FC236}">
                <a16:creationId xmlns:a16="http://schemas.microsoft.com/office/drawing/2014/main" id="{88F876DC-451F-4C3B-88DB-14E7DCD613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1505516-A464-461F-BBCE-C5838F2FEA17}" type="slidenum">
              <a:rPr lang="en-GB" altLang="en-US" b="0"/>
              <a:pPr eaLnBrk="1" hangingPunct="1"/>
              <a:t>141</a:t>
            </a:fld>
            <a:endParaRPr lang="en-GB" altLang="en-US" b="0"/>
          </a:p>
        </p:txBody>
      </p:sp>
      <p:sp>
        <p:nvSpPr>
          <p:cNvPr id="353283" name="Rectangle 2">
            <a:extLst>
              <a:ext uri="{FF2B5EF4-FFF2-40B4-BE49-F238E27FC236}">
                <a16:creationId xmlns:a16="http://schemas.microsoft.com/office/drawing/2014/main" id="{E501B89B-7A53-4D0B-8537-CDF6FEF3491D}"/>
              </a:ext>
            </a:extLst>
          </p:cNvPr>
          <p:cNvSpPr>
            <a:spLocks noGrp="1" noRot="1" noChangeAspect="1" noChangeArrowheads="1" noTextEdit="1"/>
          </p:cNvSpPr>
          <p:nvPr>
            <p:ph type="sldImg"/>
          </p:nvPr>
        </p:nvSpPr>
        <p:spPr>
          <a:ln/>
        </p:spPr>
      </p:sp>
      <p:sp>
        <p:nvSpPr>
          <p:cNvPr id="353284" name="Rectangle 3">
            <a:extLst>
              <a:ext uri="{FF2B5EF4-FFF2-40B4-BE49-F238E27FC236}">
                <a16:creationId xmlns:a16="http://schemas.microsoft.com/office/drawing/2014/main" id="{8C5C057A-2A3C-4CA5-A6B3-E0155A3165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a:extLst>
              <a:ext uri="{FF2B5EF4-FFF2-40B4-BE49-F238E27FC236}">
                <a16:creationId xmlns:a16="http://schemas.microsoft.com/office/drawing/2014/main" id="{8D556567-02E8-4CBA-BB35-1CB313E9F6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FE533BD-D9BF-485C-8EF6-4387B4F8E3BC}" type="slidenum">
              <a:rPr lang="en-GB" altLang="en-US" b="0"/>
              <a:pPr eaLnBrk="1" hangingPunct="1"/>
              <a:t>142</a:t>
            </a:fld>
            <a:endParaRPr lang="en-GB" altLang="en-US" b="0"/>
          </a:p>
        </p:txBody>
      </p:sp>
      <p:sp>
        <p:nvSpPr>
          <p:cNvPr id="354307" name="Rectangle 2">
            <a:extLst>
              <a:ext uri="{FF2B5EF4-FFF2-40B4-BE49-F238E27FC236}">
                <a16:creationId xmlns:a16="http://schemas.microsoft.com/office/drawing/2014/main" id="{3CC0F984-B696-4A39-B9C3-D42A330BAB79}"/>
              </a:ext>
            </a:extLst>
          </p:cNvPr>
          <p:cNvSpPr>
            <a:spLocks noGrp="1" noRot="1" noChangeAspect="1" noChangeArrowheads="1" noTextEdit="1"/>
          </p:cNvSpPr>
          <p:nvPr>
            <p:ph type="sldImg"/>
          </p:nvPr>
        </p:nvSpPr>
        <p:spPr>
          <a:ln/>
        </p:spPr>
      </p:sp>
      <p:sp>
        <p:nvSpPr>
          <p:cNvPr id="354308" name="Rectangle 3">
            <a:extLst>
              <a:ext uri="{FF2B5EF4-FFF2-40B4-BE49-F238E27FC236}">
                <a16:creationId xmlns:a16="http://schemas.microsoft.com/office/drawing/2014/main" id="{F438BFFA-644F-45C9-88C1-B72D8B39C9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FBA379CA-B688-45BC-83D4-B4C6885806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0EF550F-BB55-4106-891D-908D78A1F0DA}" type="slidenum">
              <a:rPr lang="en-GB" altLang="en-US" b="0"/>
              <a:pPr eaLnBrk="1" hangingPunct="1"/>
              <a:t>14</a:t>
            </a:fld>
            <a:endParaRPr lang="en-GB" altLang="en-US" b="0"/>
          </a:p>
        </p:txBody>
      </p:sp>
      <p:sp>
        <p:nvSpPr>
          <p:cNvPr id="226307" name="Rectangle 2">
            <a:extLst>
              <a:ext uri="{FF2B5EF4-FFF2-40B4-BE49-F238E27FC236}">
                <a16:creationId xmlns:a16="http://schemas.microsoft.com/office/drawing/2014/main" id="{8A032AC2-EEE4-4E93-884B-F52B7F64A979}"/>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3F8454CD-6784-40DA-82D5-4B1D23D4F1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Heinrich von Neustadt, around 1300, wrote of them as the "terrifying people of Gog and Magog." 18</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a:extLst>
              <a:ext uri="{FF2B5EF4-FFF2-40B4-BE49-F238E27FC236}">
                <a16:creationId xmlns:a16="http://schemas.microsoft.com/office/drawing/2014/main" id="{0E0BA632-A02D-4F3E-AA20-E7F7709463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A4AE51C-871D-45F0-AA03-A02EE5472E0F}" type="slidenum">
              <a:rPr lang="en-GB" altLang="en-US" b="0"/>
              <a:pPr eaLnBrk="1" hangingPunct="1"/>
              <a:t>143</a:t>
            </a:fld>
            <a:endParaRPr lang="en-GB" altLang="en-US" b="0"/>
          </a:p>
        </p:txBody>
      </p:sp>
      <p:sp>
        <p:nvSpPr>
          <p:cNvPr id="355331" name="Rectangle 2">
            <a:extLst>
              <a:ext uri="{FF2B5EF4-FFF2-40B4-BE49-F238E27FC236}">
                <a16:creationId xmlns:a16="http://schemas.microsoft.com/office/drawing/2014/main" id="{8DC2832B-C300-480F-B36B-A0BE26D6BB26}"/>
              </a:ext>
            </a:extLst>
          </p:cNvPr>
          <p:cNvSpPr>
            <a:spLocks noGrp="1" noRot="1" noChangeAspect="1" noChangeArrowheads="1" noTextEdit="1"/>
          </p:cNvSpPr>
          <p:nvPr>
            <p:ph type="sldImg"/>
          </p:nvPr>
        </p:nvSpPr>
        <p:spPr>
          <a:ln/>
        </p:spPr>
      </p:sp>
      <p:sp>
        <p:nvSpPr>
          <p:cNvPr id="355332" name="Rectangle 3">
            <a:extLst>
              <a:ext uri="{FF2B5EF4-FFF2-40B4-BE49-F238E27FC236}">
                <a16:creationId xmlns:a16="http://schemas.microsoft.com/office/drawing/2014/main" id="{99D1377C-FFFE-4DBE-B415-A5216667FF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a:extLst>
              <a:ext uri="{FF2B5EF4-FFF2-40B4-BE49-F238E27FC236}">
                <a16:creationId xmlns:a16="http://schemas.microsoft.com/office/drawing/2014/main" id="{5F4F7351-096E-4E8C-94F0-E32BC37B8C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D5679E5-9BA9-43C3-9CAD-5E06485822D7}" type="slidenum">
              <a:rPr lang="en-GB" altLang="en-US" b="0"/>
              <a:pPr eaLnBrk="1" hangingPunct="1"/>
              <a:t>145</a:t>
            </a:fld>
            <a:endParaRPr lang="en-GB" altLang="en-US" b="0"/>
          </a:p>
        </p:txBody>
      </p:sp>
      <p:sp>
        <p:nvSpPr>
          <p:cNvPr id="356355" name="Rectangle 2">
            <a:extLst>
              <a:ext uri="{FF2B5EF4-FFF2-40B4-BE49-F238E27FC236}">
                <a16:creationId xmlns:a16="http://schemas.microsoft.com/office/drawing/2014/main" id="{573F5C3D-C157-40CC-9EB8-C426B17BE931}"/>
              </a:ext>
            </a:extLst>
          </p:cNvPr>
          <p:cNvSpPr>
            <a:spLocks noGrp="1" noRot="1" noChangeAspect="1" noChangeArrowheads="1" noTextEdit="1"/>
          </p:cNvSpPr>
          <p:nvPr>
            <p:ph type="sldImg"/>
          </p:nvPr>
        </p:nvSpPr>
        <p:spPr>
          <a:ln/>
        </p:spPr>
      </p:sp>
      <p:sp>
        <p:nvSpPr>
          <p:cNvPr id="356356" name="Rectangle 3">
            <a:extLst>
              <a:ext uri="{FF2B5EF4-FFF2-40B4-BE49-F238E27FC236}">
                <a16:creationId xmlns:a16="http://schemas.microsoft.com/office/drawing/2014/main" id="{63467933-765A-4B64-85FD-8711D296AD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a:extLst>
              <a:ext uri="{FF2B5EF4-FFF2-40B4-BE49-F238E27FC236}">
                <a16:creationId xmlns:a16="http://schemas.microsoft.com/office/drawing/2014/main" id="{291EF682-EFCA-4A69-BE84-162D75AAC1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C864602-41A3-4833-9095-CF6737CBDC6F}" type="slidenum">
              <a:rPr lang="en-GB" altLang="en-US" b="0"/>
              <a:pPr eaLnBrk="1" hangingPunct="1"/>
              <a:t>151</a:t>
            </a:fld>
            <a:endParaRPr lang="en-GB" altLang="en-US" b="0"/>
          </a:p>
        </p:txBody>
      </p:sp>
      <p:sp>
        <p:nvSpPr>
          <p:cNvPr id="357379" name="Rectangle 2">
            <a:extLst>
              <a:ext uri="{FF2B5EF4-FFF2-40B4-BE49-F238E27FC236}">
                <a16:creationId xmlns:a16="http://schemas.microsoft.com/office/drawing/2014/main" id="{D6E94330-759E-4868-8BEF-67D451F5429D}"/>
              </a:ext>
            </a:extLst>
          </p:cNvPr>
          <p:cNvSpPr>
            <a:spLocks noGrp="1" noRot="1" noChangeAspect="1" noChangeArrowheads="1" noTextEdit="1"/>
          </p:cNvSpPr>
          <p:nvPr>
            <p:ph type="sldImg"/>
          </p:nvPr>
        </p:nvSpPr>
        <p:spPr>
          <a:ln/>
        </p:spPr>
      </p:sp>
      <p:sp>
        <p:nvSpPr>
          <p:cNvPr id="357380" name="Rectangle 3">
            <a:extLst>
              <a:ext uri="{FF2B5EF4-FFF2-40B4-BE49-F238E27FC236}">
                <a16:creationId xmlns:a16="http://schemas.microsoft.com/office/drawing/2014/main" id="{9C7603BC-1703-4CE1-8CF7-E210E92BCE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a:extLst>
              <a:ext uri="{FF2B5EF4-FFF2-40B4-BE49-F238E27FC236}">
                <a16:creationId xmlns:a16="http://schemas.microsoft.com/office/drawing/2014/main" id="{6E731EB4-BFFB-47A7-9A7F-56D6A9A062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FC7829B-405D-4D08-8B95-7AA79C5B33AD}" type="slidenum">
              <a:rPr lang="en-GB" altLang="en-US" b="0"/>
              <a:pPr eaLnBrk="1" hangingPunct="1"/>
              <a:t>152</a:t>
            </a:fld>
            <a:endParaRPr lang="en-GB" altLang="en-US" b="0"/>
          </a:p>
        </p:txBody>
      </p:sp>
      <p:sp>
        <p:nvSpPr>
          <p:cNvPr id="358403" name="Rectangle 2">
            <a:extLst>
              <a:ext uri="{FF2B5EF4-FFF2-40B4-BE49-F238E27FC236}">
                <a16:creationId xmlns:a16="http://schemas.microsoft.com/office/drawing/2014/main" id="{2211BB91-CED0-41F7-BC38-9DD1786F10BF}"/>
              </a:ext>
            </a:extLst>
          </p:cNvPr>
          <p:cNvSpPr>
            <a:spLocks noGrp="1" noRot="1" noChangeAspect="1" noChangeArrowheads="1" noTextEdit="1"/>
          </p:cNvSpPr>
          <p:nvPr>
            <p:ph type="sldImg"/>
          </p:nvPr>
        </p:nvSpPr>
        <p:spPr>
          <a:ln/>
        </p:spPr>
      </p:sp>
      <p:sp>
        <p:nvSpPr>
          <p:cNvPr id="358404" name="Rectangle 3">
            <a:extLst>
              <a:ext uri="{FF2B5EF4-FFF2-40B4-BE49-F238E27FC236}">
                <a16:creationId xmlns:a16="http://schemas.microsoft.com/office/drawing/2014/main" id="{36035C0A-D403-4372-BDE4-A422D96A0B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a:extLst>
              <a:ext uri="{FF2B5EF4-FFF2-40B4-BE49-F238E27FC236}">
                <a16:creationId xmlns:a16="http://schemas.microsoft.com/office/drawing/2014/main" id="{62BCDF3D-504B-43F6-9EBA-68A045E110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9F7F5E0-3E71-44A8-9A8E-83F87FE80E0B}" type="slidenum">
              <a:rPr lang="en-GB" altLang="en-US" b="0"/>
              <a:pPr eaLnBrk="1" hangingPunct="1"/>
              <a:t>153</a:t>
            </a:fld>
            <a:endParaRPr lang="en-GB" altLang="en-US" b="0"/>
          </a:p>
        </p:txBody>
      </p:sp>
      <p:sp>
        <p:nvSpPr>
          <p:cNvPr id="359427" name="Rectangle 2">
            <a:extLst>
              <a:ext uri="{FF2B5EF4-FFF2-40B4-BE49-F238E27FC236}">
                <a16:creationId xmlns:a16="http://schemas.microsoft.com/office/drawing/2014/main" id="{BAEF825F-4DE6-42B1-85A6-946E9A9B5DFC}"/>
              </a:ext>
            </a:extLst>
          </p:cNvPr>
          <p:cNvSpPr>
            <a:spLocks noGrp="1" noRot="1" noChangeAspect="1" noChangeArrowheads="1" noTextEdit="1"/>
          </p:cNvSpPr>
          <p:nvPr>
            <p:ph type="sldImg"/>
          </p:nvPr>
        </p:nvSpPr>
        <p:spPr>
          <a:ln/>
        </p:spPr>
      </p:sp>
      <p:sp>
        <p:nvSpPr>
          <p:cNvPr id="359428" name="Rectangle 3">
            <a:extLst>
              <a:ext uri="{FF2B5EF4-FFF2-40B4-BE49-F238E27FC236}">
                <a16:creationId xmlns:a16="http://schemas.microsoft.com/office/drawing/2014/main" id="{756E6C80-52A0-4B8D-8FD2-017F20E712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000">
                <a:latin typeface="Arial" panose="020B0604020202020204" pitchFamily="34" charset="0"/>
                <a:cs typeface="Arial" panose="020B0604020202020204" pitchFamily="34" charset="0"/>
              </a:rPr>
              <a:t>Yes there is, and it’s as plain as the nose on a “Jew’s” face. To fit that criteria, the situation must return to a king’s advisor similar to Shebna, a “rolling-stone” descendant of Cain. By this yardstick, it can only be Benjamin Disraeli, Earl of Beaconsfield, sometimes called “Dizzy.” Benjamin was born 1804 and died 1881. He lived during the reign of Queen Victoria, born 1819, death 1901. She took the throne June 28, 1838. She married her first cousin, Prince Albert of Saxe-Coburg-Gotha, 10 February, 1840. Upon the death of Prince Albert 14 December, 1861, at the age of 42, the serpent in the form of Benjamin Disraeli moved in.</a:t>
            </a:r>
          </a:p>
          <a:p>
            <a:pPr eaLnBrk="1" hangingPunct="1"/>
            <a:r>
              <a:rPr lang="en-GB" altLang="en-US" sz="1000">
                <a:latin typeface="Arial" panose="020B0604020202020204" pitchFamily="34" charset="0"/>
                <a:cs typeface="Arial" panose="020B0604020202020204" pitchFamily="34" charset="0"/>
              </a:rPr>
              <a:t> </a:t>
            </a:r>
          </a:p>
          <a:p>
            <a:pPr eaLnBrk="1" hangingPunct="1"/>
            <a:r>
              <a:rPr lang="en-GB" altLang="en-US" sz="1000">
                <a:latin typeface="Arial" panose="020B0604020202020204" pitchFamily="34" charset="0"/>
                <a:cs typeface="Arial" panose="020B0604020202020204" pitchFamily="34" charset="0"/>
              </a:rPr>
              <a:t>We cannot fully grasp the maneuvering that was developing at that time unless we understand Disraeli’s background. For that, I will give an abridged paraphrase from the book </a:t>
            </a:r>
            <a:r>
              <a:rPr lang="en-GB" altLang="en-US" sz="1000" i="1">
                <a:latin typeface="Arial" panose="020B0604020202020204" pitchFamily="34" charset="0"/>
                <a:cs typeface="Arial" panose="020B0604020202020204" pitchFamily="34" charset="0"/>
              </a:rPr>
              <a:t>DISRAELI</a:t>
            </a:r>
            <a:r>
              <a:rPr lang="en-GB" altLang="en-US" sz="1000">
                <a:latin typeface="Arial" panose="020B0604020202020204" pitchFamily="34" charset="0"/>
                <a:cs typeface="Arial" panose="020B0604020202020204" pitchFamily="34" charset="0"/>
              </a:rPr>
              <a:t> by André Maurois: In the year 1290, on All Saints’ Day, King Edward I expelled the “Jews” from England. It was the time of the Crusades, and the monks were crying, ‘get rid of the Infidels.’ Those “Jews” who survived that onslaught took asylum in France. There in 1306, King Philip the Fair, being pressed for money, confiscated their belongings and thrust them towards Spain. Upon the persecutions in Spain, they moved to Venice and Amsterdam, and back to France once more. After much confusion under Cromwell and the Puritans, at the close of the 17th century, a small community of Portuguese and Spanish Jews was reestablished in London. Among these returnees was the Disraeli family. Benjamin’s father, Isaac, spent most of his time at libraries and the British Museum. Upon the advice of Sharon Turner, the great Anglo-Saxon historian, Isaac, and his family were “converted to Christianity”, and “baptized.” After problems with his schoolmates, Benjamin, at the age of 15, returned home to utilize his father’s library, reading a wide variety of subjects. Vigorously, he read details on the secret societies; the Vehmgerichte, the Council of Ten, and the Jesuits, reading and rereading the life of St. Ignatius Loyola. Following a boring attempt at law practice, he reverted to writing and traveling, after which he entered politics, which his “baptism” helped to facilitate.</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a:extLst>
              <a:ext uri="{FF2B5EF4-FFF2-40B4-BE49-F238E27FC236}">
                <a16:creationId xmlns:a16="http://schemas.microsoft.com/office/drawing/2014/main" id="{E5737A66-6EC8-48D2-9297-90D2A35491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23618DD-0CB5-4AC2-8A17-2E7B39C800CE}" type="slidenum">
              <a:rPr lang="en-GB" altLang="en-US" b="0"/>
              <a:pPr eaLnBrk="1" hangingPunct="1"/>
              <a:t>155</a:t>
            </a:fld>
            <a:endParaRPr lang="en-GB" altLang="en-US" b="0"/>
          </a:p>
        </p:txBody>
      </p:sp>
      <p:sp>
        <p:nvSpPr>
          <p:cNvPr id="360451" name="Rectangle 2">
            <a:extLst>
              <a:ext uri="{FF2B5EF4-FFF2-40B4-BE49-F238E27FC236}">
                <a16:creationId xmlns:a16="http://schemas.microsoft.com/office/drawing/2014/main" id="{27CF236A-DB77-43DD-812F-2EC407A4BF3E}"/>
              </a:ext>
            </a:extLst>
          </p:cNvPr>
          <p:cNvSpPr>
            <a:spLocks noGrp="1" noRot="1" noChangeAspect="1" noChangeArrowheads="1" noTextEdit="1"/>
          </p:cNvSpPr>
          <p:nvPr>
            <p:ph type="sldImg"/>
          </p:nvPr>
        </p:nvSpPr>
        <p:spPr>
          <a:ln/>
        </p:spPr>
      </p:sp>
      <p:sp>
        <p:nvSpPr>
          <p:cNvPr id="360452" name="Rectangle 3">
            <a:extLst>
              <a:ext uri="{FF2B5EF4-FFF2-40B4-BE49-F238E27FC236}">
                <a16:creationId xmlns:a16="http://schemas.microsoft.com/office/drawing/2014/main" id="{990A7678-8642-430A-BA3A-490968E14A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Benjamin Disraeli</a:t>
            </a:r>
            <a:r>
              <a:rPr lang="en-GB" altLang="en-US">
                <a:latin typeface="Arial" panose="020B0604020202020204" pitchFamily="34" charset="0"/>
                <a:cs typeface="Arial" panose="020B0604020202020204" pitchFamily="34" charset="0"/>
              </a:rPr>
              <a:t>, was born in </a:t>
            </a:r>
            <a:r>
              <a:rPr lang="en-GB" altLang="en-US">
                <a:latin typeface="Arial" panose="020B0604020202020204" pitchFamily="34" charset="0"/>
                <a:cs typeface="Arial" panose="020B0604020202020204" pitchFamily="34" charset="0"/>
                <a:hlinkClick r:id="rId3"/>
              </a:rPr>
              <a:t>London</a:t>
            </a:r>
            <a:r>
              <a:rPr lang="en-GB" altLang="en-US">
                <a:latin typeface="Arial" panose="020B0604020202020204" pitchFamily="34" charset="0"/>
                <a:cs typeface="Arial" panose="020B0604020202020204" pitchFamily="34" charset="0"/>
              </a:rPr>
              <a:t> on 21st December, 1804. His father, Isaac Disraeli, was the author of several books on literature and history, including </a:t>
            </a:r>
            <a:r>
              <a:rPr lang="en-GB" altLang="en-US" i="1">
                <a:latin typeface="Arial" panose="020B0604020202020204" pitchFamily="34" charset="0"/>
                <a:cs typeface="Arial" panose="020B0604020202020204" pitchFamily="34" charset="0"/>
              </a:rPr>
              <a:t>The Life and Reign of Charles I </a:t>
            </a:r>
            <a:r>
              <a:rPr lang="en-GB" altLang="en-US">
                <a:latin typeface="Arial" panose="020B0604020202020204" pitchFamily="34" charset="0"/>
                <a:cs typeface="Arial" panose="020B0604020202020204" pitchFamily="34" charset="0"/>
              </a:rPr>
              <a:t>(1828). After a private education Disraeli was trained as a solicitor.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a:latin typeface="Arial" panose="020B0604020202020204" pitchFamily="34" charset="0"/>
                <a:cs typeface="Arial" panose="020B0604020202020204" pitchFamily="34" charset="0"/>
              </a:rPr>
              <a:t>Disraeli's maiden speech in the </a:t>
            </a:r>
            <a:r>
              <a:rPr lang="en-GB" altLang="en-US">
                <a:latin typeface="Arial" panose="020B0604020202020204" pitchFamily="34" charset="0"/>
                <a:cs typeface="Arial" panose="020B0604020202020204" pitchFamily="34" charset="0"/>
                <a:hlinkClick r:id="rId4"/>
              </a:rPr>
              <a:t>House of Commons</a:t>
            </a:r>
            <a:r>
              <a:rPr lang="en-GB" altLang="en-US">
                <a:latin typeface="Arial" panose="020B0604020202020204" pitchFamily="34" charset="0"/>
                <a:cs typeface="Arial" panose="020B0604020202020204" pitchFamily="34" charset="0"/>
              </a:rPr>
              <a:t> was poorly received and after enduring a great deal of barracking ended with the words: "though I sit down now, the time will come when you will hear me." Disraeli was now a progressive </a:t>
            </a:r>
            <a:r>
              <a:rPr lang="en-GB" altLang="en-US">
                <a:latin typeface="Arial" panose="020B0604020202020204" pitchFamily="34" charset="0"/>
                <a:cs typeface="Arial" panose="020B0604020202020204" pitchFamily="34" charset="0"/>
                <a:hlinkClick r:id="rId5"/>
              </a:rPr>
              <a:t>Tory</a:t>
            </a:r>
            <a:r>
              <a:rPr lang="en-GB" altLang="en-US">
                <a:latin typeface="Arial" panose="020B0604020202020204" pitchFamily="34" charset="0"/>
                <a:cs typeface="Arial" panose="020B0604020202020204" pitchFamily="34" charset="0"/>
              </a:rPr>
              <a:t> and advocated triennial parliaments and the secret ballot. He was sympathetic to the demands of the </a:t>
            </a:r>
            <a:r>
              <a:rPr lang="en-GB" altLang="en-US">
                <a:latin typeface="Arial" panose="020B0604020202020204" pitchFamily="34" charset="0"/>
                <a:cs typeface="Arial" panose="020B0604020202020204" pitchFamily="34" charset="0"/>
                <a:hlinkClick r:id="rId6"/>
              </a:rPr>
              <a:t>Chartists</a:t>
            </a:r>
            <a:r>
              <a:rPr lang="en-GB" altLang="en-US">
                <a:latin typeface="Arial" panose="020B0604020202020204" pitchFamily="34" charset="0"/>
                <a:cs typeface="Arial" panose="020B0604020202020204" pitchFamily="34" charset="0"/>
              </a:rPr>
              <a:t> and in one speech argued that the "rights of labour were as sacred as the rights of property". </a:t>
            </a: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a:p>
            <a:pPr eaLnBrk="1" hangingPunct="1"/>
            <a:r>
              <a:rPr lang="en-GB" altLang="en-US">
                <a:latin typeface="Arial" panose="020B0604020202020204" pitchFamily="34" charset="0"/>
                <a:cs typeface="Arial" panose="020B0604020202020204" pitchFamily="34" charset="0"/>
              </a:rPr>
              <a:t>The </a:t>
            </a:r>
            <a:r>
              <a:rPr lang="en-GB" altLang="en-US">
                <a:latin typeface="Arial" panose="020B0604020202020204" pitchFamily="34" charset="0"/>
                <a:cs typeface="Arial" panose="020B0604020202020204" pitchFamily="34" charset="0"/>
                <a:hlinkClick r:id="rId7"/>
              </a:rPr>
              <a:t>Liberals</a:t>
            </a:r>
            <a:r>
              <a:rPr lang="en-GB" altLang="en-US">
                <a:latin typeface="Arial" panose="020B0604020202020204" pitchFamily="34" charset="0"/>
                <a:cs typeface="Arial" panose="020B0604020202020204" pitchFamily="34" charset="0"/>
              </a:rPr>
              <a:t> defeated the </a:t>
            </a:r>
            <a:r>
              <a:rPr lang="en-GB" altLang="en-US">
                <a:latin typeface="Arial" panose="020B0604020202020204" pitchFamily="34" charset="0"/>
                <a:cs typeface="Arial" panose="020B0604020202020204" pitchFamily="34" charset="0"/>
                <a:hlinkClick r:id="rId8"/>
              </a:rPr>
              <a:t>Conservatives</a:t>
            </a:r>
            <a:r>
              <a:rPr lang="en-GB" altLang="en-US">
                <a:latin typeface="Arial" panose="020B0604020202020204" pitchFamily="34" charset="0"/>
                <a:cs typeface="Arial" panose="020B0604020202020204" pitchFamily="34" charset="0"/>
              </a:rPr>
              <a:t> in the </a:t>
            </a:r>
            <a:r>
              <a:rPr lang="en-GB" altLang="en-US">
                <a:latin typeface="Arial" panose="020B0604020202020204" pitchFamily="34" charset="0"/>
                <a:cs typeface="Arial" panose="020B0604020202020204" pitchFamily="34" charset="0"/>
                <a:hlinkClick r:id="rId9"/>
              </a:rPr>
              <a:t>1880 General Election</a:t>
            </a:r>
            <a:r>
              <a:rPr lang="en-GB" altLang="en-US">
                <a:latin typeface="Arial" panose="020B0604020202020204" pitchFamily="34" charset="0"/>
                <a:cs typeface="Arial" panose="020B0604020202020204" pitchFamily="34" charset="0"/>
              </a:rPr>
              <a:t> and after </a:t>
            </a:r>
            <a:r>
              <a:rPr lang="en-GB" altLang="en-US">
                <a:latin typeface="Arial" panose="020B0604020202020204" pitchFamily="34" charset="0"/>
                <a:cs typeface="Arial" panose="020B0604020202020204" pitchFamily="34" charset="0"/>
                <a:hlinkClick r:id="rId10"/>
              </a:rPr>
              <a:t>William Gladstone</a:t>
            </a:r>
            <a:r>
              <a:rPr lang="en-GB" altLang="en-US">
                <a:latin typeface="Arial" panose="020B0604020202020204" pitchFamily="34" charset="0"/>
                <a:cs typeface="Arial" panose="020B0604020202020204" pitchFamily="34" charset="0"/>
              </a:rPr>
              <a:t> became Prime Minister, Disraeli decided to retire from politics. Disraeli hoped to spend his retirement writing novels but soon after the publication of </a:t>
            </a:r>
            <a:r>
              <a:rPr lang="en-GB" altLang="en-US" i="1">
                <a:latin typeface="Arial" panose="020B0604020202020204" pitchFamily="34" charset="0"/>
                <a:cs typeface="Arial" panose="020B0604020202020204" pitchFamily="34" charset="0"/>
              </a:rPr>
              <a:t>Endymion</a:t>
            </a:r>
            <a:r>
              <a:rPr lang="en-GB" altLang="en-US">
                <a:latin typeface="Arial" panose="020B0604020202020204" pitchFamily="34" charset="0"/>
                <a:cs typeface="Arial" panose="020B0604020202020204" pitchFamily="34" charset="0"/>
              </a:rPr>
              <a:t> (1880) he became very ill. </a:t>
            </a:r>
            <a:r>
              <a:rPr lang="en-GB" altLang="en-US" b="1">
                <a:latin typeface="Arial" panose="020B0604020202020204" pitchFamily="34" charset="0"/>
                <a:cs typeface="Arial" panose="020B0604020202020204" pitchFamily="34" charset="0"/>
              </a:rPr>
              <a:t>Benjamin Disraeli</a:t>
            </a:r>
            <a:r>
              <a:rPr lang="en-GB" altLang="en-US">
                <a:latin typeface="Arial" panose="020B0604020202020204" pitchFamily="34" charset="0"/>
                <a:cs typeface="Arial" panose="020B0604020202020204" pitchFamily="34" charset="0"/>
              </a:rPr>
              <a:t> died on 19th April, 1881. </a:t>
            </a: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a:extLst>
              <a:ext uri="{FF2B5EF4-FFF2-40B4-BE49-F238E27FC236}">
                <a16:creationId xmlns:a16="http://schemas.microsoft.com/office/drawing/2014/main" id="{859F473D-A274-48C0-9B99-05B2BDB94F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95D7029-27CB-482D-A9BA-E83AA6D64EBD}" type="slidenum">
              <a:rPr lang="en-GB" altLang="en-US" b="0"/>
              <a:pPr eaLnBrk="1" hangingPunct="1"/>
              <a:t>157</a:t>
            </a:fld>
            <a:endParaRPr lang="en-GB" altLang="en-US" b="0"/>
          </a:p>
        </p:txBody>
      </p:sp>
      <p:sp>
        <p:nvSpPr>
          <p:cNvPr id="361475" name="Rectangle 2">
            <a:extLst>
              <a:ext uri="{FF2B5EF4-FFF2-40B4-BE49-F238E27FC236}">
                <a16:creationId xmlns:a16="http://schemas.microsoft.com/office/drawing/2014/main" id="{17891578-6A6A-4506-AFD1-AD6A4FD45AE1}"/>
              </a:ext>
            </a:extLst>
          </p:cNvPr>
          <p:cNvSpPr>
            <a:spLocks noGrp="1" noRot="1" noChangeAspect="1" noChangeArrowheads="1" noTextEdit="1"/>
          </p:cNvSpPr>
          <p:nvPr>
            <p:ph type="sldImg"/>
          </p:nvPr>
        </p:nvSpPr>
        <p:spPr>
          <a:ln/>
        </p:spPr>
      </p:sp>
      <p:sp>
        <p:nvSpPr>
          <p:cNvPr id="361476" name="Rectangle 3">
            <a:extLst>
              <a:ext uri="{FF2B5EF4-FFF2-40B4-BE49-F238E27FC236}">
                <a16:creationId xmlns:a16="http://schemas.microsoft.com/office/drawing/2014/main" id="{C65A972A-9D55-4D1B-8C25-5405EE5594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a:extLst>
              <a:ext uri="{FF2B5EF4-FFF2-40B4-BE49-F238E27FC236}">
                <a16:creationId xmlns:a16="http://schemas.microsoft.com/office/drawing/2014/main" id="{66FAD5C6-5AA8-45F3-841A-C73D967A26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D592794-FCF5-4CB6-BE3C-445490ACD641}" type="slidenum">
              <a:rPr lang="en-GB" altLang="en-US" b="0"/>
              <a:pPr eaLnBrk="1" hangingPunct="1"/>
              <a:t>159</a:t>
            </a:fld>
            <a:endParaRPr lang="en-GB" altLang="en-US" b="0"/>
          </a:p>
        </p:txBody>
      </p:sp>
      <p:sp>
        <p:nvSpPr>
          <p:cNvPr id="362499" name="Rectangle 2">
            <a:extLst>
              <a:ext uri="{FF2B5EF4-FFF2-40B4-BE49-F238E27FC236}">
                <a16:creationId xmlns:a16="http://schemas.microsoft.com/office/drawing/2014/main" id="{783B3DB9-2AF5-430F-8A1E-95D28D268CE5}"/>
              </a:ext>
            </a:extLst>
          </p:cNvPr>
          <p:cNvSpPr>
            <a:spLocks noGrp="1" noRot="1" noChangeAspect="1" noChangeArrowheads="1" noTextEdit="1"/>
          </p:cNvSpPr>
          <p:nvPr>
            <p:ph type="sldImg"/>
          </p:nvPr>
        </p:nvSpPr>
        <p:spPr>
          <a:ln/>
        </p:spPr>
      </p:sp>
      <p:sp>
        <p:nvSpPr>
          <p:cNvPr id="362500" name="Rectangle 3">
            <a:extLst>
              <a:ext uri="{FF2B5EF4-FFF2-40B4-BE49-F238E27FC236}">
                <a16:creationId xmlns:a16="http://schemas.microsoft.com/office/drawing/2014/main" id="{14C179A5-89D5-4A91-AA4B-1DB92C279C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a:extLst>
              <a:ext uri="{FF2B5EF4-FFF2-40B4-BE49-F238E27FC236}">
                <a16:creationId xmlns:a16="http://schemas.microsoft.com/office/drawing/2014/main" id="{B381F8E6-2BEE-4860-8A29-60457C24E8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E34E12C-E98E-4FEF-89CE-895AF85CB8C5}" type="slidenum">
              <a:rPr lang="en-GB" altLang="en-US" b="0"/>
              <a:pPr eaLnBrk="1" hangingPunct="1"/>
              <a:t>170</a:t>
            </a:fld>
            <a:endParaRPr lang="en-GB" altLang="en-US" b="0"/>
          </a:p>
        </p:txBody>
      </p:sp>
      <p:sp>
        <p:nvSpPr>
          <p:cNvPr id="363523" name="Rectangle 2">
            <a:extLst>
              <a:ext uri="{FF2B5EF4-FFF2-40B4-BE49-F238E27FC236}">
                <a16:creationId xmlns:a16="http://schemas.microsoft.com/office/drawing/2014/main" id="{500D4DA1-912B-4EDB-88E9-0E4172C9F2F6}"/>
              </a:ext>
            </a:extLst>
          </p:cNvPr>
          <p:cNvSpPr>
            <a:spLocks noGrp="1" noRot="1" noChangeAspect="1" noChangeArrowheads="1" noTextEdit="1"/>
          </p:cNvSpPr>
          <p:nvPr>
            <p:ph type="sldImg"/>
          </p:nvPr>
        </p:nvSpPr>
        <p:spPr>
          <a:ln/>
        </p:spPr>
      </p:sp>
      <p:sp>
        <p:nvSpPr>
          <p:cNvPr id="363524" name="Rectangle 3">
            <a:extLst>
              <a:ext uri="{FF2B5EF4-FFF2-40B4-BE49-F238E27FC236}">
                <a16:creationId xmlns:a16="http://schemas.microsoft.com/office/drawing/2014/main" id="{B2B3477E-7C59-46C9-8D8E-92A47CCC97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a:extLst>
              <a:ext uri="{FF2B5EF4-FFF2-40B4-BE49-F238E27FC236}">
                <a16:creationId xmlns:a16="http://schemas.microsoft.com/office/drawing/2014/main" id="{DE6F0434-FD08-48B8-BF37-B934493701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4AC80EC-DC08-4913-A389-3C3DE4A75D2F}" type="slidenum">
              <a:rPr lang="en-GB" altLang="en-US" b="0"/>
              <a:pPr eaLnBrk="1" hangingPunct="1"/>
              <a:t>173</a:t>
            </a:fld>
            <a:endParaRPr lang="en-GB" altLang="en-US" b="0"/>
          </a:p>
        </p:txBody>
      </p:sp>
      <p:sp>
        <p:nvSpPr>
          <p:cNvPr id="364547" name="Rectangle 2">
            <a:extLst>
              <a:ext uri="{FF2B5EF4-FFF2-40B4-BE49-F238E27FC236}">
                <a16:creationId xmlns:a16="http://schemas.microsoft.com/office/drawing/2014/main" id="{7317C6CF-C1E3-48EB-9BAC-04A33ED7AE4C}"/>
              </a:ext>
            </a:extLst>
          </p:cNvPr>
          <p:cNvSpPr>
            <a:spLocks noGrp="1" noRot="1" noChangeAspect="1" noChangeArrowheads="1" noTextEdit="1"/>
          </p:cNvSpPr>
          <p:nvPr>
            <p:ph type="sldImg"/>
          </p:nvPr>
        </p:nvSpPr>
        <p:spPr>
          <a:ln/>
        </p:spPr>
      </p:sp>
      <p:sp>
        <p:nvSpPr>
          <p:cNvPr id="364548" name="Rectangle 3">
            <a:extLst>
              <a:ext uri="{FF2B5EF4-FFF2-40B4-BE49-F238E27FC236}">
                <a16:creationId xmlns:a16="http://schemas.microsoft.com/office/drawing/2014/main" id="{D9C98095-EA3C-4ACE-8B9A-7155A839D1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146DBDD1-2B1B-41C6-A3AE-21B43B601B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E6D531D-C482-4F88-B958-1BF7AEA9A713}" type="slidenum">
              <a:rPr lang="en-GB" altLang="en-US" b="0"/>
              <a:pPr eaLnBrk="1" hangingPunct="1"/>
              <a:t>15</a:t>
            </a:fld>
            <a:endParaRPr lang="en-GB" altLang="en-US" b="0"/>
          </a:p>
        </p:txBody>
      </p:sp>
      <p:sp>
        <p:nvSpPr>
          <p:cNvPr id="227331" name="Rectangle 2">
            <a:extLst>
              <a:ext uri="{FF2B5EF4-FFF2-40B4-BE49-F238E27FC236}">
                <a16:creationId xmlns:a16="http://schemas.microsoft.com/office/drawing/2014/main" id="{A508DB8E-8E4A-4094-BA49-8B0F55109544}"/>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AD6C3170-09FD-413F-A281-A66961977A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16952</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a:extLst>
              <a:ext uri="{FF2B5EF4-FFF2-40B4-BE49-F238E27FC236}">
                <a16:creationId xmlns:a16="http://schemas.microsoft.com/office/drawing/2014/main" id="{33281FBC-0C66-4FEE-B3E5-AAA21B64E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02A37AE-7BD8-4394-9D88-D72CC804EE55}" type="slidenum">
              <a:rPr lang="en-GB" altLang="en-US" b="0"/>
              <a:pPr eaLnBrk="1" hangingPunct="1"/>
              <a:t>174</a:t>
            </a:fld>
            <a:endParaRPr lang="en-GB" altLang="en-US" b="0"/>
          </a:p>
        </p:txBody>
      </p:sp>
      <p:sp>
        <p:nvSpPr>
          <p:cNvPr id="365571" name="Rectangle 2">
            <a:extLst>
              <a:ext uri="{FF2B5EF4-FFF2-40B4-BE49-F238E27FC236}">
                <a16:creationId xmlns:a16="http://schemas.microsoft.com/office/drawing/2014/main" id="{EAE39A2B-9189-48B4-9E7B-67793692F987}"/>
              </a:ext>
            </a:extLst>
          </p:cNvPr>
          <p:cNvSpPr>
            <a:spLocks noGrp="1" noRot="1" noChangeAspect="1" noChangeArrowheads="1" noTextEdit="1"/>
          </p:cNvSpPr>
          <p:nvPr>
            <p:ph type="sldImg"/>
          </p:nvPr>
        </p:nvSpPr>
        <p:spPr>
          <a:ln/>
        </p:spPr>
      </p:sp>
      <p:sp>
        <p:nvSpPr>
          <p:cNvPr id="365572" name="Rectangle 3">
            <a:extLst>
              <a:ext uri="{FF2B5EF4-FFF2-40B4-BE49-F238E27FC236}">
                <a16:creationId xmlns:a16="http://schemas.microsoft.com/office/drawing/2014/main" id="{A5909175-2D3D-4C2B-8CF1-F67856635C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a:extLst>
              <a:ext uri="{FF2B5EF4-FFF2-40B4-BE49-F238E27FC236}">
                <a16:creationId xmlns:a16="http://schemas.microsoft.com/office/drawing/2014/main" id="{1228DAE6-EC3B-4824-ACAB-87F8B2C7DE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3C5510B-E2B1-4AE3-8B12-4191B3BDFBE9}" type="slidenum">
              <a:rPr lang="en-GB" altLang="en-US" b="0"/>
              <a:pPr eaLnBrk="1" hangingPunct="1"/>
              <a:t>176</a:t>
            </a:fld>
            <a:endParaRPr lang="en-GB" altLang="en-US" b="0"/>
          </a:p>
        </p:txBody>
      </p:sp>
      <p:sp>
        <p:nvSpPr>
          <p:cNvPr id="366595" name="Rectangle 2">
            <a:extLst>
              <a:ext uri="{FF2B5EF4-FFF2-40B4-BE49-F238E27FC236}">
                <a16:creationId xmlns:a16="http://schemas.microsoft.com/office/drawing/2014/main" id="{B0BEB8D8-D15B-4490-B18D-CD6A335972B8}"/>
              </a:ext>
            </a:extLst>
          </p:cNvPr>
          <p:cNvSpPr>
            <a:spLocks noGrp="1" noRot="1" noChangeAspect="1" noChangeArrowheads="1" noTextEdit="1"/>
          </p:cNvSpPr>
          <p:nvPr>
            <p:ph type="sldImg"/>
          </p:nvPr>
        </p:nvSpPr>
        <p:spPr>
          <a:ln/>
        </p:spPr>
      </p:sp>
      <p:sp>
        <p:nvSpPr>
          <p:cNvPr id="366596" name="Rectangle 3">
            <a:extLst>
              <a:ext uri="{FF2B5EF4-FFF2-40B4-BE49-F238E27FC236}">
                <a16:creationId xmlns:a16="http://schemas.microsoft.com/office/drawing/2014/main" id="{7BC5CB14-B964-4919-B2A6-B3BC851175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a:extLst>
              <a:ext uri="{FF2B5EF4-FFF2-40B4-BE49-F238E27FC236}">
                <a16:creationId xmlns:a16="http://schemas.microsoft.com/office/drawing/2014/main" id="{77A26EAE-D77B-4327-8233-F140470D5F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F386C99-0A14-4CDE-842A-6AA81C079C45}" type="slidenum">
              <a:rPr lang="en-GB" altLang="en-US" b="0"/>
              <a:pPr eaLnBrk="1" hangingPunct="1"/>
              <a:t>178</a:t>
            </a:fld>
            <a:endParaRPr lang="en-GB" altLang="en-US" b="0"/>
          </a:p>
        </p:txBody>
      </p:sp>
      <p:sp>
        <p:nvSpPr>
          <p:cNvPr id="367619" name="Rectangle 2">
            <a:extLst>
              <a:ext uri="{FF2B5EF4-FFF2-40B4-BE49-F238E27FC236}">
                <a16:creationId xmlns:a16="http://schemas.microsoft.com/office/drawing/2014/main" id="{0A5861D2-4CAA-4D10-A5D5-D9BF2D48A383}"/>
              </a:ext>
            </a:extLst>
          </p:cNvPr>
          <p:cNvSpPr>
            <a:spLocks noGrp="1" noRot="1" noChangeAspect="1" noChangeArrowheads="1" noTextEdit="1"/>
          </p:cNvSpPr>
          <p:nvPr>
            <p:ph type="sldImg"/>
          </p:nvPr>
        </p:nvSpPr>
        <p:spPr>
          <a:ln/>
        </p:spPr>
      </p:sp>
      <p:sp>
        <p:nvSpPr>
          <p:cNvPr id="367620" name="Rectangle 3">
            <a:extLst>
              <a:ext uri="{FF2B5EF4-FFF2-40B4-BE49-F238E27FC236}">
                <a16:creationId xmlns:a16="http://schemas.microsoft.com/office/drawing/2014/main" id="{3184AC11-73F7-46D5-9228-8318CACB45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a:extLst>
              <a:ext uri="{FF2B5EF4-FFF2-40B4-BE49-F238E27FC236}">
                <a16:creationId xmlns:a16="http://schemas.microsoft.com/office/drawing/2014/main" id="{0BE3CEC3-1B32-4D88-B04C-303DA63583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050FD19-94BE-4290-8965-35E63CDB962B}" type="slidenum">
              <a:rPr lang="en-GB" altLang="en-US" b="0"/>
              <a:pPr eaLnBrk="1" hangingPunct="1"/>
              <a:t>180</a:t>
            </a:fld>
            <a:endParaRPr lang="en-GB" altLang="en-US" b="0"/>
          </a:p>
        </p:txBody>
      </p:sp>
      <p:sp>
        <p:nvSpPr>
          <p:cNvPr id="368643" name="Rectangle 2">
            <a:extLst>
              <a:ext uri="{FF2B5EF4-FFF2-40B4-BE49-F238E27FC236}">
                <a16:creationId xmlns:a16="http://schemas.microsoft.com/office/drawing/2014/main" id="{74EB22EE-3F6F-4581-9DA4-3D56E4BC9956}"/>
              </a:ext>
            </a:extLst>
          </p:cNvPr>
          <p:cNvSpPr>
            <a:spLocks noGrp="1" noRot="1" noChangeAspect="1" noChangeArrowheads="1" noTextEdit="1"/>
          </p:cNvSpPr>
          <p:nvPr>
            <p:ph type="sldImg"/>
          </p:nvPr>
        </p:nvSpPr>
        <p:spPr>
          <a:ln/>
        </p:spPr>
      </p:sp>
      <p:sp>
        <p:nvSpPr>
          <p:cNvPr id="368644" name="Rectangle 3">
            <a:extLst>
              <a:ext uri="{FF2B5EF4-FFF2-40B4-BE49-F238E27FC236}">
                <a16:creationId xmlns:a16="http://schemas.microsoft.com/office/drawing/2014/main" id="{EDBB46B1-06AA-424D-978F-16BFFEB6CA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a:extLst>
              <a:ext uri="{FF2B5EF4-FFF2-40B4-BE49-F238E27FC236}">
                <a16:creationId xmlns:a16="http://schemas.microsoft.com/office/drawing/2014/main" id="{135C94C7-0F47-4D92-AC7F-F328FF7361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CA675C2-13DB-4DAB-9C07-DC546C3D95DD}" type="slidenum">
              <a:rPr lang="en-GB" altLang="en-US" b="0"/>
              <a:pPr eaLnBrk="1" hangingPunct="1"/>
              <a:t>182</a:t>
            </a:fld>
            <a:endParaRPr lang="en-GB" altLang="en-US" b="0"/>
          </a:p>
        </p:txBody>
      </p:sp>
      <p:sp>
        <p:nvSpPr>
          <p:cNvPr id="369667" name="Rectangle 2">
            <a:extLst>
              <a:ext uri="{FF2B5EF4-FFF2-40B4-BE49-F238E27FC236}">
                <a16:creationId xmlns:a16="http://schemas.microsoft.com/office/drawing/2014/main" id="{391232DB-1982-44B4-A562-5598736F949D}"/>
              </a:ext>
            </a:extLst>
          </p:cNvPr>
          <p:cNvSpPr>
            <a:spLocks noGrp="1" noRot="1" noChangeAspect="1" noChangeArrowheads="1" noTextEdit="1"/>
          </p:cNvSpPr>
          <p:nvPr>
            <p:ph type="sldImg"/>
          </p:nvPr>
        </p:nvSpPr>
        <p:spPr>
          <a:ln/>
        </p:spPr>
      </p:sp>
      <p:sp>
        <p:nvSpPr>
          <p:cNvPr id="369668" name="Rectangle 3">
            <a:extLst>
              <a:ext uri="{FF2B5EF4-FFF2-40B4-BE49-F238E27FC236}">
                <a16:creationId xmlns:a16="http://schemas.microsoft.com/office/drawing/2014/main" id="{8CD5C137-72BD-439F-9CAA-0DA3A33931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a:extLst>
              <a:ext uri="{FF2B5EF4-FFF2-40B4-BE49-F238E27FC236}">
                <a16:creationId xmlns:a16="http://schemas.microsoft.com/office/drawing/2014/main" id="{ED2BFD04-5C6A-4267-B219-75C90D9078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8EC9461-FD4F-458C-9A1F-F2D9481B4390}" type="slidenum">
              <a:rPr lang="en-GB" altLang="en-US" b="0"/>
              <a:pPr eaLnBrk="1" hangingPunct="1"/>
              <a:t>183</a:t>
            </a:fld>
            <a:endParaRPr lang="en-GB" altLang="en-US" b="0"/>
          </a:p>
        </p:txBody>
      </p:sp>
      <p:sp>
        <p:nvSpPr>
          <p:cNvPr id="370691" name="Rectangle 2">
            <a:extLst>
              <a:ext uri="{FF2B5EF4-FFF2-40B4-BE49-F238E27FC236}">
                <a16:creationId xmlns:a16="http://schemas.microsoft.com/office/drawing/2014/main" id="{057A4E40-76C7-4D68-A189-4A72B948C4D9}"/>
              </a:ext>
            </a:extLst>
          </p:cNvPr>
          <p:cNvSpPr>
            <a:spLocks noGrp="1" noRot="1" noChangeAspect="1" noChangeArrowheads="1" noTextEdit="1"/>
          </p:cNvSpPr>
          <p:nvPr>
            <p:ph type="sldImg"/>
          </p:nvPr>
        </p:nvSpPr>
        <p:spPr>
          <a:ln/>
        </p:spPr>
      </p:sp>
      <p:sp>
        <p:nvSpPr>
          <p:cNvPr id="370692" name="Rectangle 3">
            <a:extLst>
              <a:ext uri="{FF2B5EF4-FFF2-40B4-BE49-F238E27FC236}">
                <a16:creationId xmlns:a16="http://schemas.microsoft.com/office/drawing/2014/main" id="{B76F8DA5-D30C-49CB-8E83-2F5FC2D6E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a:extLst>
              <a:ext uri="{FF2B5EF4-FFF2-40B4-BE49-F238E27FC236}">
                <a16:creationId xmlns:a16="http://schemas.microsoft.com/office/drawing/2014/main" id="{59DD9ECA-786D-4E19-810E-1DF1DCBA71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B9F6A04-503B-45F7-92B8-46A35E9653BD}" type="slidenum">
              <a:rPr lang="en-GB" altLang="en-US" b="0"/>
              <a:pPr eaLnBrk="1" hangingPunct="1"/>
              <a:t>184</a:t>
            </a:fld>
            <a:endParaRPr lang="en-GB" altLang="en-US" b="0"/>
          </a:p>
        </p:txBody>
      </p:sp>
      <p:sp>
        <p:nvSpPr>
          <p:cNvPr id="371715" name="Rectangle 2">
            <a:extLst>
              <a:ext uri="{FF2B5EF4-FFF2-40B4-BE49-F238E27FC236}">
                <a16:creationId xmlns:a16="http://schemas.microsoft.com/office/drawing/2014/main" id="{96A37D34-D4E2-4D9C-8783-2EEBEE79DB41}"/>
              </a:ext>
            </a:extLst>
          </p:cNvPr>
          <p:cNvSpPr>
            <a:spLocks noGrp="1" noRot="1" noChangeAspect="1" noChangeArrowheads="1" noTextEdit="1"/>
          </p:cNvSpPr>
          <p:nvPr>
            <p:ph type="sldImg"/>
          </p:nvPr>
        </p:nvSpPr>
        <p:spPr>
          <a:ln/>
        </p:spPr>
      </p:sp>
      <p:sp>
        <p:nvSpPr>
          <p:cNvPr id="371716" name="Rectangle 3">
            <a:extLst>
              <a:ext uri="{FF2B5EF4-FFF2-40B4-BE49-F238E27FC236}">
                <a16:creationId xmlns:a16="http://schemas.microsoft.com/office/drawing/2014/main" id="{C9291182-B473-4511-9D45-5F72AA8420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a:extLst>
              <a:ext uri="{FF2B5EF4-FFF2-40B4-BE49-F238E27FC236}">
                <a16:creationId xmlns:a16="http://schemas.microsoft.com/office/drawing/2014/main" id="{9678D94A-8703-4BDD-9C10-A45353F7C2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6ACF527-D80C-4016-B9B3-FBD745D0EE7B}" type="slidenum">
              <a:rPr lang="en-GB" altLang="en-US" b="0"/>
              <a:pPr eaLnBrk="1" hangingPunct="1"/>
              <a:t>185</a:t>
            </a:fld>
            <a:endParaRPr lang="en-GB" altLang="en-US" b="0"/>
          </a:p>
        </p:txBody>
      </p:sp>
      <p:sp>
        <p:nvSpPr>
          <p:cNvPr id="372739" name="Rectangle 2">
            <a:extLst>
              <a:ext uri="{FF2B5EF4-FFF2-40B4-BE49-F238E27FC236}">
                <a16:creationId xmlns:a16="http://schemas.microsoft.com/office/drawing/2014/main" id="{7D45E27E-183B-4049-8930-FFA6F762ABEE}"/>
              </a:ext>
            </a:extLst>
          </p:cNvPr>
          <p:cNvSpPr>
            <a:spLocks noGrp="1" noRot="1" noChangeAspect="1" noChangeArrowheads="1" noTextEdit="1"/>
          </p:cNvSpPr>
          <p:nvPr>
            <p:ph type="sldImg"/>
          </p:nvPr>
        </p:nvSpPr>
        <p:spPr>
          <a:ln/>
        </p:spPr>
      </p:sp>
      <p:sp>
        <p:nvSpPr>
          <p:cNvPr id="372740" name="Rectangle 3">
            <a:extLst>
              <a:ext uri="{FF2B5EF4-FFF2-40B4-BE49-F238E27FC236}">
                <a16:creationId xmlns:a16="http://schemas.microsoft.com/office/drawing/2014/main" id="{4CF1AA28-9623-4C75-9AF6-C95BBA7010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a:extLst>
              <a:ext uri="{FF2B5EF4-FFF2-40B4-BE49-F238E27FC236}">
                <a16:creationId xmlns:a16="http://schemas.microsoft.com/office/drawing/2014/main" id="{D2A1271E-3870-43C0-9553-318691C526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2BA3B8E-8FC4-4333-99C0-85CE0D50AB7A}" type="slidenum">
              <a:rPr lang="en-GB" altLang="en-US" b="0"/>
              <a:pPr eaLnBrk="1" hangingPunct="1"/>
              <a:t>189</a:t>
            </a:fld>
            <a:endParaRPr lang="en-GB" altLang="en-US" b="0"/>
          </a:p>
        </p:txBody>
      </p:sp>
      <p:sp>
        <p:nvSpPr>
          <p:cNvPr id="373763" name="Rectangle 2">
            <a:extLst>
              <a:ext uri="{FF2B5EF4-FFF2-40B4-BE49-F238E27FC236}">
                <a16:creationId xmlns:a16="http://schemas.microsoft.com/office/drawing/2014/main" id="{A033F139-879D-4D57-BFD5-ED7F9EAD6423}"/>
              </a:ext>
            </a:extLst>
          </p:cNvPr>
          <p:cNvSpPr>
            <a:spLocks noGrp="1" noRot="1" noChangeAspect="1" noChangeArrowheads="1" noTextEdit="1"/>
          </p:cNvSpPr>
          <p:nvPr>
            <p:ph type="sldImg"/>
          </p:nvPr>
        </p:nvSpPr>
        <p:spPr>
          <a:ln/>
        </p:spPr>
      </p:sp>
      <p:sp>
        <p:nvSpPr>
          <p:cNvPr id="373764" name="Rectangle 3">
            <a:extLst>
              <a:ext uri="{FF2B5EF4-FFF2-40B4-BE49-F238E27FC236}">
                <a16:creationId xmlns:a16="http://schemas.microsoft.com/office/drawing/2014/main" id="{BCE92B96-24E1-43F0-9E34-6C8F3E9C06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a:extLst>
              <a:ext uri="{FF2B5EF4-FFF2-40B4-BE49-F238E27FC236}">
                <a16:creationId xmlns:a16="http://schemas.microsoft.com/office/drawing/2014/main" id="{CDA026A5-E746-40BD-9EAE-C556D8907A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F0E54A5-0BE0-49DE-A1B5-30368835822D}" type="slidenum">
              <a:rPr lang="en-GB" altLang="en-US" b="0"/>
              <a:pPr eaLnBrk="1" hangingPunct="1"/>
              <a:t>192</a:t>
            </a:fld>
            <a:endParaRPr lang="en-GB" altLang="en-US" b="0"/>
          </a:p>
        </p:txBody>
      </p:sp>
      <p:sp>
        <p:nvSpPr>
          <p:cNvPr id="374787" name="Rectangle 2">
            <a:extLst>
              <a:ext uri="{FF2B5EF4-FFF2-40B4-BE49-F238E27FC236}">
                <a16:creationId xmlns:a16="http://schemas.microsoft.com/office/drawing/2014/main" id="{72C41008-6AA9-4BE3-AFB1-503BCC29F432}"/>
              </a:ext>
            </a:extLst>
          </p:cNvPr>
          <p:cNvSpPr>
            <a:spLocks noGrp="1" noRot="1" noChangeAspect="1" noChangeArrowheads="1" noTextEdit="1"/>
          </p:cNvSpPr>
          <p:nvPr>
            <p:ph type="sldImg"/>
          </p:nvPr>
        </p:nvSpPr>
        <p:spPr>
          <a:ln/>
        </p:spPr>
      </p:sp>
      <p:sp>
        <p:nvSpPr>
          <p:cNvPr id="374788" name="Rectangle 3">
            <a:extLst>
              <a:ext uri="{FF2B5EF4-FFF2-40B4-BE49-F238E27FC236}">
                <a16:creationId xmlns:a16="http://schemas.microsoft.com/office/drawing/2014/main" id="{2005D891-3D3C-4039-89B5-454AE5A05D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088D8267-AEAA-462E-AF3A-C390F85E3837}"/>
              </a:ext>
            </a:extLst>
          </p:cNvPr>
          <p:cNvSpPr>
            <a:spLocks noGrp="1" noRot="1" noChangeAspect="1" noTextEdit="1"/>
          </p:cNvSpPr>
          <p:nvPr>
            <p:ph type="sldImg"/>
          </p:nvPr>
        </p:nvSpPr>
        <p:spPr>
          <a:ln/>
        </p:spPr>
      </p:sp>
      <p:sp>
        <p:nvSpPr>
          <p:cNvPr id="228355" name="Notes Placeholder 2">
            <a:extLst>
              <a:ext uri="{FF2B5EF4-FFF2-40B4-BE49-F238E27FC236}">
                <a16:creationId xmlns:a16="http://schemas.microsoft.com/office/drawing/2014/main" id="{CE0B30B9-29C4-4DA6-880F-40A4438B4A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8356" name="Slide Number Placeholder 3">
            <a:extLst>
              <a:ext uri="{FF2B5EF4-FFF2-40B4-BE49-F238E27FC236}">
                <a16:creationId xmlns:a16="http://schemas.microsoft.com/office/drawing/2014/main" id="{9B65AF6A-BD0B-4A67-BDC1-B3F477D64B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65616A4-76F6-4AF2-9593-FDD12EE5EEEE}" type="slidenum">
              <a:rPr lang="en-GB" altLang="en-US" b="0"/>
              <a:pPr eaLnBrk="1" hangingPunct="1"/>
              <a:t>16</a:t>
            </a:fld>
            <a:endParaRPr lang="en-GB" altLang="en-US" b="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a:extLst>
              <a:ext uri="{FF2B5EF4-FFF2-40B4-BE49-F238E27FC236}">
                <a16:creationId xmlns:a16="http://schemas.microsoft.com/office/drawing/2014/main" id="{8B59CCD8-2103-4C01-A133-73D20A0558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E53FF06-0778-41A1-9554-4A2AD7E3E146}" type="slidenum">
              <a:rPr lang="en-GB" altLang="en-US" b="0"/>
              <a:pPr eaLnBrk="1" hangingPunct="1"/>
              <a:t>194</a:t>
            </a:fld>
            <a:endParaRPr lang="en-GB" altLang="en-US" b="0"/>
          </a:p>
        </p:txBody>
      </p:sp>
      <p:sp>
        <p:nvSpPr>
          <p:cNvPr id="375811" name="Rectangle 2">
            <a:extLst>
              <a:ext uri="{FF2B5EF4-FFF2-40B4-BE49-F238E27FC236}">
                <a16:creationId xmlns:a16="http://schemas.microsoft.com/office/drawing/2014/main" id="{FEC2FADF-0E75-4EA2-AC1F-79CE21A90AEB}"/>
              </a:ext>
            </a:extLst>
          </p:cNvPr>
          <p:cNvSpPr>
            <a:spLocks noGrp="1" noRot="1" noChangeAspect="1" noChangeArrowheads="1" noTextEdit="1"/>
          </p:cNvSpPr>
          <p:nvPr>
            <p:ph type="sldImg"/>
          </p:nvPr>
        </p:nvSpPr>
        <p:spPr>
          <a:ln/>
        </p:spPr>
      </p:sp>
      <p:sp>
        <p:nvSpPr>
          <p:cNvPr id="375812" name="Rectangle 3">
            <a:extLst>
              <a:ext uri="{FF2B5EF4-FFF2-40B4-BE49-F238E27FC236}">
                <a16:creationId xmlns:a16="http://schemas.microsoft.com/office/drawing/2014/main" id="{E753C17C-BB71-4D00-8918-F1914C32B2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a:extLst>
              <a:ext uri="{FF2B5EF4-FFF2-40B4-BE49-F238E27FC236}">
                <a16:creationId xmlns:a16="http://schemas.microsoft.com/office/drawing/2014/main" id="{95BCF425-2C02-4C2F-B48F-DC6D3C761A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0CBA0B2-70D3-4A0C-AC8B-E4175FD89370}" type="slidenum">
              <a:rPr lang="en-GB" altLang="en-US" b="0"/>
              <a:pPr eaLnBrk="1" hangingPunct="1"/>
              <a:t>199</a:t>
            </a:fld>
            <a:endParaRPr lang="en-GB" altLang="en-US" b="0"/>
          </a:p>
        </p:txBody>
      </p:sp>
      <p:sp>
        <p:nvSpPr>
          <p:cNvPr id="376835" name="Rectangle 2">
            <a:extLst>
              <a:ext uri="{FF2B5EF4-FFF2-40B4-BE49-F238E27FC236}">
                <a16:creationId xmlns:a16="http://schemas.microsoft.com/office/drawing/2014/main" id="{7E84696A-1EB4-46D6-8426-4B41397BF9D7}"/>
              </a:ext>
            </a:extLst>
          </p:cNvPr>
          <p:cNvSpPr>
            <a:spLocks noGrp="1" noRot="1" noChangeAspect="1" noChangeArrowheads="1" noTextEdit="1"/>
          </p:cNvSpPr>
          <p:nvPr>
            <p:ph type="sldImg"/>
          </p:nvPr>
        </p:nvSpPr>
        <p:spPr>
          <a:ln/>
        </p:spPr>
      </p:sp>
      <p:sp>
        <p:nvSpPr>
          <p:cNvPr id="376836" name="Rectangle 3">
            <a:extLst>
              <a:ext uri="{FF2B5EF4-FFF2-40B4-BE49-F238E27FC236}">
                <a16:creationId xmlns:a16="http://schemas.microsoft.com/office/drawing/2014/main" id="{1216A25B-5C65-462C-A30E-D32A9C15DD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a:extLst>
              <a:ext uri="{FF2B5EF4-FFF2-40B4-BE49-F238E27FC236}">
                <a16:creationId xmlns:a16="http://schemas.microsoft.com/office/drawing/2014/main" id="{14B80BAE-7CC6-405E-B33A-775356B603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B1CA9A6-72A2-44BF-A407-DEF08524E83D}" type="slidenum">
              <a:rPr lang="en-GB" altLang="en-US" b="0"/>
              <a:pPr eaLnBrk="1" hangingPunct="1"/>
              <a:t>200</a:t>
            </a:fld>
            <a:endParaRPr lang="en-GB" altLang="en-US" b="0"/>
          </a:p>
        </p:txBody>
      </p:sp>
      <p:sp>
        <p:nvSpPr>
          <p:cNvPr id="377859" name="Rectangle 2">
            <a:extLst>
              <a:ext uri="{FF2B5EF4-FFF2-40B4-BE49-F238E27FC236}">
                <a16:creationId xmlns:a16="http://schemas.microsoft.com/office/drawing/2014/main" id="{C78A81DD-B9C8-460F-A19A-6208121771B6}"/>
              </a:ext>
            </a:extLst>
          </p:cNvPr>
          <p:cNvSpPr>
            <a:spLocks noGrp="1" noRot="1" noChangeAspect="1" noChangeArrowheads="1" noTextEdit="1"/>
          </p:cNvSpPr>
          <p:nvPr>
            <p:ph type="sldImg"/>
          </p:nvPr>
        </p:nvSpPr>
        <p:spPr>
          <a:ln/>
        </p:spPr>
      </p:sp>
      <p:sp>
        <p:nvSpPr>
          <p:cNvPr id="377860" name="Rectangle 3">
            <a:extLst>
              <a:ext uri="{FF2B5EF4-FFF2-40B4-BE49-F238E27FC236}">
                <a16:creationId xmlns:a16="http://schemas.microsoft.com/office/drawing/2014/main" id="{305BA784-DEEA-4132-9CCE-89D22A1138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EF78C4E7-9930-41F8-89AA-5F8A4402EA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6112288-1764-42A6-B059-AA337A73C745}" type="slidenum">
              <a:rPr lang="en-GB" altLang="en-US" b="0"/>
              <a:pPr eaLnBrk="1" hangingPunct="1"/>
              <a:t>203</a:t>
            </a:fld>
            <a:endParaRPr lang="en-GB" altLang="en-US" b="0"/>
          </a:p>
        </p:txBody>
      </p:sp>
      <p:sp>
        <p:nvSpPr>
          <p:cNvPr id="378883" name="Rectangle 2">
            <a:extLst>
              <a:ext uri="{FF2B5EF4-FFF2-40B4-BE49-F238E27FC236}">
                <a16:creationId xmlns:a16="http://schemas.microsoft.com/office/drawing/2014/main" id="{6B86DCD5-CE4A-49DC-A2C5-077E62F3C748}"/>
              </a:ext>
            </a:extLst>
          </p:cNvPr>
          <p:cNvSpPr>
            <a:spLocks noGrp="1" noRot="1" noChangeAspect="1" noChangeArrowheads="1" noTextEdit="1"/>
          </p:cNvSpPr>
          <p:nvPr>
            <p:ph type="sldImg"/>
          </p:nvPr>
        </p:nvSpPr>
        <p:spPr>
          <a:ln/>
        </p:spPr>
      </p:sp>
      <p:sp>
        <p:nvSpPr>
          <p:cNvPr id="378884" name="Rectangle 3">
            <a:extLst>
              <a:ext uri="{FF2B5EF4-FFF2-40B4-BE49-F238E27FC236}">
                <a16:creationId xmlns:a16="http://schemas.microsoft.com/office/drawing/2014/main" id="{281D75BE-3975-474B-848E-6F8B04FD98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a:extLst>
              <a:ext uri="{FF2B5EF4-FFF2-40B4-BE49-F238E27FC236}">
                <a16:creationId xmlns:a16="http://schemas.microsoft.com/office/drawing/2014/main" id="{E43664A8-4266-4232-A2C7-BB67F9FFDA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2FE6B21-1B10-42F5-AFFD-A1473245A401}" type="slidenum">
              <a:rPr lang="en-GB" altLang="en-US" b="0"/>
              <a:pPr eaLnBrk="1" hangingPunct="1"/>
              <a:t>204</a:t>
            </a:fld>
            <a:endParaRPr lang="en-GB" altLang="en-US" b="0"/>
          </a:p>
        </p:txBody>
      </p:sp>
      <p:sp>
        <p:nvSpPr>
          <p:cNvPr id="379907" name="Rectangle 2">
            <a:extLst>
              <a:ext uri="{FF2B5EF4-FFF2-40B4-BE49-F238E27FC236}">
                <a16:creationId xmlns:a16="http://schemas.microsoft.com/office/drawing/2014/main" id="{D8E780F6-8F2D-4CE9-9F0C-73DCF6B7ECB9}"/>
              </a:ext>
            </a:extLst>
          </p:cNvPr>
          <p:cNvSpPr>
            <a:spLocks noGrp="1" noRot="1" noChangeAspect="1" noChangeArrowheads="1" noTextEdit="1"/>
          </p:cNvSpPr>
          <p:nvPr>
            <p:ph type="sldImg"/>
          </p:nvPr>
        </p:nvSpPr>
        <p:spPr>
          <a:ln/>
        </p:spPr>
      </p:sp>
      <p:sp>
        <p:nvSpPr>
          <p:cNvPr id="379908" name="Rectangle 3">
            <a:extLst>
              <a:ext uri="{FF2B5EF4-FFF2-40B4-BE49-F238E27FC236}">
                <a16:creationId xmlns:a16="http://schemas.microsoft.com/office/drawing/2014/main" id="{5EB99C60-57E6-4972-9282-39B312AE50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0A7A481C-90D9-4222-B5FC-42267C0C784B}"/>
              </a:ext>
            </a:extLst>
          </p:cNvPr>
          <p:cNvSpPr>
            <a:spLocks noGrp="1" noRot="1" noChangeAspect="1" noTextEdit="1"/>
          </p:cNvSpPr>
          <p:nvPr>
            <p:ph type="sldImg"/>
          </p:nvPr>
        </p:nvSpPr>
        <p:spPr>
          <a:ln/>
        </p:spPr>
      </p:sp>
      <p:sp>
        <p:nvSpPr>
          <p:cNvPr id="229379" name="Notes Placeholder 2">
            <a:extLst>
              <a:ext uri="{FF2B5EF4-FFF2-40B4-BE49-F238E27FC236}">
                <a16:creationId xmlns:a16="http://schemas.microsoft.com/office/drawing/2014/main" id="{B73CCC79-53DE-417E-8B81-F1C03E1C30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9380" name="Slide Number Placeholder 3">
            <a:extLst>
              <a:ext uri="{FF2B5EF4-FFF2-40B4-BE49-F238E27FC236}">
                <a16:creationId xmlns:a16="http://schemas.microsoft.com/office/drawing/2014/main" id="{A46EBBBA-4769-4FD8-9F95-D9B2903B8C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FE86DBA-FB58-45E8-BF18-8A41A07C3EAB}" type="slidenum">
              <a:rPr lang="en-GB" altLang="en-US" b="0"/>
              <a:pPr eaLnBrk="1" hangingPunct="1"/>
              <a:t>17</a:t>
            </a:fld>
            <a:endParaRPr lang="en-GB" altLang="en-US" b="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966EF548-C50E-47CC-A4FB-5E2589733420}"/>
              </a:ext>
            </a:extLst>
          </p:cNvPr>
          <p:cNvSpPr>
            <a:spLocks noGrp="1" noRot="1" noChangeAspect="1" noTextEdit="1"/>
          </p:cNvSpPr>
          <p:nvPr>
            <p:ph type="sldImg"/>
          </p:nvPr>
        </p:nvSpPr>
        <p:spPr>
          <a:ln/>
        </p:spPr>
      </p:sp>
      <p:sp>
        <p:nvSpPr>
          <p:cNvPr id="230403" name="Notes Placeholder 2">
            <a:extLst>
              <a:ext uri="{FF2B5EF4-FFF2-40B4-BE49-F238E27FC236}">
                <a16:creationId xmlns:a16="http://schemas.microsoft.com/office/drawing/2014/main" id="{2BA9B639-AB75-47C8-B167-81072612BC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0404" name="Slide Number Placeholder 3">
            <a:extLst>
              <a:ext uri="{FF2B5EF4-FFF2-40B4-BE49-F238E27FC236}">
                <a16:creationId xmlns:a16="http://schemas.microsoft.com/office/drawing/2014/main" id="{D53B3BDF-53DB-4A6A-877E-1CF82C1FD3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4A7C641-2150-45B1-AE0F-203D92B33E29}" type="slidenum">
              <a:rPr lang="en-GB" altLang="en-US" b="0"/>
              <a:pPr eaLnBrk="1" hangingPunct="1"/>
              <a:t>18</a:t>
            </a:fld>
            <a:endParaRPr lang="en-GB" altLang="en-US"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5996B9B9-2FF6-43C2-AD36-35A2E7E24C1D}"/>
              </a:ext>
            </a:extLst>
          </p:cNvPr>
          <p:cNvSpPr>
            <a:spLocks noGrp="1" noRot="1" noChangeAspect="1" noTextEdit="1"/>
          </p:cNvSpPr>
          <p:nvPr>
            <p:ph type="sldImg"/>
          </p:nvPr>
        </p:nvSpPr>
        <p:spPr>
          <a:ln/>
        </p:spPr>
      </p:sp>
      <p:sp>
        <p:nvSpPr>
          <p:cNvPr id="231427" name="Notes Placeholder 2">
            <a:extLst>
              <a:ext uri="{FF2B5EF4-FFF2-40B4-BE49-F238E27FC236}">
                <a16:creationId xmlns:a16="http://schemas.microsoft.com/office/drawing/2014/main" id="{5C6C2D0C-30C4-44E9-AE8C-2E15CE34F2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1428" name="Slide Number Placeholder 3">
            <a:extLst>
              <a:ext uri="{FF2B5EF4-FFF2-40B4-BE49-F238E27FC236}">
                <a16:creationId xmlns:a16="http://schemas.microsoft.com/office/drawing/2014/main" id="{DA07FBF0-4BF3-4894-A949-98E721B7E1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91CE656-1F38-49CD-9F62-A9A63F5F9CF9}" type="slidenum">
              <a:rPr lang="en-GB" altLang="en-US" b="0"/>
              <a:pPr eaLnBrk="1" hangingPunct="1"/>
              <a:t>19</a:t>
            </a:fld>
            <a:endParaRPr lang="en-GB" altLang="en-US"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A28AD056-18E5-49E1-9078-844C0526FF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6D84A56-B35C-444E-B9F4-82C0272EF819}" type="slidenum">
              <a:rPr lang="en-GB" altLang="en-US" b="0"/>
              <a:pPr eaLnBrk="1" hangingPunct="1"/>
              <a:t>2</a:t>
            </a:fld>
            <a:endParaRPr lang="en-GB" altLang="en-US" b="0"/>
          </a:p>
        </p:txBody>
      </p:sp>
      <p:sp>
        <p:nvSpPr>
          <p:cNvPr id="214019" name="Rectangle 2">
            <a:extLst>
              <a:ext uri="{FF2B5EF4-FFF2-40B4-BE49-F238E27FC236}">
                <a16:creationId xmlns:a16="http://schemas.microsoft.com/office/drawing/2014/main" id="{48C7852A-69E8-41C2-961E-9FEC64704AD6}"/>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28B26551-6480-43F2-89AB-BD4B3F3D33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0244E19B-8439-44B8-8DA2-001D930AC0D5}"/>
              </a:ext>
            </a:extLst>
          </p:cNvPr>
          <p:cNvSpPr>
            <a:spLocks noGrp="1" noRot="1" noChangeAspect="1" noTextEdit="1"/>
          </p:cNvSpPr>
          <p:nvPr>
            <p:ph type="sldImg"/>
          </p:nvPr>
        </p:nvSpPr>
        <p:spPr>
          <a:ln/>
        </p:spPr>
      </p:sp>
      <p:sp>
        <p:nvSpPr>
          <p:cNvPr id="232451" name="Notes Placeholder 2">
            <a:extLst>
              <a:ext uri="{FF2B5EF4-FFF2-40B4-BE49-F238E27FC236}">
                <a16:creationId xmlns:a16="http://schemas.microsoft.com/office/drawing/2014/main" id="{38CA03FE-00A8-4388-95D0-A5C307F30A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2452" name="Slide Number Placeholder 3">
            <a:extLst>
              <a:ext uri="{FF2B5EF4-FFF2-40B4-BE49-F238E27FC236}">
                <a16:creationId xmlns:a16="http://schemas.microsoft.com/office/drawing/2014/main" id="{F510C1EB-026D-4D30-8EC3-1944007E65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F24DEBF-BF03-48DD-A410-5DD81FFC0DE8}" type="slidenum">
              <a:rPr lang="en-GB" altLang="en-US" b="0"/>
              <a:pPr eaLnBrk="1" hangingPunct="1"/>
              <a:t>20</a:t>
            </a:fld>
            <a:endParaRPr lang="en-GB" altLang="en-US" b="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CC279516-1AEF-4883-B56B-D7BD5E16FAC6}"/>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FA32E0F1-072F-49E6-AAE8-0775D3D6B1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3476" name="Slide Number Placeholder 3">
            <a:extLst>
              <a:ext uri="{FF2B5EF4-FFF2-40B4-BE49-F238E27FC236}">
                <a16:creationId xmlns:a16="http://schemas.microsoft.com/office/drawing/2014/main" id="{5F820603-9F9D-4728-83C1-BBAFB4F645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36F7724-877A-4B30-8809-A1F2A4D70B82}" type="slidenum">
              <a:rPr lang="en-GB" altLang="en-US" b="0"/>
              <a:pPr eaLnBrk="1" hangingPunct="1"/>
              <a:t>21</a:t>
            </a:fld>
            <a:endParaRPr lang="en-GB" altLang="en-US" b="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B07CC9D6-4D3B-4847-A9D7-7D1EDDE9B8D9}"/>
              </a:ext>
            </a:extLst>
          </p:cNvPr>
          <p:cNvSpPr>
            <a:spLocks noGrp="1" noRot="1" noChangeAspect="1" noTextEdit="1"/>
          </p:cNvSpPr>
          <p:nvPr>
            <p:ph type="sldImg"/>
          </p:nvPr>
        </p:nvSpPr>
        <p:spPr>
          <a:ln/>
        </p:spPr>
      </p:sp>
      <p:sp>
        <p:nvSpPr>
          <p:cNvPr id="234499" name="Notes Placeholder 2">
            <a:extLst>
              <a:ext uri="{FF2B5EF4-FFF2-40B4-BE49-F238E27FC236}">
                <a16:creationId xmlns:a16="http://schemas.microsoft.com/office/drawing/2014/main" id="{4CD7686B-D6EF-4D23-A5D2-CE7E7D694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4500" name="Slide Number Placeholder 3">
            <a:extLst>
              <a:ext uri="{FF2B5EF4-FFF2-40B4-BE49-F238E27FC236}">
                <a16:creationId xmlns:a16="http://schemas.microsoft.com/office/drawing/2014/main" id="{B68F05A9-5ED0-4661-B9FE-6564A400B0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ED24E37-F229-4B19-A548-05AF3D29A376}" type="slidenum">
              <a:rPr lang="en-GB" altLang="en-US" b="0"/>
              <a:pPr eaLnBrk="1" hangingPunct="1"/>
              <a:t>22</a:t>
            </a:fld>
            <a:endParaRPr lang="en-GB" altLang="en-US" b="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6A496EA4-F49F-4C95-BCCB-258F37576BA4}"/>
              </a:ext>
            </a:extLst>
          </p:cNvPr>
          <p:cNvSpPr>
            <a:spLocks noGrp="1" noRot="1" noChangeAspect="1" noTextEdit="1"/>
          </p:cNvSpPr>
          <p:nvPr>
            <p:ph type="sldImg"/>
          </p:nvPr>
        </p:nvSpPr>
        <p:spPr>
          <a:ln/>
        </p:spPr>
      </p:sp>
      <p:sp>
        <p:nvSpPr>
          <p:cNvPr id="235523" name="Notes Placeholder 2">
            <a:extLst>
              <a:ext uri="{FF2B5EF4-FFF2-40B4-BE49-F238E27FC236}">
                <a16:creationId xmlns:a16="http://schemas.microsoft.com/office/drawing/2014/main" id="{933813A5-9C59-421D-929C-3462320351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5524" name="Slide Number Placeholder 3">
            <a:extLst>
              <a:ext uri="{FF2B5EF4-FFF2-40B4-BE49-F238E27FC236}">
                <a16:creationId xmlns:a16="http://schemas.microsoft.com/office/drawing/2014/main" id="{140668FF-8C6A-43B5-A851-78D6A389F8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9AFE5D9-4EA6-45F9-9986-D1592792BB13}" type="slidenum">
              <a:rPr lang="en-GB" altLang="en-US" b="0"/>
              <a:pPr eaLnBrk="1" hangingPunct="1"/>
              <a:t>23</a:t>
            </a:fld>
            <a:endParaRPr lang="en-GB" altLang="en-US" b="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C66E2B87-6B84-4E0A-9628-7316CCB0A1E1}"/>
              </a:ext>
            </a:extLst>
          </p:cNvPr>
          <p:cNvSpPr>
            <a:spLocks noGrp="1" noRot="1" noChangeAspect="1" noTextEdit="1"/>
          </p:cNvSpPr>
          <p:nvPr>
            <p:ph type="sldImg"/>
          </p:nvPr>
        </p:nvSpPr>
        <p:spPr>
          <a:ln/>
        </p:spPr>
      </p:sp>
      <p:sp>
        <p:nvSpPr>
          <p:cNvPr id="236547" name="Notes Placeholder 2">
            <a:extLst>
              <a:ext uri="{FF2B5EF4-FFF2-40B4-BE49-F238E27FC236}">
                <a16:creationId xmlns:a16="http://schemas.microsoft.com/office/drawing/2014/main" id="{95D18D61-15C2-49EC-A0B3-C07E826E95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6548" name="Slide Number Placeholder 3">
            <a:extLst>
              <a:ext uri="{FF2B5EF4-FFF2-40B4-BE49-F238E27FC236}">
                <a16:creationId xmlns:a16="http://schemas.microsoft.com/office/drawing/2014/main" id="{E0B72298-8CCF-44F0-9FEE-D9BF2C461D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227E2E7-1D62-44D9-9C13-F474F5FCF152}" type="slidenum">
              <a:rPr lang="en-GB" altLang="en-US" b="0"/>
              <a:pPr eaLnBrk="1" hangingPunct="1"/>
              <a:t>24</a:t>
            </a:fld>
            <a:endParaRPr lang="en-GB" altLang="en-US" b="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0D709DF2-6324-47BB-8CBE-6C0EF45408D9}"/>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D2342AD1-107E-4EE4-95B9-C2EF340FE8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7572" name="Slide Number Placeholder 3">
            <a:extLst>
              <a:ext uri="{FF2B5EF4-FFF2-40B4-BE49-F238E27FC236}">
                <a16:creationId xmlns:a16="http://schemas.microsoft.com/office/drawing/2014/main" id="{E548CC24-A538-44E9-AA49-E2F409732C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09621B0-0B63-40FC-AE43-D613A8B3006B}" type="slidenum">
              <a:rPr lang="en-GB" altLang="en-US" b="0"/>
              <a:pPr eaLnBrk="1" hangingPunct="1"/>
              <a:t>25</a:t>
            </a:fld>
            <a:endParaRPr lang="en-GB" altLang="en-US"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5FCBB157-D0E3-4420-89CB-15449CE260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8114D93-4BE1-4095-8F4E-1A38D8551343}" type="slidenum">
              <a:rPr lang="en-GB" altLang="en-US" b="0"/>
              <a:pPr eaLnBrk="1" hangingPunct="1"/>
              <a:t>26</a:t>
            </a:fld>
            <a:endParaRPr lang="en-GB" altLang="en-US" b="0"/>
          </a:p>
        </p:txBody>
      </p:sp>
      <p:sp>
        <p:nvSpPr>
          <p:cNvPr id="238595" name="Rectangle 2">
            <a:extLst>
              <a:ext uri="{FF2B5EF4-FFF2-40B4-BE49-F238E27FC236}">
                <a16:creationId xmlns:a16="http://schemas.microsoft.com/office/drawing/2014/main" id="{5EB7C3C3-36C0-4199-BE91-F1AFF8381515}"/>
              </a:ext>
            </a:extLst>
          </p:cNvPr>
          <p:cNvSpPr>
            <a:spLocks noGrp="1" noRot="1" noChangeAspect="1" noChangeArrowheads="1" noTextEdit="1"/>
          </p:cNvSpPr>
          <p:nvPr>
            <p:ph type="sldImg"/>
          </p:nvPr>
        </p:nvSpPr>
        <p:spPr>
          <a:ln/>
        </p:spPr>
      </p:sp>
      <p:sp>
        <p:nvSpPr>
          <p:cNvPr id="238596" name="Rectangle 3">
            <a:extLst>
              <a:ext uri="{FF2B5EF4-FFF2-40B4-BE49-F238E27FC236}">
                <a16:creationId xmlns:a16="http://schemas.microsoft.com/office/drawing/2014/main" id="{BB61B86F-F1D9-4791-AEBE-616AE09554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In the </a:t>
            </a:r>
            <a:r>
              <a:rPr lang="en-GB" altLang="en-US" sz="800">
                <a:latin typeface="Arial" panose="020B0604020202020204" pitchFamily="34" charset="0"/>
                <a:cs typeface="Arial" panose="020B0604020202020204" pitchFamily="34" charset="0"/>
                <a:hlinkClick r:id="rId3" tooltip="Qur'an"/>
              </a:rPr>
              <a:t>Qur'an</a:t>
            </a:r>
            <a:r>
              <a:rPr lang="en-GB" altLang="en-US" sz="800">
                <a:latin typeface="Arial" panose="020B0604020202020204" pitchFamily="34" charset="0"/>
                <a:cs typeface="Arial" panose="020B0604020202020204" pitchFamily="34" charset="0"/>
              </a:rPr>
              <a:t>, in </a:t>
            </a:r>
            <a:r>
              <a:rPr lang="en-GB" altLang="en-US" sz="800">
                <a:latin typeface="Arial" panose="020B0604020202020204" pitchFamily="34" charset="0"/>
                <a:cs typeface="Arial" panose="020B0604020202020204" pitchFamily="34" charset="0"/>
                <a:hlinkClick r:id="rId4" tooltip="Surah"/>
              </a:rPr>
              <a:t>Surat</a:t>
            </a:r>
            <a:r>
              <a:rPr lang="en-GB" altLang="en-US" sz="800">
                <a:latin typeface="Arial" panose="020B0604020202020204" pitchFamily="34" charset="0"/>
                <a:cs typeface="Arial" panose="020B0604020202020204" pitchFamily="34" charset="0"/>
              </a:rPr>
              <a:t> </a:t>
            </a:r>
            <a:r>
              <a:rPr lang="en-GB" altLang="en-US" sz="800" i="1">
                <a:latin typeface="Arial" panose="020B0604020202020204" pitchFamily="34" charset="0"/>
                <a:cs typeface="Arial" panose="020B0604020202020204" pitchFamily="34" charset="0"/>
                <a:hlinkClick r:id="rId5" tooltip="Al-Kahf"/>
              </a:rPr>
              <a:t>al-Kahf</a:t>
            </a:r>
            <a:r>
              <a:rPr lang="en-GB" altLang="en-US" sz="800">
                <a:latin typeface="Arial" panose="020B0604020202020204" pitchFamily="34" charset="0"/>
                <a:cs typeface="Arial" panose="020B0604020202020204" pitchFamily="34" charset="0"/>
              </a:rPr>
              <a:t> (83-98), it is written that </a:t>
            </a:r>
            <a:r>
              <a:rPr lang="en-GB" altLang="en-US" sz="800">
                <a:latin typeface="Arial" panose="020B0604020202020204" pitchFamily="34" charset="0"/>
                <a:cs typeface="Arial" panose="020B0604020202020204" pitchFamily="34" charset="0"/>
                <a:hlinkClick r:id="rId6" tooltip="Dhul-Qarnayn"/>
              </a:rPr>
              <a:t>Dhul-Qarnayn</a:t>
            </a:r>
            <a:r>
              <a:rPr lang="en-GB" altLang="en-US" sz="800">
                <a:latin typeface="Arial" panose="020B0604020202020204" pitchFamily="34" charset="0"/>
                <a:cs typeface="Arial" panose="020B0604020202020204" pitchFamily="34" charset="0"/>
              </a:rPr>
              <a:t> (the one with two horns) — who due ambiquity has been conjectured to refer to various historical figures including </a:t>
            </a:r>
            <a:r>
              <a:rPr lang="en-GB" altLang="en-US" sz="800">
                <a:latin typeface="Arial" panose="020B0604020202020204" pitchFamily="34" charset="0"/>
                <a:cs typeface="Arial" panose="020B0604020202020204" pitchFamily="34" charset="0"/>
                <a:hlinkClick r:id="rId7" tooltip="Cyrus the Great"/>
              </a:rPr>
              <a:t>Cyrus the Great</a:t>
            </a:r>
            <a:r>
              <a:rPr lang="en-GB" altLang="en-US" sz="800">
                <a:latin typeface="Arial" panose="020B0604020202020204" pitchFamily="34" charset="0"/>
                <a:cs typeface="Arial" panose="020B0604020202020204" pitchFamily="34" charset="0"/>
              </a:rPr>
              <a:t>, and </a:t>
            </a:r>
            <a:r>
              <a:rPr lang="en-GB" altLang="en-US" sz="800">
                <a:latin typeface="Arial" panose="020B0604020202020204" pitchFamily="34" charset="0"/>
                <a:cs typeface="Arial" panose="020B0604020202020204" pitchFamily="34" charset="0"/>
                <a:hlinkClick r:id="rId8" tooltip="Alexander the Great"/>
              </a:rPr>
              <a:t>Alexander the Great</a:t>
            </a:r>
            <a:r>
              <a:rPr lang="en-GB" altLang="en-US" sz="800">
                <a:latin typeface="Arial" panose="020B0604020202020204" pitchFamily="34" charset="0"/>
                <a:cs typeface="Arial" panose="020B0604020202020204" pitchFamily="34" charset="0"/>
              </a:rPr>
              <a:t> — travelled in three directions, meeting villagers who complained about Yajooj and Majooj in each. First, to where the twin suns rise (to the east); second, to where the twin suns set (to the west); and a third direction, which is not specified in the </a:t>
            </a:r>
            <a:r>
              <a:rPr lang="en-GB" altLang="en-US" sz="800" i="1">
                <a:latin typeface="Arial" panose="020B0604020202020204" pitchFamily="34" charset="0"/>
                <a:cs typeface="Arial" panose="020B0604020202020204" pitchFamily="34" charset="0"/>
              </a:rPr>
              <a:t>Qur'an</a:t>
            </a:r>
            <a:r>
              <a:rPr lang="en-GB" altLang="en-US" sz="800">
                <a:latin typeface="Arial" panose="020B0604020202020204" pitchFamily="34" charset="0"/>
                <a:cs typeface="Arial" panose="020B0604020202020204" pitchFamily="34" charset="0"/>
              </a:rPr>
              <a:t>, between two mountain chains where a folk were living on the foothill, and to the north dwelt </a:t>
            </a:r>
            <a:r>
              <a:rPr lang="en-GB" altLang="en-US" sz="800" i="1">
                <a:latin typeface="Arial" panose="020B0604020202020204" pitchFamily="34" charset="0"/>
                <a:cs typeface="Arial" panose="020B0604020202020204" pitchFamily="34" charset="0"/>
              </a:rPr>
              <a:t>Yajooj</a:t>
            </a:r>
            <a:r>
              <a:rPr lang="en-GB" altLang="en-US" sz="800">
                <a:latin typeface="Arial" panose="020B0604020202020204" pitchFamily="34" charset="0"/>
                <a:cs typeface="Arial" panose="020B0604020202020204" pitchFamily="34" charset="0"/>
              </a:rPr>
              <a:t> and </a:t>
            </a:r>
            <a:r>
              <a:rPr lang="en-GB" altLang="en-US" sz="800" i="1">
                <a:latin typeface="Arial" panose="020B0604020202020204" pitchFamily="34" charset="0"/>
                <a:cs typeface="Arial" panose="020B0604020202020204" pitchFamily="34" charset="0"/>
              </a:rPr>
              <a:t>Majooj</a:t>
            </a:r>
            <a:r>
              <a:rPr lang="en-GB" altLang="en-US" sz="800">
                <a:latin typeface="Arial" panose="020B0604020202020204" pitchFamily="34" charset="0"/>
                <a:cs typeface="Arial" panose="020B0604020202020204" pitchFamily="34" charset="0"/>
              </a:rPr>
              <a:t> (sometimes transliterated from </a:t>
            </a:r>
            <a:r>
              <a:rPr lang="en-GB" altLang="en-US" sz="800">
                <a:latin typeface="Arial" panose="020B0604020202020204" pitchFamily="34" charset="0"/>
                <a:cs typeface="Arial" panose="020B0604020202020204" pitchFamily="34" charset="0"/>
                <a:hlinkClick r:id="rId9" tooltip="Arabic language"/>
              </a:rPr>
              <a:t>Arabic</a:t>
            </a:r>
            <a:r>
              <a:rPr lang="en-GB" altLang="en-US" sz="800">
                <a:latin typeface="Arial" panose="020B0604020202020204" pitchFamily="34" charset="0"/>
                <a:cs typeface="Arial" panose="020B0604020202020204" pitchFamily="34" charset="0"/>
              </a:rPr>
              <a:t> as </a:t>
            </a:r>
            <a:r>
              <a:rPr lang="en-GB" altLang="en-US" sz="800" i="1">
                <a:latin typeface="Arial" panose="020B0604020202020204" pitchFamily="34" charset="0"/>
                <a:cs typeface="Arial" panose="020B0604020202020204" pitchFamily="34" charset="0"/>
              </a:rPr>
              <a:t>Yajuj</a:t>
            </a:r>
            <a:r>
              <a:rPr lang="en-GB" altLang="en-US" sz="800">
                <a:latin typeface="Arial" panose="020B0604020202020204" pitchFamily="34" charset="0"/>
                <a:cs typeface="Arial" panose="020B0604020202020204" pitchFamily="34" charset="0"/>
              </a:rPr>
              <a:t> and </a:t>
            </a:r>
            <a:r>
              <a:rPr lang="en-GB" altLang="en-US" sz="800" i="1">
                <a:latin typeface="Arial" panose="020B0604020202020204" pitchFamily="34" charset="0"/>
                <a:cs typeface="Arial" panose="020B0604020202020204" pitchFamily="34" charset="0"/>
              </a:rPr>
              <a:t>Majuj</a:t>
            </a:r>
            <a:r>
              <a:rPr lang="en-GB" altLang="en-US" sz="800">
                <a:latin typeface="Arial" panose="020B0604020202020204" pitchFamily="34" charset="0"/>
                <a:cs typeface="Arial" panose="020B0604020202020204" pitchFamily="34" charset="0"/>
              </a:rPr>
              <a:t>), who continuously attacked the southern people. They are believed to be two tribes of wild and destructive nature.</a:t>
            </a:r>
          </a:p>
          <a:p>
            <a:pPr eaLnBrk="1" hangingPunct="1">
              <a:lnSpc>
                <a:spcPct val="80000"/>
              </a:lnSpc>
            </a:pPr>
            <a:r>
              <a:rPr lang="en-GB" altLang="en-US" sz="800">
                <a:latin typeface="Arial" panose="020B0604020202020204" pitchFamily="34" charset="0"/>
                <a:cs typeface="Arial" panose="020B0604020202020204" pitchFamily="34" charset="0"/>
              </a:rPr>
              <a:t>When Dhul-Qarnayn arrived at the third location, that folk complained about the tribes and offered Dhul-Qarnayn a tribute to build a wall between them so that Yajooj and Majooj would not bother them anymore. Believing his reward would be from God, Dhul-Qarnayn refused the tribute but agreed to build the wall. He constructed the wall out of iron and then poured melted copper over it, making it difficult to climb or dig under. This stopped </a:t>
            </a:r>
            <a:r>
              <a:rPr lang="en-GB" altLang="en-US" sz="800" i="1">
                <a:latin typeface="Arial" panose="020B0604020202020204" pitchFamily="34" charset="0"/>
                <a:cs typeface="Arial" panose="020B0604020202020204" pitchFamily="34" charset="0"/>
              </a:rPr>
              <a:t>Yajooj</a:t>
            </a:r>
            <a:r>
              <a:rPr lang="en-GB" altLang="en-US" sz="800">
                <a:latin typeface="Arial" panose="020B0604020202020204" pitchFamily="34" charset="0"/>
                <a:cs typeface="Arial" panose="020B0604020202020204" pitchFamily="34" charset="0"/>
              </a:rPr>
              <a:t> and </a:t>
            </a:r>
            <a:r>
              <a:rPr lang="en-GB" altLang="en-US" sz="800" i="1">
                <a:latin typeface="Arial" panose="020B0604020202020204" pitchFamily="34" charset="0"/>
                <a:cs typeface="Arial" panose="020B0604020202020204" pitchFamily="34" charset="0"/>
              </a:rPr>
              <a:t>Majooj</a:t>
            </a:r>
            <a:r>
              <a:rPr lang="en-GB" altLang="en-US" sz="800">
                <a:latin typeface="Arial" panose="020B0604020202020204" pitchFamily="34" charset="0"/>
                <a:cs typeface="Arial" panose="020B0604020202020204" pitchFamily="34" charset="0"/>
              </a:rPr>
              <a:t> from threatening the people for a certain time. There is an opinion that this wall might be in the </a:t>
            </a:r>
            <a:r>
              <a:rPr lang="en-GB" altLang="en-US" sz="800">
                <a:latin typeface="Arial" panose="020B0604020202020204" pitchFamily="34" charset="0"/>
                <a:cs typeface="Arial" panose="020B0604020202020204" pitchFamily="34" charset="0"/>
                <a:hlinkClick r:id="rId10" tooltip="Caucasus Mountains"/>
              </a:rPr>
              <a:t>Caucasus Mountains</a:t>
            </a:r>
            <a:r>
              <a:rPr lang="en-GB" altLang="en-US" sz="800">
                <a:latin typeface="Arial" panose="020B0604020202020204" pitchFamily="34" charset="0"/>
                <a:cs typeface="Arial" panose="020B0604020202020204" pitchFamily="34" charset="0"/>
              </a:rPr>
              <a:t> at </a:t>
            </a:r>
            <a:r>
              <a:rPr lang="en-GB" altLang="en-US" sz="800">
                <a:latin typeface="Arial" panose="020B0604020202020204" pitchFamily="34" charset="0"/>
                <a:cs typeface="Arial" panose="020B0604020202020204" pitchFamily="34" charset="0"/>
                <a:hlinkClick r:id="rId11" tooltip="Darial Gorge"/>
              </a:rPr>
              <a:t>Dariel Pass</a:t>
            </a:r>
            <a:r>
              <a:rPr lang="en-GB" altLang="en-US" sz="800">
                <a:latin typeface="Arial" panose="020B0604020202020204" pitchFamily="34" charset="0"/>
                <a:cs typeface="Arial" panose="020B0604020202020204" pitchFamily="34" charset="0"/>
              </a:rPr>
              <a:t>. According to the Islamic scholar, Mufti Ebrahim Desai, they are situated in a land of ice.</a:t>
            </a:r>
          </a:p>
          <a:p>
            <a:pPr eaLnBrk="1" hangingPunct="1">
              <a:lnSpc>
                <a:spcPct val="80000"/>
              </a:lnSpc>
            </a:pPr>
            <a:r>
              <a:rPr lang="en-GB" altLang="en-US" sz="800">
                <a:latin typeface="Arial" panose="020B0604020202020204" pitchFamily="34" charset="0"/>
                <a:cs typeface="Arial" panose="020B0604020202020204" pitchFamily="34" charset="0"/>
              </a:rPr>
              <a:t>The Yajooj and Majooj attempt to break through the </a:t>
            </a:r>
            <a:r>
              <a:rPr lang="en-GB" altLang="en-US" sz="800">
                <a:latin typeface="Arial" panose="020B0604020202020204" pitchFamily="34" charset="0"/>
                <a:cs typeface="Arial" panose="020B0604020202020204" pitchFamily="34" charset="0"/>
                <a:hlinkClick r:id="rId12" tooltip="Iron"/>
              </a:rPr>
              <a:t>iron</a:t>
            </a:r>
            <a:r>
              <a:rPr lang="en-GB" altLang="en-US" sz="800">
                <a:latin typeface="Arial" panose="020B0604020202020204" pitchFamily="34" charset="0"/>
                <a:cs typeface="Arial" panose="020B0604020202020204" pitchFamily="34" charset="0"/>
              </a:rPr>
              <a:t> wall every day, but when night falls and they are near escape, they stop and say to each other "we will finish it tomorrow". The next day when they wake up, they see that all the work they had done had become undone while they slept. This scenario continues every day until the day they say "we will finish tomorrow, </a:t>
            </a:r>
            <a:r>
              <a:rPr lang="en-GB" altLang="en-US" sz="800" i="1">
                <a:latin typeface="Arial" panose="020B0604020202020204" pitchFamily="34" charset="0"/>
                <a:cs typeface="Arial" panose="020B0604020202020204" pitchFamily="34" charset="0"/>
              </a:rPr>
              <a:t>in sha allah</a:t>
            </a:r>
            <a:r>
              <a:rPr lang="en-GB" altLang="en-US" sz="800">
                <a:latin typeface="Arial" panose="020B0604020202020204" pitchFamily="34" charset="0"/>
                <a:cs typeface="Arial" panose="020B0604020202020204" pitchFamily="34" charset="0"/>
              </a:rPr>
              <a:t>" (</a:t>
            </a:r>
            <a:r>
              <a:rPr lang="en-GB" altLang="en-US" sz="800" i="1">
                <a:latin typeface="Arial" panose="020B0604020202020204" pitchFamily="34" charset="0"/>
                <a:cs typeface="Arial" panose="020B0604020202020204" pitchFamily="34" charset="0"/>
              </a:rPr>
              <a:t>in sha allah</a:t>
            </a:r>
            <a:r>
              <a:rPr lang="en-GB" altLang="en-US" sz="800">
                <a:latin typeface="Arial" panose="020B0604020202020204" pitchFamily="34" charset="0"/>
                <a:cs typeface="Arial" panose="020B0604020202020204" pitchFamily="34" charset="0"/>
              </a:rPr>
              <a:t> meaning by the will of God) before they sleep, and thus when they awaken, they will finish their work and break out.[</a:t>
            </a:r>
            <a:r>
              <a:rPr lang="en-GB" altLang="en-US" sz="800" i="1">
                <a:latin typeface="Arial" panose="020B0604020202020204" pitchFamily="34" charset="0"/>
                <a:cs typeface="Arial" panose="020B0604020202020204" pitchFamily="34" charset="0"/>
                <a:hlinkClick r:id="rId13" tooltip="Wikipedia:Citing sources"/>
              </a:rPr>
              <a:t>citation needed</a:t>
            </a:r>
            <a:r>
              <a:rPr lang="en-GB" altLang="en-US" sz="800">
                <a:latin typeface="Arial" panose="020B0604020202020204" pitchFamily="34" charset="0"/>
                <a:cs typeface="Arial" panose="020B0604020202020204" pitchFamily="34" charset="0"/>
              </a:rPr>
              <a:t>]</a:t>
            </a:r>
          </a:p>
          <a:p>
            <a:pPr eaLnBrk="1" hangingPunct="1">
              <a:lnSpc>
                <a:spcPct val="80000"/>
              </a:lnSpc>
            </a:pPr>
            <a:r>
              <a:rPr lang="en-GB" altLang="en-US" sz="800">
                <a:latin typeface="Arial" panose="020B0604020202020204" pitchFamily="34" charset="0"/>
                <a:cs typeface="Arial" panose="020B0604020202020204" pitchFamily="34" charset="0"/>
              </a:rPr>
              <a:t>They are also mentioned in the </a:t>
            </a:r>
            <a:r>
              <a:rPr lang="en-GB" altLang="en-US" sz="800">
                <a:latin typeface="Arial" panose="020B0604020202020204" pitchFamily="34" charset="0"/>
                <a:cs typeface="Arial" panose="020B0604020202020204" pitchFamily="34" charset="0"/>
                <a:hlinkClick r:id="rId14" tooltip="Hadith"/>
              </a:rPr>
              <a:t>sayings</a:t>
            </a:r>
            <a:r>
              <a:rPr lang="en-GB" altLang="en-US" sz="800">
                <a:latin typeface="Arial" panose="020B0604020202020204" pitchFamily="34" charset="0"/>
                <a:cs typeface="Arial" panose="020B0604020202020204" pitchFamily="34" charset="0"/>
              </a:rPr>
              <a:t> of the prophet of Islam, </a:t>
            </a:r>
            <a:r>
              <a:rPr lang="en-GB" altLang="en-US" sz="800">
                <a:latin typeface="Arial" panose="020B0604020202020204" pitchFamily="34" charset="0"/>
                <a:cs typeface="Arial" panose="020B0604020202020204" pitchFamily="34" charset="0"/>
                <a:hlinkClick r:id="rId15" tooltip="Muhammad"/>
              </a:rPr>
              <a:t>Muhammad</a:t>
            </a:r>
            <a:r>
              <a:rPr lang="en-GB" altLang="en-US" sz="800">
                <a:latin typeface="Arial" panose="020B0604020202020204" pitchFamily="34" charset="0"/>
                <a:cs typeface="Arial" panose="020B0604020202020204" pitchFamily="34" charset="0"/>
              </a:rPr>
              <a:t>, as the sign of the nearness of the </a:t>
            </a:r>
            <a:r>
              <a:rPr lang="en-GB" altLang="en-US" sz="800">
                <a:latin typeface="Arial" panose="020B0604020202020204" pitchFamily="34" charset="0"/>
                <a:cs typeface="Arial" panose="020B0604020202020204" pitchFamily="34" charset="0"/>
                <a:hlinkClick r:id="rId16" tooltip="Islamic eschatology"/>
              </a:rPr>
              <a:t>Doomsday</a:t>
            </a:r>
            <a:r>
              <a:rPr lang="en-GB" altLang="en-US" sz="800">
                <a:latin typeface="Arial" panose="020B0604020202020204" pitchFamily="34" charset="0"/>
                <a:cs typeface="Arial" panose="020B0604020202020204" pitchFamily="34" charset="0"/>
              </a:rPr>
              <a:t>, and that they will destroy the civilizations (The Books of </a:t>
            </a:r>
            <a:r>
              <a:rPr lang="en-GB" altLang="en-US" sz="800" i="1">
                <a:latin typeface="Arial" panose="020B0604020202020204" pitchFamily="34" charset="0"/>
                <a:cs typeface="Arial" panose="020B0604020202020204" pitchFamily="34" charset="0"/>
                <a:hlinkClick r:id="rId17" tooltip="Sahih Bukhari"/>
              </a:rPr>
              <a:t>Sahih Al Bukhari</a:t>
            </a:r>
            <a:r>
              <a:rPr lang="en-GB" altLang="en-US" sz="800">
                <a:latin typeface="Arial" panose="020B0604020202020204" pitchFamily="34" charset="0"/>
                <a:cs typeface="Arial" panose="020B0604020202020204" pitchFamily="34" charset="0"/>
              </a:rPr>
              <a:t> and </a:t>
            </a:r>
            <a:r>
              <a:rPr lang="en-GB" altLang="en-US" sz="800" i="1">
                <a:latin typeface="Arial" panose="020B0604020202020204" pitchFamily="34" charset="0"/>
                <a:cs typeface="Arial" panose="020B0604020202020204" pitchFamily="34" charset="0"/>
                <a:hlinkClick r:id="rId18" tooltip="Sahih Muslim"/>
              </a:rPr>
              <a:t>Sahih Al Muslim</a:t>
            </a:r>
            <a:r>
              <a:rPr lang="en-GB" altLang="en-US" sz="800">
                <a:latin typeface="Arial" panose="020B0604020202020204" pitchFamily="34" charset="0"/>
                <a:cs typeface="Arial" panose="020B0604020202020204" pitchFamily="34" charset="0"/>
              </a:rPr>
              <a:t>).</a:t>
            </a:r>
            <a:endParaRPr lang="en-GB" altLang="en-US" sz="800" i="1">
              <a:latin typeface="Arial" panose="020B0604020202020204" pitchFamily="34" charset="0"/>
              <a:cs typeface="Arial" panose="020B0604020202020204" pitchFamily="34" charset="0"/>
            </a:endParaRPr>
          </a:p>
          <a:p>
            <a:pPr eaLnBrk="1" hangingPunct="1">
              <a:lnSpc>
                <a:spcPct val="80000"/>
              </a:lnSpc>
            </a:pPr>
            <a:r>
              <a:rPr lang="en-GB" altLang="en-US" sz="800" i="1">
                <a:latin typeface="Arial" panose="020B0604020202020204" pitchFamily="34" charset="0"/>
                <a:cs typeface="Arial" panose="020B0604020202020204" pitchFamily="34" charset="0"/>
              </a:rPr>
              <a:t>"But when Ya'jooj and Ma'jooj are let loose and they rush headlong down every height (or advantage)" (Quran 21:97)</a:t>
            </a:r>
            <a:endParaRPr lang="en-GB" altLang="en-US" sz="800">
              <a:latin typeface="Arial" panose="020B0604020202020204" pitchFamily="34" charset="0"/>
              <a:cs typeface="Arial" panose="020B0604020202020204" pitchFamily="34" charset="0"/>
            </a:endParaRPr>
          </a:p>
          <a:p>
            <a:pPr eaLnBrk="1" hangingPunct="1">
              <a:lnSpc>
                <a:spcPct val="80000"/>
              </a:lnSpc>
            </a:pPr>
            <a:r>
              <a:rPr lang="en-GB" altLang="en-US" sz="800">
                <a:latin typeface="Arial" panose="020B0604020202020204" pitchFamily="34" charset="0"/>
                <a:cs typeface="Arial" panose="020B0604020202020204" pitchFamily="34" charset="0"/>
              </a:rPr>
              <a:t>They will emerge during the reign of </a:t>
            </a:r>
            <a:r>
              <a:rPr lang="en-GB" altLang="en-US" sz="800">
                <a:latin typeface="Arial" panose="020B0604020202020204" pitchFamily="34" charset="0"/>
                <a:cs typeface="Arial" panose="020B0604020202020204" pitchFamily="34" charset="0"/>
                <a:hlinkClick r:id="rId19" tooltip="Jesus"/>
              </a:rPr>
              <a:t>Jesus</a:t>
            </a:r>
            <a:r>
              <a:rPr lang="en-GB" altLang="en-US" sz="800">
                <a:latin typeface="Arial" panose="020B0604020202020204" pitchFamily="34" charset="0"/>
                <a:cs typeface="Arial" panose="020B0604020202020204" pitchFamily="34" charset="0"/>
              </a:rPr>
              <a:t>, and will be vast in number </a:t>
            </a:r>
            <a:r>
              <a:rPr lang="en-GB" altLang="en-US" sz="800">
                <a:latin typeface="Arial" panose="020B0604020202020204" pitchFamily="34" charset="0"/>
                <a:cs typeface="Arial" panose="020B0604020202020204" pitchFamily="34" charset="0"/>
                <a:hlinkClick r:id="rId20" tooltip="http://www.usc.edu/dept/MSA/fundamentals/hadithsunnah/bukhari/055.sbt.html#004.055.567"/>
              </a:rPr>
              <a:t>[2]</a:t>
            </a:r>
            <a:r>
              <a:rPr lang="en-GB" altLang="en-US" sz="800">
                <a:latin typeface="Arial" panose="020B0604020202020204" pitchFamily="34" charset="0"/>
                <a:cs typeface="Arial" panose="020B0604020202020204" pitchFamily="34" charset="0"/>
              </a:rPr>
              <a:t> drinking up the waters of the </a:t>
            </a:r>
            <a:r>
              <a:rPr lang="en-GB" altLang="en-US" sz="800">
                <a:latin typeface="Arial" panose="020B0604020202020204" pitchFamily="34" charset="0"/>
                <a:cs typeface="Arial" panose="020B0604020202020204" pitchFamily="34" charset="0"/>
                <a:hlinkClick r:id="rId21" tooltip="Tigris"/>
              </a:rPr>
              <a:t>Tigris</a:t>
            </a:r>
            <a:r>
              <a:rPr lang="en-GB" altLang="en-US" sz="800">
                <a:latin typeface="Arial" panose="020B0604020202020204" pitchFamily="34" charset="0"/>
                <a:cs typeface="Arial" panose="020B0604020202020204" pitchFamily="34" charset="0"/>
              </a:rPr>
              <a:t> and </a:t>
            </a:r>
            <a:r>
              <a:rPr lang="en-GB" altLang="en-US" sz="800">
                <a:latin typeface="Arial" panose="020B0604020202020204" pitchFamily="34" charset="0"/>
                <a:cs typeface="Arial" panose="020B0604020202020204" pitchFamily="34" charset="0"/>
                <a:hlinkClick r:id="rId22" tooltip="Euphrates"/>
              </a:rPr>
              <a:t>Euphrates</a:t>
            </a:r>
            <a:r>
              <a:rPr lang="en-GB" altLang="en-US" sz="800">
                <a:latin typeface="Arial" panose="020B0604020202020204" pitchFamily="34" charset="0"/>
                <a:cs typeface="Arial" panose="020B0604020202020204" pitchFamily="34" charset="0"/>
              </a:rPr>
              <a:t>. It is said that </a:t>
            </a:r>
            <a:r>
              <a:rPr lang="en-GB" altLang="en-US" sz="800">
                <a:latin typeface="Arial" panose="020B0604020202020204" pitchFamily="34" charset="0"/>
                <a:cs typeface="Arial" panose="020B0604020202020204" pitchFamily="34" charset="0"/>
                <a:hlinkClick r:id="rId23" tooltip="Allah"/>
              </a:rPr>
              <a:t>Allah</a:t>
            </a:r>
            <a:r>
              <a:rPr lang="en-GB" altLang="en-US" sz="800">
                <a:latin typeface="Arial" panose="020B0604020202020204" pitchFamily="34" charset="0"/>
                <a:cs typeface="Arial" panose="020B0604020202020204" pitchFamily="34" charset="0"/>
              </a:rPr>
              <a:t> (God) divided mankind into ten parts- nine tenths constitute Ya'jooj and Ma'jooj while the remaining tenth constitutes the rest of mankind. Some Muslim Scholars like </a:t>
            </a:r>
            <a:r>
              <a:rPr lang="en-GB" altLang="en-US" sz="800">
                <a:latin typeface="Arial" panose="020B0604020202020204" pitchFamily="34" charset="0"/>
                <a:cs typeface="Arial" panose="020B0604020202020204" pitchFamily="34" charset="0"/>
                <a:hlinkClick r:id="rId24" tooltip="Maulana Abul Kalam Azad"/>
              </a:rPr>
              <a:t>Abul kalam Azad</a:t>
            </a:r>
            <a:r>
              <a:rPr lang="en-GB" altLang="en-US" sz="800">
                <a:latin typeface="Arial" panose="020B0604020202020204" pitchFamily="34" charset="0"/>
                <a:cs typeface="Arial" panose="020B0604020202020204" pitchFamily="34" charset="0"/>
              </a:rPr>
              <a:t>, </a:t>
            </a:r>
            <a:r>
              <a:rPr lang="en-GB" altLang="en-US" sz="800">
                <a:latin typeface="Arial" panose="020B0604020202020204" pitchFamily="34" charset="0"/>
                <a:cs typeface="Arial" panose="020B0604020202020204" pitchFamily="34" charset="0"/>
                <a:hlinkClick r:id="rId25" tooltip="Sayyid Abul Ala Maududi"/>
              </a:rPr>
              <a:t>Sayed Moududi</a:t>
            </a:r>
            <a:r>
              <a:rPr lang="en-GB" altLang="en-US" sz="800">
                <a:latin typeface="Arial" panose="020B0604020202020204" pitchFamily="34" charset="0"/>
                <a:cs typeface="Arial" panose="020B0604020202020204" pitchFamily="34" charset="0"/>
              </a:rPr>
              <a:t> and Tibri believe that they were </a:t>
            </a:r>
            <a:r>
              <a:rPr lang="en-GB" altLang="en-US" sz="800">
                <a:latin typeface="Arial" panose="020B0604020202020204" pitchFamily="34" charset="0"/>
                <a:cs typeface="Arial" panose="020B0604020202020204" pitchFamily="34" charset="0"/>
                <a:hlinkClick r:id="rId26" tooltip="Mongol"/>
              </a:rPr>
              <a:t>Mongols</a:t>
            </a:r>
            <a:r>
              <a:rPr lang="en-GB" altLang="en-US" sz="800">
                <a:latin typeface="Arial" panose="020B0604020202020204" pitchFamily="34" charset="0"/>
                <a:cs typeface="Arial" panose="020B0604020202020204" pitchFamily="34" charset="0"/>
              </a:rPr>
              <a:t>, who were always raiding and destroying the Persian and Indian civilisations, and finally destroyed the Muslim dynasty of </a:t>
            </a:r>
            <a:r>
              <a:rPr lang="en-GB" altLang="en-US" sz="800">
                <a:latin typeface="Arial" panose="020B0604020202020204" pitchFamily="34" charset="0"/>
                <a:cs typeface="Arial" panose="020B0604020202020204" pitchFamily="34" charset="0"/>
                <a:hlinkClick r:id="rId27" tooltip="Baghdad"/>
              </a:rPr>
              <a:t>Baghdad</a:t>
            </a:r>
            <a:r>
              <a:rPr lang="en-GB" altLang="en-US" sz="800">
                <a:latin typeface="Arial" panose="020B0604020202020204" pitchFamily="34" charset="0"/>
                <a:cs typeface="Arial" panose="020B0604020202020204" pitchFamily="34" charset="0"/>
              </a:rPr>
              <a:t> and </a:t>
            </a:r>
            <a:r>
              <a:rPr lang="en-GB" altLang="en-US" sz="800">
                <a:latin typeface="Arial" panose="020B0604020202020204" pitchFamily="34" charset="0"/>
                <a:cs typeface="Arial" panose="020B0604020202020204" pitchFamily="34" charset="0"/>
                <a:hlinkClick r:id="rId28" tooltip="Khwarezmia"/>
              </a:rPr>
              <a:t>Khwarzam</a:t>
            </a:r>
            <a:r>
              <a:rPr lang="en-GB" altLang="en-US" sz="800">
                <a:latin typeface="Arial" panose="020B0604020202020204" pitchFamily="34" charset="0"/>
                <a:cs typeface="Arial" panose="020B0604020202020204" pitchFamily="34" charset="0"/>
              </a:rPr>
              <a:t> (central Asia).</a:t>
            </a:r>
          </a:p>
          <a:p>
            <a:pPr eaLnBrk="1" hangingPunct="1">
              <a:lnSpc>
                <a:spcPct val="80000"/>
              </a:lnSpc>
            </a:pPr>
            <a:r>
              <a:rPr lang="en-GB" altLang="en-US" sz="800">
                <a:latin typeface="Arial" panose="020B0604020202020204" pitchFamily="34" charset="0"/>
                <a:cs typeface="Arial" panose="020B0604020202020204" pitchFamily="34" charset="0"/>
              </a:rPr>
              <a:t>The conquest and the fate of Ya'jooj and Ma'jooj in the Hadith is quite similar to the Martian invaders' conquest and fate in the fictional story of </a:t>
            </a:r>
            <a:r>
              <a:rPr lang="en-GB" altLang="en-US" sz="800" i="1">
                <a:latin typeface="Arial" panose="020B0604020202020204" pitchFamily="34" charset="0"/>
                <a:cs typeface="Arial" panose="020B0604020202020204" pitchFamily="34" charset="0"/>
                <a:hlinkClick r:id="rId29" tooltip="The War of the Worlds (novel)"/>
              </a:rPr>
              <a:t>The War of the Worlds</a:t>
            </a:r>
            <a:r>
              <a:rPr lang="en-GB" altLang="en-US" sz="800">
                <a:latin typeface="Arial" panose="020B0604020202020204" pitchFamily="34" charset="0"/>
                <a:cs typeface="Arial" panose="020B0604020202020204" pitchFamily="34" charset="0"/>
              </a:rPr>
              <a:t>. Both armies are unstoppable by the humans, only to be killed by small creatures. It's unknown if H.G. Wells was inspired by the Hadith or such similar stories for the story.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738E1E85-62E3-4067-91D6-62E2963A8890}"/>
              </a:ext>
            </a:extLst>
          </p:cNvPr>
          <p:cNvSpPr>
            <a:spLocks noGrp="1" noRot="1" noChangeAspect="1" noTextEdit="1"/>
          </p:cNvSpPr>
          <p:nvPr>
            <p:ph type="sldImg"/>
          </p:nvPr>
        </p:nvSpPr>
        <p:spPr>
          <a:ln/>
        </p:spPr>
      </p:sp>
      <p:sp>
        <p:nvSpPr>
          <p:cNvPr id="239619" name="Notes Placeholder 2">
            <a:extLst>
              <a:ext uri="{FF2B5EF4-FFF2-40B4-BE49-F238E27FC236}">
                <a16:creationId xmlns:a16="http://schemas.microsoft.com/office/drawing/2014/main" id="{C8C93BDE-BC68-42A3-A0A9-A346826D9B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9620" name="Slide Number Placeholder 3">
            <a:extLst>
              <a:ext uri="{FF2B5EF4-FFF2-40B4-BE49-F238E27FC236}">
                <a16:creationId xmlns:a16="http://schemas.microsoft.com/office/drawing/2014/main" id="{E03AAFA4-D832-4680-B25F-74D7BBCED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FB3FD8A-C48D-49AD-98AB-F55E8732DE59}" type="slidenum">
              <a:rPr lang="en-GB" altLang="en-US" b="0"/>
              <a:pPr eaLnBrk="1" hangingPunct="1"/>
              <a:t>27</a:t>
            </a:fld>
            <a:endParaRPr lang="en-GB" altLang="en-US" b="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11106B5E-FF56-413E-96E1-4BBCD8AAAD46}"/>
              </a:ext>
            </a:extLst>
          </p:cNvPr>
          <p:cNvSpPr>
            <a:spLocks noGrp="1" noRot="1" noChangeAspect="1" noTextEdit="1"/>
          </p:cNvSpPr>
          <p:nvPr>
            <p:ph type="sldImg"/>
          </p:nvPr>
        </p:nvSpPr>
        <p:spPr>
          <a:ln/>
        </p:spPr>
      </p:sp>
      <p:sp>
        <p:nvSpPr>
          <p:cNvPr id="240643" name="Notes Placeholder 2">
            <a:extLst>
              <a:ext uri="{FF2B5EF4-FFF2-40B4-BE49-F238E27FC236}">
                <a16:creationId xmlns:a16="http://schemas.microsoft.com/office/drawing/2014/main" id="{82154E23-27C1-4BED-975E-EA68E15035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0644" name="Slide Number Placeholder 3">
            <a:extLst>
              <a:ext uri="{FF2B5EF4-FFF2-40B4-BE49-F238E27FC236}">
                <a16:creationId xmlns:a16="http://schemas.microsoft.com/office/drawing/2014/main" id="{4C49442A-CB19-4938-A46F-45A78CBADB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8FD4FC5-4B86-41B8-8E1E-0A2F5A8C1CBD}" type="slidenum">
              <a:rPr lang="en-GB" altLang="en-US" b="0"/>
              <a:pPr eaLnBrk="1" hangingPunct="1"/>
              <a:t>28</a:t>
            </a:fld>
            <a:endParaRPr lang="en-GB" altLang="en-US" b="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F51CB665-87D8-4F9E-AC5D-7FFDF5623A1F}"/>
              </a:ext>
            </a:extLst>
          </p:cNvPr>
          <p:cNvSpPr>
            <a:spLocks noGrp="1" noRot="1" noChangeAspect="1" noTextEdit="1"/>
          </p:cNvSpPr>
          <p:nvPr>
            <p:ph type="sldImg"/>
          </p:nvPr>
        </p:nvSpPr>
        <p:spPr>
          <a:ln/>
        </p:spPr>
      </p:sp>
      <p:sp>
        <p:nvSpPr>
          <p:cNvPr id="241667" name="Notes Placeholder 2">
            <a:extLst>
              <a:ext uri="{FF2B5EF4-FFF2-40B4-BE49-F238E27FC236}">
                <a16:creationId xmlns:a16="http://schemas.microsoft.com/office/drawing/2014/main" id="{91C28E6F-4A57-498B-A7C9-F263E356FA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1668" name="Slide Number Placeholder 3">
            <a:extLst>
              <a:ext uri="{FF2B5EF4-FFF2-40B4-BE49-F238E27FC236}">
                <a16:creationId xmlns:a16="http://schemas.microsoft.com/office/drawing/2014/main" id="{6C0F13B4-69E6-49B2-93CD-425CD4D099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DB90F94-2CA0-485C-9701-CC2C4D817EC8}" type="slidenum">
              <a:rPr lang="en-GB" altLang="en-US" b="0"/>
              <a:pPr eaLnBrk="1" hangingPunct="1"/>
              <a:t>29</a:t>
            </a:fld>
            <a:endParaRPr lang="en-GB" altLang="en-US"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8388CC9C-7297-4152-830A-31DB1454E5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7F327B1-F4A9-4BA1-992F-F9F2AFBE7725}" type="slidenum">
              <a:rPr lang="en-GB" altLang="en-US" b="0"/>
              <a:pPr eaLnBrk="1" hangingPunct="1"/>
              <a:t>3</a:t>
            </a:fld>
            <a:endParaRPr lang="en-GB" altLang="en-US" b="0"/>
          </a:p>
        </p:txBody>
      </p:sp>
      <p:sp>
        <p:nvSpPr>
          <p:cNvPr id="215043" name="Rectangle 2">
            <a:extLst>
              <a:ext uri="{FF2B5EF4-FFF2-40B4-BE49-F238E27FC236}">
                <a16:creationId xmlns:a16="http://schemas.microsoft.com/office/drawing/2014/main" id="{D65C5CEB-BA0B-4C9E-858A-FBC94484EF94}"/>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988A039A-4D4F-4EF5-91E3-7319D98CF6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A9746B1D-B46D-43F3-B173-6ECFF1F79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2CD9AAF-6A9E-4082-9EC0-908FD17FBAAA}" type="slidenum">
              <a:rPr lang="en-GB" altLang="en-US" b="0"/>
              <a:pPr eaLnBrk="1" hangingPunct="1"/>
              <a:t>30</a:t>
            </a:fld>
            <a:endParaRPr lang="en-GB" altLang="en-US" b="0"/>
          </a:p>
        </p:txBody>
      </p:sp>
      <p:sp>
        <p:nvSpPr>
          <p:cNvPr id="242691" name="Rectangle 2">
            <a:extLst>
              <a:ext uri="{FF2B5EF4-FFF2-40B4-BE49-F238E27FC236}">
                <a16:creationId xmlns:a16="http://schemas.microsoft.com/office/drawing/2014/main" id="{1CFA2AD4-E28D-49EC-BBCA-4BCEAAA86C71}"/>
              </a:ext>
            </a:extLst>
          </p:cNvPr>
          <p:cNvSpPr>
            <a:spLocks noGrp="1" noRot="1" noChangeAspect="1" noChangeArrowheads="1" noTextEdit="1"/>
          </p:cNvSpPr>
          <p:nvPr>
            <p:ph type="sldImg"/>
          </p:nvPr>
        </p:nvSpPr>
        <p:spPr>
          <a:ln/>
        </p:spPr>
      </p:sp>
      <p:sp>
        <p:nvSpPr>
          <p:cNvPr id="242692" name="Rectangle 3">
            <a:extLst>
              <a:ext uri="{FF2B5EF4-FFF2-40B4-BE49-F238E27FC236}">
                <a16:creationId xmlns:a16="http://schemas.microsoft.com/office/drawing/2014/main" id="{53BBFC06-1D5F-42C3-8C4F-7EDBB88CFF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DCF57269-AB91-4B3F-B39C-9DB1FA37A1A5}"/>
              </a:ext>
            </a:extLst>
          </p:cNvPr>
          <p:cNvSpPr>
            <a:spLocks noGrp="1" noRot="1" noChangeAspect="1" noTextEdit="1"/>
          </p:cNvSpPr>
          <p:nvPr>
            <p:ph type="sldImg"/>
          </p:nvPr>
        </p:nvSpPr>
        <p:spPr>
          <a:ln/>
        </p:spPr>
      </p:sp>
      <p:sp>
        <p:nvSpPr>
          <p:cNvPr id="243715" name="Notes Placeholder 2">
            <a:extLst>
              <a:ext uri="{FF2B5EF4-FFF2-40B4-BE49-F238E27FC236}">
                <a16:creationId xmlns:a16="http://schemas.microsoft.com/office/drawing/2014/main" id="{7E5DB198-0017-41FD-BE6F-592939A9DF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3716" name="Slide Number Placeholder 3">
            <a:extLst>
              <a:ext uri="{FF2B5EF4-FFF2-40B4-BE49-F238E27FC236}">
                <a16:creationId xmlns:a16="http://schemas.microsoft.com/office/drawing/2014/main" id="{35907500-6FC4-4727-A996-583A509B75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768062A-4FFA-45CF-992C-7C378DFE7F9E}" type="slidenum">
              <a:rPr lang="en-GB" altLang="en-US" b="0"/>
              <a:pPr eaLnBrk="1" hangingPunct="1"/>
              <a:t>31</a:t>
            </a:fld>
            <a:endParaRPr lang="en-GB" altLang="en-US" b="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a:extLst>
              <a:ext uri="{FF2B5EF4-FFF2-40B4-BE49-F238E27FC236}">
                <a16:creationId xmlns:a16="http://schemas.microsoft.com/office/drawing/2014/main" id="{403A431E-62D8-4213-910F-A2891AEE7ED4}"/>
              </a:ext>
            </a:extLst>
          </p:cNvPr>
          <p:cNvSpPr>
            <a:spLocks noGrp="1" noRot="1" noChangeAspect="1" noTextEdit="1"/>
          </p:cNvSpPr>
          <p:nvPr>
            <p:ph type="sldImg"/>
          </p:nvPr>
        </p:nvSpPr>
        <p:spPr>
          <a:ln/>
        </p:spPr>
      </p:sp>
      <p:sp>
        <p:nvSpPr>
          <p:cNvPr id="244739" name="Notes Placeholder 2">
            <a:extLst>
              <a:ext uri="{FF2B5EF4-FFF2-40B4-BE49-F238E27FC236}">
                <a16:creationId xmlns:a16="http://schemas.microsoft.com/office/drawing/2014/main" id="{0D027E3B-E4E6-457E-8E68-C829D12D43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4740" name="Slide Number Placeholder 3">
            <a:extLst>
              <a:ext uri="{FF2B5EF4-FFF2-40B4-BE49-F238E27FC236}">
                <a16:creationId xmlns:a16="http://schemas.microsoft.com/office/drawing/2014/main" id="{DE3EA7B1-D846-4D10-9B8A-7AFA095B6C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E8C81CC-3088-4EE9-AD68-6A3C8B36B8DA}" type="slidenum">
              <a:rPr lang="en-GB" altLang="en-US" b="0"/>
              <a:pPr eaLnBrk="1" hangingPunct="1"/>
              <a:t>32</a:t>
            </a:fld>
            <a:endParaRPr lang="en-GB" altLang="en-US" b="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1A44EFFE-2BA5-473D-9F82-D339B4B9988B}"/>
              </a:ext>
            </a:extLst>
          </p:cNvPr>
          <p:cNvSpPr>
            <a:spLocks noGrp="1" noRot="1" noChangeAspect="1" noTextEdit="1"/>
          </p:cNvSpPr>
          <p:nvPr>
            <p:ph type="sldImg"/>
          </p:nvPr>
        </p:nvSpPr>
        <p:spPr>
          <a:ln/>
        </p:spPr>
      </p:sp>
      <p:sp>
        <p:nvSpPr>
          <p:cNvPr id="245763" name="Notes Placeholder 2">
            <a:extLst>
              <a:ext uri="{FF2B5EF4-FFF2-40B4-BE49-F238E27FC236}">
                <a16:creationId xmlns:a16="http://schemas.microsoft.com/office/drawing/2014/main" id="{BBBA08B9-51BF-44B1-A8C2-DD77FC6946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5764" name="Slide Number Placeholder 3">
            <a:extLst>
              <a:ext uri="{FF2B5EF4-FFF2-40B4-BE49-F238E27FC236}">
                <a16:creationId xmlns:a16="http://schemas.microsoft.com/office/drawing/2014/main" id="{B6330308-15B1-4E73-854B-AD4CF71E2C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42E6A52-5F4F-4308-8B58-07A02F666B02}" type="slidenum">
              <a:rPr lang="en-GB" altLang="en-US" b="0"/>
              <a:pPr eaLnBrk="1" hangingPunct="1"/>
              <a:t>33</a:t>
            </a:fld>
            <a:endParaRPr lang="en-GB" altLang="en-US"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EFCE9E6A-1028-4645-A7C4-0AD9B13D3B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BEF5B59-4BFB-436C-9BB1-1FB76F18AA9B}" type="slidenum">
              <a:rPr lang="en-GB" altLang="en-US" b="0"/>
              <a:pPr eaLnBrk="1" hangingPunct="1"/>
              <a:t>34</a:t>
            </a:fld>
            <a:endParaRPr lang="en-GB" altLang="en-US" b="0"/>
          </a:p>
        </p:txBody>
      </p:sp>
      <p:sp>
        <p:nvSpPr>
          <p:cNvPr id="246787" name="Rectangle 2">
            <a:extLst>
              <a:ext uri="{FF2B5EF4-FFF2-40B4-BE49-F238E27FC236}">
                <a16:creationId xmlns:a16="http://schemas.microsoft.com/office/drawing/2014/main" id="{52C1A202-1B4B-492A-836B-ACD25F29CCCC}"/>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38F8D096-77F3-4B4B-90E9-8464167D8D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651DF617-3C15-48F0-A9ED-E98E9974EEAC}"/>
              </a:ext>
            </a:extLst>
          </p:cNvPr>
          <p:cNvSpPr>
            <a:spLocks noGrp="1" noRot="1" noChangeAspect="1" noTextEdit="1"/>
          </p:cNvSpPr>
          <p:nvPr>
            <p:ph type="sldImg"/>
          </p:nvPr>
        </p:nvSpPr>
        <p:spPr>
          <a:ln/>
        </p:spPr>
      </p:sp>
      <p:sp>
        <p:nvSpPr>
          <p:cNvPr id="247811" name="Notes Placeholder 2">
            <a:extLst>
              <a:ext uri="{FF2B5EF4-FFF2-40B4-BE49-F238E27FC236}">
                <a16:creationId xmlns:a16="http://schemas.microsoft.com/office/drawing/2014/main" id="{F18427A0-59AB-4845-B0E4-CE7DD85168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7812" name="Slide Number Placeholder 3">
            <a:extLst>
              <a:ext uri="{FF2B5EF4-FFF2-40B4-BE49-F238E27FC236}">
                <a16:creationId xmlns:a16="http://schemas.microsoft.com/office/drawing/2014/main" id="{F425F641-BB0A-41C9-82E2-2CF67CA80F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FCA2EB8-02DF-401A-95A6-E2374B0A8488}" type="slidenum">
              <a:rPr lang="en-GB" altLang="en-US" b="0"/>
              <a:pPr eaLnBrk="1" hangingPunct="1"/>
              <a:t>35</a:t>
            </a:fld>
            <a:endParaRPr lang="en-GB" altLang="en-US" b="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8388437B-EF22-4ED7-B91C-D8FB339FC580}"/>
              </a:ext>
            </a:extLst>
          </p:cNvPr>
          <p:cNvSpPr>
            <a:spLocks noGrp="1" noRot="1" noChangeAspect="1" noTextEdit="1"/>
          </p:cNvSpPr>
          <p:nvPr>
            <p:ph type="sldImg"/>
          </p:nvPr>
        </p:nvSpPr>
        <p:spPr>
          <a:ln/>
        </p:spPr>
      </p:sp>
      <p:sp>
        <p:nvSpPr>
          <p:cNvPr id="248835" name="Notes Placeholder 2">
            <a:extLst>
              <a:ext uri="{FF2B5EF4-FFF2-40B4-BE49-F238E27FC236}">
                <a16:creationId xmlns:a16="http://schemas.microsoft.com/office/drawing/2014/main" id="{343C2909-3C66-4520-A253-6FC7C7D181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8836" name="Slide Number Placeholder 3">
            <a:extLst>
              <a:ext uri="{FF2B5EF4-FFF2-40B4-BE49-F238E27FC236}">
                <a16:creationId xmlns:a16="http://schemas.microsoft.com/office/drawing/2014/main" id="{1208A5E3-852A-40A2-841E-C343D99101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E6DB13B-DC17-4D73-AFDF-CAB9315C3A27}" type="slidenum">
              <a:rPr lang="en-GB" altLang="en-US" b="0"/>
              <a:pPr eaLnBrk="1" hangingPunct="1"/>
              <a:t>36</a:t>
            </a:fld>
            <a:endParaRPr lang="en-GB" altLang="en-US" b="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92C201FE-BE46-4A02-96D8-BD3A7A1E1AE5}"/>
              </a:ext>
            </a:extLst>
          </p:cNvPr>
          <p:cNvSpPr>
            <a:spLocks noGrp="1" noRot="1" noChangeAspect="1" noTextEdit="1"/>
          </p:cNvSpPr>
          <p:nvPr>
            <p:ph type="sldImg"/>
          </p:nvPr>
        </p:nvSpPr>
        <p:spPr>
          <a:ln/>
        </p:spPr>
      </p:sp>
      <p:sp>
        <p:nvSpPr>
          <p:cNvPr id="249859" name="Notes Placeholder 2">
            <a:extLst>
              <a:ext uri="{FF2B5EF4-FFF2-40B4-BE49-F238E27FC236}">
                <a16:creationId xmlns:a16="http://schemas.microsoft.com/office/drawing/2014/main" id="{A106EE27-7DE2-4587-9D19-DF0EBC67E8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9860" name="Slide Number Placeholder 3">
            <a:extLst>
              <a:ext uri="{FF2B5EF4-FFF2-40B4-BE49-F238E27FC236}">
                <a16:creationId xmlns:a16="http://schemas.microsoft.com/office/drawing/2014/main" id="{245D1F2A-FD2F-4AC4-B56B-A8FF5A2B7D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6C7A6CB-CDE3-4B02-BDF3-A380ECE97E46}" type="slidenum">
              <a:rPr lang="en-GB" altLang="en-US" b="0"/>
              <a:pPr eaLnBrk="1" hangingPunct="1"/>
              <a:t>37</a:t>
            </a:fld>
            <a:endParaRPr lang="en-GB" altLang="en-US" b="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a16="http://schemas.microsoft.com/office/drawing/2014/main" id="{A33DC59D-3D3B-4C08-B4D1-F977F5A6BC7B}"/>
              </a:ext>
            </a:extLst>
          </p:cNvPr>
          <p:cNvSpPr>
            <a:spLocks noGrp="1" noRot="1" noChangeAspect="1" noTextEdit="1"/>
          </p:cNvSpPr>
          <p:nvPr>
            <p:ph type="sldImg"/>
          </p:nvPr>
        </p:nvSpPr>
        <p:spPr>
          <a:ln/>
        </p:spPr>
      </p:sp>
      <p:sp>
        <p:nvSpPr>
          <p:cNvPr id="250883" name="Notes Placeholder 2">
            <a:extLst>
              <a:ext uri="{FF2B5EF4-FFF2-40B4-BE49-F238E27FC236}">
                <a16:creationId xmlns:a16="http://schemas.microsoft.com/office/drawing/2014/main" id="{1655479F-B757-4062-9838-F979F4ED5E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0884" name="Slide Number Placeholder 3">
            <a:extLst>
              <a:ext uri="{FF2B5EF4-FFF2-40B4-BE49-F238E27FC236}">
                <a16:creationId xmlns:a16="http://schemas.microsoft.com/office/drawing/2014/main" id="{1ACB7A4B-FD6E-4492-90A9-F64F3659BF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1B62772-8BCF-463C-93C0-2F3BA824D25A}" type="slidenum">
              <a:rPr lang="en-GB" altLang="en-US" b="0"/>
              <a:pPr eaLnBrk="1" hangingPunct="1"/>
              <a:t>38</a:t>
            </a:fld>
            <a:endParaRPr lang="en-GB" altLang="en-US" b="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4C50C1EE-1B62-455A-9FE0-7C9F901B0D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44AE35B-6F80-404D-92DA-F8F516FDB936}" type="slidenum">
              <a:rPr lang="en-GB" altLang="en-US" b="0"/>
              <a:pPr eaLnBrk="1" hangingPunct="1"/>
              <a:t>39</a:t>
            </a:fld>
            <a:endParaRPr lang="en-GB" altLang="en-US" b="0"/>
          </a:p>
        </p:txBody>
      </p:sp>
      <p:sp>
        <p:nvSpPr>
          <p:cNvPr id="251907" name="Rectangle 2">
            <a:extLst>
              <a:ext uri="{FF2B5EF4-FFF2-40B4-BE49-F238E27FC236}">
                <a16:creationId xmlns:a16="http://schemas.microsoft.com/office/drawing/2014/main" id="{BA10AFC1-299C-4029-9847-692FADC9C639}"/>
              </a:ext>
            </a:extLst>
          </p:cNvPr>
          <p:cNvSpPr>
            <a:spLocks noGrp="1" noRot="1" noChangeAspect="1" noChangeArrowheads="1" noTextEdit="1"/>
          </p:cNvSpPr>
          <p:nvPr>
            <p:ph type="sldImg"/>
          </p:nvPr>
        </p:nvSpPr>
        <p:spPr>
          <a:ln/>
        </p:spPr>
      </p:sp>
      <p:sp>
        <p:nvSpPr>
          <p:cNvPr id="251908" name="Rectangle 3">
            <a:extLst>
              <a:ext uri="{FF2B5EF4-FFF2-40B4-BE49-F238E27FC236}">
                <a16:creationId xmlns:a16="http://schemas.microsoft.com/office/drawing/2014/main" id="{A08AED49-FB67-49E2-B516-135B7343A4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The wealthiest American families are Order members: the Rockefellers, Davidsons, Paynes and Harrimans, who control major financial centers and leading fields of industry. The Order created its own funds and think tanks, its own research, consultative and power structures. In his book </a:t>
            </a:r>
            <a:r>
              <a:rPr lang="en-GB" altLang="en-US" i="1">
                <a:latin typeface="Arial" panose="020B0604020202020204" pitchFamily="34" charset="0"/>
                <a:cs typeface="Arial" panose="020B0604020202020204" pitchFamily="34" charset="0"/>
              </a:rPr>
              <a:t>The Secret Cult of the Order</a:t>
            </a:r>
            <a:r>
              <a:rPr lang="en-GB" altLang="en-US">
                <a:latin typeface="Arial" panose="020B0604020202020204" pitchFamily="34" charset="0"/>
                <a:cs typeface="Arial" panose="020B0604020202020204" pitchFamily="34" charset="0"/>
              </a:rPr>
              <a:t>, Sutton traced the occult traditions of an organization arising (as Rakovsky also asserted) from the Illuminati. It's curious that the symbolry of the "skull and bones", with its connotations of death and destruction, appeared simultaneously on the uniforms of the Nazi SS and in the name of the Order's affiliate at Yale University from which George Bush, future head of the CIA and US President, emerged. The "philosophical" strategy: to bring "thesis" and "antithesis" into conflict to achieve the desired "synthesis", was based on the ancient methodology of secret societies "enriched" by the Hegelian dialectic of the Order's founder, J.P. Morgan. (By the way, this "dialectic" was discussed in </a:t>
            </a:r>
            <a:r>
              <a:rPr lang="en-GB" altLang="en-US" i="1">
                <a:latin typeface="Arial" panose="020B0604020202020204" pitchFamily="34" charset="0"/>
                <a:cs typeface="Arial" panose="020B0604020202020204" pitchFamily="34" charset="0"/>
              </a:rPr>
              <a:t>The Red Symphony</a:t>
            </a:r>
            <a:r>
              <a:rPr lang="en-GB" altLang="en-US">
                <a:latin typeface="Arial" panose="020B0604020202020204" pitchFamily="34" charset="0"/>
                <a:cs typeface="Arial" panose="020B0604020202020204" pitchFamily="34"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544FC77F-9FF8-42D6-B4D3-527D7158FE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BF16C10-0C6C-4630-A7D0-DE7F792175AF}" type="slidenum">
              <a:rPr lang="en-GB" altLang="en-US" b="0"/>
              <a:pPr eaLnBrk="1" hangingPunct="1"/>
              <a:t>4</a:t>
            </a:fld>
            <a:endParaRPr lang="en-GB" altLang="en-US" b="0"/>
          </a:p>
        </p:txBody>
      </p:sp>
      <p:sp>
        <p:nvSpPr>
          <p:cNvPr id="216067" name="Rectangle 2">
            <a:extLst>
              <a:ext uri="{FF2B5EF4-FFF2-40B4-BE49-F238E27FC236}">
                <a16:creationId xmlns:a16="http://schemas.microsoft.com/office/drawing/2014/main" id="{B35BCFB2-F465-4C82-BCE5-425B8699216F}"/>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0DEF4A9B-A943-4ECB-B960-0C4634B09D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a:extLst>
              <a:ext uri="{FF2B5EF4-FFF2-40B4-BE49-F238E27FC236}">
                <a16:creationId xmlns:a16="http://schemas.microsoft.com/office/drawing/2014/main" id="{9DC7F7FA-7720-423F-B5DB-9CADD62F545D}"/>
              </a:ext>
            </a:extLst>
          </p:cNvPr>
          <p:cNvSpPr>
            <a:spLocks noGrp="1" noRot="1" noChangeAspect="1" noTextEdit="1"/>
          </p:cNvSpPr>
          <p:nvPr>
            <p:ph type="sldImg"/>
          </p:nvPr>
        </p:nvSpPr>
        <p:spPr>
          <a:ln/>
        </p:spPr>
      </p:sp>
      <p:sp>
        <p:nvSpPr>
          <p:cNvPr id="252931" name="Notes Placeholder 2">
            <a:extLst>
              <a:ext uri="{FF2B5EF4-FFF2-40B4-BE49-F238E27FC236}">
                <a16:creationId xmlns:a16="http://schemas.microsoft.com/office/drawing/2014/main" id="{00284C8B-B875-4116-880B-8F67F7B0C4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2932" name="Slide Number Placeholder 3">
            <a:extLst>
              <a:ext uri="{FF2B5EF4-FFF2-40B4-BE49-F238E27FC236}">
                <a16:creationId xmlns:a16="http://schemas.microsoft.com/office/drawing/2014/main" id="{D4A92BB0-DEFF-49CE-99D6-657E29A3D4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D1011D6-C1CB-41B2-A05D-13DB2F6246F4}" type="slidenum">
              <a:rPr lang="en-GB" altLang="en-US" b="0"/>
              <a:pPr eaLnBrk="1" hangingPunct="1"/>
              <a:t>40</a:t>
            </a:fld>
            <a:endParaRPr lang="en-GB" altLang="en-US" b="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D48BDD8-8D04-411C-849C-33009C40CE38}"/>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CD2E3E73-DB8D-4321-86F8-7580F00C05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3956" name="Slide Number Placeholder 3">
            <a:extLst>
              <a:ext uri="{FF2B5EF4-FFF2-40B4-BE49-F238E27FC236}">
                <a16:creationId xmlns:a16="http://schemas.microsoft.com/office/drawing/2014/main" id="{7806CA7A-3E6A-44FE-B13B-4C1EB22072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A463F3A-3AC3-4985-B66F-9357EE620025}" type="slidenum">
              <a:rPr lang="en-GB" altLang="en-US" b="0"/>
              <a:pPr eaLnBrk="1" hangingPunct="1"/>
              <a:t>41</a:t>
            </a:fld>
            <a:endParaRPr lang="en-GB" altLang="en-US" b="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a:extLst>
              <a:ext uri="{FF2B5EF4-FFF2-40B4-BE49-F238E27FC236}">
                <a16:creationId xmlns:a16="http://schemas.microsoft.com/office/drawing/2014/main" id="{C2D02A8B-0E81-4AB2-9AA2-DC482A401472}"/>
              </a:ext>
            </a:extLst>
          </p:cNvPr>
          <p:cNvSpPr>
            <a:spLocks noGrp="1" noRot="1" noChangeAspect="1" noTextEdit="1"/>
          </p:cNvSpPr>
          <p:nvPr>
            <p:ph type="sldImg"/>
          </p:nvPr>
        </p:nvSpPr>
        <p:spPr>
          <a:ln/>
        </p:spPr>
      </p:sp>
      <p:sp>
        <p:nvSpPr>
          <p:cNvPr id="254979" name="Notes Placeholder 2">
            <a:extLst>
              <a:ext uri="{FF2B5EF4-FFF2-40B4-BE49-F238E27FC236}">
                <a16:creationId xmlns:a16="http://schemas.microsoft.com/office/drawing/2014/main" id="{B526A916-4C1E-4B96-B908-763FB64229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4980" name="Slide Number Placeholder 3">
            <a:extLst>
              <a:ext uri="{FF2B5EF4-FFF2-40B4-BE49-F238E27FC236}">
                <a16:creationId xmlns:a16="http://schemas.microsoft.com/office/drawing/2014/main" id="{9FB63BAD-D677-4A56-BCFA-15B4F50E15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2798EAF-3273-4648-A9B8-E766D3B8CA28}" type="slidenum">
              <a:rPr lang="en-GB" altLang="en-US" b="0"/>
              <a:pPr eaLnBrk="1" hangingPunct="1"/>
              <a:t>42</a:t>
            </a:fld>
            <a:endParaRPr lang="en-GB" altLang="en-US" b="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A18CDF65-43C7-4406-8F05-6A37A9756095}"/>
              </a:ext>
            </a:extLst>
          </p:cNvPr>
          <p:cNvSpPr>
            <a:spLocks noGrp="1" noRot="1" noChangeAspect="1" noTextEdit="1"/>
          </p:cNvSpPr>
          <p:nvPr>
            <p:ph type="sldImg"/>
          </p:nvPr>
        </p:nvSpPr>
        <p:spPr>
          <a:ln/>
        </p:spPr>
      </p:sp>
      <p:sp>
        <p:nvSpPr>
          <p:cNvPr id="256003" name="Notes Placeholder 2">
            <a:extLst>
              <a:ext uri="{FF2B5EF4-FFF2-40B4-BE49-F238E27FC236}">
                <a16:creationId xmlns:a16="http://schemas.microsoft.com/office/drawing/2014/main" id="{BB014385-D069-4E5D-B87C-EBF2AD97DA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6004" name="Slide Number Placeholder 3">
            <a:extLst>
              <a:ext uri="{FF2B5EF4-FFF2-40B4-BE49-F238E27FC236}">
                <a16:creationId xmlns:a16="http://schemas.microsoft.com/office/drawing/2014/main" id="{7E81FB5F-F8E4-4312-B55B-6EC16742AB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1CF1345-84F8-406B-832E-781577140A7B}" type="slidenum">
              <a:rPr lang="en-GB" altLang="en-US" b="0"/>
              <a:pPr eaLnBrk="1" hangingPunct="1"/>
              <a:t>43</a:t>
            </a:fld>
            <a:endParaRPr lang="en-GB" altLang="en-US" b="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a:extLst>
              <a:ext uri="{FF2B5EF4-FFF2-40B4-BE49-F238E27FC236}">
                <a16:creationId xmlns:a16="http://schemas.microsoft.com/office/drawing/2014/main" id="{B8D817EB-7C01-4DAC-9F68-1745560C8077}"/>
              </a:ext>
            </a:extLst>
          </p:cNvPr>
          <p:cNvSpPr>
            <a:spLocks noGrp="1" noRot="1" noChangeAspect="1" noTextEdit="1"/>
          </p:cNvSpPr>
          <p:nvPr>
            <p:ph type="sldImg"/>
          </p:nvPr>
        </p:nvSpPr>
        <p:spPr>
          <a:ln/>
        </p:spPr>
      </p:sp>
      <p:sp>
        <p:nvSpPr>
          <p:cNvPr id="257027" name="Notes Placeholder 2">
            <a:extLst>
              <a:ext uri="{FF2B5EF4-FFF2-40B4-BE49-F238E27FC236}">
                <a16:creationId xmlns:a16="http://schemas.microsoft.com/office/drawing/2014/main" id="{EF1EDC33-E9BF-416F-86A2-7FFAE1B342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7028" name="Slide Number Placeholder 3">
            <a:extLst>
              <a:ext uri="{FF2B5EF4-FFF2-40B4-BE49-F238E27FC236}">
                <a16:creationId xmlns:a16="http://schemas.microsoft.com/office/drawing/2014/main" id="{D31F233F-B8C0-4967-A3A4-205C926BD0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82E5ECC-3AE4-405E-AEDA-534A3D0FFDC5}" type="slidenum">
              <a:rPr lang="en-GB" altLang="en-US" b="0"/>
              <a:pPr eaLnBrk="1" hangingPunct="1"/>
              <a:t>44</a:t>
            </a:fld>
            <a:endParaRPr lang="en-GB" altLang="en-US" b="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99620215-3910-4C18-8C63-BF07801BD5F2}"/>
              </a:ext>
            </a:extLst>
          </p:cNvPr>
          <p:cNvSpPr>
            <a:spLocks noGrp="1" noRot="1" noChangeAspect="1" noTextEdit="1"/>
          </p:cNvSpPr>
          <p:nvPr>
            <p:ph type="sldImg"/>
          </p:nvPr>
        </p:nvSpPr>
        <p:spPr>
          <a:ln/>
        </p:spPr>
      </p:sp>
      <p:sp>
        <p:nvSpPr>
          <p:cNvPr id="258051" name="Notes Placeholder 2">
            <a:extLst>
              <a:ext uri="{FF2B5EF4-FFF2-40B4-BE49-F238E27FC236}">
                <a16:creationId xmlns:a16="http://schemas.microsoft.com/office/drawing/2014/main" id="{7BDB7080-0247-402B-AD0A-8EA5F60377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8052" name="Slide Number Placeholder 3">
            <a:extLst>
              <a:ext uri="{FF2B5EF4-FFF2-40B4-BE49-F238E27FC236}">
                <a16:creationId xmlns:a16="http://schemas.microsoft.com/office/drawing/2014/main" id="{8B3B0DEF-F806-436C-B6C1-1E06A9970D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3250558-F915-4E31-B7CE-09E33457C2F8}" type="slidenum">
              <a:rPr lang="en-GB" altLang="en-US" b="0"/>
              <a:pPr eaLnBrk="1" hangingPunct="1"/>
              <a:t>45</a:t>
            </a:fld>
            <a:endParaRPr lang="en-GB" altLang="en-US" b="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4DA6FC82-4B8F-42CE-80FA-D7E328F1AAB5}"/>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68E0BE17-5575-425F-AE21-77F535FE83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9076" name="Slide Number Placeholder 3">
            <a:extLst>
              <a:ext uri="{FF2B5EF4-FFF2-40B4-BE49-F238E27FC236}">
                <a16:creationId xmlns:a16="http://schemas.microsoft.com/office/drawing/2014/main" id="{219A6FD4-1C80-4000-910A-2D2ACE4722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017477E-7DE4-43CF-84B9-62C383BF55C6}" type="slidenum">
              <a:rPr lang="en-GB" altLang="en-US" b="0"/>
              <a:pPr eaLnBrk="1" hangingPunct="1"/>
              <a:t>46</a:t>
            </a:fld>
            <a:endParaRPr lang="en-GB" altLang="en-US" b="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a:extLst>
              <a:ext uri="{FF2B5EF4-FFF2-40B4-BE49-F238E27FC236}">
                <a16:creationId xmlns:a16="http://schemas.microsoft.com/office/drawing/2014/main" id="{2F467C9E-0B4E-4BF0-9C9F-8E4647156AEE}"/>
              </a:ext>
            </a:extLst>
          </p:cNvPr>
          <p:cNvSpPr>
            <a:spLocks noGrp="1" noRot="1" noChangeAspect="1" noTextEdit="1"/>
          </p:cNvSpPr>
          <p:nvPr>
            <p:ph type="sldImg"/>
          </p:nvPr>
        </p:nvSpPr>
        <p:spPr>
          <a:ln/>
        </p:spPr>
      </p:sp>
      <p:sp>
        <p:nvSpPr>
          <p:cNvPr id="260099" name="Notes Placeholder 2">
            <a:extLst>
              <a:ext uri="{FF2B5EF4-FFF2-40B4-BE49-F238E27FC236}">
                <a16:creationId xmlns:a16="http://schemas.microsoft.com/office/drawing/2014/main" id="{12F1DE15-4356-49E5-AB57-AFC3D0E9DB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0100" name="Slide Number Placeholder 3">
            <a:extLst>
              <a:ext uri="{FF2B5EF4-FFF2-40B4-BE49-F238E27FC236}">
                <a16:creationId xmlns:a16="http://schemas.microsoft.com/office/drawing/2014/main" id="{9AE53DCC-A736-4C51-8B08-E567461A1E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A8A7569-0303-4743-82EB-127BAFF4D33A}" type="slidenum">
              <a:rPr lang="en-GB" altLang="en-US" b="0"/>
              <a:pPr eaLnBrk="1" hangingPunct="1"/>
              <a:t>47</a:t>
            </a:fld>
            <a:endParaRPr lang="en-GB" altLang="en-US" b="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a:extLst>
              <a:ext uri="{FF2B5EF4-FFF2-40B4-BE49-F238E27FC236}">
                <a16:creationId xmlns:a16="http://schemas.microsoft.com/office/drawing/2014/main" id="{0EFF297E-11F0-4D93-9DF5-0A2F37AF135A}"/>
              </a:ext>
            </a:extLst>
          </p:cNvPr>
          <p:cNvSpPr>
            <a:spLocks noGrp="1" noRot="1" noChangeAspect="1" noTextEdit="1"/>
          </p:cNvSpPr>
          <p:nvPr>
            <p:ph type="sldImg"/>
          </p:nvPr>
        </p:nvSpPr>
        <p:spPr>
          <a:ln/>
        </p:spPr>
      </p:sp>
      <p:sp>
        <p:nvSpPr>
          <p:cNvPr id="261123" name="Notes Placeholder 2">
            <a:extLst>
              <a:ext uri="{FF2B5EF4-FFF2-40B4-BE49-F238E27FC236}">
                <a16:creationId xmlns:a16="http://schemas.microsoft.com/office/drawing/2014/main" id="{49ADCA24-F9D1-4B03-A08C-5F8ECD5885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1124" name="Slide Number Placeholder 3">
            <a:extLst>
              <a:ext uri="{FF2B5EF4-FFF2-40B4-BE49-F238E27FC236}">
                <a16:creationId xmlns:a16="http://schemas.microsoft.com/office/drawing/2014/main" id="{77A462A0-100A-4161-824B-CCE95120E3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05DAB6C-48F6-43F8-AA23-245DF92DFEAD}" type="slidenum">
              <a:rPr lang="en-GB" altLang="en-US" b="0"/>
              <a:pPr eaLnBrk="1" hangingPunct="1"/>
              <a:t>48</a:t>
            </a:fld>
            <a:endParaRPr lang="en-GB" altLang="en-US" b="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a:extLst>
              <a:ext uri="{FF2B5EF4-FFF2-40B4-BE49-F238E27FC236}">
                <a16:creationId xmlns:a16="http://schemas.microsoft.com/office/drawing/2014/main" id="{4E9BF59F-FBFA-4B97-976D-F685A96D6519}"/>
              </a:ext>
            </a:extLst>
          </p:cNvPr>
          <p:cNvSpPr>
            <a:spLocks noGrp="1" noRot="1" noChangeAspect="1" noTextEdit="1"/>
          </p:cNvSpPr>
          <p:nvPr>
            <p:ph type="sldImg"/>
          </p:nvPr>
        </p:nvSpPr>
        <p:spPr>
          <a:ln/>
        </p:spPr>
      </p:sp>
      <p:sp>
        <p:nvSpPr>
          <p:cNvPr id="262147" name="Notes Placeholder 2">
            <a:extLst>
              <a:ext uri="{FF2B5EF4-FFF2-40B4-BE49-F238E27FC236}">
                <a16:creationId xmlns:a16="http://schemas.microsoft.com/office/drawing/2014/main" id="{B6867295-6E3D-4C82-942F-7BCC0E28E7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2148" name="Slide Number Placeholder 3">
            <a:extLst>
              <a:ext uri="{FF2B5EF4-FFF2-40B4-BE49-F238E27FC236}">
                <a16:creationId xmlns:a16="http://schemas.microsoft.com/office/drawing/2014/main" id="{35860FFE-87B3-4D65-B1FB-B02129056C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A135E87-C3DF-4042-85C7-C1EEADD244C8}" type="slidenum">
              <a:rPr lang="en-GB" altLang="en-US" b="0"/>
              <a:pPr eaLnBrk="1" hangingPunct="1"/>
              <a:t>49</a:t>
            </a:fld>
            <a:endParaRPr lang="en-GB" altLang="en-US"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E18F79E6-1CBD-492A-B9A1-EBF94AD7AD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8D45A9C-A2D2-4B85-AC18-41078A9466D1}" type="slidenum">
              <a:rPr lang="en-GB" altLang="en-US" b="0"/>
              <a:pPr eaLnBrk="1" hangingPunct="1"/>
              <a:t>5</a:t>
            </a:fld>
            <a:endParaRPr lang="en-GB" altLang="en-US" b="0"/>
          </a:p>
        </p:txBody>
      </p:sp>
      <p:sp>
        <p:nvSpPr>
          <p:cNvPr id="217091" name="Rectangle 2">
            <a:extLst>
              <a:ext uri="{FF2B5EF4-FFF2-40B4-BE49-F238E27FC236}">
                <a16:creationId xmlns:a16="http://schemas.microsoft.com/office/drawing/2014/main" id="{C13FB54C-8F0E-45EB-8956-5C36E8326F42}"/>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63A7C9C2-2EB9-4ED5-BE1E-A817D6710D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a:extLst>
              <a:ext uri="{FF2B5EF4-FFF2-40B4-BE49-F238E27FC236}">
                <a16:creationId xmlns:a16="http://schemas.microsoft.com/office/drawing/2014/main" id="{1FE6A886-CCE6-4562-95C2-DE36AEBB6399}"/>
              </a:ext>
            </a:extLst>
          </p:cNvPr>
          <p:cNvSpPr>
            <a:spLocks noGrp="1" noRot="1" noChangeAspect="1" noTextEdit="1"/>
          </p:cNvSpPr>
          <p:nvPr>
            <p:ph type="sldImg"/>
          </p:nvPr>
        </p:nvSpPr>
        <p:spPr>
          <a:ln/>
        </p:spPr>
      </p:sp>
      <p:sp>
        <p:nvSpPr>
          <p:cNvPr id="263171" name="Notes Placeholder 2">
            <a:extLst>
              <a:ext uri="{FF2B5EF4-FFF2-40B4-BE49-F238E27FC236}">
                <a16:creationId xmlns:a16="http://schemas.microsoft.com/office/drawing/2014/main" id="{8EB282A0-DCFA-493D-80A5-D2A70E9B8D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3172" name="Slide Number Placeholder 3">
            <a:extLst>
              <a:ext uri="{FF2B5EF4-FFF2-40B4-BE49-F238E27FC236}">
                <a16:creationId xmlns:a16="http://schemas.microsoft.com/office/drawing/2014/main" id="{B991B8F3-9CC6-4C53-9526-F862977EF9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C7B19B7-AEAD-4DEC-A992-F27BA3E852A8}" type="slidenum">
              <a:rPr lang="en-GB" altLang="en-US" b="0"/>
              <a:pPr eaLnBrk="1" hangingPunct="1"/>
              <a:t>50</a:t>
            </a:fld>
            <a:endParaRPr lang="en-GB" altLang="en-US" b="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a:extLst>
              <a:ext uri="{FF2B5EF4-FFF2-40B4-BE49-F238E27FC236}">
                <a16:creationId xmlns:a16="http://schemas.microsoft.com/office/drawing/2014/main" id="{8D28A364-69B8-41D9-8E8F-CFF195735C8D}"/>
              </a:ext>
            </a:extLst>
          </p:cNvPr>
          <p:cNvSpPr>
            <a:spLocks noGrp="1" noRot="1" noChangeAspect="1" noTextEdit="1"/>
          </p:cNvSpPr>
          <p:nvPr>
            <p:ph type="sldImg"/>
          </p:nvPr>
        </p:nvSpPr>
        <p:spPr>
          <a:ln/>
        </p:spPr>
      </p:sp>
      <p:sp>
        <p:nvSpPr>
          <p:cNvPr id="264195" name="Notes Placeholder 2">
            <a:extLst>
              <a:ext uri="{FF2B5EF4-FFF2-40B4-BE49-F238E27FC236}">
                <a16:creationId xmlns:a16="http://schemas.microsoft.com/office/drawing/2014/main" id="{5FC18AB5-37FE-4A77-A276-A925E4A9AD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4196" name="Slide Number Placeholder 3">
            <a:extLst>
              <a:ext uri="{FF2B5EF4-FFF2-40B4-BE49-F238E27FC236}">
                <a16:creationId xmlns:a16="http://schemas.microsoft.com/office/drawing/2014/main" id="{515929C3-179B-497A-AE33-738C29AF67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8885666-A29C-4209-ADDE-2792A9BEF9FB}" type="slidenum">
              <a:rPr lang="en-GB" altLang="en-US" b="0"/>
              <a:pPr eaLnBrk="1" hangingPunct="1"/>
              <a:t>51</a:t>
            </a:fld>
            <a:endParaRPr lang="en-GB" altLang="en-US" b="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a:extLst>
              <a:ext uri="{FF2B5EF4-FFF2-40B4-BE49-F238E27FC236}">
                <a16:creationId xmlns:a16="http://schemas.microsoft.com/office/drawing/2014/main" id="{5F6079E8-0DB8-409E-A494-712D5B1D9D85}"/>
              </a:ext>
            </a:extLst>
          </p:cNvPr>
          <p:cNvSpPr>
            <a:spLocks noGrp="1" noRot="1" noChangeAspect="1" noTextEdit="1"/>
          </p:cNvSpPr>
          <p:nvPr>
            <p:ph type="sldImg"/>
          </p:nvPr>
        </p:nvSpPr>
        <p:spPr>
          <a:ln/>
        </p:spPr>
      </p:sp>
      <p:sp>
        <p:nvSpPr>
          <p:cNvPr id="265219" name="Notes Placeholder 2">
            <a:extLst>
              <a:ext uri="{FF2B5EF4-FFF2-40B4-BE49-F238E27FC236}">
                <a16:creationId xmlns:a16="http://schemas.microsoft.com/office/drawing/2014/main" id="{0B1E8A30-B90C-47AB-B44C-EC5F5FD128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5220" name="Slide Number Placeholder 3">
            <a:extLst>
              <a:ext uri="{FF2B5EF4-FFF2-40B4-BE49-F238E27FC236}">
                <a16:creationId xmlns:a16="http://schemas.microsoft.com/office/drawing/2014/main" id="{ABC60160-8350-4E98-B6AA-C55086A86A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E1E8695-E7AA-40DA-ACE9-25C399BCBFF3}" type="slidenum">
              <a:rPr lang="en-GB" altLang="en-US" b="0"/>
              <a:pPr eaLnBrk="1" hangingPunct="1"/>
              <a:t>52</a:t>
            </a:fld>
            <a:endParaRPr lang="en-GB" altLang="en-US" b="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a:extLst>
              <a:ext uri="{FF2B5EF4-FFF2-40B4-BE49-F238E27FC236}">
                <a16:creationId xmlns:a16="http://schemas.microsoft.com/office/drawing/2014/main" id="{FF680720-381A-4781-86CB-DB7B9474ABB0}"/>
              </a:ext>
            </a:extLst>
          </p:cNvPr>
          <p:cNvSpPr>
            <a:spLocks noGrp="1" noRot="1" noChangeAspect="1" noTextEdit="1"/>
          </p:cNvSpPr>
          <p:nvPr>
            <p:ph type="sldImg"/>
          </p:nvPr>
        </p:nvSpPr>
        <p:spPr>
          <a:ln/>
        </p:spPr>
      </p:sp>
      <p:sp>
        <p:nvSpPr>
          <p:cNvPr id="266243" name="Notes Placeholder 2">
            <a:extLst>
              <a:ext uri="{FF2B5EF4-FFF2-40B4-BE49-F238E27FC236}">
                <a16:creationId xmlns:a16="http://schemas.microsoft.com/office/drawing/2014/main" id="{AECC1DBE-217D-417D-A707-D16C1E3E0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6244" name="Slide Number Placeholder 3">
            <a:extLst>
              <a:ext uri="{FF2B5EF4-FFF2-40B4-BE49-F238E27FC236}">
                <a16:creationId xmlns:a16="http://schemas.microsoft.com/office/drawing/2014/main" id="{EE7E8A15-E83B-4C71-8907-041E07F402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ED47083-FCD5-45FA-8B24-F7A26310CCCC}" type="slidenum">
              <a:rPr lang="en-GB" altLang="en-US" b="0"/>
              <a:pPr eaLnBrk="1" hangingPunct="1"/>
              <a:t>53</a:t>
            </a:fld>
            <a:endParaRPr lang="en-GB" altLang="en-US" b="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a:extLst>
              <a:ext uri="{FF2B5EF4-FFF2-40B4-BE49-F238E27FC236}">
                <a16:creationId xmlns:a16="http://schemas.microsoft.com/office/drawing/2014/main" id="{C8E71E37-37B2-4BDF-8738-604643E0A30A}"/>
              </a:ext>
            </a:extLst>
          </p:cNvPr>
          <p:cNvSpPr>
            <a:spLocks noGrp="1" noRot="1" noChangeAspect="1" noTextEdit="1"/>
          </p:cNvSpPr>
          <p:nvPr>
            <p:ph type="sldImg"/>
          </p:nvPr>
        </p:nvSpPr>
        <p:spPr>
          <a:ln/>
        </p:spPr>
      </p:sp>
      <p:sp>
        <p:nvSpPr>
          <p:cNvPr id="267267" name="Notes Placeholder 2">
            <a:extLst>
              <a:ext uri="{FF2B5EF4-FFF2-40B4-BE49-F238E27FC236}">
                <a16:creationId xmlns:a16="http://schemas.microsoft.com/office/drawing/2014/main" id="{C66AF504-25FD-4BDC-84AB-522AF7A1E2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7268" name="Slide Number Placeholder 3">
            <a:extLst>
              <a:ext uri="{FF2B5EF4-FFF2-40B4-BE49-F238E27FC236}">
                <a16:creationId xmlns:a16="http://schemas.microsoft.com/office/drawing/2014/main" id="{D14850AF-AA15-4A4F-BDD4-94E19B40DB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4470F6D-5D75-4ED7-9E37-A89821D3C8DA}" type="slidenum">
              <a:rPr lang="en-GB" altLang="en-US" b="0"/>
              <a:pPr eaLnBrk="1" hangingPunct="1"/>
              <a:t>54</a:t>
            </a:fld>
            <a:endParaRPr lang="en-GB" altLang="en-US" b="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a:extLst>
              <a:ext uri="{FF2B5EF4-FFF2-40B4-BE49-F238E27FC236}">
                <a16:creationId xmlns:a16="http://schemas.microsoft.com/office/drawing/2014/main" id="{9DF3F7E2-EDAC-4C4E-A925-422F80757B38}"/>
              </a:ext>
            </a:extLst>
          </p:cNvPr>
          <p:cNvSpPr>
            <a:spLocks noGrp="1" noRot="1" noChangeAspect="1" noTextEdit="1"/>
          </p:cNvSpPr>
          <p:nvPr>
            <p:ph type="sldImg"/>
          </p:nvPr>
        </p:nvSpPr>
        <p:spPr>
          <a:ln/>
        </p:spPr>
      </p:sp>
      <p:sp>
        <p:nvSpPr>
          <p:cNvPr id="268291" name="Notes Placeholder 2">
            <a:extLst>
              <a:ext uri="{FF2B5EF4-FFF2-40B4-BE49-F238E27FC236}">
                <a16:creationId xmlns:a16="http://schemas.microsoft.com/office/drawing/2014/main" id="{B1D4F988-421F-48ED-ABE2-B480C822F8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8292" name="Slide Number Placeholder 3">
            <a:extLst>
              <a:ext uri="{FF2B5EF4-FFF2-40B4-BE49-F238E27FC236}">
                <a16:creationId xmlns:a16="http://schemas.microsoft.com/office/drawing/2014/main" id="{BC4B1426-485B-4654-A5B2-12A6F1074C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8896D4E-BA94-42F1-9380-63415CC20A49}" type="slidenum">
              <a:rPr lang="en-GB" altLang="en-US" b="0"/>
              <a:pPr eaLnBrk="1" hangingPunct="1"/>
              <a:t>55</a:t>
            </a:fld>
            <a:endParaRPr lang="en-GB" altLang="en-US" b="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F226BED3-DB50-46F6-9014-3F2145B146D2}"/>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88ED4D6B-A42F-4D73-9128-038129E251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9316" name="Slide Number Placeholder 3">
            <a:extLst>
              <a:ext uri="{FF2B5EF4-FFF2-40B4-BE49-F238E27FC236}">
                <a16:creationId xmlns:a16="http://schemas.microsoft.com/office/drawing/2014/main" id="{B9863228-9EBA-419D-901B-0E3BD7A296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DB786D3-6AD3-4FF3-A032-74D55B4FC2A5}" type="slidenum">
              <a:rPr lang="en-GB" altLang="en-US" b="0"/>
              <a:pPr eaLnBrk="1" hangingPunct="1"/>
              <a:t>56</a:t>
            </a:fld>
            <a:endParaRPr lang="en-GB" altLang="en-US" b="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79DEADE8-1FB2-4AC5-99E9-7778C925FEBD}"/>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37CE4E1B-661B-48D3-B624-D27E28FCEA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0340" name="Slide Number Placeholder 3">
            <a:extLst>
              <a:ext uri="{FF2B5EF4-FFF2-40B4-BE49-F238E27FC236}">
                <a16:creationId xmlns:a16="http://schemas.microsoft.com/office/drawing/2014/main" id="{6CD6FBF1-B7BF-4A00-B9CE-773A8E530F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4757CA8-C8BA-46BE-8286-8521281DB1BA}" type="slidenum">
              <a:rPr lang="en-GB" altLang="en-US" b="0"/>
              <a:pPr eaLnBrk="1" hangingPunct="1"/>
              <a:t>57</a:t>
            </a:fld>
            <a:endParaRPr lang="en-GB" altLang="en-US" b="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a:extLst>
              <a:ext uri="{FF2B5EF4-FFF2-40B4-BE49-F238E27FC236}">
                <a16:creationId xmlns:a16="http://schemas.microsoft.com/office/drawing/2014/main" id="{756F800E-E11E-4CFC-BB58-D1B3A86D86E1}"/>
              </a:ext>
            </a:extLst>
          </p:cNvPr>
          <p:cNvSpPr>
            <a:spLocks noGrp="1" noRot="1" noChangeAspect="1" noTextEdit="1"/>
          </p:cNvSpPr>
          <p:nvPr>
            <p:ph type="sldImg"/>
          </p:nvPr>
        </p:nvSpPr>
        <p:spPr>
          <a:ln/>
        </p:spPr>
      </p:sp>
      <p:sp>
        <p:nvSpPr>
          <p:cNvPr id="271363" name="Notes Placeholder 2">
            <a:extLst>
              <a:ext uri="{FF2B5EF4-FFF2-40B4-BE49-F238E27FC236}">
                <a16:creationId xmlns:a16="http://schemas.microsoft.com/office/drawing/2014/main" id="{27131607-8066-428F-AD65-540FCF64AE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1364" name="Slide Number Placeholder 3">
            <a:extLst>
              <a:ext uri="{FF2B5EF4-FFF2-40B4-BE49-F238E27FC236}">
                <a16:creationId xmlns:a16="http://schemas.microsoft.com/office/drawing/2014/main" id="{DC8317A1-6F77-4EA0-9534-53BFE58806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DF1E03C-7A20-4CA4-9FC9-AF4F3ADECB20}" type="slidenum">
              <a:rPr lang="en-GB" altLang="en-US" b="0"/>
              <a:pPr eaLnBrk="1" hangingPunct="1"/>
              <a:t>58</a:t>
            </a:fld>
            <a:endParaRPr lang="en-GB" altLang="en-US" b="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a:extLst>
              <a:ext uri="{FF2B5EF4-FFF2-40B4-BE49-F238E27FC236}">
                <a16:creationId xmlns:a16="http://schemas.microsoft.com/office/drawing/2014/main" id="{DF9F5F27-426A-4AA7-AB3C-E3DA25270146}"/>
              </a:ext>
            </a:extLst>
          </p:cNvPr>
          <p:cNvSpPr>
            <a:spLocks noGrp="1" noRot="1" noChangeAspect="1" noTextEdit="1"/>
          </p:cNvSpPr>
          <p:nvPr>
            <p:ph type="sldImg"/>
          </p:nvPr>
        </p:nvSpPr>
        <p:spPr>
          <a:ln/>
        </p:spPr>
      </p:sp>
      <p:sp>
        <p:nvSpPr>
          <p:cNvPr id="272387" name="Notes Placeholder 2">
            <a:extLst>
              <a:ext uri="{FF2B5EF4-FFF2-40B4-BE49-F238E27FC236}">
                <a16:creationId xmlns:a16="http://schemas.microsoft.com/office/drawing/2014/main" id="{47D069FB-7FE4-4814-BB8D-FAEE81248B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2388" name="Slide Number Placeholder 3">
            <a:extLst>
              <a:ext uri="{FF2B5EF4-FFF2-40B4-BE49-F238E27FC236}">
                <a16:creationId xmlns:a16="http://schemas.microsoft.com/office/drawing/2014/main" id="{68B334C3-5678-4EC9-AB7E-06B93C6884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FC067B1-671A-4B7A-B548-251F42270DE3}" type="slidenum">
              <a:rPr lang="en-GB" altLang="en-US" b="0"/>
              <a:pPr eaLnBrk="1" hangingPunct="1"/>
              <a:t>59</a:t>
            </a:fld>
            <a:endParaRPr lang="en-GB" altLang="en-US"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C97D4910-E445-4D90-A4A6-8BE16437BB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C724F18-37DE-4C44-A8E3-B628F26B1C52}" type="slidenum">
              <a:rPr lang="en-GB" altLang="en-US" b="0"/>
              <a:pPr eaLnBrk="1" hangingPunct="1"/>
              <a:t>6</a:t>
            </a:fld>
            <a:endParaRPr lang="en-GB" altLang="en-US" b="0"/>
          </a:p>
        </p:txBody>
      </p:sp>
      <p:sp>
        <p:nvSpPr>
          <p:cNvPr id="218115" name="Rectangle 2">
            <a:extLst>
              <a:ext uri="{FF2B5EF4-FFF2-40B4-BE49-F238E27FC236}">
                <a16:creationId xmlns:a16="http://schemas.microsoft.com/office/drawing/2014/main" id="{9FFA2504-8D52-4DEC-A3E9-5AE3EADC3EE6}"/>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52CE1549-787B-4902-9EE5-2161386A24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a:extLst>
              <a:ext uri="{FF2B5EF4-FFF2-40B4-BE49-F238E27FC236}">
                <a16:creationId xmlns:a16="http://schemas.microsoft.com/office/drawing/2014/main" id="{12368A43-DD62-4E75-A0C8-AB626EB0B26F}"/>
              </a:ext>
            </a:extLst>
          </p:cNvPr>
          <p:cNvSpPr>
            <a:spLocks noGrp="1" noRot="1" noChangeAspect="1" noTextEdit="1"/>
          </p:cNvSpPr>
          <p:nvPr>
            <p:ph type="sldImg"/>
          </p:nvPr>
        </p:nvSpPr>
        <p:spPr>
          <a:ln/>
        </p:spPr>
      </p:sp>
      <p:sp>
        <p:nvSpPr>
          <p:cNvPr id="273411" name="Notes Placeholder 2">
            <a:extLst>
              <a:ext uri="{FF2B5EF4-FFF2-40B4-BE49-F238E27FC236}">
                <a16:creationId xmlns:a16="http://schemas.microsoft.com/office/drawing/2014/main" id="{13B5D65F-337B-42DA-8297-71A343F8A0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3412" name="Slide Number Placeholder 3">
            <a:extLst>
              <a:ext uri="{FF2B5EF4-FFF2-40B4-BE49-F238E27FC236}">
                <a16:creationId xmlns:a16="http://schemas.microsoft.com/office/drawing/2014/main" id="{52F0DBAC-7B54-40C1-BC45-1DD513373F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F42C0D5-5E4D-4AE3-8F5E-FF94EF46394E}" type="slidenum">
              <a:rPr lang="en-GB" altLang="en-US" b="0"/>
              <a:pPr eaLnBrk="1" hangingPunct="1"/>
              <a:t>60</a:t>
            </a:fld>
            <a:endParaRPr lang="en-GB" altLang="en-US" b="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1FE07846-4CCD-4A1A-8EC3-6B6AAA14F2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9A3CD32-1764-4B9D-9747-22BF4345D859}" type="slidenum">
              <a:rPr lang="en-GB" altLang="en-US" b="0"/>
              <a:pPr eaLnBrk="1" hangingPunct="1"/>
              <a:t>61</a:t>
            </a:fld>
            <a:endParaRPr lang="en-GB" altLang="en-US" b="0"/>
          </a:p>
        </p:txBody>
      </p:sp>
      <p:sp>
        <p:nvSpPr>
          <p:cNvPr id="274435" name="Rectangle 2">
            <a:extLst>
              <a:ext uri="{FF2B5EF4-FFF2-40B4-BE49-F238E27FC236}">
                <a16:creationId xmlns:a16="http://schemas.microsoft.com/office/drawing/2014/main" id="{7D84CE7E-9A60-4A2B-85C8-6B3F7949C664}"/>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A669D848-95FC-4002-99B3-BDC769BBC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B5137912-713E-48DC-8CEF-39AF95C696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D5EFCD6-E913-4F54-AC77-80054F5508EC}" type="slidenum">
              <a:rPr lang="en-GB" altLang="en-US" b="0"/>
              <a:pPr eaLnBrk="1" hangingPunct="1"/>
              <a:t>62</a:t>
            </a:fld>
            <a:endParaRPr lang="en-GB" altLang="en-US" b="0"/>
          </a:p>
        </p:txBody>
      </p:sp>
      <p:sp>
        <p:nvSpPr>
          <p:cNvPr id="275459" name="Rectangle 2">
            <a:extLst>
              <a:ext uri="{FF2B5EF4-FFF2-40B4-BE49-F238E27FC236}">
                <a16:creationId xmlns:a16="http://schemas.microsoft.com/office/drawing/2014/main" id="{2FF9DB7C-D383-43A5-B7FA-FD2F32A8A542}"/>
              </a:ext>
            </a:extLst>
          </p:cNvPr>
          <p:cNvSpPr>
            <a:spLocks noGrp="1" noRot="1" noChangeAspect="1" noChangeArrowheads="1" noTextEdit="1"/>
          </p:cNvSpPr>
          <p:nvPr>
            <p:ph type="sldImg"/>
          </p:nvPr>
        </p:nvSpPr>
        <p:spPr>
          <a:ln/>
        </p:spPr>
      </p:sp>
      <p:sp>
        <p:nvSpPr>
          <p:cNvPr id="275460" name="Rectangle 3">
            <a:extLst>
              <a:ext uri="{FF2B5EF4-FFF2-40B4-BE49-F238E27FC236}">
                <a16:creationId xmlns:a16="http://schemas.microsoft.com/office/drawing/2014/main" id="{BDC6F433-4C9B-40BE-84A9-4D9B95749B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a:extLst>
              <a:ext uri="{FF2B5EF4-FFF2-40B4-BE49-F238E27FC236}">
                <a16:creationId xmlns:a16="http://schemas.microsoft.com/office/drawing/2014/main" id="{64CA3518-0ADA-44BE-B3D9-4CEF462E947E}"/>
              </a:ext>
            </a:extLst>
          </p:cNvPr>
          <p:cNvSpPr>
            <a:spLocks noGrp="1" noRot="1" noChangeAspect="1" noTextEdit="1"/>
          </p:cNvSpPr>
          <p:nvPr>
            <p:ph type="sldImg"/>
          </p:nvPr>
        </p:nvSpPr>
        <p:spPr>
          <a:ln/>
        </p:spPr>
      </p:sp>
      <p:sp>
        <p:nvSpPr>
          <p:cNvPr id="276483" name="Notes Placeholder 2">
            <a:extLst>
              <a:ext uri="{FF2B5EF4-FFF2-40B4-BE49-F238E27FC236}">
                <a16:creationId xmlns:a16="http://schemas.microsoft.com/office/drawing/2014/main" id="{3E921818-2B36-4B44-9441-7BDDFA07F9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6484" name="Slide Number Placeholder 3">
            <a:extLst>
              <a:ext uri="{FF2B5EF4-FFF2-40B4-BE49-F238E27FC236}">
                <a16:creationId xmlns:a16="http://schemas.microsoft.com/office/drawing/2014/main" id="{C5EFCC02-C5D2-4376-998A-1496B19FB1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894EE83-7095-4E9F-AD3F-F22A565932B2}" type="slidenum">
              <a:rPr lang="en-GB" altLang="en-US" b="0"/>
              <a:pPr eaLnBrk="1" hangingPunct="1"/>
              <a:t>63</a:t>
            </a:fld>
            <a:endParaRPr lang="en-GB" altLang="en-US" b="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B2C274DB-CFDD-4B75-82CC-2452CAFFE7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5735F52-B2D4-49A4-84A3-D092E8297414}" type="slidenum">
              <a:rPr lang="en-GB" altLang="en-US" b="0"/>
              <a:pPr eaLnBrk="1" hangingPunct="1"/>
              <a:t>64</a:t>
            </a:fld>
            <a:endParaRPr lang="en-GB" altLang="en-US" b="0"/>
          </a:p>
        </p:txBody>
      </p:sp>
      <p:sp>
        <p:nvSpPr>
          <p:cNvPr id="277507" name="Rectangle 2">
            <a:extLst>
              <a:ext uri="{FF2B5EF4-FFF2-40B4-BE49-F238E27FC236}">
                <a16:creationId xmlns:a16="http://schemas.microsoft.com/office/drawing/2014/main" id="{CA4DF090-4B5D-4E1D-AE44-351A356A8D49}"/>
              </a:ext>
            </a:extLst>
          </p:cNvPr>
          <p:cNvSpPr>
            <a:spLocks noGrp="1" noRot="1" noChangeAspect="1" noChangeArrowheads="1" noTextEdit="1"/>
          </p:cNvSpPr>
          <p:nvPr>
            <p:ph type="sldImg"/>
          </p:nvPr>
        </p:nvSpPr>
        <p:spPr>
          <a:ln/>
        </p:spPr>
      </p:sp>
      <p:sp>
        <p:nvSpPr>
          <p:cNvPr id="277508" name="Rectangle 3">
            <a:extLst>
              <a:ext uri="{FF2B5EF4-FFF2-40B4-BE49-F238E27FC236}">
                <a16:creationId xmlns:a16="http://schemas.microsoft.com/office/drawing/2014/main" id="{BABF99F7-A6A1-4828-9E5B-62BB13C07D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EF76594F-A965-415A-8638-E86132F29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785CEBF-CAF7-4912-999C-02F821F90EAA}" type="slidenum">
              <a:rPr lang="en-GB" altLang="en-US" b="0"/>
              <a:pPr eaLnBrk="1" hangingPunct="1"/>
              <a:t>65</a:t>
            </a:fld>
            <a:endParaRPr lang="en-GB" altLang="en-US" b="0"/>
          </a:p>
        </p:txBody>
      </p:sp>
      <p:sp>
        <p:nvSpPr>
          <p:cNvPr id="278531" name="Rectangle 2">
            <a:extLst>
              <a:ext uri="{FF2B5EF4-FFF2-40B4-BE49-F238E27FC236}">
                <a16:creationId xmlns:a16="http://schemas.microsoft.com/office/drawing/2014/main" id="{BBA0DA05-6554-482B-A2EA-58F31ED650F7}"/>
              </a:ext>
            </a:extLst>
          </p:cNvPr>
          <p:cNvSpPr>
            <a:spLocks noGrp="1" noRot="1" noChangeAspect="1" noChangeArrowheads="1" noTextEdit="1"/>
          </p:cNvSpPr>
          <p:nvPr>
            <p:ph type="sldImg"/>
          </p:nvPr>
        </p:nvSpPr>
        <p:spPr>
          <a:ln/>
        </p:spPr>
      </p:sp>
      <p:sp>
        <p:nvSpPr>
          <p:cNvPr id="278532" name="Rectangle 3">
            <a:extLst>
              <a:ext uri="{FF2B5EF4-FFF2-40B4-BE49-F238E27FC236}">
                <a16:creationId xmlns:a16="http://schemas.microsoft.com/office/drawing/2014/main" id="{5902DD0E-BC60-4706-B9CB-C40B95DFBC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a:extLst>
              <a:ext uri="{FF2B5EF4-FFF2-40B4-BE49-F238E27FC236}">
                <a16:creationId xmlns:a16="http://schemas.microsoft.com/office/drawing/2014/main" id="{88AACA35-A380-4E36-A751-87851F2739B6}"/>
              </a:ext>
            </a:extLst>
          </p:cNvPr>
          <p:cNvSpPr>
            <a:spLocks noGrp="1" noRot="1" noChangeAspect="1" noTextEdit="1"/>
          </p:cNvSpPr>
          <p:nvPr>
            <p:ph type="sldImg"/>
          </p:nvPr>
        </p:nvSpPr>
        <p:spPr>
          <a:ln/>
        </p:spPr>
      </p:sp>
      <p:sp>
        <p:nvSpPr>
          <p:cNvPr id="279555" name="Notes Placeholder 2">
            <a:extLst>
              <a:ext uri="{FF2B5EF4-FFF2-40B4-BE49-F238E27FC236}">
                <a16:creationId xmlns:a16="http://schemas.microsoft.com/office/drawing/2014/main" id="{BC2B685A-0C44-42FA-844A-E1559CEC74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9556" name="Slide Number Placeholder 3">
            <a:extLst>
              <a:ext uri="{FF2B5EF4-FFF2-40B4-BE49-F238E27FC236}">
                <a16:creationId xmlns:a16="http://schemas.microsoft.com/office/drawing/2014/main" id="{67E02A03-45CC-4A50-B982-6862D558E1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6F666F6-F1BE-4797-AA54-DC432F403457}" type="slidenum">
              <a:rPr lang="en-GB" altLang="en-US" b="0"/>
              <a:pPr eaLnBrk="1" hangingPunct="1"/>
              <a:t>66</a:t>
            </a:fld>
            <a:endParaRPr lang="en-GB" altLang="en-US" b="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582DAA3D-A504-4F45-ABB1-B584510D8B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9FAF1FD-2DA4-456E-93DD-0F15F3D7B704}" type="slidenum">
              <a:rPr lang="en-GB" altLang="en-US" b="0"/>
              <a:pPr eaLnBrk="1" hangingPunct="1"/>
              <a:t>67</a:t>
            </a:fld>
            <a:endParaRPr lang="en-GB" altLang="en-US" b="0"/>
          </a:p>
        </p:txBody>
      </p:sp>
      <p:sp>
        <p:nvSpPr>
          <p:cNvPr id="280579" name="Rectangle 2">
            <a:extLst>
              <a:ext uri="{FF2B5EF4-FFF2-40B4-BE49-F238E27FC236}">
                <a16:creationId xmlns:a16="http://schemas.microsoft.com/office/drawing/2014/main" id="{2B558741-95A6-49E3-AC05-365668B0D936}"/>
              </a:ext>
            </a:extLst>
          </p:cNvPr>
          <p:cNvSpPr>
            <a:spLocks noGrp="1" noRot="1" noChangeAspect="1" noChangeArrowheads="1" noTextEdit="1"/>
          </p:cNvSpPr>
          <p:nvPr>
            <p:ph type="sldImg"/>
          </p:nvPr>
        </p:nvSpPr>
        <p:spPr>
          <a:ln/>
        </p:spPr>
      </p:sp>
      <p:sp>
        <p:nvSpPr>
          <p:cNvPr id="280580" name="Rectangle 3">
            <a:extLst>
              <a:ext uri="{FF2B5EF4-FFF2-40B4-BE49-F238E27FC236}">
                <a16:creationId xmlns:a16="http://schemas.microsoft.com/office/drawing/2014/main" id="{DBBAF4B8-93BB-4530-A6F3-BB5F4C8831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a:extLst>
              <a:ext uri="{FF2B5EF4-FFF2-40B4-BE49-F238E27FC236}">
                <a16:creationId xmlns:a16="http://schemas.microsoft.com/office/drawing/2014/main" id="{18E7BB1F-A3F1-4875-9B3D-FA6F0BC5BE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4778493-88A1-4831-8DBD-37571991AEFF}" type="slidenum">
              <a:rPr lang="en-GB" altLang="en-US" b="0"/>
              <a:pPr eaLnBrk="1" hangingPunct="1"/>
              <a:t>68</a:t>
            </a:fld>
            <a:endParaRPr lang="en-GB" altLang="en-US" b="0"/>
          </a:p>
        </p:txBody>
      </p:sp>
      <p:sp>
        <p:nvSpPr>
          <p:cNvPr id="281603" name="Rectangle 2">
            <a:extLst>
              <a:ext uri="{FF2B5EF4-FFF2-40B4-BE49-F238E27FC236}">
                <a16:creationId xmlns:a16="http://schemas.microsoft.com/office/drawing/2014/main" id="{0BA7A2EC-DF90-4653-B487-61122E670ED6}"/>
              </a:ext>
            </a:extLst>
          </p:cNvPr>
          <p:cNvSpPr>
            <a:spLocks noGrp="1" noRot="1" noChangeAspect="1" noChangeArrowheads="1" noTextEdit="1"/>
          </p:cNvSpPr>
          <p:nvPr>
            <p:ph type="sldImg"/>
          </p:nvPr>
        </p:nvSpPr>
        <p:spPr>
          <a:ln/>
        </p:spPr>
      </p:sp>
      <p:sp>
        <p:nvSpPr>
          <p:cNvPr id="281604" name="Rectangle 3">
            <a:extLst>
              <a:ext uri="{FF2B5EF4-FFF2-40B4-BE49-F238E27FC236}">
                <a16:creationId xmlns:a16="http://schemas.microsoft.com/office/drawing/2014/main" id="{D7E6EEF8-5266-4147-8D9B-5B2989CB00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57C72683-D5B7-4F53-B5DC-FE9EC0EF3D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45B6A4E-CE7F-48EA-A493-2785B92FE65B}" type="slidenum">
              <a:rPr lang="en-GB" altLang="en-US" b="0"/>
              <a:pPr eaLnBrk="1" hangingPunct="1"/>
              <a:t>69</a:t>
            </a:fld>
            <a:endParaRPr lang="en-GB" altLang="en-US" b="0"/>
          </a:p>
        </p:txBody>
      </p:sp>
      <p:sp>
        <p:nvSpPr>
          <p:cNvPr id="282627" name="Rectangle 2">
            <a:extLst>
              <a:ext uri="{FF2B5EF4-FFF2-40B4-BE49-F238E27FC236}">
                <a16:creationId xmlns:a16="http://schemas.microsoft.com/office/drawing/2014/main" id="{728555CE-B851-49A0-97F8-BCAB6C5879C8}"/>
              </a:ext>
            </a:extLst>
          </p:cNvPr>
          <p:cNvSpPr>
            <a:spLocks noGrp="1" noRot="1" noChangeAspect="1" noChangeArrowheads="1" noTextEdit="1"/>
          </p:cNvSpPr>
          <p:nvPr>
            <p:ph type="sldImg"/>
          </p:nvPr>
        </p:nvSpPr>
        <p:spPr>
          <a:ln/>
        </p:spPr>
      </p:sp>
      <p:sp>
        <p:nvSpPr>
          <p:cNvPr id="282628" name="Rectangle 3">
            <a:extLst>
              <a:ext uri="{FF2B5EF4-FFF2-40B4-BE49-F238E27FC236}">
                <a16:creationId xmlns:a16="http://schemas.microsoft.com/office/drawing/2014/main" id="{5FF4DD7A-686A-4071-BC95-C1C3CE51B6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1A4D8660-8D63-4DE4-B7D2-BD3E6FBDAA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1BB769C-06F0-4DA4-A602-90CC13F0F5A3}" type="slidenum">
              <a:rPr lang="en-GB" altLang="en-US" b="0"/>
              <a:pPr eaLnBrk="1" hangingPunct="1"/>
              <a:t>7</a:t>
            </a:fld>
            <a:endParaRPr lang="en-GB" altLang="en-US" b="0"/>
          </a:p>
        </p:txBody>
      </p:sp>
      <p:sp>
        <p:nvSpPr>
          <p:cNvPr id="219139" name="Rectangle 2">
            <a:extLst>
              <a:ext uri="{FF2B5EF4-FFF2-40B4-BE49-F238E27FC236}">
                <a16:creationId xmlns:a16="http://schemas.microsoft.com/office/drawing/2014/main" id="{4AEBF0FB-E231-4DF6-98F9-A46B78483B32}"/>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94400B15-9274-4063-8F15-95E998786C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a:extLst>
              <a:ext uri="{FF2B5EF4-FFF2-40B4-BE49-F238E27FC236}">
                <a16:creationId xmlns:a16="http://schemas.microsoft.com/office/drawing/2014/main" id="{99AEE975-37CF-4D96-ACC4-A5D9190023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20B86DB-F862-4956-BF2A-EE3B2212B21C}" type="slidenum">
              <a:rPr lang="en-GB" altLang="en-US" b="0"/>
              <a:pPr eaLnBrk="1" hangingPunct="1"/>
              <a:t>70</a:t>
            </a:fld>
            <a:endParaRPr lang="en-GB" altLang="en-US" b="0"/>
          </a:p>
        </p:txBody>
      </p:sp>
      <p:sp>
        <p:nvSpPr>
          <p:cNvPr id="283651" name="Rectangle 2">
            <a:extLst>
              <a:ext uri="{FF2B5EF4-FFF2-40B4-BE49-F238E27FC236}">
                <a16:creationId xmlns:a16="http://schemas.microsoft.com/office/drawing/2014/main" id="{45A438A5-0B09-479A-B1DA-C823A8F3B9D3}"/>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8EF10B69-C895-4D59-AD2B-4E553EFE74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a:extLst>
              <a:ext uri="{FF2B5EF4-FFF2-40B4-BE49-F238E27FC236}">
                <a16:creationId xmlns:a16="http://schemas.microsoft.com/office/drawing/2014/main" id="{1FA2CF21-0E5A-4B3A-9074-F72BA5BCA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67B3AC6-0829-479B-BED2-B5B6FC26A9FD}" type="slidenum">
              <a:rPr lang="en-GB" altLang="en-US" b="0"/>
              <a:pPr eaLnBrk="1" hangingPunct="1"/>
              <a:t>71</a:t>
            </a:fld>
            <a:endParaRPr lang="en-GB" altLang="en-US" b="0"/>
          </a:p>
        </p:txBody>
      </p:sp>
      <p:sp>
        <p:nvSpPr>
          <p:cNvPr id="284675" name="Rectangle 2">
            <a:extLst>
              <a:ext uri="{FF2B5EF4-FFF2-40B4-BE49-F238E27FC236}">
                <a16:creationId xmlns:a16="http://schemas.microsoft.com/office/drawing/2014/main" id="{EF25D480-0F0D-4A7E-8C10-F7C712B03C67}"/>
              </a:ext>
            </a:extLst>
          </p:cNvPr>
          <p:cNvSpPr>
            <a:spLocks noGrp="1" noRot="1" noChangeAspect="1" noChangeArrowheads="1" noTextEdit="1"/>
          </p:cNvSpPr>
          <p:nvPr>
            <p:ph type="sldImg"/>
          </p:nvPr>
        </p:nvSpPr>
        <p:spPr>
          <a:ln/>
        </p:spPr>
      </p:sp>
      <p:sp>
        <p:nvSpPr>
          <p:cNvPr id="284676" name="Rectangle 3">
            <a:extLst>
              <a:ext uri="{FF2B5EF4-FFF2-40B4-BE49-F238E27FC236}">
                <a16:creationId xmlns:a16="http://schemas.microsoft.com/office/drawing/2014/main" id="{0969F61A-5EEC-4BB4-A0F6-39FC8EFAA2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a:extLst>
              <a:ext uri="{FF2B5EF4-FFF2-40B4-BE49-F238E27FC236}">
                <a16:creationId xmlns:a16="http://schemas.microsoft.com/office/drawing/2014/main" id="{671380BD-82E8-418E-A4E6-6EB128D8FA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CCDB419-2B8A-484D-9E55-C7E83527076F}" type="slidenum">
              <a:rPr lang="en-GB" altLang="en-US" b="0"/>
              <a:pPr eaLnBrk="1" hangingPunct="1"/>
              <a:t>72</a:t>
            </a:fld>
            <a:endParaRPr lang="en-GB" altLang="en-US" b="0"/>
          </a:p>
        </p:txBody>
      </p:sp>
      <p:sp>
        <p:nvSpPr>
          <p:cNvPr id="285699" name="Rectangle 2">
            <a:extLst>
              <a:ext uri="{FF2B5EF4-FFF2-40B4-BE49-F238E27FC236}">
                <a16:creationId xmlns:a16="http://schemas.microsoft.com/office/drawing/2014/main" id="{3ED9B456-0955-4D08-B326-6B80055BE969}"/>
              </a:ext>
            </a:extLst>
          </p:cNvPr>
          <p:cNvSpPr>
            <a:spLocks noGrp="1" noRot="1" noChangeAspect="1" noChangeArrowheads="1" noTextEdit="1"/>
          </p:cNvSpPr>
          <p:nvPr>
            <p:ph type="sldImg"/>
          </p:nvPr>
        </p:nvSpPr>
        <p:spPr>
          <a:ln/>
        </p:spPr>
      </p:sp>
      <p:sp>
        <p:nvSpPr>
          <p:cNvPr id="285700" name="Rectangle 3">
            <a:extLst>
              <a:ext uri="{FF2B5EF4-FFF2-40B4-BE49-F238E27FC236}">
                <a16:creationId xmlns:a16="http://schemas.microsoft.com/office/drawing/2014/main" id="{3682DD33-BCE4-48E3-AC31-FFFD4FB6A9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a:extLst>
              <a:ext uri="{FF2B5EF4-FFF2-40B4-BE49-F238E27FC236}">
                <a16:creationId xmlns:a16="http://schemas.microsoft.com/office/drawing/2014/main" id="{F5743990-351F-4FE1-A411-C0819B5F7442}"/>
              </a:ext>
            </a:extLst>
          </p:cNvPr>
          <p:cNvSpPr>
            <a:spLocks noGrp="1" noRot="1" noChangeAspect="1" noTextEdit="1"/>
          </p:cNvSpPr>
          <p:nvPr>
            <p:ph type="sldImg"/>
          </p:nvPr>
        </p:nvSpPr>
        <p:spPr>
          <a:ln/>
        </p:spPr>
      </p:sp>
      <p:sp>
        <p:nvSpPr>
          <p:cNvPr id="286723" name="Notes Placeholder 2">
            <a:extLst>
              <a:ext uri="{FF2B5EF4-FFF2-40B4-BE49-F238E27FC236}">
                <a16:creationId xmlns:a16="http://schemas.microsoft.com/office/drawing/2014/main" id="{532C9EC9-0DE0-4933-9DA2-9634B63F4E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6724" name="Slide Number Placeholder 3">
            <a:extLst>
              <a:ext uri="{FF2B5EF4-FFF2-40B4-BE49-F238E27FC236}">
                <a16:creationId xmlns:a16="http://schemas.microsoft.com/office/drawing/2014/main" id="{218A39F8-4590-474E-B3EB-6C6EBDF7EA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773B1C9-0594-4D45-931E-48888AB422FB}" type="slidenum">
              <a:rPr lang="en-GB" altLang="en-US" b="0"/>
              <a:pPr eaLnBrk="1" hangingPunct="1"/>
              <a:t>73</a:t>
            </a:fld>
            <a:endParaRPr lang="en-GB" altLang="en-US" b="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1B7148F8-52C2-4B06-B825-0667B1A4C6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708AE9C-EAB1-4D95-87F7-F6BB88788768}" type="slidenum">
              <a:rPr lang="en-GB" altLang="en-US" b="0"/>
              <a:pPr eaLnBrk="1" hangingPunct="1"/>
              <a:t>74</a:t>
            </a:fld>
            <a:endParaRPr lang="en-GB" altLang="en-US" b="0"/>
          </a:p>
        </p:txBody>
      </p:sp>
      <p:sp>
        <p:nvSpPr>
          <p:cNvPr id="287747" name="Rectangle 2">
            <a:extLst>
              <a:ext uri="{FF2B5EF4-FFF2-40B4-BE49-F238E27FC236}">
                <a16:creationId xmlns:a16="http://schemas.microsoft.com/office/drawing/2014/main" id="{ABF41915-17C9-4EB4-BCEC-BDC7050BED76}"/>
              </a:ext>
            </a:extLst>
          </p:cNvPr>
          <p:cNvSpPr>
            <a:spLocks noGrp="1" noRot="1" noChangeAspect="1" noChangeArrowheads="1" noTextEdit="1"/>
          </p:cNvSpPr>
          <p:nvPr>
            <p:ph type="sldImg"/>
          </p:nvPr>
        </p:nvSpPr>
        <p:spPr>
          <a:ln/>
        </p:spPr>
      </p:sp>
      <p:sp>
        <p:nvSpPr>
          <p:cNvPr id="287748" name="Rectangle 3">
            <a:extLst>
              <a:ext uri="{FF2B5EF4-FFF2-40B4-BE49-F238E27FC236}">
                <a16:creationId xmlns:a16="http://schemas.microsoft.com/office/drawing/2014/main" id="{20B6E4F9-B14A-42B1-9E99-7C97D7C81C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C2EEBC15-A538-4201-8B1E-227A5A4991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EBB291F-742F-4CF4-B5DE-D4FECA936405}" type="slidenum">
              <a:rPr lang="en-GB" altLang="en-US" b="0"/>
              <a:pPr eaLnBrk="1" hangingPunct="1"/>
              <a:t>75</a:t>
            </a:fld>
            <a:endParaRPr lang="en-GB" altLang="en-US" b="0"/>
          </a:p>
        </p:txBody>
      </p:sp>
      <p:sp>
        <p:nvSpPr>
          <p:cNvPr id="288771" name="Rectangle 2">
            <a:extLst>
              <a:ext uri="{FF2B5EF4-FFF2-40B4-BE49-F238E27FC236}">
                <a16:creationId xmlns:a16="http://schemas.microsoft.com/office/drawing/2014/main" id="{9F230DC5-572E-4B2C-BACA-102B9009B62D}"/>
              </a:ext>
            </a:extLst>
          </p:cNvPr>
          <p:cNvSpPr>
            <a:spLocks noGrp="1" noRot="1" noChangeAspect="1" noChangeArrowheads="1" noTextEdit="1"/>
          </p:cNvSpPr>
          <p:nvPr>
            <p:ph type="sldImg"/>
          </p:nvPr>
        </p:nvSpPr>
        <p:spPr>
          <a:ln/>
        </p:spPr>
      </p:sp>
      <p:sp>
        <p:nvSpPr>
          <p:cNvPr id="288772" name="Rectangle 3">
            <a:extLst>
              <a:ext uri="{FF2B5EF4-FFF2-40B4-BE49-F238E27FC236}">
                <a16:creationId xmlns:a16="http://schemas.microsoft.com/office/drawing/2014/main" id="{9D009A31-DB5C-4F08-819C-4B5282A65F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85788A53-BDEB-43E3-BACC-DA335107B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B6A7B83-93B5-4B90-85FC-D4883791A8E9}" type="slidenum">
              <a:rPr lang="en-GB" altLang="en-US" b="0"/>
              <a:pPr eaLnBrk="1" hangingPunct="1"/>
              <a:t>76</a:t>
            </a:fld>
            <a:endParaRPr lang="en-GB" altLang="en-US" b="0"/>
          </a:p>
        </p:txBody>
      </p:sp>
      <p:sp>
        <p:nvSpPr>
          <p:cNvPr id="289795" name="Rectangle 2">
            <a:extLst>
              <a:ext uri="{FF2B5EF4-FFF2-40B4-BE49-F238E27FC236}">
                <a16:creationId xmlns:a16="http://schemas.microsoft.com/office/drawing/2014/main" id="{7EDD08E7-0388-47FC-8A9F-C19DA96C8D98}"/>
              </a:ext>
            </a:extLst>
          </p:cNvPr>
          <p:cNvSpPr>
            <a:spLocks noGrp="1" noRot="1" noChangeAspect="1" noChangeArrowheads="1" noTextEdit="1"/>
          </p:cNvSpPr>
          <p:nvPr>
            <p:ph type="sldImg"/>
          </p:nvPr>
        </p:nvSpPr>
        <p:spPr>
          <a:ln/>
        </p:spPr>
      </p:sp>
      <p:sp>
        <p:nvSpPr>
          <p:cNvPr id="289796" name="Rectangle 3">
            <a:extLst>
              <a:ext uri="{FF2B5EF4-FFF2-40B4-BE49-F238E27FC236}">
                <a16:creationId xmlns:a16="http://schemas.microsoft.com/office/drawing/2014/main" id="{F192D850-5E86-483B-B54B-B88CD807B0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DD32C234-655D-46EE-BDD1-14C9C6B13B72}"/>
              </a:ext>
            </a:extLst>
          </p:cNvPr>
          <p:cNvSpPr>
            <a:spLocks noGrp="1" noRot="1" noChangeAspect="1" noTextEdit="1"/>
          </p:cNvSpPr>
          <p:nvPr>
            <p:ph type="sldImg"/>
          </p:nvPr>
        </p:nvSpPr>
        <p:spPr>
          <a:ln/>
        </p:spPr>
      </p:sp>
      <p:sp>
        <p:nvSpPr>
          <p:cNvPr id="290819" name="Notes Placeholder 2">
            <a:extLst>
              <a:ext uri="{FF2B5EF4-FFF2-40B4-BE49-F238E27FC236}">
                <a16:creationId xmlns:a16="http://schemas.microsoft.com/office/drawing/2014/main" id="{DE7CC87D-D5A8-4120-AF70-8BC8BB98F5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0820" name="Slide Number Placeholder 3">
            <a:extLst>
              <a:ext uri="{FF2B5EF4-FFF2-40B4-BE49-F238E27FC236}">
                <a16:creationId xmlns:a16="http://schemas.microsoft.com/office/drawing/2014/main" id="{4C65B87A-F8BF-4E48-A06D-5C25998202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067E00D-057A-4428-9EFB-F8BD41C09FE6}" type="slidenum">
              <a:rPr lang="en-GB" altLang="en-US" b="0"/>
              <a:pPr eaLnBrk="1" hangingPunct="1"/>
              <a:t>77</a:t>
            </a:fld>
            <a:endParaRPr lang="en-GB" altLang="en-US" b="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a:extLst>
              <a:ext uri="{FF2B5EF4-FFF2-40B4-BE49-F238E27FC236}">
                <a16:creationId xmlns:a16="http://schemas.microsoft.com/office/drawing/2014/main" id="{EAD4ED62-76BB-405A-911D-E38FAC8D42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A9DF578-7DC1-4C94-83F4-95FEAB70435D}" type="slidenum">
              <a:rPr lang="en-GB" altLang="en-US" b="0"/>
              <a:pPr eaLnBrk="1" hangingPunct="1"/>
              <a:t>78</a:t>
            </a:fld>
            <a:endParaRPr lang="en-GB" altLang="en-US" b="0"/>
          </a:p>
        </p:txBody>
      </p:sp>
      <p:sp>
        <p:nvSpPr>
          <p:cNvPr id="291843" name="Rectangle 2">
            <a:extLst>
              <a:ext uri="{FF2B5EF4-FFF2-40B4-BE49-F238E27FC236}">
                <a16:creationId xmlns:a16="http://schemas.microsoft.com/office/drawing/2014/main" id="{A1AF4E1F-FB9D-49BD-86FC-59E2A03EECBF}"/>
              </a:ext>
            </a:extLst>
          </p:cNvPr>
          <p:cNvSpPr>
            <a:spLocks noGrp="1" noRot="1" noChangeAspect="1" noChangeArrowheads="1" noTextEdit="1"/>
          </p:cNvSpPr>
          <p:nvPr>
            <p:ph type="sldImg"/>
          </p:nvPr>
        </p:nvSpPr>
        <p:spPr>
          <a:ln/>
        </p:spPr>
      </p:sp>
      <p:sp>
        <p:nvSpPr>
          <p:cNvPr id="291844" name="Rectangle 3">
            <a:extLst>
              <a:ext uri="{FF2B5EF4-FFF2-40B4-BE49-F238E27FC236}">
                <a16:creationId xmlns:a16="http://schemas.microsoft.com/office/drawing/2014/main" id="{181666D8-D810-4E54-A9DB-C7F01D1C10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a:extLst>
              <a:ext uri="{FF2B5EF4-FFF2-40B4-BE49-F238E27FC236}">
                <a16:creationId xmlns:a16="http://schemas.microsoft.com/office/drawing/2014/main" id="{1C80B6F1-DE22-47CC-8616-200E9EB3BB66}"/>
              </a:ext>
            </a:extLst>
          </p:cNvPr>
          <p:cNvSpPr>
            <a:spLocks noGrp="1" noRot="1" noChangeAspect="1" noTextEdit="1"/>
          </p:cNvSpPr>
          <p:nvPr>
            <p:ph type="sldImg"/>
          </p:nvPr>
        </p:nvSpPr>
        <p:spPr>
          <a:ln/>
        </p:spPr>
      </p:sp>
      <p:sp>
        <p:nvSpPr>
          <p:cNvPr id="292867" name="Notes Placeholder 2">
            <a:extLst>
              <a:ext uri="{FF2B5EF4-FFF2-40B4-BE49-F238E27FC236}">
                <a16:creationId xmlns:a16="http://schemas.microsoft.com/office/drawing/2014/main" id="{F51D03C9-E59D-40B2-B2F8-6A92B53108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2868" name="Slide Number Placeholder 3">
            <a:extLst>
              <a:ext uri="{FF2B5EF4-FFF2-40B4-BE49-F238E27FC236}">
                <a16:creationId xmlns:a16="http://schemas.microsoft.com/office/drawing/2014/main" id="{CA31ED14-C6CA-4643-A131-4BA6C7A93F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107337C-51BB-4315-A2F0-51417EB5AFBD}" type="slidenum">
              <a:rPr lang="en-GB" altLang="en-US" b="0"/>
              <a:pPr eaLnBrk="1" hangingPunct="1"/>
              <a:t>79</a:t>
            </a:fld>
            <a:endParaRPr lang="en-GB" altLang="en-US"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C92FF6F3-F453-44EC-8EF8-2F22C69BEBEC}"/>
              </a:ext>
            </a:extLst>
          </p:cNvPr>
          <p:cNvSpPr>
            <a:spLocks noGrp="1" noRot="1" noChangeAspect="1" noTextEdit="1"/>
          </p:cNvSpPr>
          <p:nvPr>
            <p:ph type="sldImg"/>
          </p:nvPr>
        </p:nvSpPr>
        <p:spPr>
          <a:ln/>
        </p:spPr>
      </p:sp>
      <p:sp>
        <p:nvSpPr>
          <p:cNvPr id="220163" name="Notes Placeholder 2">
            <a:extLst>
              <a:ext uri="{FF2B5EF4-FFF2-40B4-BE49-F238E27FC236}">
                <a16:creationId xmlns:a16="http://schemas.microsoft.com/office/drawing/2014/main" id="{0BD60019-7D5B-41E8-A587-55E9CAE6C7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0164" name="Slide Number Placeholder 3">
            <a:extLst>
              <a:ext uri="{FF2B5EF4-FFF2-40B4-BE49-F238E27FC236}">
                <a16:creationId xmlns:a16="http://schemas.microsoft.com/office/drawing/2014/main" id="{59F83B8C-2B8D-4372-B9C1-D5578D5DAC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8AD272D-A877-4298-8D5A-4E4FF4CFAF08}" type="slidenum">
              <a:rPr lang="en-GB" altLang="en-US" b="0"/>
              <a:pPr eaLnBrk="1" hangingPunct="1"/>
              <a:t>8</a:t>
            </a:fld>
            <a:endParaRPr lang="en-GB" altLang="en-US" b="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a:extLst>
              <a:ext uri="{FF2B5EF4-FFF2-40B4-BE49-F238E27FC236}">
                <a16:creationId xmlns:a16="http://schemas.microsoft.com/office/drawing/2014/main" id="{990B2B98-0063-4752-98D8-AC4012CEB7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7171159-ABD4-427C-A189-2B5CCCA14E46}" type="slidenum">
              <a:rPr lang="en-GB" altLang="en-US" b="0"/>
              <a:pPr eaLnBrk="1" hangingPunct="1"/>
              <a:t>80</a:t>
            </a:fld>
            <a:endParaRPr lang="en-GB" altLang="en-US" b="0"/>
          </a:p>
        </p:txBody>
      </p:sp>
      <p:sp>
        <p:nvSpPr>
          <p:cNvPr id="293891" name="Rectangle 2">
            <a:extLst>
              <a:ext uri="{FF2B5EF4-FFF2-40B4-BE49-F238E27FC236}">
                <a16:creationId xmlns:a16="http://schemas.microsoft.com/office/drawing/2014/main" id="{F2586C1E-6382-4E50-BC6D-C7A1365C16DF}"/>
              </a:ext>
            </a:extLst>
          </p:cNvPr>
          <p:cNvSpPr>
            <a:spLocks noGrp="1" noRot="1" noChangeAspect="1" noChangeArrowheads="1" noTextEdit="1"/>
          </p:cNvSpPr>
          <p:nvPr>
            <p:ph type="sldImg"/>
          </p:nvPr>
        </p:nvSpPr>
        <p:spPr>
          <a:ln/>
        </p:spPr>
      </p:sp>
      <p:sp>
        <p:nvSpPr>
          <p:cNvPr id="293892" name="Rectangle 3">
            <a:extLst>
              <a:ext uri="{FF2B5EF4-FFF2-40B4-BE49-F238E27FC236}">
                <a16:creationId xmlns:a16="http://schemas.microsoft.com/office/drawing/2014/main" id="{8A649176-96C8-40B1-BE79-EF7B7CC75D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45217EB5-35AB-4DA2-8FDB-D6111ED7BA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D216722-7046-48D3-9031-CC16335964EA}" type="slidenum">
              <a:rPr lang="en-GB" altLang="en-US" b="0"/>
              <a:pPr eaLnBrk="1" hangingPunct="1"/>
              <a:t>81</a:t>
            </a:fld>
            <a:endParaRPr lang="en-GB" altLang="en-US" b="0"/>
          </a:p>
        </p:txBody>
      </p:sp>
      <p:sp>
        <p:nvSpPr>
          <p:cNvPr id="294915" name="Rectangle 2">
            <a:extLst>
              <a:ext uri="{FF2B5EF4-FFF2-40B4-BE49-F238E27FC236}">
                <a16:creationId xmlns:a16="http://schemas.microsoft.com/office/drawing/2014/main" id="{5332BE4C-48A6-4FEF-9490-5FB4C5B6C5D8}"/>
              </a:ext>
            </a:extLst>
          </p:cNvPr>
          <p:cNvSpPr>
            <a:spLocks noGrp="1" noRot="1" noChangeAspect="1" noChangeArrowheads="1" noTextEdit="1"/>
          </p:cNvSpPr>
          <p:nvPr>
            <p:ph type="sldImg"/>
          </p:nvPr>
        </p:nvSpPr>
        <p:spPr>
          <a:ln/>
        </p:spPr>
      </p:sp>
      <p:sp>
        <p:nvSpPr>
          <p:cNvPr id="294916" name="Rectangle 3">
            <a:extLst>
              <a:ext uri="{FF2B5EF4-FFF2-40B4-BE49-F238E27FC236}">
                <a16:creationId xmlns:a16="http://schemas.microsoft.com/office/drawing/2014/main" id="{928035FD-6700-446C-810E-2ABFACBD70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a:extLst>
              <a:ext uri="{FF2B5EF4-FFF2-40B4-BE49-F238E27FC236}">
                <a16:creationId xmlns:a16="http://schemas.microsoft.com/office/drawing/2014/main" id="{F8F32A45-0AEA-490A-94E6-55E3C1E46D89}"/>
              </a:ext>
            </a:extLst>
          </p:cNvPr>
          <p:cNvSpPr>
            <a:spLocks noGrp="1" noRot="1" noChangeAspect="1" noTextEdit="1"/>
          </p:cNvSpPr>
          <p:nvPr>
            <p:ph type="sldImg"/>
          </p:nvPr>
        </p:nvSpPr>
        <p:spPr>
          <a:ln/>
        </p:spPr>
      </p:sp>
      <p:sp>
        <p:nvSpPr>
          <p:cNvPr id="295939" name="Notes Placeholder 2">
            <a:extLst>
              <a:ext uri="{FF2B5EF4-FFF2-40B4-BE49-F238E27FC236}">
                <a16:creationId xmlns:a16="http://schemas.microsoft.com/office/drawing/2014/main" id="{57B20F25-237C-4D82-B97A-DC9D8D3F52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5940" name="Slide Number Placeholder 3">
            <a:extLst>
              <a:ext uri="{FF2B5EF4-FFF2-40B4-BE49-F238E27FC236}">
                <a16:creationId xmlns:a16="http://schemas.microsoft.com/office/drawing/2014/main" id="{CF9EE3A5-8748-4995-8459-8757AC7A10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59FF38D-A8EE-48C3-8D85-69C25CE51634}" type="slidenum">
              <a:rPr lang="en-GB" altLang="en-US" b="0"/>
              <a:pPr eaLnBrk="1" hangingPunct="1"/>
              <a:t>82</a:t>
            </a:fld>
            <a:endParaRPr lang="en-GB" altLang="en-US" b="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3B883C4C-464A-48D6-80FF-C35C2AC437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3700C4E-2642-49C8-95EF-05A6D1D9ED88}" type="slidenum">
              <a:rPr lang="en-GB" altLang="en-US" b="0"/>
              <a:pPr eaLnBrk="1" hangingPunct="1"/>
              <a:t>83</a:t>
            </a:fld>
            <a:endParaRPr lang="en-GB" altLang="en-US" b="0"/>
          </a:p>
        </p:txBody>
      </p:sp>
      <p:sp>
        <p:nvSpPr>
          <p:cNvPr id="296963" name="Rectangle 2">
            <a:extLst>
              <a:ext uri="{FF2B5EF4-FFF2-40B4-BE49-F238E27FC236}">
                <a16:creationId xmlns:a16="http://schemas.microsoft.com/office/drawing/2014/main" id="{62665EB7-471F-453A-BF38-D9333EC0D4C4}"/>
              </a:ext>
            </a:extLst>
          </p:cNvPr>
          <p:cNvSpPr>
            <a:spLocks noGrp="1" noRot="1" noChangeAspect="1" noChangeArrowheads="1" noTextEdit="1"/>
          </p:cNvSpPr>
          <p:nvPr>
            <p:ph type="sldImg"/>
          </p:nvPr>
        </p:nvSpPr>
        <p:spPr>
          <a:ln/>
        </p:spPr>
      </p:sp>
      <p:sp>
        <p:nvSpPr>
          <p:cNvPr id="296964" name="Rectangle 3">
            <a:extLst>
              <a:ext uri="{FF2B5EF4-FFF2-40B4-BE49-F238E27FC236}">
                <a16:creationId xmlns:a16="http://schemas.microsoft.com/office/drawing/2014/main" id="{FB3BCEED-D4E5-475C-B2DA-F48F9C23FA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a:extLst>
              <a:ext uri="{FF2B5EF4-FFF2-40B4-BE49-F238E27FC236}">
                <a16:creationId xmlns:a16="http://schemas.microsoft.com/office/drawing/2014/main" id="{6AF6DD93-1023-4FA9-A27A-673600E185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262CF9C-9AE7-486C-8728-161814AEB5FE}" type="slidenum">
              <a:rPr lang="en-GB" altLang="en-US" b="0"/>
              <a:pPr eaLnBrk="1" hangingPunct="1"/>
              <a:t>84</a:t>
            </a:fld>
            <a:endParaRPr lang="en-GB" altLang="en-US" b="0"/>
          </a:p>
        </p:txBody>
      </p:sp>
      <p:sp>
        <p:nvSpPr>
          <p:cNvPr id="297987" name="Rectangle 2">
            <a:extLst>
              <a:ext uri="{FF2B5EF4-FFF2-40B4-BE49-F238E27FC236}">
                <a16:creationId xmlns:a16="http://schemas.microsoft.com/office/drawing/2014/main" id="{2B09B845-322B-479A-89A2-74AF4FC1A1B5}"/>
              </a:ext>
            </a:extLst>
          </p:cNvPr>
          <p:cNvSpPr>
            <a:spLocks noGrp="1" noRot="1" noChangeAspect="1" noChangeArrowheads="1" noTextEdit="1"/>
          </p:cNvSpPr>
          <p:nvPr>
            <p:ph type="sldImg"/>
          </p:nvPr>
        </p:nvSpPr>
        <p:spPr>
          <a:ln/>
        </p:spPr>
      </p:sp>
      <p:sp>
        <p:nvSpPr>
          <p:cNvPr id="297988" name="Rectangle 3">
            <a:extLst>
              <a:ext uri="{FF2B5EF4-FFF2-40B4-BE49-F238E27FC236}">
                <a16:creationId xmlns:a16="http://schemas.microsoft.com/office/drawing/2014/main" id="{326D9A46-AFD6-442D-AEAB-70A034379C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a:extLst>
              <a:ext uri="{FF2B5EF4-FFF2-40B4-BE49-F238E27FC236}">
                <a16:creationId xmlns:a16="http://schemas.microsoft.com/office/drawing/2014/main" id="{447D18CA-B339-4959-AC5C-6E3E94344787}"/>
              </a:ext>
            </a:extLst>
          </p:cNvPr>
          <p:cNvSpPr>
            <a:spLocks noGrp="1" noRot="1" noChangeAspect="1" noTextEdit="1"/>
          </p:cNvSpPr>
          <p:nvPr>
            <p:ph type="sldImg"/>
          </p:nvPr>
        </p:nvSpPr>
        <p:spPr>
          <a:ln/>
        </p:spPr>
      </p:sp>
      <p:sp>
        <p:nvSpPr>
          <p:cNvPr id="299011" name="Notes Placeholder 2">
            <a:extLst>
              <a:ext uri="{FF2B5EF4-FFF2-40B4-BE49-F238E27FC236}">
                <a16:creationId xmlns:a16="http://schemas.microsoft.com/office/drawing/2014/main" id="{16074FCB-F862-4372-BA4A-309C1099E3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9012" name="Slide Number Placeholder 3">
            <a:extLst>
              <a:ext uri="{FF2B5EF4-FFF2-40B4-BE49-F238E27FC236}">
                <a16:creationId xmlns:a16="http://schemas.microsoft.com/office/drawing/2014/main" id="{2DC4E374-3375-4C7B-ABE9-553E93E659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0E355CC-8B43-4F88-B71D-C044EB663339}" type="slidenum">
              <a:rPr lang="en-GB" altLang="en-US" b="0"/>
              <a:pPr eaLnBrk="1" hangingPunct="1"/>
              <a:t>85</a:t>
            </a:fld>
            <a:endParaRPr lang="en-GB" altLang="en-US" b="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FB1523A6-B3E5-4B6B-ACEA-ADF978AD0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06E4F49-BC41-44C6-A6B8-7C39B892A872}" type="slidenum">
              <a:rPr lang="en-GB" altLang="en-US" b="0"/>
              <a:pPr eaLnBrk="1" hangingPunct="1"/>
              <a:t>86</a:t>
            </a:fld>
            <a:endParaRPr lang="en-GB" altLang="en-US" b="0"/>
          </a:p>
        </p:txBody>
      </p:sp>
      <p:sp>
        <p:nvSpPr>
          <p:cNvPr id="300035" name="Rectangle 2">
            <a:extLst>
              <a:ext uri="{FF2B5EF4-FFF2-40B4-BE49-F238E27FC236}">
                <a16:creationId xmlns:a16="http://schemas.microsoft.com/office/drawing/2014/main" id="{FF21017F-9A0B-455E-A441-7656F5D9F3C5}"/>
              </a:ext>
            </a:extLst>
          </p:cNvPr>
          <p:cNvSpPr>
            <a:spLocks noGrp="1" noRot="1" noChangeAspect="1" noChangeArrowheads="1" noTextEdit="1"/>
          </p:cNvSpPr>
          <p:nvPr>
            <p:ph type="sldImg"/>
          </p:nvPr>
        </p:nvSpPr>
        <p:spPr>
          <a:ln/>
        </p:spPr>
      </p:sp>
      <p:sp>
        <p:nvSpPr>
          <p:cNvPr id="300036" name="Rectangle 3">
            <a:extLst>
              <a:ext uri="{FF2B5EF4-FFF2-40B4-BE49-F238E27FC236}">
                <a16:creationId xmlns:a16="http://schemas.microsoft.com/office/drawing/2014/main" id="{37F326C1-6597-4AA2-BA3C-AB8517A6A2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A4389EE5-5A8A-4619-90AA-E5B1FBE69D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1A31608-A7D0-4E21-B2A6-07682EC8AC4F}" type="slidenum">
              <a:rPr lang="en-GB" altLang="en-US" b="0"/>
              <a:pPr eaLnBrk="1" hangingPunct="1"/>
              <a:t>87</a:t>
            </a:fld>
            <a:endParaRPr lang="en-GB" altLang="en-US" b="0"/>
          </a:p>
        </p:txBody>
      </p:sp>
      <p:sp>
        <p:nvSpPr>
          <p:cNvPr id="301059" name="Rectangle 2">
            <a:extLst>
              <a:ext uri="{FF2B5EF4-FFF2-40B4-BE49-F238E27FC236}">
                <a16:creationId xmlns:a16="http://schemas.microsoft.com/office/drawing/2014/main" id="{5CC07E83-53F3-4925-824E-F5A3B846C2AE}"/>
              </a:ext>
            </a:extLst>
          </p:cNvPr>
          <p:cNvSpPr>
            <a:spLocks noGrp="1" noRot="1" noChangeAspect="1" noChangeArrowheads="1" noTextEdit="1"/>
          </p:cNvSpPr>
          <p:nvPr>
            <p:ph type="sldImg"/>
          </p:nvPr>
        </p:nvSpPr>
        <p:spPr>
          <a:ln/>
        </p:spPr>
      </p:sp>
      <p:sp>
        <p:nvSpPr>
          <p:cNvPr id="301060" name="Rectangle 3">
            <a:extLst>
              <a:ext uri="{FF2B5EF4-FFF2-40B4-BE49-F238E27FC236}">
                <a16:creationId xmlns:a16="http://schemas.microsoft.com/office/drawing/2014/main" id="{DD5FBC9B-A3BE-4872-B8D7-0BE600604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a:extLst>
              <a:ext uri="{FF2B5EF4-FFF2-40B4-BE49-F238E27FC236}">
                <a16:creationId xmlns:a16="http://schemas.microsoft.com/office/drawing/2014/main" id="{BC3E29B2-CAA2-4AA4-909C-E4D8EFFC8F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B5383E5-EF00-4673-9063-F7F3393280F0}" type="slidenum">
              <a:rPr lang="en-GB" altLang="en-US" b="0"/>
              <a:pPr eaLnBrk="1" hangingPunct="1"/>
              <a:t>88</a:t>
            </a:fld>
            <a:endParaRPr lang="en-GB" altLang="en-US" b="0"/>
          </a:p>
        </p:txBody>
      </p:sp>
      <p:sp>
        <p:nvSpPr>
          <p:cNvPr id="302083" name="Rectangle 2">
            <a:extLst>
              <a:ext uri="{FF2B5EF4-FFF2-40B4-BE49-F238E27FC236}">
                <a16:creationId xmlns:a16="http://schemas.microsoft.com/office/drawing/2014/main" id="{A6D9F5FF-BEC7-496F-8960-4096A8093E28}"/>
              </a:ext>
            </a:extLst>
          </p:cNvPr>
          <p:cNvSpPr>
            <a:spLocks noGrp="1" noRot="1" noChangeAspect="1" noChangeArrowheads="1" noTextEdit="1"/>
          </p:cNvSpPr>
          <p:nvPr>
            <p:ph type="sldImg"/>
          </p:nvPr>
        </p:nvSpPr>
        <p:spPr>
          <a:ln/>
        </p:spPr>
      </p:sp>
      <p:sp>
        <p:nvSpPr>
          <p:cNvPr id="302084" name="Rectangle 3">
            <a:extLst>
              <a:ext uri="{FF2B5EF4-FFF2-40B4-BE49-F238E27FC236}">
                <a16:creationId xmlns:a16="http://schemas.microsoft.com/office/drawing/2014/main" id="{D6C910C4-CA4C-49D5-8912-0B880B1EB3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D5454C59-89E2-4D59-AFD3-1B97BDC8E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2A361EA-B621-460C-92FB-6247E164CC0F}" type="slidenum">
              <a:rPr lang="en-GB" altLang="en-US" b="0"/>
              <a:pPr eaLnBrk="1" hangingPunct="1"/>
              <a:t>89</a:t>
            </a:fld>
            <a:endParaRPr lang="en-GB" altLang="en-US" b="0"/>
          </a:p>
        </p:txBody>
      </p:sp>
      <p:sp>
        <p:nvSpPr>
          <p:cNvPr id="303107" name="Rectangle 2">
            <a:extLst>
              <a:ext uri="{FF2B5EF4-FFF2-40B4-BE49-F238E27FC236}">
                <a16:creationId xmlns:a16="http://schemas.microsoft.com/office/drawing/2014/main" id="{99E65F02-13B3-4243-8E2C-B37DC56EC3D9}"/>
              </a:ext>
            </a:extLst>
          </p:cNvPr>
          <p:cNvSpPr>
            <a:spLocks noGrp="1" noRot="1" noChangeAspect="1" noChangeArrowheads="1" noTextEdit="1"/>
          </p:cNvSpPr>
          <p:nvPr>
            <p:ph type="sldImg"/>
          </p:nvPr>
        </p:nvSpPr>
        <p:spPr>
          <a:ln/>
        </p:spPr>
      </p:sp>
      <p:sp>
        <p:nvSpPr>
          <p:cNvPr id="303108" name="Rectangle 3">
            <a:extLst>
              <a:ext uri="{FF2B5EF4-FFF2-40B4-BE49-F238E27FC236}">
                <a16:creationId xmlns:a16="http://schemas.microsoft.com/office/drawing/2014/main" id="{815D67C8-4E11-44DE-A6F2-3150430131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D74F3026-57A4-442C-AB77-ECD92B976FCE}"/>
              </a:ext>
            </a:extLst>
          </p:cNvPr>
          <p:cNvSpPr>
            <a:spLocks noGrp="1" noRot="1" noChangeAspect="1" noTextEdit="1"/>
          </p:cNvSpPr>
          <p:nvPr>
            <p:ph type="sldImg"/>
          </p:nvPr>
        </p:nvSpPr>
        <p:spPr>
          <a:ln/>
        </p:spPr>
      </p:sp>
      <p:sp>
        <p:nvSpPr>
          <p:cNvPr id="221187" name="Notes Placeholder 2">
            <a:extLst>
              <a:ext uri="{FF2B5EF4-FFF2-40B4-BE49-F238E27FC236}">
                <a16:creationId xmlns:a16="http://schemas.microsoft.com/office/drawing/2014/main" id="{350BD814-8E28-428F-A1B3-3D896732E5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1188" name="Slide Number Placeholder 3">
            <a:extLst>
              <a:ext uri="{FF2B5EF4-FFF2-40B4-BE49-F238E27FC236}">
                <a16:creationId xmlns:a16="http://schemas.microsoft.com/office/drawing/2014/main" id="{D73F40F0-9E36-47F6-BCA2-F408A6A2FD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183FEEB-8D5E-4D7E-B176-7BE2A239D564}" type="slidenum">
              <a:rPr lang="en-GB" altLang="en-US" b="0"/>
              <a:pPr eaLnBrk="1" hangingPunct="1"/>
              <a:t>9</a:t>
            </a:fld>
            <a:endParaRPr lang="en-GB" altLang="en-US" b="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a:extLst>
              <a:ext uri="{FF2B5EF4-FFF2-40B4-BE49-F238E27FC236}">
                <a16:creationId xmlns:a16="http://schemas.microsoft.com/office/drawing/2014/main" id="{35251D88-705C-40C5-BF54-E25E619BA9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E768384-01EC-4B5F-B2D4-78A2E94B91BC}" type="slidenum">
              <a:rPr lang="en-GB" altLang="en-US" b="0"/>
              <a:pPr eaLnBrk="1" hangingPunct="1"/>
              <a:t>90</a:t>
            </a:fld>
            <a:endParaRPr lang="en-GB" altLang="en-US" b="0"/>
          </a:p>
        </p:txBody>
      </p:sp>
      <p:sp>
        <p:nvSpPr>
          <p:cNvPr id="304131" name="Rectangle 2">
            <a:extLst>
              <a:ext uri="{FF2B5EF4-FFF2-40B4-BE49-F238E27FC236}">
                <a16:creationId xmlns:a16="http://schemas.microsoft.com/office/drawing/2014/main" id="{F18503F9-DD1A-44A8-82AA-CB018DF46A88}"/>
              </a:ext>
            </a:extLst>
          </p:cNvPr>
          <p:cNvSpPr>
            <a:spLocks noGrp="1" noRot="1" noChangeAspect="1" noChangeArrowheads="1" noTextEdit="1"/>
          </p:cNvSpPr>
          <p:nvPr>
            <p:ph type="sldImg"/>
          </p:nvPr>
        </p:nvSpPr>
        <p:spPr>
          <a:ln/>
        </p:spPr>
      </p:sp>
      <p:sp>
        <p:nvSpPr>
          <p:cNvPr id="304132" name="Rectangle 3">
            <a:extLst>
              <a:ext uri="{FF2B5EF4-FFF2-40B4-BE49-F238E27FC236}">
                <a16:creationId xmlns:a16="http://schemas.microsoft.com/office/drawing/2014/main" id="{1C067711-47BE-42C1-B3B5-5569BE832A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EA4CCA84-556C-458F-917E-59B74A103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39B2027-30D4-4736-A50C-B0CBC8601752}" type="slidenum">
              <a:rPr lang="en-GB" altLang="en-US" b="0"/>
              <a:pPr eaLnBrk="1" hangingPunct="1"/>
              <a:t>91</a:t>
            </a:fld>
            <a:endParaRPr lang="en-GB" altLang="en-US" b="0"/>
          </a:p>
        </p:txBody>
      </p:sp>
      <p:sp>
        <p:nvSpPr>
          <p:cNvPr id="305155" name="Rectangle 2">
            <a:extLst>
              <a:ext uri="{FF2B5EF4-FFF2-40B4-BE49-F238E27FC236}">
                <a16:creationId xmlns:a16="http://schemas.microsoft.com/office/drawing/2014/main" id="{04B5A54C-ECD6-4C14-A76A-E3FA601289CD}"/>
              </a:ext>
            </a:extLst>
          </p:cNvPr>
          <p:cNvSpPr>
            <a:spLocks noGrp="1" noRot="1" noChangeAspect="1" noChangeArrowheads="1" noTextEdit="1"/>
          </p:cNvSpPr>
          <p:nvPr>
            <p:ph type="sldImg"/>
          </p:nvPr>
        </p:nvSpPr>
        <p:spPr>
          <a:ln/>
        </p:spPr>
      </p:sp>
      <p:sp>
        <p:nvSpPr>
          <p:cNvPr id="305156" name="Rectangle 3">
            <a:extLst>
              <a:ext uri="{FF2B5EF4-FFF2-40B4-BE49-F238E27FC236}">
                <a16:creationId xmlns:a16="http://schemas.microsoft.com/office/drawing/2014/main" id="{B27A34D6-358F-47EF-8D22-F7D9C3597B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8AE7FE37-9F87-4E28-B61F-105F24305E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B57D167-820D-4154-AD55-C8172709E5B9}" type="slidenum">
              <a:rPr lang="en-GB" altLang="en-US" b="0"/>
              <a:pPr eaLnBrk="1" hangingPunct="1"/>
              <a:t>92</a:t>
            </a:fld>
            <a:endParaRPr lang="en-GB" altLang="en-US" b="0"/>
          </a:p>
        </p:txBody>
      </p:sp>
      <p:sp>
        <p:nvSpPr>
          <p:cNvPr id="306179" name="Rectangle 2">
            <a:extLst>
              <a:ext uri="{FF2B5EF4-FFF2-40B4-BE49-F238E27FC236}">
                <a16:creationId xmlns:a16="http://schemas.microsoft.com/office/drawing/2014/main" id="{D625C95D-2EC5-42BE-96DC-89A767B51631}"/>
              </a:ext>
            </a:extLst>
          </p:cNvPr>
          <p:cNvSpPr>
            <a:spLocks noGrp="1" noRot="1" noChangeAspect="1" noChangeArrowheads="1" noTextEdit="1"/>
          </p:cNvSpPr>
          <p:nvPr>
            <p:ph type="sldImg"/>
          </p:nvPr>
        </p:nvSpPr>
        <p:spPr>
          <a:ln/>
        </p:spPr>
      </p:sp>
      <p:sp>
        <p:nvSpPr>
          <p:cNvPr id="306180" name="Rectangle 3">
            <a:extLst>
              <a:ext uri="{FF2B5EF4-FFF2-40B4-BE49-F238E27FC236}">
                <a16:creationId xmlns:a16="http://schemas.microsoft.com/office/drawing/2014/main" id="{F960CC64-E001-4754-AC09-565F09272B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a:extLst>
              <a:ext uri="{FF2B5EF4-FFF2-40B4-BE49-F238E27FC236}">
                <a16:creationId xmlns:a16="http://schemas.microsoft.com/office/drawing/2014/main" id="{2E8DD09C-836E-4377-A0D0-983BD048A49E}"/>
              </a:ext>
            </a:extLst>
          </p:cNvPr>
          <p:cNvSpPr>
            <a:spLocks noGrp="1" noRot="1" noChangeAspect="1" noTextEdit="1"/>
          </p:cNvSpPr>
          <p:nvPr>
            <p:ph type="sldImg"/>
          </p:nvPr>
        </p:nvSpPr>
        <p:spPr>
          <a:ln/>
        </p:spPr>
      </p:sp>
      <p:sp>
        <p:nvSpPr>
          <p:cNvPr id="307203" name="Notes Placeholder 2">
            <a:extLst>
              <a:ext uri="{FF2B5EF4-FFF2-40B4-BE49-F238E27FC236}">
                <a16:creationId xmlns:a16="http://schemas.microsoft.com/office/drawing/2014/main" id="{5AAED814-C0DB-48D6-A2E4-089A9CA72F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7204" name="Slide Number Placeholder 3">
            <a:extLst>
              <a:ext uri="{FF2B5EF4-FFF2-40B4-BE49-F238E27FC236}">
                <a16:creationId xmlns:a16="http://schemas.microsoft.com/office/drawing/2014/main" id="{EAC457BC-927E-4A78-A37A-682E6D2B83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C552235-22C1-40CD-859A-AAC6452929A7}" type="slidenum">
              <a:rPr lang="en-GB" altLang="en-US" b="0"/>
              <a:pPr eaLnBrk="1" hangingPunct="1"/>
              <a:t>93</a:t>
            </a:fld>
            <a:endParaRPr lang="en-GB" altLang="en-US" b="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a:extLst>
              <a:ext uri="{FF2B5EF4-FFF2-40B4-BE49-F238E27FC236}">
                <a16:creationId xmlns:a16="http://schemas.microsoft.com/office/drawing/2014/main" id="{25902C05-A0B4-4859-962D-CDA3D3E32D42}"/>
              </a:ext>
            </a:extLst>
          </p:cNvPr>
          <p:cNvSpPr>
            <a:spLocks noGrp="1" noRot="1" noChangeAspect="1" noTextEdit="1"/>
          </p:cNvSpPr>
          <p:nvPr>
            <p:ph type="sldImg"/>
          </p:nvPr>
        </p:nvSpPr>
        <p:spPr>
          <a:ln/>
        </p:spPr>
      </p:sp>
      <p:sp>
        <p:nvSpPr>
          <p:cNvPr id="308227" name="Notes Placeholder 2">
            <a:extLst>
              <a:ext uri="{FF2B5EF4-FFF2-40B4-BE49-F238E27FC236}">
                <a16:creationId xmlns:a16="http://schemas.microsoft.com/office/drawing/2014/main" id="{1B35F58D-CECE-4D87-883E-AEEC7F2D34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8228" name="Slide Number Placeholder 3">
            <a:extLst>
              <a:ext uri="{FF2B5EF4-FFF2-40B4-BE49-F238E27FC236}">
                <a16:creationId xmlns:a16="http://schemas.microsoft.com/office/drawing/2014/main" id="{9B3EB8F4-2180-4245-8B4C-04AD5D8B91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664A8B0-3F31-4205-82C6-0CD7C1F91D2D}" type="slidenum">
              <a:rPr lang="en-GB" altLang="en-US" b="0"/>
              <a:pPr eaLnBrk="1" hangingPunct="1"/>
              <a:t>94</a:t>
            </a:fld>
            <a:endParaRPr lang="en-GB" altLang="en-US" b="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a:extLst>
              <a:ext uri="{FF2B5EF4-FFF2-40B4-BE49-F238E27FC236}">
                <a16:creationId xmlns:a16="http://schemas.microsoft.com/office/drawing/2014/main" id="{A3F0986F-D91A-4638-A76D-07F54ED2FCE0}"/>
              </a:ext>
            </a:extLst>
          </p:cNvPr>
          <p:cNvSpPr>
            <a:spLocks noGrp="1" noRot="1" noChangeAspect="1" noTextEdit="1"/>
          </p:cNvSpPr>
          <p:nvPr>
            <p:ph type="sldImg"/>
          </p:nvPr>
        </p:nvSpPr>
        <p:spPr>
          <a:ln/>
        </p:spPr>
      </p:sp>
      <p:sp>
        <p:nvSpPr>
          <p:cNvPr id="309251" name="Notes Placeholder 2">
            <a:extLst>
              <a:ext uri="{FF2B5EF4-FFF2-40B4-BE49-F238E27FC236}">
                <a16:creationId xmlns:a16="http://schemas.microsoft.com/office/drawing/2014/main" id="{BFB5AA74-FAD3-4798-A790-A84F8F0C74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9252" name="Slide Number Placeholder 3">
            <a:extLst>
              <a:ext uri="{FF2B5EF4-FFF2-40B4-BE49-F238E27FC236}">
                <a16:creationId xmlns:a16="http://schemas.microsoft.com/office/drawing/2014/main" id="{490C8113-FFBE-4C3A-87B7-5064DE0492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516923C-CEB2-4244-8BC1-729B6DACF194}" type="slidenum">
              <a:rPr lang="en-GB" altLang="en-US" b="0"/>
              <a:pPr eaLnBrk="1" hangingPunct="1"/>
              <a:t>95</a:t>
            </a:fld>
            <a:endParaRPr lang="en-GB" altLang="en-US" b="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9C5DB6B7-3BF6-42FB-95D0-206D6E47F3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D39E0FF-F3A2-4176-B56C-C6C5B9548EFA}" type="slidenum">
              <a:rPr lang="en-GB" altLang="en-US" b="0"/>
              <a:pPr eaLnBrk="1" hangingPunct="1"/>
              <a:t>96</a:t>
            </a:fld>
            <a:endParaRPr lang="en-GB" altLang="en-US" b="0"/>
          </a:p>
        </p:txBody>
      </p:sp>
      <p:sp>
        <p:nvSpPr>
          <p:cNvPr id="310275" name="Rectangle 2">
            <a:extLst>
              <a:ext uri="{FF2B5EF4-FFF2-40B4-BE49-F238E27FC236}">
                <a16:creationId xmlns:a16="http://schemas.microsoft.com/office/drawing/2014/main" id="{CA3396EB-7160-4208-9F55-481AFDF12244}"/>
              </a:ext>
            </a:extLst>
          </p:cNvPr>
          <p:cNvSpPr>
            <a:spLocks noGrp="1" noRot="1" noChangeAspect="1" noChangeArrowheads="1" noTextEdit="1"/>
          </p:cNvSpPr>
          <p:nvPr>
            <p:ph type="sldImg"/>
          </p:nvPr>
        </p:nvSpPr>
        <p:spPr>
          <a:ln/>
        </p:spPr>
      </p:sp>
      <p:sp>
        <p:nvSpPr>
          <p:cNvPr id="310276" name="Rectangle 3">
            <a:extLst>
              <a:ext uri="{FF2B5EF4-FFF2-40B4-BE49-F238E27FC236}">
                <a16:creationId xmlns:a16="http://schemas.microsoft.com/office/drawing/2014/main" id="{28537396-C079-4319-871C-78C9A35D16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a:extLst>
              <a:ext uri="{FF2B5EF4-FFF2-40B4-BE49-F238E27FC236}">
                <a16:creationId xmlns:a16="http://schemas.microsoft.com/office/drawing/2014/main" id="{A6F35A37-C711-4C25-A5C0-5D9324CD94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D731C08-263C-48F3-8E2F-300543596EED}" type="slidenum">
              <a:rPr lang="en-GB" altLang="en-US" b="0"/>
              <a:pPr eaLnBrk="1" hangingPunct="1"/>
              <a:t>97</a:t>
            </a:fld>
            <a:endParaRPr lang="en-GB" altLang="en-US" b="0"/>
          </a:p>
        </p:txBody>
      </p:sp>
      <p:sp>
        <p:nvSpPr>
          <p:cNvPr id="311299" name="Rectangle 2">
            <a:extLst>
              <a:ext uri="{FF2B5EF4-FFF2-40B4-BE49-F238E27FC236}">
                <a16:creationId xmlns:a16="http://schemas.microsoft.com/office/drawing/2014/main" id="{59F3E053-9AC8-40D3-898E-7ABA6ED64943}"/>
              </a:ext>
            </a:extLst>
          </p:cNvPr>
          <p:cNvSpPr>
            <a:spLocks noGrp="1" noRot="1" noChangeAspect="1" noChangeArrowheads="1" noTextEdit="1"/>
          </p:cNvSpPr>
          <p:nvPr>
            <p:ph type="sldImg"/>
          </p:nvPr>
        </p:nvSpPr>
        <p:spPr>
          <a:ln/>
        </p:spPr>
      </p:sp>
      <p:sp>
        <p:nvSpPr>
          <p:cNvPr id="311300" name="Rectangle 3">
            <a:extLst>
              <a:ext uri="{FF2B5EF4-FFF2-40B4-BE49-F238E27FC236}">
                <a16:creationId xmlns:a16="http://schemas.microsoft.com/office/drawing/2014/main" id="{E7E86829-722A-40DD-9E2D-8A7CA6D927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a:extLst>
              <a:ext uri="{FF2B5EF4-FFF2-40B4-BE49-F238E27FC236}">
                <a16:creationId xmlns:a16="http://schemas.microsoft.com/office/drawing/2014/main" id="{A4D22BE8-7EA0-41BD-BE6A-FD3403C33A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5D3D7EC-5E10-40BD-BF49-749F37D4B43C}" type="slidenum">
              <a:rPr lang="en-GB" altLang="en-US" b="0"/>
              <a:pPr eaLnBrk="1" hangingPunct="1"/>
              <a:t>98</a:t>
            </a:fld>
            <a:endParaRPr lang="en-GB" altLang="en-US" b="0"/>
          </a:p>
        </p:txBody>
      </p:sp>
      <p:sp>
        <p:nvSpPr>
          <p:cNvPr id="312323" name="Rectangle 2">
            <a:extLst>
              <a:ext uri="{FF2B5EF4-FFF2-40B4-BE49-F238E27FC236}">
                <a16:creationId xmlns:a16="http://schemas.microsoft.com/office/drawing/2014/main" id="{C2C1D75C-82A5-4192-A869-401816713966}"/>
              </a:ext>
            </a:extLst>
          </p:cNvPr>
          <p:cNvSpPr>
            <a:spLocks noGrp="1" noRot="1" noChangeAspect="1" noChangeArrowheads="1" noTextEdit="1"/>
          </p:cNvSpPr>
          <p:nvPr>
            <p:ph type="sldImg"/>
          </p:nvPr>
        </p:nvSpPr>
        <p:spPr>
          <a:ln/>
        </p:spPr>
      </p:sp>
      <p:sp>
        <p:nvSpPr>
          <p:cNvPr id="312324" name="Rectangle 3">
            <a:extLst>
              <a:ext uri="{FF2B5EF4-FFF2-40B4-BE49-F238E27FC236}">
                <a16:creationId xmlns:a16="http://schemas.microsoft.com/office/drawing/2014/main" id="{ED8E8B87-1C17-4AE8-B584-7FF5F0239E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a:extLst>
              <a:ext uri="{FF2B5EF4-FFF2-40B4-BE49-F238E27FC236}">
                <a16:creationId xmlns:a16="http://schemas.microsoft.com/office/drawing/2014/main" id="{75286022-1BA2-4376-948F-32E02058C073}"/>
              </a:ext>
            </a:extLst>
          </p:cNvPr>
          <p:cNvSpPr>
            <a:spLocks noGrp="1" noRot="1" noChangeAspect="1" noTextEdit="1"/>
          </p:cNvSpPr>
          <p:nvPr>
            <p:ph type="sldImg"/>
          </p:nvPr>
        </p:nvSpPr>
        <p:spPr>
          <a:ln/>
        </p:spPr>
      </p:sp>
      <p:sp>
        <p:nvSpPr>
          <p:cNvPr id="313347" name="Notes Placeholder 2">
            <a:extLst>
              <a:ext uri="{FF2B5EF4-FFF2-40B4-BE49-F238E27FC236}">
                <a16:creationId xmlns:a16="http://schemas.microsoft.com/office/drawing/2014/main" id="{DCF5E2A2-9F50-4E5B-8FFD-EB8E346C63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3348" name="Slide Number Placeholder 3">
            <a:extLst>
              <a:ext uri="{FF2B5EF4-FFF2-40B4-BE49-F238E27FC236}">
                <a16:creationId xmlns:a16="http://schemas.microsoft.com/office/drawing/2014/main" id="{A70A5E2A-4897-4047-B7D9-9585EAD376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3FE2CF3-7577-4A00-BE38-7584262283A9}" type="slidenum">
              <a:rPr lang="en-GB" altLang="en-US" b="0"/>
              <a:pPr eaLnBrk="1" hangingPunct="1"/>
              <a:t>99</a:t>
            </a:fld>
            <a:endParaRPr lang="en-GB" altLang="en-US"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5F4C1CE-3AA5-422F-A2D7-82212E2EC255}"/>
              </a:ext>
            </a:extLst>
          </p:cNvPr>
          <p:cNvGrpSpPr>
            <a:grpSpLocks/>
          </p:cNvGrpSpPr>
          <p:nvPr/>
        </p:nvGrpSpPr>
        <p:grpSpPr bwMode="auto">
          <a:xfrm>
            <a:off x="-6350" y="20638"/>
            <a:ext cx="9144000" cy="6858000"/>
            <a:chOff x="0" y="0"/>
            <a:chExt cx="5760" cy="4320"/>
          </a:xfrm>
        </p:grpSpPr>
        <p:sp>
          <p:nvSpPr>
            <p:cNvPr id="5" name="Freeform 3">
              <a:extLst>
                <a:ext uri="{FF2B5EF4-FFF2-40B4-BE49-F238E27FC236}">
                  <a16:creationId xmlns:a16="http://schemas.microsoft.com/office/drawing/2014/main" id="{4A9ECD11-7181-418A-9360-1ACAB87BEA4C}"/>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6" name="Freeform 4">
              <a:extLst>
                <a:ext uri="{FF2B5EF4-FFF2-40B4-BE49-F238E27FC236}">
                  <a16:creationId xmlns:a16="http://schemas.microsoft.com/office/drawing/2014/main" id="{A90B6552-3C10-4BDF-9E93-0E19EEA18D5E}"/>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sp>
        <p:nvSpPr>
          <p:cNvPr id="7" name="Freeform 5">
            <a:extLst>
              <a:ext uri="{FF2B5EF4-FFF2-40B4-BE49-F238E27FC236}">
                <a16:creationId xmlns:a16="http://schemas.microsoft.com/office/drawing/2014/main" id="{E13CD21C-5617-47F8-8021-5C26FDF6C19D}"/>
              </a:ext>
            </a:extLst>
          </p:cNvPr>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nvGrpSpPr>
          <p:cNvPr id="8" name="Group 6">
            <a:extLst>
              <a:ext uri="{FF2B5EF4-FFF2-40B4-BE49-F238E27FC236}">
                <a16:creationId xmlns:a16="http://schemas.microsoft.com/office/drawing/2014/main" id="{7BAA3380-0191-49EC-88A9-1B42C77C9CE0}"/>
              </a:ext>
            </a:extLst>
          </p:cNvPr>
          <p:cNvGrpSpPr>
            <a:grpSpLocks/>
          </p:cNvGrpSpPr>
          <p:nvPr/>
        </p:nvGrpSpPr>
        <p:grpSpPr bwMode="auto">
          <a:xfrm>
            <a:off x="-1588" y="6034088"/>
            <a:ext cx="7845426" cy="850900"/>
            <a:chOff x="0" y="3792"/>
            <a:chExt cx="4942" cy="536"/>
          </a:xfrm>
        </p:grpSpPr>
        <p:sp>
          <p:nvSpPr>
            <p:cNvPr id="9" name="Freeform 7">
              <a:extLst>
                <a:ext uri="{FF2B5EF4-FFF2-40B4-BE49-F238E27FC236}">
                  <a16:creationId xmlns:a16="http://schemas.microsoft.com/office/drawing/2014/main" id="{671DC7D1-1B36-4E76-8E2C-42829BCA0D7B}"/>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nvGrpSpPr>
            <p:cNvPr id="10" name="Group 8">
              <a:extLst>
                <a:ext uri="{FF2B5EF4-FFF2-40B4-BE49-F238E27FC236}">
                  <a16:creationId xmlns:a16="http://schemas.microsoft.com/office/drawing/2014/main" id="{1BDEFA65-3488-49AB-A210-23E2D02C63A8}"/>
                </a:ext>
              </a:extLst>
            </p:cNvPr>
            <p:cNvGrpSpPr>
              <a:grpSpLocks/>
            </p:cNvGrpSpPr>
            <p:nvPr userDrawn="1"/>
          </p:nvGrpSpPr>
          <p:grpSpPr bwMode="auto">
            <a:xfrm>
              <a:off x="2486" y="3792"/>
              <a:ext cx="2456" cy="536"/>
              <a:chOff x="2486" y="3792"/>
              <a:chExt cx="2456" cy="536"/>
            </a:xfrm>
          </p:grpSpPr>
          <p:sp>
            <p:nvSpPr>
              <p:cNvPr id="12" name="Freeform 9">
                <a:extLst>
                  <a:ext uri="{FF2B5EF4-FFF2-40B4-BE49-F238E27FC236}">
                    <a16:creationId xmlns:a16="http://schemas.microsoft.com/office/drawing/2014/main" id="{CFEF9F37-39A0-4956-AFC0-4C34C2CDA7A2}"/>
                  </a:ext>
                </a:extLst>
              </p:cNvPr>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3" name="Freeform 10">
                <a:extLst>
                  <a:ext uri="{FF2B5EF4-FFF2-40B4-BE49-F238E27FC236}">
                    <a16:creationId xmlns:a16="http://schemas.microsoft.com/office/drawing/2014/main" id="{E82E1B50-3B96-4DAC-876B-13A04AC5C2D0}"/>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4" name="Freeform 11">
                <a:extLst>
                  <a:ext uri="{FF2B5EF4-FFF2-40B4-BE49-F238E27FC236}">
                    <a16:creationId xmlns:a16="http://schemas.microsoft.com/office/drawing/2014/main" id="{5D8981E8-49D2-4C84-89D9-C52AD18208AE}"/>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5" name="Freeform 12">
                <a:extLst>
                  <a:ext uri="{FF2B5EF4-FFF2-40B4-BE49-F238E27FC236}">
                    <a16:creationId xmlns:a16="http://schemas.microsoft.com/office/drawing/2014/main" id="{BA5D9B8C-EAD0-47D0-AF50-905209AF9C22}"/>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6" name="Freeform 13">
                <a:extLst>
                  <a:ext uri="{FF2B5EF4-FFF2-40B4-BE49-F238E27FC236}">
                    <a16:creationId xmlns:a16="http://schemas.microsoft.com/office/drawing/2014/main" id="{47F8D7A1-F1B7-459A-A2CF-9522EB472800}"/>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sp>
          <p:nvSpPr>
            <p:cNvPr id="11" name="Freeform 14">
              <a:extLst>
                <a:ext uri="{FF2B5EF4-FFF2-40B4-BE49-F238E27FC236}">
                  <a16:creationId xmlns:a16="http://schemas.microsoft.com/office/drawing/2014/main" id="{34333E07-D973-4826-BC9F-57A1117067B8}"/>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grpSp>
        <p:nvGrpSpPr>
          <p:cNvPr id="17" name="Group 15">
            <a:extLst>
              <a:ext uri="{FF2B5EF4-FFF2-40B4-BE49-F238E27FC236}">
                <a16:creationId xmlns:a16="http://schemas.microsoft.com/office/drawing/2014/main" id="{A5706E11-0D2F-42C9-B70A-30FB73E302BF}"/>
              </a:ext>
            </a:extLst>
          </p:cNvPr>
          <p:cNvGrpSpPr>
            <a:grpSpLocks/>
          </p:cNvGrpSpPr>
          <p:nvPr/>
        </p:nvGrpSpPr>
        <p:grpSpPr bwMode="auto">
          <a:xfrm>
            <a:off x="627063" y="6021388"/>
            <a:ext cx="5684837" cy="849312"/>
            <a:chOff x="395" y="3793"/>
            <a:chExt cx="3581" cy="535"/>
          </a:xfrm>
        </p:grpSpPr>
        <p:sp>
          <p:nvSpPr>
            <p:cNvPr id="18" name="Freeform 16">
              <a:extLst>
                <a:ext uri="{FF2B5EF4-FFF2-40B4-BE49-F238E27FC236}">
                  <a16:creationId xmlns:a16="http://schemas.microsoft.com/office/drawing/2014/main" id="{1A615CBC-2DA0-4979-8EBB-019DF8A4FA5B}"/>
                </a:ext>
              </a:extLst>
            </p:cNvPr>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9" name="Freeform 17">
              <a:extLst>
                <a:ext uri="{FF2B5EF4-FFF2-40B4-BE49-F238E27FC236}">
                  <a16:creationId xmlns:a16="http://schemas.microsoft.com/office/drawing/2014/main" id="{418DB3B3-8402-4BD6-9841-23338498ABB8}"/>
                </a:ext>
              </a:extLst>
            </p:cNvPr>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20" name="Freeform 18">
              <a:extLst>
                <a:ext uri="{FF2B5EF4-FFF2-40B4-BE49-F238E27FC236}">
                  <a16:creationId xmlns:a16="http://schemas.microsoft.com/office/drawing/2014/main" id="{50FC6862-531F-4BA9-9997-60CCC038AA8E}"/>
                </a:ext>
              </a:extLst>
            </p:cNvPr>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21" name="Freeform 19">
              <a:extLst>
                <a:ext uri="{FF2B5EF4-FFF2-40B4-BE49-F238E27FC236}">
                  <a16:creationId xmlns:a16="http://schemas.microsoft.com/office/drawing/2014/main" id="{B5448792-41A1-4292-B383-E53DF9C643A0}"/>
                </a:ext>
              </a:extLst>
            </p:cNvPr>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22" name="Freeform 20">
              <a:extLst>
                <a:ext uri="{FF2B5EF4-FFF2-40B4-BE49-F238E27FC236}">
                  <a16:creationId xmlns:a16="http://schemas.microsoft.com/office/drawing/2014/main" id="{1C2DC2C1-EF92-4DD7-99AB-D3A45DC6FAF7}"/>
                </a:ext>
              </a:extLst>
            </p:cNvPr>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23" name="Freeform 21">
              <a:extLst>
                <a:ext uri="{FF2B5EF4-FFF2-40B4-BE49-F238E27FC236}">
                  <a16:creationId xmlns:a16="http://schemas.microsoft.com/office/drawing/2014/main" id="{7190DB7F-F6BC-460B-A6D6-47E4957D424D}"/>
                </a:ext>
              </a:extLst>
            </p:cNvPr>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sp>
        <p:nvSpPr>
          <p:cNvPr id="12310" name="Rectangle 22"/>
          <p:cNvSpPr>
            <a:spLocks noGrp="1" noChangeArrowheads="1"/>
          </p:cNvSpPr>
          <p:nvPr>
            <p:ph type="ctrTitle" sz="quarter"/>
          </p:nvPr>
        </p:nvSpPr>
        <p:spPr>
          <a:xfrm>
            <a:off x="457200" y="1447800"/>
            <a:ext cx="8229600" cy="1736725"/>
          </a:xfrm>
        </p:spPr>
        <p:txBody>
          <a:bodyPr/>
          <a:lstStyle>
            <a:lvl1pPr>
              <a:defRPr sz="5400"/>
            </a:lvl1pPr>
          </a:lstStyle>
          <a:p>
            <a:r>
              <a:rPr lang="en-GB"/>
              <a:t>Click to edit Master title style</a:t>
            </a:r>
          </a:p>
        </p:txBody>
      </p:sp>
      <p:sp>
        <p:nvSpPr>
          <p:cNvPr id="12311"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GB"/>
              <a:t>Click to edit Master subtitle style</a:t>
            </a:r>
          </a:p>
        </p:txBody>
      </p:sp>
      <p:sp>
        <p:nvSpPr>
          <p:cNvPr id="24" name="Rectangle 24">
            <a:extLst>
              <a:ext uri="{FF2B5EF4-FFF2-40B4-BE49-F238E27FC236}">
                <a16:creationId xmlns:a16="http://schemas.microsoft.com/office/drawing/2014/main" id="{A48FBF4C-39D1-4179-8412-E2FE529FC2B5}"/>
              </a:ext>
            </a:extLst>
          </p:cNvPr>
          <p:cNvSpPr>
            <a:spLocks noGrp="1" noChangeArrowheads="1"/>
          </p:cNvSpPr>
          <p:nvPr>
            <p:ph type="dt" sz="quarter" idx="10"/>
          </p:nvPr>
        </p:nvSpPr>
        <p:spPr/>
        <p:txBody>
          <a:bodyPr/>
          <a:lstStyle>
            <a:lvl1pPr>
              <a:defRPr/>
            </a:lvl1pPr>
          </a:lstStyle>
          <a:p>
            <a:pPr>
              <a:defRPr/>
            </a:pPr>
            <a:endParaRPr lang="en-GB"/>
          </a:p>
        </p:txBody>
      </p:sp>
      <p:sp>
        <p:nvSpPr>
          <p:cNvPr id="25" name="Rectangle 25">
            <a:extLst>
              <a:ext uri="{FF2B5EF4-FFF2-40B4-BE49-F238E27FC236}">
                <a16:creationId xmlns:a16="http://schemas.microsoft.com/office/drawing/2014/main" id="{9C0879FE-7617-454B-9D10-88969642CF97}"/>
              </a:ext>
            </a:extLst>
          </p:cNvPr>
          <p:cNvSpPr>
            <a:spLocks noGrp="1" noChangeArrowheads="1"/>
          </p:cNvSpPr>
          <p:nvPr>
            <p:ph type="sldNum" sz="quarter" idx="11"/>
          </p:nvPr>
        </p:nvSpPr>
        <p:spPr/>
        <p:txBody>
          <a:bodyPr/>
          <a:lstStyle>
            <a:lvl1pPr>
              <a:defRPr/>
            </a:lvl1pPr>
          </a:lstStyle>
          <a:p>
            <a:fld id="{E13E8500-915A-4628-8056-156AD8F3BE3C}" type="slidenum">
              <a:rPr lang="en-GB" altLang="en-US"/>
              <a:pPr/>
              <a:t>‹#›</a:t>
            </a:fld>
            <a:endParaRPr lang="en-GB" altLang="en-US"/>
          </a:p>
        </p:txBody>
      </p:sp>
      <p:sp>
        <p:nvSpPr>
          <p:cNvPr id="26" name="Rectangle 26">
            <a:extLst>
              <a:ext uri="{FF2B5EF4-FFF2-40B4-BE49-F238E27FC236}">
                <a16:creationId xmlns:a16="http://schemas.microsoft.com/office/drawing/2014/main" id="{B02AD13F-A4BA-4820-BE56-4B08A85CDE63}"/>
              </a:ext>
            </a:extLst>
          </p:cNvPr>
          <p:cNvSpPr>
            <a:spLocks noGrp="1" noChangeArrowheads="1"/>
          </p:cNvSpPr>
          <p:nvPr>
            <p:ph type="ftr"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410507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C6491AE6-7587-4C33-A16A-DA8E8615005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774F354D-DD88-4BA6-A46B-E590510C705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42FC3CA8-1CF4-47DE-84D9-86A96FFF4960}"/>
              </a:ext>
            </a:extLst>
          </p:cNvPr>
          <p:cNvSpPr>
            <a:spLocks noGrp="1" noChangeArrowheads="1"/>
          </p:cNvSpPr>
          <p:nvPr>
            <p:ph type="sldNum" sz="quarter" idx="12"/>
          </p:nvPr>
        </p:nvSpPr>
        <p:spPr>
          <a:ln/>
        </p:spPr>
        <p:txBody>
          <a:bodyPr/>
          <a:lstStyle>
            <a:lvl1pPr>
              <a:defRPr/>
            </a:lvl1pPr>
          </a:lstStyle>
          <a:p>
            <a:fld id="{8D4BC6FB-74CD-4131-AE56-562F8EFA67AA}" type="slidenum">
              <a:rPr lang="en-GB" altLang="en-US"/>
              <a:pPr/>
              <a:t>‹#›</a:t>
            </a:fld>
            <a:endParaRPr lang="en-GB" altLang="en-US"/>
          </a:p>
        </p:txBody>
      </p:sp>
    </p:spTree>
    <p:extLst>
      <p:ext uri="{BB962C8B-B14F-4D97-AF65-F5344CB8AC3E}">
        <p14:creationId xmlns:p14="http://schemas.microsoft.com/office/powerpoint/2010/main" val="298486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78AB5522-CEC1-4C02-979F-7EC63BB04A5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7791883F-1C89-4035-858F-2FD9E7B5E7B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4C1C4283-07C6-4673-8E48-31A4326038D6}"/>
              </a:ext>
            </a:extLst>
          </p:cNvPr>
          <p:cNvSpPr>
            <a:spLocks noGrp="1" noChangeArrowheads="1"/>
          </p:cNvSpPr>
          <p:nvPr>
            <p:ph type="sldNum" sz="quarter" idx="12"/>
          </p:nvPr>
        </p:nvSpPr>
        <p:spPr>
          <a:ln/>
        </p:spPr>
        <p:txBody>
          <a:bodyPr/>
          <a:lstStyle>
            <a:lvl1pPr>
              <a:defRPr/>
            </a:lvl1pPr>
          </a:lstStyle>
          <a:p>
            <a:fld id="{B5B1BB63-E169-4832-87A0-31C7790457F0}" type="slidenum">
              <a:rPr lang="en-GB" altLang="en-US"/>
              <a:pPr/>
              <a:t>‹#›</a:t>
            </a:fld>
            <a:endParaRPr lang="en-GB" altLang="en-US"/>
          </a:p>
        </p:txBody>
      </p:sp>
    </p:spTree>
    <p:extLst>
      <p:ext uri="{BB962C8B-B14F-4D97-AF65-F5344CB8AC3E}">
        <p14:creationId xmlns:p14="http://schemas.microsoft.com/office/powerpoint/2010/main" val="4226267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820E3EF2-3E85-4743-8E7A-C4623770DCA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1D14C3F0-25BE-4E4D-984A-8A57431D93D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AE1EAB5D-A611-43E7-8FF1-3330EBC0623B}"/>
              </a:ext>
            </a:extLst>
          </p:cNvPr>
          <p:cNvSpPr>
            <a:spLocks noGrp="1" noChangeArrowheads="1"/>
          </p:cNvSpPr>
          <p:nvPr>
            <p:ph type="sldNum" sz="quarter" idx="12"/>
          </p:nvPr>
        </p:nvSpPr>
        <p:spPr>
          <a:ln/>
        </p:spPr>
        <p:txBody>
          <a:bodyPr/>
          <a:lstStyle>
            <a:lvl1pPr>
              <a:defRPr/>
            </a:lvl1pPr>
          </a:lstStyle>
          <a:p>
            <a:fld id="{2497BEE7-3564-4213-939B-72E367CFF65B}" type="slidenum">
              <a:rPr lang="en-GB" altLang="en-US"/>
              <a:pPr/>
              <a:t>‹#›</a:t>
            </a:fld>
            <a:endParaRPr lang="en-GB" altLang="en-US"/>
          </a:p>
        </p:txBody>
      </p:sp>
    </p:spTree>
    <p:extLst>
      <p:ext uri="{BB962C8B-B14F-4D97-AF65-F5344CB8AC3E}">
        <p14:creationId xmlns:p14="http://schemas.microsoft.com/office/powerpoint/2010/main" val="411676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24">
            <a:extLst>
              <a:ext uri="{FF2B5EF4-FFF2-40B4-BE49-F238E27FC236}">
                <a16:creationId xmlns:a16="http://schemas.microsoft.com/office/drawing/2014/main" id="{86E24AD6-81D9-4AE4-B085-789BBD39BAA8}"/>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B73FC199-6771-45A5-86D2-F57F56FC3E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26">
            <a:extLst>
              <a:ext uri="{FF2B5EF4-FFF2-40B4-BE49-F238E27FC236}">
                <a16:creationId xmlns:a16="http://schemas.microsoft.com/office/drawing/2014/main" id="{6B594E4C-7490-4423-A899-175454EAE200}"/>
              </a:ext>
            </a:extLst>
          </p:cNvPr>
          <p:cNvSpPr>
            <a:spLocks noGrp="1" noChangeArrowheads="1"/>
          </p:cNvSpPr>
          <p:nvPr>
            <p:ph type="sldNum" sz="quarter" idx="12"/>
          </p:nvPr>
        </p:nvSpPr>
        <p:spPr>
          <a:ln/>
        </p:spPr>
        <p:txBody>
          <a:bodyPr/>
          <a:lstStyle>
            <a:lvl1pPr>
              <a:defRPr/>
            </a:lvl1pPr>
          </a:lstStyle>
          <a:p>
            <a:fld id="{476AB405-6F9B-4D6B-A5AE-2ED6BF3CEED8}" type="slidenum">
              <a:rPr lang="en-GB" altLang="en-US"/>
              <a:pPr/>
              <a:t>‹#›</a:t>
            </a:fld>
            <a:endParaRPr lang="en-GB" altLang="en-US"/>
          </a:p>
        </p:txBody>
      </p:sp>
    </p:spTree>
    <p:extLst>
      <p:ext uri="{BB962C8B-B14F-4D97-AF65-F5344CB8AC3E}">
        <p14:creationId xmlns:p14="http://schemas.microsoft.com/office/powerpoint/2010/main" val="3593703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111E5C88-8B70-4E2E-9646-6352568E828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F4D8C93C-071F-4E82-8379-9B90FED1922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7AEA53A0-AB05-47FA-AD5C-8191497D1822}"/>
              </a:ext>
            </a:extLst>
          </p:cNvPr>
          <p:cNvSpPr>
            <a:spLocks noGrp="1" noChangeArrowheads="1"/>
          </p:cNvSpPr>
          <p:nvPr>
            <p:ph type="sldNum" sz="quarter" idx="12"/>
          </p:nvPr>
        </p:nvSpPr>
        <p:spPr>
          <a:ln/>
        </p:spPr>
        <p:txBody>
          <a:bodyPr/>
          <a:lstStyle>
            <a:lvl1pPr>
              <a:defRPr/>
            </a:lvl1pPr>
          </a:lstStyle>
          <a:p>
            <a:fld id="{A34838AF-1822-4009-BE33-435B18452F55}" type="slidenum">
              <a:rPr lang="en-GB" altLang="en-US"/>
              <a:pPr/>
              <a:t>‹#›</a:t>
            </a:fld>
            <a:endParaRPr lang="en-GB" altLang="en-US"/>
          </a:p>
        </p:txBody>
      </p:sp>
    </p:spTree>
    <p:extLst>
      <p:ext uri="{BB962C8B-B14F-4D97-AF65-F5344CB8AC3E}">
        <p14:creationId xmlns:p14="http://schemas.microsoft.com/office/powerpoint/2010/main" val="2150092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a:extLst>
              <a:ext uri="{FF2B5EF4-FFF2-40B4-BE49-F238E27FC236}">
                <a16:creationId xmlns:a16="http://schemas.microsoft.com/office/drawing/2014/main" id="{2C782BFB-26DD-4579-83ED-21D80159B36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107DF979-2017-4EFE-ADD5-7A003A35FE6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237C3691-4805-4F7F-B78C-C6F3A08DEB21}"/>
              </a:ext>
            </a:extLst>
          </p:cNvPr>
          <p:cNvSpPr>
            <a:spLocks noGrp="1" noChangeArrowheads="1"/>
          </p:cNvSpPr>
          <p:nvPr>
            <p:ph type="sldNum" sz="quarter" idx="12"/>
          </p:nvPr>
        </p:nvSpPr>
        <p:spPr>
          <a:ln/>
        </p:spPr>
        <p:txBody>
          <a:bodyPr/>
          <a:lstStyle>
            <a:lvl1pPr>
              <a:defRPr/>
            </a:lvl1pPr>
          </a:lstStyle>
          <a:p>
            <a:fld id="{C7762199-A0DC-4133-A614-D5A61132390D}" type="slidenum">
              <a:rPr lang="en-GB" altLang="en-US"/>
              <a:pPr/>
              <a:t>‹#›</a:t>
            </a:fld>
            <a:endParaRPr lang="en-GB" altLang="en-US"/>
          </a:p>
        </p:txBody>
      </p:sp>
    </p:spTree>
    <p:extLst>
      <p:ext uri="{BB962C8B-B14F-4D97-AF65-F5344CB8AC3E}">
        <p14:creationId xmlns:p14="http://schemas.microsoft.com/office/powerpoint/2010/main" val="325622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F6D33E4A-17B7-4528-8ADF-F530110E644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0A36FFA4-42A4-4A77-84E3-7375D88AEEB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51C107C7-5130-4F42-9033-189D7DC0D31D}"/>
              </a:ext>
            </a:extLst>
          </p:cNvPr>
          <p:cNvSpPr>
            <a:spLocks noGrp="1" noChangeArrowheads="1"/>
          </p:cNvSpPr>
          <p:nvPr>
            <p:ph type="sldNum" sz="quarter" idx="12"/>
          </p:nvPr>
        </p:nvSpPr>
        <p:spPr>
          <a:ln/>
        </p:spPr>
        <p:txBody>
          <a:bodyPr/>
          <a:lstStyle>
            <a:lvl1pPr>
              <a:defRPr/>
            </a:lvl1pPr>
          </a:lstStyle>
          <a:p>
            <a:fld id="{9834CF9C-56C3-4646-B561-D5A1B3F96C4F}" type="slidenum">
              <a:rPr lang="en-GB" altLang="en-US"/>
              <a:pPr/>
              <a:t>‹#›</a:t>
            </a:fld>
            <a:endParaRPr lang="en-GB" altLang="en-US"/>
          </a:p>
        </p:txBody>
      </p:sp>
    </p:spTree>
    <p:extLst>
      <p:ext uri="{BB962C8B-B14F-4D97-AF65-F5344CB8AC3E}">
        <p14:creationId xmlns:p14="http://schemas.microsoft.com/office/powerpoint/2010/main" val="2797703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4">
            <a:extLst>
              <a:ext uri="{FF2B5EF4-FFF2-40B4-BE49-F238E27FC236}">
                <a16:creationId xmlns:a16="http://schemas.microsoft.com/office/drawing/2014/main" id="{A899D314-1540-4086-A231-998D0659C7B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25">
            <a:extLst>
              <a:ext uri="{FF2B5EF4-FFF2-40B4-BE49-F238E27FC236}">
                <a16:creationId xmlns:a16="http://schemas.microsoft.com/office/drawing/2014/main" id="{AE86A899-482E-4CE8-8A6D-1A1BB1F66B3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26">
            <a:extLst>
              <a:ext uri="{FF2B5EF4-FFF2-40B4-BE49-F238E27FC236}">
                <a16:creationId xmlns:a16="http://schemas.microsoft.com/office/drawing/2014/main" id="{B6C83D7D-00C5-49E6-BCD1-D07E180E3758}"/>
              </a:ext>
            </a:extLst>
          </p:cNvPr>
          <p:cNvSpPr>
            <a:spLocks noGrp="1" noChangeArrowheads="1"/>
          </p:cNvSpPr>
          <p:nvPr>
            <p:ph type="sldNum" sz="quarter" idx="12"/>
          </p:nvPr>
        </p:nvSpPr>
        <p:spPr>
          <a:ln/>
        </p:spPr>
        <p:txBody>
          <a:bodyPr/>
          <a:lstStyle>
            <a:lvl1pPr>
              <a:defRPr/>
            </a:lvl1pPr>
          </a:lstStyle>
          <a:p>
            <a:fld id="{14D0393A-5B70-4F06-B798-D5178160306C}" type="slidenum">
              <a:rPr lang="en-GB" altLang="en-US"/>
              <a:pPr/>
              <a:t>‹#›</a:t>
            </a:fld>
            <a:endParaRPr lang="en-GB" altLang="en-US"/>
          </a:p>
        </p:txBody>
      </p:sp>
    </p:spTree>
    <p:extLst>
      <p:ext uri="{BB962C8B-B14F-4D97-AF65-F5344CB8AC3E}">
        <p14:creationId xmlns:p14="http://schemas.microsoft.com/office/powerpoint/2010/main" val="2834472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4">
            <a:extLst>
              <a:ext uri="{FF2B5EF4-FFF2-40B4-BE49-F238E27FC236}">
                <a16:creationId xmlns:a16="http://schemas.microsoft.com/office/drawing/2014/main" id="{C86D1505-A07E-49D3-A7F4-24B57F2B4F2E}"/>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25">
            <a:extLst>
              <a:ext uri="{FF2B5EF4-FFF2-40B4-BE49-F238E27FC236}">
                <a16:creationId xmlns:a16="http://schemas.microsoft.com/office/drawing/2014/main" id="{FF0C826D-ECB4-428F-908B-8532A53097C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26">
            <a:extLst>
              <a:ext uri="{FF2B5EF4-FFF2-40B4-BE49-F238E27FC236}">
                <a16:creationId xmlns:a16="http://schemas.microsoft.com/office/drawing/2014/main" id="{7988CF2D-A41B-4D3D-A104-8CDBE8AD9F73}"/>
              </a:ext>
            </a:extLst>
          </p:cNvPr>
          <p:cNvSpPr>
            <a:spLocks noGrp="1" noChangeArrowheads="1"/>
          </p:cNvSpPr>
          <p:nvPr>
            <p:ph type="sldNum" sz="quarter" idx="12"/>
          </p:nvPr>
        </p:nvSpPr>
        <p:spPr>
          <a:ln/>
        </p:spPr>
        <p:txBody>
          <a:bodyPr/>
          <a:lstStyle>
            <a:lvl1pPr>
              <a:defRPr/>
            </a:lvl1pPr>
          </a:lstStyle>
          <a:p>
            <a:fld id="{9E6B9EDB-6C7C-4F0E-A149-27E503DC11A1}" type="slidenum">
              <a:rPr lang="en-GB" altLang="en-US"/>
              <a:pPr/>
              <a:t>‹#›</a:t>
            </a:fld>
            <a:endParaRPr lang="en-GB" altLang="en-US"/>
          </a:p>
        </p:txBody>
      </p:sp>
    </p:spTree>
    <p:extLst>
      <p:ext uri="{BB962C8B-B14F-4D97-AF65-F5344CB8AC3E}">
        <p14:creationId xmlns:p14="http://schemas.microsoft.com/office/powerpoint/2010/main" val="714807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A8486EA6-0B7C-4600-8DCA-56B9E3A014B6}"/>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25">
            <a:extLst>
              <a:ext uri="{FF2B5EF4-FFF2-40B4-BE49-F238E27FC236}">
                <a16:creationId xmlns:a16="http://schemas.microsoft.com/office/drawing/2014/main" id="{07333B29-B7D9-4834-9414-E41749A785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26">
            <a:extLst>
              <a:ext uri="{FF2B5EF4-FFF2-40B4-BE49-F238E27FC236}">
                <a16:creationId xmlns:a16="http://schemas.microsoft.com/office/drawing/2014/main" id="{043194F5-CC3C-499F-93FB-9B171EE99D1D}"/>
              </a:ext>
            </a:extLst>
          </p:cNvPr>
          <p:cNvSpPr>
            <a:spLocks noGrp="1" noChangeArrowheads="1"/>
          </p:cNvSpPr>
          <p:nvPr>
            <p:ph type="sldNum" sz="quarter" idx="12"/>
          </p:nvPr>
        </p:nvSpPr>
        <p:spPr>
          <a:ln/>
        </p:spPr>
        <p:txBody>
          <a:bodyPr/>
          <a:lstStyle>
            <a:lvl1pPr>
              <a:defRPr/>
            </a:lvl1pPr>
          </a:lstStyle>
          <a:p>
            <a:fld id="{88203D2B-2411-448B-B25A-4F140D4CA00B}" type="slidenum">
              <a:rPr lang="en-GB" altLang="en-US"/>
              <a:pPr/>
              <a:t>‹#›</a:t>
            </a:fld>
            <a:endParaRPr lang="en-GB" altLang="en-US"/>
          </a:p>
        </p:txBody>
      </p:sp>
    </p:spTree>
    <p:extLst>
      <p:ext uri="{BB962C8B-B14F-4D97-AF65-F5344CB8AC3E}">
        <p14:creationId xmlns:p14="http://schemas.microsoft.com/office/powerpoint/2010/main" val="2413083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71BB0184-27D4-43EF-9FE0-54D9D7BABA8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BAB539A5-8DFB-491A-95B1-C900AADE280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2F6DA57A-0632-456B-A1F6-0883E998636A}"/>
              </a:ext>
            </a:extLst>
          </p:cNvPr>
          <p:cNvSpPr>
            <a:spLocks noGrp="1" noChangeArrowheads="1"/>
          </p:cNvSpPr>
          <p:nvPr>
            <p:ph type="sldNum" sz="quarter" idx="12"/>
          </p:nvPr>
        </p:nvSpPr>
        <p:spPr>
          <a:ln/>
        </p:spPr>
        <p:txBody>
          <a:bodyPr/>
          <a:lstStyle>
            <a:lvl1pPr>
              <a:defRPr/>
            </a:lvl1pPr>
          </a:lstStyle>
          <a:p>
            <a:fld id="{A75693B8-3D1A-48D8-97A5-E8C8238B3289}" type="slidenum">
              <a:rPr lang="en-GB" altLang="en-US"/>
              <a:pPr/>
              <a:t>‹#›</a:t>
            </a:fld>
            <a:endParaRPr lang="en-GB" altLang="en-US"/>
          </a:p>
        </p:txBody>
      </p:sp>
    </p:spTree>
    <p:extLst>
      <p:ext uri="{BB962C8B-B14F-4D97-AF65-F5344CB8AC3E}">
        <p14:creationId xmlns:p14="http://schemas.microsoft.com/office/powerpoint/2010/main" val="3114083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15EF1603-182D-4FEE-B451-1FB68D9EF68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06E6412F-9612-497D-87F9-FC612EB9C29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0AC3FC0A-7EA2-47D7-AB9F-B3845A056C70}"/>
              </a:ext>
            </a:extLst>
          </p:cNvPr>
          <p:cNvSpPr>
            <a:spLocks noGrp="1" noChangeArrowheads="1"/>
          </p:cNvSpPr>
          <p:nvPr>
            <p:ph type="sldNum" sz="quarter" idx="12"/>
          </p:nvPr>
        </p:nvSpPr>
        <p:spPr>
          <a:ln/>
        </p:spPr>
        <p:txBody>
          <a:bodyPr/>
          <a:lstStyle>
            <a:lvl1pPr>
              <a:defRPr/>
            </a:lvl1pPr>
          </a:lstStyle>
          <a:p>
            <a:fld id="{E50BD719-5C91-4ADD-AD77-68DEBE822F03}" type="slidenum">
              <a:rPr lang="en-GB" altLang="en-US"/>
              <a:pPr/>
              <a:t>‹#›</a:t>
            </a:fld>
            <a:endParaRPr lang="en-GB" altLang="en-US"/>
          </a:p>
        </p:txBody>
      </p:sp>
    </p:spTree>
    <p:extLst>
      <p:ext uri="{BB962C8B-B14F-4D97-AF65-F5344CB8AC3E}">
        <p14:creationId xmlns:p14="http://schemas.microsoft.com/office/powerpoint/2010/main" val="3312511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8C3A3A60-F9B9-4AA3-B107-97F733976B97}"/>
              </a:ext>
            </a:extLst>
          </p:cNvPr>
          <p:cNvGrpSpPr>
            <a:grpSpLocks/>
          </p:cNvGrpSpPr>
          <p:nvPr/>
        </p:nvGrpSpPr>
        <p:grpSpPr bwMode="auto">
          <a:xfrm>
            <a:off x="0" y="0"/>
            <a:ext cx="9144000" cy="6858000"/>
            <a:chOff x="0" y="0"/>
            <a:chExt cx="5760" cy="4320"/>
          </a:xfrm>
        </p:grpSpPr>
        <p:sp>
          <p:nvSpPr>
            <p:cNvPr id="11267" name="Freeform 3">
              <a:extLst>
                <a:ext uri="{FF2B5EF4-FFF2-40B4-BE49-F238E27FC236}">
                  <a16:creationId xmlns:a16="http://schemas.microsoft.com/office/drawing/2014/main" id="{2F411DC0-B911-4E17-8B6E-C2B561A47F07}"/>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1268" name="Freeform 4">
              <a:extLst>
                <a:ext uri="{FF2B5EF4-FFF2-40B4-BE49-F238E27FC236}">
                  <a16:creationId xmlns:a16="http://schemas.microsoft.com/office/drawing/2014/main" id="{AD360976-09C7-44E4-908C-D0DE320195DE}"/>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sp>
        <p:nvSpPr>
          <p:cNvPr id="11269" name="Freeform 5">
            <a:extLst>
              <a:ext uri="{FF2B5EF4-FFF2-40B4-BE49-F238E27FC236}">
                <a16:creationId xmlns:a16="http://schemas.microsoft.com/office/drawing/2014/main" id="{34AA0ED9-313E-4A96-9B25-C806BECA3E54}"/>
              </a:ext>
            </a:extLst>
          </p:cNvPr>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nvGrpSpPr>
          <p:cNvPr id="1028" name="Group 6">
            <a:extLst>
              <a:ext uri="{FF2B5EF4-FFF2-40B4-BE49-F238E27FC236}">
                <a16:creationId xmlns:a16="http://schemas.microsoft.com/office/drawing/2014/main" id="{507DD646-9C6C-4AB6-AC8F-CEF73953034F}"/>
              </a:ext>
            </a:extLst>
          </p:cNvPr>
          <p:cNvGrpSpPr>
            <a:grpSpLocks/>
          </p:cNvGrpSpPr>
          <p:nvPr/>
        </p:nvGrpSpPr>
        <p:grpSpPr bwMode="auto">
          <a:xfrm>
            <a:off x="0" y="6019800"/>
            <a:ext cx="7848600" cy="857250"/>
            <a:chOff x="0" y="3792"/>
            <a:chExt cx="4944" cy="540"/>
          </a:xfrm>
        </p:grpSpPr>
        <p:sp>
          <p:nvSpPr>
            <p:cNvPr id="11271" name="Freeform 7">
              <a:extLst>
                <a:ext uri="{FF2B5EF4-FFF2-40B4-BE49-F238E27FC236}">
                  <a16:creationId xmlns:a16="http://schemas.microsoft.com/office/drawing/2014/main" id="{DDA03015-6483-4A0B-8809-81B7FA959768}"/>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nvGrpSpPr>
            <p:cNvPr id="1042" name="Group 8">
              <a:extLst>
                <a:ext uri="{FF2B5EF4-FFF2-40B4-BE49-F238E27FC236}">
                  <a16:creationId xmlns:a16="http://schemas.microsoft.com/office/drawing/2014/main" id="{85F1015D-92AB-4813-866B-A5247C693B08}"/>
                </a:ext>
              </a:extLst>
            </p:cNvPr>
            <p:cNvGrpSpPr>
              <a:grpSpLocks/>
            </p:cNvGrpSpPr>
            <p:nvPr userDrawn="1"/>
          </p:nvGrpSpPr>
          <p:grpSpPr bwMode="auto">
            <a:xfrm>
              <a:off x="2486" y="3792"/>
              <a:ext cx="2458" cy="540"/>
              <a:chOff x="2486" y="3792"/>
              <a:chExt cx="2458" cy="540"/>
            </a:xfrm>
          </p:grpSpPr>
          <p:sp>
            <p:nvSpPr>
              <p:cNvPr id="11273" name="Freeform 9">
                <a:extLst>
                  <a:ext uri="{FF2B5EF4-FFF2-40B4-BE49-F238E27FC236}">
                    <a16:creationId xmlns:a16="http://schemas.microsoft.com/office/drawing/2014/main" id="{07C05918-D480-4E11-A22C-23E6CB07E037}"/>
                  </a:ext>
                </a:extLst>
              </p:cNvPr>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1274" name="Freeform 10">
                <a:extLst>
                  <a:ext uri="{FF2B5EF4-FFF2-40B4-BE49-F238E27FC236}">
                    <a16:creationId xmlns:a16="http://schemas.microsoft.com/office/drawing/2014/main" id="{6E678ED4-B170-41E5-97CF-48B958A6FE33}"/>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1275" name="Freeform 11">
                <a:extLst>
                  <a:ext uri="{FF2B5EF4-FFF2-40B4-BE49-F238E27FC236}">
                    <a16:creationId xmlns:a16="http://schemas.microsoft.com/office/drawing/2014/main" id="{0FF2F849-1360-413F-9B59-0F28F8C9C74C}"/>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1276" name="Freeform 12">
                <a:extLst>
                  <a:ext uri="{FF2B5EF4-FFF2-40B4-BE49-F238E27FC236}">
                    <a16:creationId xmlns:a16="http://schemas.microsoft.com/office/drawing/2014/main" id="{5186E61F-8EF6-41E3-BBD0-AC6AF83C3E93}"/>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1277" name="Freeform 13">
                <a:extLst>
                  <a:ext uri="{FF2B5EF4-FFF2-40B4-BE49-F238E27FC236}">
                    <a16:creationId xmlns:a16="http://schemas.microsoft.com/office/drawing/2014/main" id="{BEE0B224-49DE-42E1-BD5D-45119DC52EE3}"/>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sp>
          <p:nvSpPr>
            <p:cNvPr id="11278" name="Freeform 14">
              <a:extLst>
                <a:ext uri="{FF2B5EF4-FFF2-40B4-BE49-F238E27FC236}">
                  <a16:creationId xmlns:a16="http://schemas.microsoft.com/office/drawing/2014/main" id="{9CBAC3A3-1EEF-49B3-ACBC-B8D38FEAD29D}"/>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grpSp>
        <p:nvGrpSpPr>
          <p:cNvPr id="1029" name="Group 15">
            <a:extLst>
              <a:ext uri="{FF2B5EF4-FFF2-40B4-BE49-F238E27FC236}">
                <a16:creationId xmlns:a16="http://schemas.microsoft.com/office/drawing/2014/main" id="{BF0566D4-81DC-4CF2-8BF4-0F67F7041A6A}"/>
              </a:ext>
            </a:extLst>
          </p:cNvPr>
          <p:cNvGrpSpPr>
            <a:grpSpLocks/>
          </p:cNvGrpSpPr>
          <p:nvPr/>
        </p:nvGrpSpPr>
        <p:grpSpPr bwMode="auto">
          <a:xfrm>
            <a:off x="627063" y="6021388"/>
            <a:ext cx="5684837" cy="849312"/>
            <a:chOff x="395" y="3793"/>
            <a:chExt cx="3581" cy="535"/>
          </a:xfrm>
        </p:grpSpPr>
        <p:sp>
          <p:nvSpPr>
            <p:cNvPr id="11280" name="Freeform 16">
              <a:extLst>
                <a:ext uri="{FF2B5EF4-FFF2-40B4-BE49-F238E27FC236}">
                  <a16:creationId xmlns:a16="http://schemas.microsoft.com/office/drawing/2014/main" id="{99A3FAC4-4BFC-4286-B6B3-75D5F18DD0E2}"/>
                </a:ext>
              </a:extLst>
            </p:cNvPr>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1281" name="Freeform 17">
              <a:extLst>
                <a:ext uri="{FF2B5EF4-FFF2-40B4-BE49-F238E27FC236}">
                  <a16:creationId xmlns:a16="http://schemas.microsoft.com/office/drawing/2014/main" id="{363A65DF-7D00-46B2-A813-4E8FA6A43F60}"/>
                </a:ext>
              </a:extLst>
            </p:cNvPr>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1282" name="Freeform 18">
              <a:extLst>
                <a:ext uri="{FF2B5EF4-FFF2-40B4-BE49-F238E27FC236}">
                  <a16:creationId xmlns:a16="http://schemas.microsoft.com/office/drawing/2014/main" id="{9DA3F0EA-A289-4A07-820B-F30A7ACC918D}"/>
                </a:ext>
              </a:extLst>
            </p:cNvPr>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1283" name="Freeform 19">
              <a:extLst>
                <a:ext uri="{FF2B5EF4-FFF2-40B4-BE49-F238E27FC236}">
                  <a16:creationId xmlns:a16="http://schemas.microsoft.com/office/drawing/2014/main" id="{D353075C-5F32-49E3-A4E8-C71D210EFC23}"/>
                </a:ext>
              </a:extLst>
            </p:cNvPr>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1284" name="Freeform 20">
              <a:extLst>
                <a:ext uri="{FF2B5EF4-FFF2-40B4-BE49-F238E27FC236}">
                  <a16:creationId xmlns:a16="http://schemas.microsoft.com/office/drawing/2014/main" id="{0B4489EF-75D3-4DE4-8C90-5E7E727F16B1}"/>
                </a:ext>
              </a:extLst>
            </p:cNvPr>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11285" name="Freeform 21">
              <a:extLst>
                <a:ext uri="{FF2B5EF4-FFF2-40B4-BE49-F238E27FC236}">
                  <a16:creationId xmlns:a16="http://schemas.microsoft.com/office/drawing/2014/main" id="{B43D8917-4E5C-484D-BAF2-D8261A0DB120}"/>
                </a:ext>
              </a:extLst>
            </p:cNvPr>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sp>
        <p:nvSpPr>
          <p:cNvPr id="11286" name="Rectangle 22">
            <a:extLst>
              <a:ext uri="{FF2B5EF4-FFF2-40B4-BE49-F238E27FC236}">
                <a16:creationId xmlns:a16="http://schemas.microsoft.com/office/drawing/2014/main" id="{0FF83C14-D7D5-4E8C-AE83-8D7236CC2C5B}"/>
              </a:ext>
            </a:extLst>
          </p:cNvPr>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31" name="Rectangle 23">
            <a:extLst>
              <a:ext uri="{FF2B5EF4-FFF2-40B4-BE49-F238E27FC236}">
                <a16:creationId xmlns:a16="http://schemas.microsoft.com/office/drawing/2014/main" id="{AEBC1BF7-AD3C-4210-A494-094561F70C2F}"/>
              </a:ext>
            </a:extLst>
          </p:cNvPr>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88" name="Rectangle 24">
            <a:extLst>
              <a:ext uri="{FF2B5EF4-FFF2-40B4-BE49-F238E27FC236}">
                <a16:creationId xmlns:a16="http://schemas.microsoft.com/office/drawing/2014/main" id="{DAB77A62-E60C-4880-9CA2-E58BF4F79636}"/>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outerShdw blurRad="38100" dist="38100" dir="2700000" algn="tl">
                    <a:srgbClr val="000000"/>
                  </a:outerShdw>
                </a:effectLst>
                <a:latin typeface="Arial" charset="0"/>
                <a:cs typeface="Arial" charset="0"/>
              </a:defRPr>
            </a:lvl1pPr>
          </a:lstStyle>
          <a:p>
            <a:pPr>
              <a:defRPr/>
            </a:pPr>
            <a:endParaRPr lang="en-GB"/>
          </a:p>
        </p:txBody>
      </p:sp>
      <p:sp>
        <p:nvSpPr>
          <p:cNvPr id="11289" name="Rectangle 25">
            <a:extLst>
              <a:ext uri="{FF2B5EF4-FFF2-40B4-BE49-F238E27FC236}">
                <a16:creationId xmlns:a16="http://schemas.microsoft.com/office/drawing/2014/main" id="{98B6746F-D1A7-4EF9-839D-A1C26E969E3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effectLst>
                  <a:outerShdw blurRad="38100" dist="38100" dir="2700000" algn="tl">
                    <a:srgbClr val="000000"/>
                  </a:outerShdw>
                </a:effectLst>
                <a:latin typeface="Arial" charset="0"/>
                <a:cs typeface="Arial" charset="0"/>
              </a:defRPr>
            </a:lvl1pPr>
          </a:lstStyle>
          <a:p>
            <a:pPr>
              <a:defRPr/>
            </a:pPr>
            <a:endParaRPr lang="en-GB"/>
          </a:p>
        </p:txBody>
      </p:sp>
      <p:sp>
        <p:nvSpPr>
          <p:cNvPr id="11290" name="Rectangle 26">
            <a:extLst>
              <a:ext uri="{FF2B5EF4-FFF2-40B4-BE49-F238E27FC236}">
                <a16:creationId xmlns:a16="http://schemas.microsoft.com/office/drawing/2014/main" id="{78A8C0FD-D4DC-40AD-8AA1-BB06B9009ACE}"/>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outerShdw blurRad="38100" dist="38100" dir="2700000" algn="tl">
                    <a:srgbClr val="000000"/>
                  </a:outerShdw>
                </a:effectLst>
              </a:defRPr>
            </a:lvl1pPr>
          </a:lstStyle>
          <a:p>
            <a:fld id="{A393F7A0-40EA-497F-BE0C-5F12267DC60C}"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3802"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http://www.reformation.org/emperor-alex2.jpg"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http://www.reformation.org/russian-navy.jpg"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http://www.thedyinggod.com/images/subimages/phrygian.gi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132.jpeg"/></Relationships>
</file>

<file path=ppt/slides/_rels/slide13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http://www.reformation.org/victoria-and-albert.jpg"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http://www.reformation.org/san-jacinto.jpg" TargetMode="External"/></Relationships>
</file>

<file path=ppt/slides/_rels/slide14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http://www.reformation.org/death-of-prince-albert.jpg"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Image:Gogmagog.p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82.gif"/><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http://www.boer.co.za/boerwar/fotos/kind3.gif" TargetMode="External"/><Relationship Id="rId7" Type="http://schemas.openxmlformats.org/officeDocument/2006/relationships/image" Target="http://www.boer.co.za/boerwar/fotos/doodskape2.gif" TargetMode="External"/><Relationship Id="rId2" Type="http://schemas.openxmlformats.org/officeDocument/2006/relationships/image" Target="../media/image187.png"/><Relationship Id="rId1" Type="http://schemas.openxmlformats.org/officeDocument/2006/relationships/slideLayout" Target="../slideLayouts/slideLayout13.xml"/><Relationship Id="rId6" Type="http://schemas.openxmlformats.org/officeDocument/2006/relationships/image" Target="../media/image189.png"/><Relationship Id="rId5" Type="http://schemas.openxmlformats.org/officeDocument/2006/relationships/image" Target="http://www.boer.co.za/boerwar/fotos/doodskape.gif" TargetMode="External"/><Relationship Id="rId4" Type="http://schemas.openxmlformats.org/officeDocument/2006/relationships/image" Target="../media/image188.png"/></Relationships>
</file>

<file path=ppt/slides/_rels/slide19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59.xml"/><Relationship Id="rId1" Type="http://schemas.openxmlformats.org/officeDocument/2006/relationships/slideLayout" Target="../slideLayouts/slideLayout4.xml"/><Relationship Id="rId4" Type="http://schemas.openxmlformats.org/officeDocument/2006/relationships/image" Target="../media/image191.jpeg"/></Relationships>
</file>

<file path=ppt/slides/_rels/slide193.xml.rels><?xml version="1.0" encoding="UTF-8" standalone="yes"?>
<Relationships xmlns="http://schemas.openxmlformats.org/package/2006/relationships"><Relationship Id="rId3" Type="http://schemas.openxmlformats.org/officeDocument/2006/relationships/image" Target="http://www.boer.co.za/boerwar/fotos/familieinkamp_begin.gif" TargetMode="External"/><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hyperlink" Target="http://www.seanbryson.com/images/prop_masters_images/mandela_slovo.gif" TargetMode="External"/><Relationship Id="rId1" Type="http://schemas.openxmlformats.org/officeDocument/2006/relationships/slideLayout" Target="../slideLayouts/slideLayout4.xml"/><Relationship Id="rId4" Type="http://schemas.openxmlformats.org/officeDocument/2006/relationships/image" Target="../media/image201.jpeg"/></Relationships>
</file>

<file path=ppt/slides/_rels/slide20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Image:London_Guildhall_Corp_of_London.jp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en.wikipedia.org/wiki/Henry_V_of_Englan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en.wikipedia.org/wiki/Image:Derbent_sassanid.jp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Image:Yajooj_and_Majooj.jp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images.google.co.uk/imgres?imgurl=http://encyclopedia.quickseek.com/images/Sarkel.jpg&amp;imgrefurl=http://khazars.quickseek.com/&amp;h=362&amp;w=500&amp;sz=94&amp;hl=en&amp;start=6&amp;tbnid=1ogmOMmUyZPztM:&amp;tbnh=94&amp;tbnw=130&amp;prev=/images?q=Sarkel&amp;svnum=10&amp;hl=en&amp;lr=&amp;sa=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hyperlink" Target="http://en.wikipedia.org/wiki/Image:Bones_Logo.jpg"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http://eairc.boom.ru/images/library/battles/skull_and_bones.jp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hyperlink" Target="http://www.frank66furt.de/burgen/63/63454B.JPG"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images.google.co.uk/imgres?imgurl=http://www.saturn.dti.ne.jp/~rebuchi/ironeaglesinternational/Santa%20Claus%20Helper%20Web%20Site6.gif&amp;imgrefurl=http://www.saturn.dti.ne.jp/~rebuchi/santaclaushelper.2005-1.htm&amp;h=310&amp;w=246&amp;sz=15&amp;hl=en&amp;start=163&amp;tbnid=DSHCLSLPJgPIwM:&amp;tbnh=117&amp;tbnw=93&amp;prev=/images?q=%22Santa+Claus%22&amp;start=160&amp;ndsp=20&amp;svnum=10&amp;hl=en&amp;lr=&amp;sa=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Image:GustaveDoreParadiseLostSatanProfile.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0C2FF518-E55E-4348-9078-C3EEE149B7C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C0C4E56-F7D9-4657-9115-9AE8B305EE13}" type="slidenum">
              <a:rPr lang="en-GB" altLang="en-US" b="0"/>
              <a:pPr eaLnBrk="1" hangingPunct="1"/>
              <a:t>1</a:t>
            </a:fld>
            <a:endParaRPr lang="en-GB" altLang="en-US" b="0"/>
          </a:p>
        </p:txBody>
      </p:sp>
      <p:sp>
        <p:nvSpPr>
          <p:cNvPr id="3074" name="Text Box 2">
            <a:extLst>
              <a:ext uri="{FF2B5EF4-FFF2-40B4-BE49-F238E27FC236}">
                <a16:creationId xmlns:a16="http://schemas.microsoft.com/office/drawing/2014/main" id="{3F345565-0AA2-4F95-B91D-B5F370C280EE}"/>
              </a:ext>
            </a:extLst>
          </p:cNvPr>
          <p:cNvSpPr txBox="1">
            <a:spLocks noChangeArrowheads="1"/>
          </p:cNvSpPr>
          <p:nvPr/>
        </p:nvSpPr>
        <p:spPr bwMode="auto">
          <a:xfrm>
            <a:off x="285750" y="357188"/>
            <a:ext cx="8678863" cy="2124075"/>
          </a:xfrm>
          <a:prstGeom prst="rect">
            <a:avLst/>
          </a:prstGeom>
          <a:noFill/>
          <a:ln w="9525">
            <a:noFill/>
            <a:miter lim="800000"/>
            <a:headEnd/>
            <a:tailEnd/>
          </a:ln>
          <a:effectLst/>
        </p:spPr>
        <p:txBody>
          <a:bodyPr>
            <a:spAutoFit/>
          </a:bodyPr>
          <a:lstStyle/>
          <a:p>
            <a:pPr eaLnBrk="0" hangingPunct="0">
              <a:spcBef>
                <a:spcPct val="50000"/>
              </a:spcBef>
              <a:defRPr/>
            </a:pPr>
            <a:r>
              <a:rPr lang="en-GB" sz="6600" dirty="0">
                <a:solidFill>
                  <a:srgbClr val="FF0000"/>
                </a:solidFill>
                <a:latin typeface="+mj-lt"/>
                <a:cs typeface="Arial" charset="0"/>
              </a:rPr>
              <a:t>The Story Of Gog And Magog</a:t>
            </a:r>
          </a:p>
        </p:txBody>
      </p:sp>
      <p:sp>
        <p:nvSpPr>
          <p:cNvPr id="3075" name="WordArt 3">
            <a:extLst>
              <a:ext uri="{FF2B5EF4-FFF2-40B4-BE49-F238E27FC236}">
                <a16:creationId xmlns:a16="http://schemas.microsoft.com/office/drawing/2014/main" id="{55218780-E9C4-4467-9506-57335385BCBA}"/>
              </a:ext>
            </a:extLst>
          </p:cNvPr>
          <p:cNvSpPr>
            <a:spLocks noChangeArrowheads="1" noChangeShapeType="1" noTextEdit="1"/>
          </p:cNvSpPr>
          <p:nvPr/>
        </p:nvSpPr>
        <p:spPr bwMode="auto">
          <a:xfrm>
            <a:off x="2124075" y="3357563"/>
            <a:ext cx="47244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8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Part Five</a:t>
            </a:r>
          </a:p>
        </p:txBody>
      </p:sp>
      <p:sp>
        <p:nvSpPr>
          <p:cNvPr id="3077" name="Text Box 4">
            <a:extLst>
              <a:ext uri="{FF2B5EF4-FFF2-40B4-BE49-F238E27FC236}">
                <a16:creationId xmlns:a16="http://schemas.microsoft.com/office/drawing/2014/main" id="{8F630586-63C6-4F16-8747-AC70CDA7BD46}"/>
              </a:ext>
            </a:extLst>
          </p:cNvPr>
          <p:cNvSpPr txBox="1">
            <a:spLocks noChangeArrowheads="1"/>
          </p:cNvSpPr>
          <p:nvPr/>
        </p:nvSpPr>
        <p:spPr bwMode="auto">
          <a:xfrm>
            <a:off x="1023938" y="5032375"/>
            <a:ext cx="4987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b="0"/>
          </a:p>
        </p:txBody>
      </p:sp>
      <p:sp>
        <p:nvSpPr>
          <p:cNvPr id="2" name="Text Box 5">
            <a:extLst>
              <a:ext uri="{FF2B5EF4-FFF2-40B4-BE49-F238E27FC236}">
                <a16:creationId xmlns:a16="http://schemas.microsoft.com/office/drawing/2014/main" id="{5227808E-BB01-442F-8177-A7394167BBD9}"/>
              </a:ext>
            </a:extLst>
          </p:cNvPr>
          <p:cNvSpPr txBox="1">
            <a:spLocks noChangeArrowheads="1"/>
          </p:cNvSpPr>
          <p:nvPr/>
        </p:nvSpPr>
        <p:spPr bwMode="auto">
          <a:xfrm>
            <a:off x="0" y="4724400"/>
            <a:ext cx="9144000" cy="1739900"/>
          </a:xfrm>
          <a:prstGeom prst="rect">
            <a:avLst/>
          </a:prstGeom>
          <a:noFill/>
          <a:ln w="9525">
            <a:noFill/>
            <a:miter lim="800000"/>
            <a:headEnd/>
            <a:tailEnd/>
          </a:ln>
          <a:effectLst/>
        </p:spPr>
        <p:txBody>
          <a:bodyPr>
            <a:spAutoFit/>
          </a:bodyPr>
          <a:lstStyle/>
          <a:p>
            <a:pPr algn="ctr">
              <a:spcBef>
                <a:spcPct val="50000"/>
              </a:spcBef>
              <a:defRPr/>
            </a:pPr>
            <a:r>
              <a:rPr lang="en-GB" sz="3600">
                <a:solidFill>
                  <a:srgbClr val="FD1301"/>
                </a:solidFill>
                <a:effectLst>
                  <a:outerShdw blurRad="38100" dist="38100" dir="2700000" algn="tl">
                    <a:srgbClr val="000000"/>
                  </a:outerShdw>
                </a:effectLst>
                <a:latin typeface="Arial" charset="0"/>
                <a:cs typeface="Arial" charset="0"/>
              </a:rPr>
              <a:t>Satan bound for a 1000 years</a:t>
            </a:r>
            <a:r>
              <a:rPr lang="en-GB" sz="3600">
                <a:solidFill>
                  <a:srgbClr val="FFFF00"/>
                </a:solidFill>
                <a:effectLst>
                  <a:outerShdw blurRad="38100" dist="38100" dir="2700000" algn="tl">
                    <a:srgbClr val="000000"/>
                  </a:outerShdw>
                </a:effectLst>
                <a:latin typeface="Arial" charset="0"/>
                <a:cs typeface="Arial" charset="0"/>
              </a:rPr>
              <a:t> </a:t>
            </a:r>
            <a:r>
              <a:rPr lang="en-GB" sz="3600">
                <a:solidFill>
                  <a:srgbClr val="FF00FF"/>
                </a:solidFill>
                <a:effectLst>
                  <a:outerShdw blurRad="38100" dist="38100" dir="2700000" algn="tl">
                    <a:srgbClr val="000000"/>
                  </a:outerShdw>
                </a:effectLst>
                <a:latin typeface="Arial" charset="0"/>
                <a:cs typeface="Arial" charset="0"/>
              </a:rPr>
              <a:t>- The Victorian era –</a:t>
            </a:r>
            <a:r>
              <a:rPr lang="en-GB" sz="3600">
                <a:solidFill>
                  <a:srgbClr val="FFFF00"/>
                </a:solidFill>
                <a:effectLst>
                  <a:outerShdw blurRad="38100" dist="38100" dir="2700000" algn="tl">
                    <a:srgbClr val="000000"/>
                  </a:outerShdw>
                </a:effectLst>
                <a:latin typeface="Arial" charset="0"/>
                <a:cs typeface="Arial" charset="0"/>
              </a:rPr>
              <a:t> Gog steals South Africa’s wealth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3074">
                                            <p:txEl>
                                              <p:pRg st="0" end="0"/>
                                            </p:txEl>
                                          </p:spTgt>
                                        </p:tgtEl>
                                        <p:attrNameLst>
                                          <p:attrName>style.visibility</p:attrName>
                                        </p:attrNameLst>
                                      </p:cBhvr>
                                      <p:to>
                                        <p:strVal val="visible"/>
                                      </p:to>
                                    </p:set>
                                    <p:anim calcmode="lin" valueType="num">
                                      <p:cBhvr additive="base">
                                        <p:cTn id="7" dur="500" fill="hold"/>
                                        <p:tgtEl>
                                          <p:spTgt spid="307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700"/>
                            </p:stCondLst>
                            <p:childTnLst>
                              <p:par>
                                <p:cTn id="10" presetID="2" presetClass="entr" presetSubtype="1" fill="hold" nodeType="after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additive="base">
                                        <p:cTn id="12" dur="500" fill="hold"/>
                                        <p:tgtEl>
                                          <p:spTgt spid="3075"/>
                                        </p:tgtEl>
                                        <p:attrNameLst>
                                          <p:attrName>ppt_x</p:attrName>
                                        </p:attrNameLst>
                                      </p:cBhvr>
                                      <p:tavLst>
                                        <p:tav tm="0">
                                          <p:val>
                                            <p:strVal val="#ppt_x"/>
                                          </p:val>
                                        </p:tav>
                                        <p:tav tm="100000">
                                          <p:val>
                                            <p:strVal val="#ppt_x"/>
                                          </p:val>
                                        </p:tav>
                                      </p:tavLst>
                                    </p:anim>
                                    <p:anim calcmode="lin" valueType="num">
                                      <p:cBhvr additive="base">
                                        <p:cTn id="13" dur="500" fill="hold"/>
                                        <p:tgtEl>
                                          <p:spTgt spid="3075"/>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89698D6C-7999-4BB1-A00C-476F5D0531D2}"/>
              </a:ext>
            </a:extLst>
          </p:cNvPr>
          <p:cNvSpPr>
            <a:spLocks noGrp="1" noChangeArrowheads="1"/>
          </p:cNvSpPr>
          <p:nvPr>
            <p:ph type="title"/>
          </p:nvPr>
        </p:nvSpPr>
        <p:spPr/>
        <p:txBody>
          <a:bodyPr/>
          <a:lstStyle/>
          <a:p>
            <a:pPr eaLnBrk="1" hangingPunct="1">
              <a:defRPr/>
            </a:pPr>
            <a:r>
              <a:rPr lang="en-GB" sz="4000" b="1">
                <a:solidFill>
                  <a:srgbClr val="FD1301"/>
                </a:solidFill>
              </a:rPr>
              <a:t>Satan Bound For </a:t>
            </a:r>
            <a:r>
              <a:rPr lang="en-GB" sz="4000" b="1">
                <a:solidFill>
                  <a:srgbClr val="FFFF00"/>
                </a:solidFill>
              </a:rPr>
              <a:t>A Thousand Years</a:t>
            </a:r>
          </a:p>
        </p:txBody>
      </p:sp>
      <p:sp>
        <p:nvSpPr>
          <p:cNvPr id="7" name="Slide Number Placeholder 5">
            <a:extLst>
              <a:ext uri="{FF2B5EF4-FFF2-40B4-BE49-F238E27FC236}">
                <a16:creationId xmlns:a16="http://schemas.microsoft.com/office/drawing/2014/main" id="{49A2B675-748D-4681-B381-8140A75124F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7859C5D-7F02-4966-8490-5CA31AD85FAD}" type="slidenum">
              <a:rPr lang="en-GB" altLang="en-US" b="0"/>
              <a:pPr eaLnBrk="1" hangingPunct="1"/>
              <a:t>10</a:t>
            </a:fld>
            <a:endParaRPr lang="en-GB" altLang="en-US" b="0"/>
          </a:p>
        </p:txBody>
      </p:sp>
      <p:sp>
        <p:nvSpPr>
          <p:cNvPr id="337925" name="Text Box 5">
            <a:extLst>
              <a:ext uri="{FF2B5EF4-FFF2-40B4-BE49-F238E27FC236}">
                <a16:creationId xmlns:a16="http://schemas.microsoft.com/office/drawing/2014/main" id="{FC647A61-D889-4D2F-B98B-CF38C2D9821A}"/>
              </a:ext>
            </a:extLst>
          </p:cNvPr>
          <p:cNvSpPr txBox="1">
            <a:spLocks noChangeArrowheads="1"/>
          </p:cNvSpPr>
          <p:nvPr/>
        </p:nvSpPr>
        <p:spPr bwMode="auto">
          <a:xfrm>
            <a:off x="4071938" y="1773238"/>
            <a:ext cx="5072062" cy="4081462"/>
          </a:xfrm>
          <a:prstGeom prst="rect">
            <a:avLst/>
          </a:prstGeom>
          <a:noFill/>
          <a:ln w="9525">
            <a:noFill/>
            <a:miter lim="800000"/>
            <a:headEnd/>
            <a:tailEnd/>
          </a:ln>
          <a:effectLst/>
        </p:spPr>
        <p:txBody>
          <a:bodyPr>
            <a:spAutoFit/>
          </a:bodyPr>
          <a:lstStyle/>
          <a:p>
            <a:pPr>
              <a:lnSpc>
                <a:spcPct val="90000"/>
              </a:lnSpc>
              <a:spcBef>
                <a:spcPct val="20000"/>
              </a:spcBef>
              <a:buClr>
                <a:schemeClr val="tx2"/>
              </a:buClr>
              <a:defRPr/>
            </a:pPr>
            <a:r>
              <a:rPr lang="en-GB" sz="3200" dirty="0">
                <a:solidFill>
                  <a:srgbClr val="00FFCC"/>
                </a:solidFill>
                <a:effectLst>
                  <a:outerShdw blurRad="38100" dist="38100" dir="2700000" algn="tl">
                    <a:srgbClr val="000000"/>
                  </a:outerShdw>
                </a:effectLst>
                <a:latin typeface="Arial" charset="0"/>
                <a:cs typeface="Arial" charset="0"/>
              </a:rPr>
              <a:t>This passage is made up of, </a:t>
            </a:r>
            <a:r>
              <a:rPr lang="en-GB" sz="3200" dirty="0">
                <a:solidFill>
                  <a:srgbClr val="FFC000"/>
                </a:solidFill>
                <a:effectLst>
                  <a:outerShdw blurRad="38100" dist="38100" dir="2700000" algn="tl">
                    <a:srgbClr val="000000"/>
                  </a:outerShdw>
                </a:effectLst>
                <a:latin typeface="Arial" charset="0"/>
                <a:cs typeface="Arial" charset="0"/>
              </a:rPr>
              <a:t>or about </a:t>
            </a:r>
            <a:r>
              <a:rPr lang="en-GB" sz="3200" dirty="0">
                <a:solidFill>
                  <a:srgbClr val="FD1301"/>
                </a:solidFill>
                <a:effectLst>
                  <a:outerShdw blurRad="38100" dist="38100" dir="2700000" algn="tl">
                    <a:srgbClr val="000000"/>
                  </a:outerShdw>
                </a:effectLst>
                <a:latin typeface="Arial" charset="0"/>
                <a:cs typeface="Arial" charset="0"/>
              </a:rPr>
              <a:t>Satan (the Jews - Gog) </a:t>
            </a:r>
            <a:r>
              <a:rPr lang="en-GB" sz="3200" dirty="0">
                <a:solidFill>
                  <a:srgbClr val="FFC000"/>
                </a:solidFill>
                <a:effectLst>
                  <a:outerShdw blurRad="38100" dist="38100" dir="2700000" algn="tl">
                    <a:srgbClr val="000000"/>
                  </a:outerShdw>
                </a:effectLst>
                <a:latin typeface="Arial" charset="0"/>
                <a:cs typeface="Arial" charset="0"/>
              </a:rPr>
              <a:t>being cast into the bottomless pit </a:t>
            </a:r>
            <a:r>
              <a:rPr lang="en-GB" sz="3200" dirty="0">
                <a:solidFill>
                  <a:srgbClr val="00FF00"/>
                </a:solidFill>
                <a:effectLst>
                  <a:outerShdw blurRad="38100" dist="38100" dir="2700000" algn="tl">
                    <a:srgbClr val="000000"/>
                  </a:outerShdw>
                </a:effectLst>
                <a:latin typeface="Arial" charset="0"/>
                <a:cs typeface="Arial" charset="0"/>
              </a:rPr>
              <a:t>of non-influence for a symbolic thousand years </a:t>
            </a:r>
            <a:r>
              <a:rPr lang="en-GB" sz="3200" dirty="0">
                <a:solidFill>
                  <a:srgbClr val="FF00FF"/>
                </a:solidFill>
                <a:effectLst>
                  <a:outerShdw blurRad="38100" dist="38100" dir="2700000" algn="tl">
                    <a:srgbClr val="000000"/>
                  </a:outerShdw>
                </a:effectLst>
                <a:latin typeface="Arial" charset="0"/>
                <a:cs typeface="Arial" charset="0"/>
              </a:rPr>
              <a:t>(actually from the time of (Christ)</a:t>
            </a:r>
            <a:r>
              <a:rPr lang="en-GB" sz="3200" dirty="0">
                <a:solidFill>
                  <a:srgbClr val="FFFF00"/>
                </a:solidFill>
                <a:effectLst>
                  <a:outerShdw blurRad="38100" dist="38100" dir="2700000" algn="tl">
                    <a:srgbClr val="000000"/>
                  </a:outerShdw>
                </a:effectLst>
                <a:latin typeface="Arial" charset="0"/>
                <a:cs typeface="Arial" charset="0"/>
              </a:rPr>
              <a:t> or </a:t>
            </a:r>
            <a:r>
              <a:rPr lang="en-GB" sz="3200" dirty="0" err="1">
                <a:solidFill>
                  <a:srgbClr val="FFFF00"/>
                </a:solidFill>
                <a:effectLst>
                  <a:outerShdw blurRad="38100" dist="38100" dir="2700000" algn="tl">
                    <a:srgbClr val="000000"/>
                  </a:outerShdw>
                </a:effectLst>
                <a:latin typeface="Arial" charset="0"/>
                <a:cs typeface="Arial" charset="0"/>
              </a:rPr>
              <a:t>Yahshua</a:t>
            </a:r>
            <a:r>
              <a:rPr lang="en-GB" sz="3200" dirty="0">
                <a:solidFill>
                  <a:srgbClr val="FFFF00"/>
                </a:solidFill>
                <a:effectLst>
                  <a:outerShdw blurRad="38100" dist="38100" dir="2700000" algn="tl">
                    <a:srgbClr val="000000"/>
                  </a:outerShdw>
                </a:effectLst>
                <a:latin typeface="Arial" charset="0"/>
                <a:cs typeface="Arial" charset="0"/>
              </a:rPr>
              <a:t> until 1776). </a:t>
            </a:r>
          </a:p>
        </p:txBody>
      </p:sp>
      <p:pic>
        <p:nvPicPr>
          <p:cNvPr id="11272" name="Picture 8" descr="http://www.shutterpoint.com/photos/B/20070101_225253_424-14%20Hasidic%20Jews%20by%20Western%20Wall,%20Jerusalem_view.jpg">
            <a:extLst>
              <a:ext uri="{FF2B5EF4-FFF2-40B4-BE49-F238E27FC236}">
                <a16:creationId xmlns:a16="http://schemas.microsoft.com/office/drawing/2014/main" id="{BD7E0E79-2C7E-42EE-9EBB-8941407FE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500188"/>
            <a:ext cx="3384550"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272"/>
                                        </p:tgtEl>
                                        <p:attrNameLst>
                                          <p:attrName>style.visibility</p:attrName>
                                        </p:attrNameLst>
                                      </p:cBhvr>
                                      <p:to>
                                        <p:strVal val="visible"/>
                                      </p:to>
                                    </p:set>
                                    <p:animEffect transition="in" filter="circle(in)">
                                      <p:cBhvr>
                                        <p:cTn id="7" dur="2000"/>
                                        <p:tgtEl>
                                          <p:spTgt spid="112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37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DAE6D8-5259-4F9B-851D-802A7D961D4F}"/>
              </a:ext>
            </a:extLst>
          </p:cNvPr>
          <p:cNvSpPr>
            <a:spLocks noGrp="1"/>
          </p:cNvSpPr>
          <p:nvPr>
            <p:ph type="title"/>
          </p:nvPr>
        </p:nvSpPr>
        <p:spPr/>
        <p:txBody>
          <a:bodyPr/>
          <a:lstStyle/>
          <a:p>
            <a:pPr>
              <a:defRPr/>
            </a:pPr>
            <a:r>
              <a:rPr lang="en-GB" b="1" dirty="0">
                <a:solidFill>
                  <a:srgbClr val="FD1301"/>
                </a:solidFill>
              </a:rPr>
              <a:t>Gog </a:t>
            </a:r>
            <a:r>
              <a:rPr lang="en-GB" b="1" dirty="0">
                <a:solidFill>
                  <a:srgbClr val="FFFF00"/>
                </a:solidFill>
              </a:rPr>
              <a:t>Wanted To Split</a:t>
            </a:r>
            <a:r>
              <a:rPr lang="en-GB" b="1" dirty="0">
                <a:solidFill>
                  <a:srgbClr val="FD1301"/>
                </a:solidFill>
              </a:rPr>
              <a:t> The USA Into 2 Parts</a:t>
            </a:r>
            <a:endParaRPr lang="en-GB" dirty="0"/>
          </a:p>
        </p:txBody>
      </p:sp>
      <p:sp>
        <p:nvSpPr>
          <p:cNvPr id="4" name="Slide Number Placeholder 3">
            <a:extLst>
              <a:ext uri="{FF2B5EF4-FFF2-40B4-BE49-F238E27FC236}">
                <a16:creationId xmlns:a16="http://schemas.microsoft.com/office/drawing/2014/main" id="{B0CC548B-5F01-4BFA-A48E-CD437BF8CE6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CC10AB4-190D-4F57-9213-D4B9B29013C6}" type="slidenum">
              <a:rPr lang="en-GB" altLang="en-US" b="0"/>
              <a:pPr eaLnBrk="1" hangingPunct="1"/>
              <a:t>100</a:t>
            </a:fld>
            <a:endParaRPr lang="en-GB" altLang="en-US" b="0"/>
          </a:p>
        </p:txBody>
      </p:sp>
      <p:pic>
        <p:nvPicPr>
          <p:cNvPr id="304130" name="Picture 2" descr="http://static.howstuffworks.com/gif/willow/geography-of-louisiana4.gif">
            <a:extLst>
              <a:ext uri="{FF2B5EF4-FFF2-40B4-BE49-F238E27FC236}">
                <a16:creationId xmlns:a16="http://schemas.microsoft.com/office/drawing/2014/main" id="{C255FD5A-11EC-4666-BBAF-C82FA662219C}"/>
              </a:ext>
            </a:extLst>
          </p:cNvPr>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571472" y="1714488"/>
            <a:ext cx="3429024" cy="3429024"/>
          </a:xfrm>
          <a:prstGeom prst="rect">
            <a:avLst/>
          </a:prstGeom>
          <a:noFill/>
        </p:spPr>
      </p:pic>
      <p:sp>
        <p:nvSpPr>
          <p:cNvPr id="7" name="TextBox 6">
            <a:extLst>
              <a:ext uri="{FF2B5EF4-FFF2-40B4-BE49-F238E27FC236}">
                <a16:creationId xmlns:a16="http://schemas.microsoft.com/office/drawing/2014/main" id="{A542FE50-D347-4E22-986F-B7D8DE8D5255}"/>
              </a:ext>
            </a:extLst>
          </p:cNvPr>
          <p:cNvSpPr txBox="1"/>
          <p:nvPr/>
        </p:nvSpPr>
        <p:spPr>
          <a:xfrm>
            <a:off x="4643438" y="1857375"/>
            <a:ext cx="4071937" cy="3970338"/>
          </a:xfrm>
          <a:prstGeom prst="rect">
            <a:avLst/>
          </a:prstGeom>
          <a:noFill/>
        </p:spPr>
        <p:txBody>
          <a:bodyPr>
            <a:spAutoFit/>
          </a:bodyPr>
          <a:lstStyle/>
          <a:p>
            <a:pPr>
              <a:defRPr/>
            </a:pPr>
            <a:r>
              <a:rPr lang="en-GB" sz="2800" dirty="0">
                <a:solidFill>
                  <a:schemeClr val="hlink"/>
                </a:solidFill>
                <a:effectLst>
                  <a:outerShdw blurRad="38100" dist="38100" dir="2700000" algn="tl">
                    <a:srgbClr val="000000"/>
                  </a:outerShdw>
                </a:effectLst>
                <a:latin typeface="Arial" charset="0"/>
                <a:cs typeface="Arial" charset="0"/>
              </a:rPr>
              <a:t>The Louisiana Territory was just purchased from France</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by the United States. </a:t>
            </a:r>
            <a:r>
              <a:rPr lang="en-GB" sz="2800" dirty="0">
                <a:solidFill>
                  <a:srgbClr val="00FF00"/>
                </a:solidFill>
                <a:effectLst>
                  <a:outerShdw blurRad="38100" dist="38100" dir="2700000" algn="tl">
                    <a:srgbClr val="000000"/>
                  </a:outerShdw>
                </a:effectLst>
                <a:latin typeface="Arial" charset="0"/>
                <a:cs typeface="Arial" charset="0"/>
              </a:rPr>
              <a:t>This Territory was initially claimed by France but France secretly ceded it to Spain in 1762.</a:t>
            </a:r>
            <a:endParaRPr lang="en-GB" sz="2800" dirty="0">
              <a:solidFill>
                <a:srgbClr val="00FF00"/>
              </a:solidFill>
              <a:latin typeface="Arial" charset="0"/>
              <a:cs typeface="Arial" charset="0"/>
            </a:endParaRPr>
          </a:p>
        </p:txBody>
      </p:sp>
      <p:sp>
        <p:nvSpPr>
          <p:cNvPr id="8" name="TextBox 7">
            <a:extLst>
              <a:ext uri="{FF2B5EF4-FFF2-40B4-BE49-F238E27FC236}">
                <a16:creationId xmlns:a16="http://schemas.microsoft.com/office/drawing/2014/main" id="{52818074-C45A-46B8-82DD-D6AD17269A91}"/>
              </a:ext>
            </a:extLst>
          </p:cNvPr>
          <p:cNvSpPr txBox="1"/>
          <p:nvPr/>
        </p:nvSpPr>
        <p:spPr>
          <a:xfrm>
            <a:off x="285750" y="5429250"/>
            <a:ext cx="3929063"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outerShdw>
                </a:effectLst>
                <a:latin typeface="Arial" charset="0"/>
                <a:cs typeface="Arial" charset="0"/>
              </a:rPr>
              <a:t>A Louisiana Territory</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4130"/>
                                        </p:tgtEl>
                                        <p:attrNameLst>
                                          <p:attrName>style.visibility</p:attrName>
                                        </p:attrNameLst>
                                      </p:cBhvr>
                                      <p:to>
                                        <p:strVal val="visible"/>
                                      </p:to>
                                    </p:set>
                                    <p:animEffect transition="in" filter="circle(in)">
                                      <p:cBhvr>
                                        <p:cTn id="7" dur="2000"/>
                                        <p:tgtEl>
                                          <p:spTgt spid="304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6D83-0174-4F99-9FB7-A3905573E1CF}"/>
              </a:ext>
            </a:extLst>
          </p:cNvPr>
          <p:cNvSpPr>
            <a:spLocks noGrp="1"/>
          </p:cNvSpPr>
          <p:nvPr>
            <p:ph type="title"/>
          </p:nvPr>
        </p:nvSpPr>
        <p:spPr/>
        <p:txBody>
          <a:bodyPr/>
          <a:lstStyle/>
          <a:p>
            <a:pPr>
              <a:defRPr/>
            </a:pPr>
            <a:r>
              <a:rPr lang="en-GB" b="1" dirty="0">
                <a:solidFill>
                  <a:srgbClr val="FD1301"/>
                </a:solidFill>
              </a:rPr>
              <a:t>Gog </a:t>
            </a:r>
            <a:r>
              <a:rPr lang="en-GB" b="1" dirty="0">
                <a:solidFill>
                  <a:srgbClr val="FFFF00"/>
                </a:solidFill>
              </a:rPr>
              <a:t>Wanted To Split</a:t>
            </a:r>
            <a:r>
              <a:rPr lang="en-GB" b="1" dirty="0">
                <a:solidFill>
                  <a:srgbClr val="FD1301"/>
                </a:solidFill>
              </a:rPr>
              <a:t> The USA Into 2 Parts</a:t>
            </a:r>
            <a:endParaRPr lang="en-GB" dirty="0"/>
          </a:p>
        </p:txBody>
      </p:sp>
      <p:sp>
        <p:nvSpPr>
          <p:cNvPr id="3" name="Slide Number Placeholder 2">
            <a:extLst>
              <a:ext uri="{FF2B5EF4-FFF2-40B4-BE49-F238E27FC236}">
                <a16:creationId xmlns:a16="http://schemas.microsoft.com/office/drawing/2014/main" id="{AFAA094A-663A-4C3F-BC38-147B7534D968}"/>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9DBB52E-0D65-4B6E-9459-D917698243FA}" type="slidenum">
              <a:rPr lang="en-GB" altLang="en-US" b="0"/>
              <a:pPr eaLnBrk="1" hangingPunct="1"/>
              <a:t>101</a:t>
            </a:fld>
            <a:endParaRPr lang="en-GB" altLang="en-US" b="0"/>
          </a:p>
        </p:txBody>
      </p:sp>
      <p:sp>
        <p:nvSpPr>
          <p:cNvPr id="4" name="TextBox 3">
            <a:extLst>
              <a:ext uri="{FF2B5EF4-FFF2-40B4-BE49-F238E27FC236}">
                <a16:creationId xmlns:a16="http://schemas.microsoft.com/office/drawing/2014/main" id="{9DFA3FC8-A181-40B7-9732-5B9E8A9D9891}"/>
              </a:ext>
            </a:extLst>
          </p:cNvPr>
          <p:cNvSpPr txBox="1"/>
          <p:nvPr/>
        </p:nvSpPr>
        <p:spPr>
          <a:xfrm>
            <a:off x="4572000" y="2143125"/>
            <a:ext cx="3786188" cy="3046413"/>
          </a:xfrm>
          <a:prstGeom prst="rect">
            <a:avLst/>
          </a:prstGeom>
          <a:noFill/>
        </p:spPr>
        <p:txBody>
          <a:bodyPr>
            <a:spAutoFit/>
          </a:bodyPr>
          <a:lstStyle/>
          <a:p>
            <a:pPr>
              <a:defRPr/>
            </a:pPr>
            <a:r>
              <a:rPr lang="en-GB" sz="3200" dirty="0">
                <a:solidFill>
                  <a:srgbClr val="00FFCC"/>
                </a:solidFill>
                <a:effectLst>
                  <a:outerShdw blurRad="38100" dist="38100" dir="2700000" algn="tl">
                    <a:srgbClr val="000000"/>
                  </a:outerShdw>
                </a:effectLst>
                <a:latin typeface="Arial" charset="0"/>
                <a:cs typeface="Arial" charset="0"/>
              </a:rPr>
              <a:t>In the Treaty of Paris in 1763, </a:t>
            </a:r>
            <a:r>
              <a:rPr lang="en-GB" sz="3200" dirty="0">
                <a:solidFill>
                  <a:srgbClr val="FD1301"/>
                </a:solidFill>
                <a:effectLst>
                  <a:outerShdw blurRad="38100" dist="38100" dir="2700000" algn="tl">
                    <a:srgbClr val="000000"/>
                  </a:outerShdw>
                </a:effectLst>
                <a:latin typeface="Arial" charset="0"/>
                <a:cs typeface="Arial" charset="0"/>
              </a:rPr>
              <a:t>the British ratified the treaty</a:t>
            </a:r>
            <a:r>
              <a:rPr lang="en-GB" sz="3200" dirty="0">
                <a:solidFill>
                  <a:schemeClr val="hlink"/>
                </a:solidFill>
                <a:effectLst>
                  <a:outerShdw blurRad="38100" dist="38100" dir="2700000" algn="tl">
                    <a:srgbClr val="000000"/>
                  </a:outerShdw>
                </a:effectLst>
                <a:latin typeface="Arial" charset="0"/>
                <a:cs typeface="Arial" charset="0"/>
              </a:rPr>
              <a:t> </a:t>
            </a:r>
            <a:r>
              <a:rPr lang="en-GB" sz="3200" dirty="0">
                <a:solidFill>
                  <a:srgbClr val="00FF00"/>
                </a:solidFill>
                <a:effectLst>
                  <a:outerShdw blurRad="38100" dist="38100" dir="2700000" algn="tl">
                    <a:srgbClr val="000000"/>
                  </a:outerShdw>
                </a:effectLst>
                <a:latin typeface="Arial" charset="0"/>
                <a:cs typeface="Arial" charset="0"/>
              </a:rPr>
              <a:t>giving Spain hegemony over the vast area.</a:t>
            </a:r>
            <a:endParaRPr lang="en-GB" sz="3200" dirty="0">
              <a:solidFill>
                <a:srgbClr val="00FF00"/>
              </a:solidFill>
              <a:latin typeface="Arial" charset="0"/>
              <a:cs typeface="Arial" charset="0"/>
            </a:endParaRPr>
          </a:p>
        </p:txBody>
      </p:sp>
      <p:pic>
        <p:nvPicPr>
          <p:cNvPr id="305154" name="Picture 2" descr="http://www.stphilipneri.org/files/pontchartrain/paris-treaty.jpg">
            <a:extLst>
              <a:ext uri="{FF2B5EF4-FFF2-40B4-BE49-F238E27FC236}">
                <a16:creationId xmlns:a16="http://schemas.microsoft.com/office/drawing/2014/main" id="{DDA5D399-99FF-43AC-B274-622222991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571625"/>
            <a:ext cx="350043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5154"/>
                                        </p:tgtEl>
                                        <p:attrNameLst>
                                          <p:attrName>style.visibility</p:attrName>
                                        </p:attrNameLst>
                                      </p:cBhvr>
                                      <p:to>
                                        <p:strVal val="visible"/>
                                      </p:to>
                                    </p:set>
                                    <p:animEffect transition="in" filter="circle(in)">
                                      <p:cBhvr>
                                        <p:cTn id="7" dur="2000"/>
                                        <p:tgtEl>
                                          <p:spTgt spid="305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4D28317-53C3-4E33-9B89-EE386897E9D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E45B904-F5A0-4727-A06B-03B2838A7B15}" type="slidenum">
              <a:rPr lang="en-GB" altLang="en-US" b="0"/>
              <a:pPr eaLnBrk="1" hangingPunct="1"/>
              <a:t>102</a:t>
            </a:fld>
            <a:endParaRPr lang="en-GB" altLang="en-US" b="0"/>
          </a:p>
        </p:txBody>
      </p:sp>
      <p:sp>
        <p:nvSpPr>
          <p:cNvPr id="133125" name="Rectangle 5">
            <a:extLst>
              <a:ext uri="{FF2B5EF4-FFF2-40B4-BE49-F238E27FC236}">
                <a16:creationId xmlns:a16="http://schemas.microsoft.com/office/drawing/2014/main" id="{6A19A906-7D1D-445E-8EA8-9B3BDB0DCBE9}"/>
              </a:ext>
            </a:extLst>
          </p:cNvPr>
          <p:cNvSpPr>
            <a:spLocks noGrp="1" noChangeArrowheads="1"/>
          </p:cNvSpPr>
          <p:nvPr>
            <p:ph type="title"/>
          </p:nvPr>
        </p:nvSpPr>
        <p:spPr/>
        <p:txBody>
          <a:bodyPr/>
          <a:lstStyle/>
          <a:p>
            <a:pPr eaLnBrk="1" hangingPunct="1">
              <a:defRPr/>
            </a:pPr>
            <a:r>
              <a:rPr lang="en-GB" sz="4000" b="1" dirty="0">
                <a:solidFill>
                  <a:srgbClr val="FD1301"/>
                </a:solidFill>
              </a:rPr>
              <a:t>Gog </a:t>
            </a:r>
            <a:r>
              <a:rPr lang="en-GB" sz="4000" b="1" dirty="0">
                <a:solidFill>
                  <a:srgbClr val="FFFF00"/>
                </a:solidFill>
              </a:rPr>
              <a:t>Wanted To Split</a:t>
            </a:r>
            <a:r>
              <a:rPr lang="en-GB" sz="4000" b="1" dirty="0">
                <a:solidFill>
                  <a:srgbClr val="FD1301"/>
                </a:solidFill>
              </a:rPr>
              <a:t> The USA Into 2 Parts</a:t>
            </a:r>
          </a:p>
        </p:txBody>
      </p:sp>
      <p:pic>
        <p:nvPicPr>
          <p:cNvPr id="133124" name="Picture 4" descr="louisiana-purchase">
            <a:extLst>
              <a:ext uri="{FF2B5EF4-FFF2-40B4-BE49-F238E27FC236}">
                <a16:creationId xmlns:a16="http://schemas.microsoft.com/office/drawing/2014/main" id="{2FA8AAA8-74A9-4DDC-B643-7B0C0FDB49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57375" y="1428750"/>
            <a:ext cx="5915025" cy="3244850"/>
          </a:xfrm>
        </p:spPr>
      </p:pic>
      <p:sp>
        <p:nvSpPr>
          <p:cNvPr id="133128" name="Text Box 8">
            <a:extLst>
              <a:ext uri="{FF2B5EF4-FFF2-40B4-BE49-F238E27FC236}">
                <a16:creationId xmlns:a16="http://schemas.microsoft.com/office/drawing/2014/main" id="{5BBEAAD0-4524-4A90-ACBF-D66B847973C6}"/>
              </a:ext>
            </a:extLst>
          </p:cNvPr>
          <p:cNvSpPr txBox="1">
            <a:spLocks noChangeArrowheads="1"/>
          </p:cNvSpPr>
          <p:nvPr/>
        </p:nvSpPr>
        <p:spPr bwMode="auto">
          <a:xfrm>
            <a:off x="0" y="4940300"/>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dirty="0">
                <a:solidFill>
                  <a:srgbClr val="00FF00"/>
                </a:solidFill>
                <a:effectLst>
                  <a:outerShdw blurRad="38100" dist="38100" dir="2700000" algn="tl">
                    <a:srgbClr val="000000"/>
                  </a:outerShdw>
                </a:effectLst>
              </a:rPr>
              <a:t>Here we see that Louisiana covered almost a third of the USA and even extending into Canada</a:t>
            </a:r>
            <a:r>
              <a:rPr lang="en-GB" sz="2800" dirty="0">
                <a:solidFill>
                  <a:srgbClr val="FFFF00"/>
                </a:solidFill>
                <a:effectLst>
                  <a:outerShdw blurRad="38100" dist="38100" dir="2700000" algn="tl">
                    <a:srgbClr val="000000"/>
                  </a:outerShdw>
                </a:effectLst>
              </a:rPr>
              <a:t> </a:t>
            </a:r>
            <a:r>
              <a:rPr lang="en-GB" sz="2800" dirty="0">
                <a:solidFill>
                  <a:srgbClr val="00FFCC"/>
                </a:solidFill>
                <a:effectLst>
                  <a:outerShdw blurRad="38100" dist="38100" dir="2700000" algn="tl">
                    <a:srgbClr val="000000"/>
                  </a:outerShdw>
                </a:effectLst>
              </a:rPr>
              <a:t>– hence it being the </a:t>
            </a:r>
            <a:r>
              <a:rPr lang="en-GB" sz="2800" dirty="0">
                <a:solidFill>
                  <a:srgbClr val="FD1301"/>
                </a:solidFill>
                <a:effectLst>
                  <a:outerShdw blurRad="38100" dist="38100" dir="2700000" algn="tl">
                    <a:srgbClr val="000000"/>
                  </a:outerShdw>
                </a:effectLst>
              </a:rPr>
              <a:t>centre of political intrigues</a:t>
            </a:r>
            <a:r>
              <a:rPr lang="en-GB" sz="2800" dirty="0">
                <a:solidFill>
                  <a:srgbClr val="FFFF00"/>
                </a:solidFill>
                <a:effectLst>
                  <a:outerShdw blurRad="38100" dist="38100" dir="2700000" algn="tl">
                    <a:srgbClr val="000000"/>
                  </a:outerShdw>
                </a:effectLst>
              </a:rPr>
              <a:t> between the European powers of that 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3124"/>
                                        </p:tgtEl>
                                        <p:attrNameLst>
                                          <p:attrName>style.visibility</p:attrName>
                                        </p:attrNameLst>
                                      </p:cBhvr>
                                      <p:to>
                                        <p:strVal val="visible"/>
                                      </p:to>
                                    </p:set>
                                    <p:animEffect transition="in" filter="circle(in)">
                                      <p:cBhvr>
                                        <p:cTn id="7" dur="2000"/>
                                        <p:tgtEl>
                                          <p:spTgt spid="133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33128"/>
                                        </p:tgtEl>
                                        <p:attrNameLst>
                                          <p:attrName>style.visibility</p:attrName>
                                        </p:attrNameLst>
                                      </p:cBhvr>
                                      <p:to>
                                        <p:strVal val="visible"/>
                                      </p:to>
                                    </p:set>
                                    <p:anim calcmode="discrete" valueType="clr">
                                      <p:cBhvr override="childStyle">
                                        <p:cTn id="12" dur="80"/>
                                        <p:tgtEl>
                                          <p:spTgt spid="13312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3128"/>
                                        </p:tgtEl>
                                        <p:attrNameLst>
                                          <p:attrName>fillcolor</p:attrName>
                                        </p:attrNameLst>
                                      </p:cBhvr>
                                      <p:tavLst>
                                        <p:tav tm="0">
                                          <p:val>
                                            <p:clrVal>
                                              <a:schemeClr val="accent2"/>
                                            </p:clrVal>
                                          </p:val>
                                        </p:tav>
                                        <p:tav tm="50000">
                                          <p:val>
                                            <p:clrVal>
                                              <a:schemeClr val="hlink"/>
                                            </p:clrVal>
                                          </p:val>
                                        </p:tav>
                                      </p:tavLst>
                                    </p:anim>
                                    <p:set>
                                      <p:cBhvr>
                                        <p:cTn id="14" dur="80"/>
                                        <p:tgtEl>
                                          <p:spTgt spid="1331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5FE73B-5DB8-4603-AFB1-0DEF251A5CA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F2F840C-FABE-428E-9D7F-900CD3D694B3}" type="slidenum">
              <a:rPr lang="en-GB" altLang="en-US" b="0"/>
              <a:pPr eaLnBrk="1" hangingPunct="1"/>
              <a:t>103</a:t>
            </a:fld>
            <a:endParaRPr lang="en-GB" altLang="en-US" b="0"/>
          </a:p>
        </p:txBody>
      </p:sp>
      <p:sp>
        <p:nvSpPr>
          <p:cNvPr id="230402" name="Rectangle 2">
            <a:extLst>
              <a:ext uri="{FF2B5EF4-FFF2-40B4-BE49-F238E27FC236}">
                <a16:creationId xmlns:a16="http://schemas.microsoft.com/office/drawing/2014/main" id="{E64DF861-F16C-42DE-A3B8-0A48327565CF}"/>
              </a:ext>
            </a:extLst>
          </p:cNvPr>
          <p:cNvSpPr>
            <a:spLocks noGrp="1" noChangeArrowheads="1"/>
          </p:cNvSpPr>
          <p:nvPr>
            <p:ph type="title"/>
          </p:nvPr>
        </p:nvSpPr>
        <p:spPr/>
        <p:txBody>
          <a:bodyPr/>
          <a:lstStyle/>
          <a:p>
            <a:pPr eaLnBrk="1" hangingPunct="1">
              <a:defRPr/>
            </a:pPr>
            <a:r>
              <a:rPr lang="en-GB" sz="4000" b="1">
                <a:solidFill>
                  <a:srgbClr val="FFFF00"/>
                </a:solidFill>
              </a:rPr>
              <a:t>Louisiana’s Many Flags</a:t>
            </a:r>
            <a:br>
              <a:rPr lang="en-GB" sz="4000" b="1">
                <a:solidFill>
                  <a:srgbClr val="FFFF00"/>
                </a:solidFill>
              </a:rPr>
            </a:br>
            <a:r>
              <a:rPr lang="en-GB" sz="4000" b="1">
                <a:solidFill>
                  <a:srgbClr val="FFFF00"/>
                </a:solidFill>
              </a:rPr>
              <a:t>Indicates Its Turbulent History</a:t>
            </a:r>
          </a:p>
        </p:txBody>
      </p:sp>
      <p:pic>
        <p:nvPicPr>
          <p:cNvPr id="230404" name="Picture 4" descr="i-leone">
            <a:extLst>
              <a:ext uri="{FF2B5EF4-FFF2-40B4-BE49-F238E27FC236}">
                <a16:creationId xmlns:a16="http://schemas.microsoft.com/office/drawing/2014/main" id="{A26DCA3B-67B7-4EA9-A773-50B221033C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844675"/>
            <a:ext cx="3829050" cy="2517775"/>
          </a:xfrm>
        </p:spPr>
      </p:pic>
      <p:sp>
        <p:nvSpPr>
          <p:cNvPr id="230406" name="Text Box 6">
            <a:extLst>
              <a:ext uri="{FF2B5EF4-FFF2-40B4-BE49-F238E27FC236}">
                <a16:creationId xmlns:a16="http://schemas.microsoft.com/office/drawing/2014/main" id="{7E2D7276-9C6D-468E-B137-92DB6D11847A}"/>
              </a:ext>
            </a:extLst>
          </p:cNvPr>
          <p:cNvSpPr txBox="1">
            <a:spLocks noChangeArrowheads="1"/>
          </p:cNvSpPr>
          <p:nvPr/>
        </p:nvSpPr>
        <p:spPr bwMode="auto">
          <a:xfrm>
            <a:off x="539750" y="4724400"/>
            <a:ext cx="3671888" cy="1066800"/>
          </a:xfrm>
          <a:prstGeom prst="rect">
            <a:avLst/>
          </a:prstGeom>
          <a:noFill/>
          <a:ln w="9525">
            <a:noFill/>
            <a:miter lim="800000"/>
            <a:headEnd/>
            <a:tailEnd/>
          </a:ln>
          <a:effectLst/>
        </p:spPr>
        <p:txBody>
          <a:bodyPr>
            <a:spAutoFit/>
          </a:bodyPr>
          <a:lstStyle/>
          <a:p>
            <a:pPr algn="ctr">
              <a:spcBef>
                <a:spcPct val="50000"/>
              </a:spcBef>
              <a:defRPr/>
            </a:pPr>
            <a:r>
              <a:rPr lang="en-GB" sz="3200" i="1" dirty="0">
                <a:solidFill>
                  <a:srgbClr val="FFFF00"/>
                </a:solidFill>
                <a:effectLst>
                  <a:outerShdw blurRad="38100" dist="38100" dir="2700000" algn="tl">
                    <a:srgbClr val="000000"/>
                  </a:outerShdw>
                </a:effectLst>
                <a:latin typeface="Arial" charset="0"/>
                <a:cs typeface="Arial" charset="0"/>
              </a:rPr>
              <a:t>Spanish Flag of Leone &amp; Castile</a:t>
            </a:r>
            <a:r>
              <a:rPr lang="en-GB" sz="3200" dirty="0">
                <a:solidFill>
                  <a:srgbClr val="FFFF00"/>
                </a:solidFill>
                <a:latin typeface="Arial" charset="0"/>
                <a:cs typeface="Arial" charset="0"/>
              </a:rPr>
              <a:t> </a:t>
            </a:r>
          </a:p>
        </p:txBody>
      </p:sp>
      <p:sp>
        <p:nvSpPr>
          <p:cNvPr id="230407" name="Text Box 7">
            <a:extLst>
              <a:ext uri="{FF2B5EF4-FFF2-40B4-BE49-F238E27FC236}">
                <a16:creationId xmlns:a16="http://schemas.microsoft.com/office/drawing/2014/main" id="{DDCB928C-D7A1-4BF5-AABC-19EE2DA53CC6}"/>
              </a:ext>
            </a:extLst>
          </p:cNvPr>
          <p:cNvSpPr txBox="1">
            <a:spLocks noChangeArrowheads="1"/>
          </p:cNvSpPr>
          <p:nvPr/>
        </p:nvSpPr>
        <p:spPr bwMode="auto">
          <a:xfrm>
            <a:off x="4716463" y="2060575"/>
            <a:ext cx="1584325" cy="701675"/>
          </a:xfrm>
          <a:prstGeom prst="rect">
            <a:avLst/>
          </a:prstGeom>
          <a:noFill/>
          <a:ln w="9525">
            <a:noFill/>
            <a:miter lim="800000"/>
            <a:headEnd/>
            <a:tailEnd/>
          </a:ln>
          <a:effectLst/>
        </p:spPr>
        <p:txBody>
          <a:bodyPr>
            <a:spAutoFit/>
          </a:bodyPr>
          <a:lstStyle/>
          <a:p>
            <a:pPr>
              <a:spcBef>
                <a:spcPct val="50000"/>
              </a:spcBef>
              <a:defRPr/>
            </a:pPr>
            <a:r>
              <a:rPr lang="en-GB" sz="4000">
                <a:solidFill>
                  <a:srgbClr val="FF00FF"/>
                </a:solidFill>
                <a:effectLst>
                  <a:outerShdw blurRad="38100" dist="38100" dir="2700000" algn="tl">
                    <a:srgbClr val="000000"/>
                  </a:outerShdw>
                </a:effectLst>
                <a:latin typeface="Arial" charset="0"/>
                <a:cs typeface="Arial" charset="0"/>
              </a:rPr>
              <a:t>1519</a:t>
            </a:r>
            <a:r>
              <a:rPr lang="en-GB">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circle(in)">
                                      <p:cBhvr>
                                        <p:cTn id="7" dur="20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0407"/>
                                        </p:tgtEl>
                                        <p:attrNameLst>
                                          <p:attrName>style.visibility</p:attrName>
                                        </p:attrNameLst>
                                      </p:cBhvr>
                                      <p:to>
                                        <p:strVal val="visible"/>
                                      </p:to>
                                    </p:set>
                                    <p:anim calcmode="lin" valueType="num">
                                      <p:cBhvr additive="base">
                                        <p:cTn id="12" dur="500" fill="hold"/>
                                        <p:tgtEl>
                                          <p:spTgt spid="230407"/>
                                        </p:tgtEl>
                                        <p:attrNameLst>
                                          <p:attrName>ppt_x</p:attrName>
                                        </p:attrNameLst>
                                      </p:cBhvr>
                                      <p:tavLst>
                                        <p:tav tm="0">
                                          <p:val>
                                            <p:strVal val="#ppt_x"/>
                                          </p:val>
                                        </p:tav>
                                        <p:tav tm="100000">
                                          <p:val>
                                            <p:strVal val="#ppt_x"/>
                                          </p:val>
                                        </p:tav>
                                      </p:tavLst>
                                    </p:anim>
                                    <p:anim calcmode="lin" valueType="num">
                                      <p:cBhvr additive="base">
                                        <p:cTn id="13" dur="500" fill="hold"/>
                                        <p:tgtEl>
                                          <p:spTgt spid="23040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30406"/>
                                        </p:tgtEl>
                                        <p:attrNameLst>
                                          <p:attrName>style.visibility</p:attrName>
                                        </p:attrNameLst>
                                      </p:cBhvr>
                                      <p:to>
                                        <p:strVal val="visible"/>
                                      </p:to>
                                    </p:set>
                                    <p:animEffect transition="in" filter="diamond(in)">
                                      <p:cBhvr>
                                        <p:cTn id="18" dur="2000"/>
                                        <p:tgtEl>
                                          <p:spTgt spid="230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p:bldP spid="23040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9019C31-63A6-4BDC-A193-0AD37C40743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F9F7F09-D082-4C05-BC5C-DCF943D41583}" type="slidenum">
              <a:rPr lang="en-GB" altLang="en-US" b="0"/>
              <a:pPr eaLnBrk="1" hangingPunct="1"/>
              <a:t>104</a:t>
            </a:fld>
            <a:endParaRPr lang="en-GB" altLang="en-US" b="0"/>
          </a:p>
        </p:txBody>
      </p:sp>
      <p:sp>
        <p:nvSpPr>
          <p:cNvPr id="234498" name="Rectangle 2">
            <a:extLst>
              <a:ext uri="{FF2B5EF4-FFF2-40B4-BE49-F238E27FC236}">
                <a16:creationId xmlns:a16="http://schemas.microsoft.com/office/drawing/2014/main" id="{9F9E0265-0911-43DF-8647-0ED347644FE8}"/>
              </a:ext>
            </a:extLst>
          </p:cNvPr>
          <p:cNvSpPr>
            <a:spLocks noGrp="1" noChangeArrowheads="1"/>
          </p:cNvSpPr>
          <p:nvPr>
            <p:ph type="title"/>
          </p:nvPr>
        </p:nvSpPr>
        <p:spPr/>
        <p:txBody>
          <a:bodyPr/>
          <a:lstStyle/>
          <a:p>
            <a:pPr eaLnBrk="1" hangingPunct="1">
              <a:defRPr/>
            </a:pPr>
            <a:r>
              <a:rPr lang="en-GB" sz="4000" b="1">
                <a:solidFill>
                  <a:srgbClr val="FFFF00"/>
                </a:solidFill>
              </a:rPr>
              <a:t>Louisiana’s Many Flags</a:t>
            </a:r>
            <a:br>
              <a:rPr lang="en-GB" sz="4000" b="1">
                <a:solidFill>
                  <a:srgbClr val="FFFF00"/>
                </a:solidFill>
              </a:rPr>
            </a:br>
            <a:r>
              <a:rPr lang="en-GB" sz="4000" b="1">
                <a:solidFill>
                  <a:srgbClr val="FFFF00"/>
                </a:solidFill>
              </a:rPr>
              <a:t>Indicates Its Turbulent History</a:t>
            </a:r>
          </a:p>
        </p:txBody>
      </p:sp>
      <p:sp>
        <p:nvSpPr>
          <p:cNvPr id="234500" name="Text Box 4">
            <a:extLst>
              <a:ext uri="{FF2B5EF4-FFF2-40B4-BE49-F238E27FC236}">
                <a16:creationId xmlns:a16="http://schemas.microsoft.com/office/drawing/2014/main" id="{58A8E2DC-2BCF-47AF-9C74-CE988F59ABD2}"/>
              </a:ext>
            </a:extLst>
          </p:cNvPr>
          <p:cNvSpPr txBox="1">
            <a:spLocks noChangeArrowheads="1"/>
          </p:cNvSpPr>
          <p:nvPr/>
        </p:nvSpPr>
        <p:spPr bwMode="auto">
          <a:xfrm>
            <a:off x="468313" y="4437063"/>
            <a:ext cx="3671887" cy="1190625"/>
          </a:xfrm>
          <a:prstGeom prst="rect">
            <a:avLst/>
          </a:prstGeom>
          <a:noFill/>
          <a:ln w="9525">
            <a:noFill/>
            <a:miter lim="800000"/>
            <a:headEnd/>
            <a:tailEnd/>
          </a:ln>
          <a:effectLst/>
        </p:spPr>
        <p:txBody>
          <a:bodyPr>
            <a:spAutoFit/>
          </a:bodyPr>
          <a:lstStyle/>
          <a:p>
            <a:pPr algn="ctr">
              <a:spcBef>
                <a:spcPct val="50000"/>
              </a:spcBef>
              <a:defRPr/>
            </a:pPr>
            <a:r>
              <a:rPr lang="en-GB" sz="3600" i="1">
                <a:solidFill>
                  <a:srgbClr val="FFFF00"/>
                </a:solidFill>
                <a:effectLst>
                  <a:outerShdw blurRad="38100" dist="38100" dir="2700000" algn="tl">
                    <a:srgbClr val="000000"/>
                  </a:outerShdw>
                </a:effectLst>
                <a:latin typeface="Arial" charset="0"/>
                <a:cs typeface="Arial" charset="0"/>
              </a:rPr>
              <a:t>French Fleur-de-Lis</a:t>
            </a:r>
            <a:endParaRPr lang="en-GB" sz="3600">
              <a:solidFill>
                <a:srgbClr val="FFFF00"/>
              </a:solidFill>
              <a:latin typeface="Arial" charset="0"/>
              <a:cs typeface="Arial" charset="0"/>
            </a:endParaRPr>
          </a:p>
        </p:txBody>
      </p:sp>
      <p:sp>
        <p:nvSpPr>
          <p:cNvPr id="234501" name="Text Box 5">
            <a:extLst>
              <a:ext uri="{FF2B5EF4-FFF2-40B4-BE49-F238E27FC236}">
                <a16:creationId xmlns:a16="http://schemas.microsoft.com/office/drawing/2014/main" id="{C7AC2AE1-84EE-4261-BA56-9C4F51F52DB5}"/>
              </a:ext>
            </a:extLst>
          </p:cNvPr>
          <p:cNvSpPr txBox="1">
            <a:spLocks noChangeArrowheads="1"/>
          </p:cNvSpPr>
          <p:nvPr/>
        </p:nvSpPr>
        <p:spPr bwMode="auto">
          <a:xfrm>
            <a:off x="4716463" y="2060575"/>
            <a:ext cx="1584325" cy="701675"/>
          </a:xfrm>
          <a:prstGeom prst="rect">
            <a:avLst/>
          </a:prstGeom>
          <a:noFill/>
          <a:ln w="9525">
            <a:noFill/>
            <a:miter lim="800000"/>
            <a:headEnd/>
            <a:tailEnd/>
          </a:ln>
          <a:effectLst/>
        </p:spPr>
        <p:txBody>
          <a:bodyPr>
            <a:spAutoFit/>
          </a:bodyPr>
          <a:lstStyle/>
          <a:p>
            <a:pPr>
              <a:spcBef>
                <a:spcPct val="50000"/>
              </a:spcBef>
              <a:defRPr/>
            </a:pPr>
            <a:r>
              <a:rPr lang="en-GB" sz="4000">
                <a:solidFill>
                  <a:srgbClr val="FF00FF"/>
                </a:solidFill>
                <a:effectLst>
                  <a:outerShdw blurRad="38100" dist="38100" dir="2700000" algn="tl">
                    <a:srgbClr val="000000"/>
                  </a:outerShdw>
                </a:effectLst>
                <a:latin typeface="Arial" charset="0"/>
                <a:cs typeface="Arial" charset="0"/>
              </a:rPr>
              <a:t>1682</a:t>
            </a:r>
            <a:r>
              <a:rPr lang="en-GB">
                <a:latin typeface="Arial" charset="0"/>
                <a:cs typeface="Arial" charset="0"/>
              </a:rPr>
              <a:t> </a:t>
            </a:r>
          </a:p>
        </p:txBody>
      </p:sp>
      <p:pic>
        <p:nvPicPr>
          <p:cNvPr id="234503" name="Picture 7" descr="i-fleur">
            <a:extLst>
              <a:ext uri="{FF2B5EF4-FFF2-40B4-BE49-F238E27FC236}">
                <a16:creationId xmlns:a16="http://schemas.microsoft.com/office/drawing/2014/main" id="{85D55FD6-013A-4D2C-A51A-C2B58E6897A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916113"/>
            <a:ext cx="3529013" cy="229076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4503"/>
                                        </p:tgtEl>
                                        <p:attrNameLst>
                                          <p:attrName>style.visibility</p:attrName>
                                        </p:attrNameLst>
                                      </p:cBhvr>
                                      <p:to>
                                        <p:strVal val="visible"/>
                                      </p:to>
                                    </p:set>
                                    <p:animEffect transition="in" filter="circle(in)">
                                      <p:cBhvr>
                                        <p:cTn id="7" dur="2000"/>
                                        <p:tgtEl>
                                          <p:spTgt spid="2345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4501"/>
                                        </p:tgtEl>
                                        <p:attrNameLst>
                                          <p:attrName>style.visibility</p:attrName>
                                        </p:attrNameLst>
                                      </p:cBhvr>
                                      <p:to>
                                        <p:strVal val="visible"/>
                                      </p:to>
                                    </p:set>
                                    <p:anim calcmode="lin" valueType="num">
                                      <p:cBhvr additive="base">
                                        <p:cTn id="12" dur="500" fill="hold"/>
                                        <p:tgtEl>
                                          <p:spTgt spid="234501"/>
                                        </p:tgtEl>
                                        <p:attrNameLst>
                                          <p:attrName>ppt_x</p:attrName>
                                        </p:attrNameLst>
                                      </p:cBhvr>
                                      <p:tavLst>
                                        <p:tav tm="0">
                                          <p:val>
                                            <p:strVal val="#ppt_x"/>
                                          </p:val>
                                        </p:tav>
                                        <p:tav tm="100000">
                                          <p:val>
                                            <p:strVal val="#ppt_x"/>
                                          </p:val>
                                        </p:tav>
                                      </p:tavLst>
                                    </p:anim>
                                    <p:anim calcmode="lin" valueType="num">
                                      <p:cBhvr additive="base">
                                        <p:cTn id="13" dur="500" fill="hold"/>
                                        <p:tgtEl>
                                          <p:spTgt spid="23450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34500"/>
                                        </p:tgtEl>
                                        <p:attrNameLst>
                                          <p:attrName>style.visibility</p:attrName>
                                        </p:attrNameLst>
                                      </p:cBhvr>
                                      <p:to>
                                        <p:strVal val="visible"/>
                                      </p:to>
                                    </p:set>
                                    <p:animEffect transition="in" filter="diamond(in)">
                                      <p:cBhvr>
                                        <p:cTn id="18" dur="2000"/>
                                        <p:tgtEl>
                                          <p:spTgt spid="234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p:bldP spid="23450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757AF71-2F71-4A54-8409-08AE4F1A75A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5D67DD7-FC2F-4940-AC61-A251C86583F7}" type="slidenum">
              <a:rPr lang="en-GB" altLang="en-US" b="0"/>
              <a:pPr eaLnBrk="1" hangingPunct="1"/>
              <a:t>105</a:t>
            </a:fld>
            <a:endParaRPr lang="en-GB" altLang="en-US" b="0"/>
          </a:p>
        </p:txBody>
      </p:sp>
      <p:sp>
        <p:nvSpPr>
          <p:cNvPr id="236546" name="Rectangle 2">
            <a:extLst>
              <a:ext uri="{FF2B5EF4-FFF2-40B4-BE49-F238E27FC236}">
                <a16:creationId xmlns:a16="http://schemas.microsoft.com/office/drawing/2014/main" id="{88FF2654-4581-4B7E-86AF-5FC1A97C46E2}"/>
              </a:ext>
            </a:extLst>
          </p:cNvPr>
          <p:cNvSpPr>
            <a:spLocks noGrp="1" noChangeArrowheads="1"/>
          </p:cNvSpPr>
          <p:nvPr>
            <p:ph type="title"/>
          </p:nvPr>
        </p:nvSpPr>
        <p:spPr/>
        <p:txBody>
          <a:bodyPr/>
          <a:lstStyle/>
          <a:p>
            <a:pPr eaLnBrk="1" hangingPunct="1">
              <a:defRPr/>
            </a:pPr>
            <a:r>
              <a:rPr lang="en-GB" sz="4000" b="1">
                <a:solidFill>
                  <a:srgbClr val="FFFF00"/>
                </a:solidFill>
              </a:rPr>
              <a:t>Louisiana’s Many Flags</a:t>
            </a:r>
            <a:br>
              <a:rPr lang="en-GB" sz="4000" b="1">
                <a:solidFill>
                  <a:srgbClr val="FFFF00"/>
                </a:solidFill>
              </a:rPr>
            </a:br>
            <a:r>
              <a:rPr lang="en-GB" sz="4000" b="1">
                <a:solidFill>
                  <a:srgbClr val="FFFF00"/>
                </a:solidFill>
              </a:rPr>
              <a:t>Indicates Its Turbulent History</a:t>
            </a:r>
          </a:p>
        </p:txBody>
      </p:sp>
      <p:sp>
        <p:nvSpPr>
          <p:cNvPr id="236547" name="Text Box 3">
            <a:extLst>
              <a:ext uri="{FF2B5EF4-FFF2-40B4-BE49-F238E27FC236}">
                <a16:creationId xmlns:a16="http://schemas.microsoft.com/office/drawing/2014/main" id="{4032DF66-910B-4D88-949C-532CD4047669}"/>
              </a:ext>
            </a:extLst>
          </p:cNvPr>
          <p:cNvSpPr txBox="1">
            <a:spLocks noChangeArrowheads="1"/>
          </p:cNvSpPr>
          <p:nvPr/>
        </p:nvSpPr>
        <p:spPr bwMode="auto">
          <a:xfrm>
            <a:off x="539750" y="4724400"/>
            <a:ext cx="3671888" cy="1190625"/>
          </a:xfrm>
          <a:prstGeom prst="rect">
            <a:avLst/>
          </a:prstGeom>
          <a:noFill/>
          <a:ln w="9525">
            <a:noFill/>
            <a:miter lim="800000"/>
            <a:headEnd/>
            <a:tailEnd/>
          </a:ln>
          <a:effectLst/>
        </p:spPr>
        <p:txBody>
          <a:bodyPr>
            <a:spAutoFit/>
          </a:bodyPr>
          <a:lstStyle/>
          <a:p>
            <a:pPr algn="ctr">
              <a:spcBef>
                <a:spcPct val="50000"/>
              </a:spcBef>
              <a:defRPr/>
            </a:pPr>
            <a:r>
              <a:rPr lang="en-GB" sz="3600" i="1">
                <a:solidFill>
                  <a:srgbClr val="FFFF00"/>
                </a:solidFill>
                <a:effectLst>
                  <a:outerShdw blurRad="38100" dist="38100" dir="2700000" algn="tl">
                    <a:srgbClr val="000000"/>
                  </a:outerShdw>
                </a:effectLst>
                <a:latin typeface="Arial" charset="0"/>
                <a:cs typeface="Arial" charset="0"/>
              </a:rPr>
              <a:t>British Grand Union [1763]</a:t>
            </a:r>
          </a:p>
        </p:txBody>
      </p:sp>
      <p:sp>
        <p:nvSpPr>
          <p:cNvPr id="236548" name="Text Box 4">
            <a:extLst>
              <a:ext uri="{FF2B5EF4-FFF2-40B4-BE49-F238E27FC236}">
                <a16:creationId xmlns:a16="http://schemas.microsoft.com/office/drawing/2014/main" id="{2BE2D5A5-486B-4C66-96B4-65413ACB7739}"/>
              </a:ext>
            </a:extLst>
          </p:cNvPr>
          <p:cNvSpPr txBox="1">
            <a:spLocks noChangeArrowheads="1"/>
          </p:cNvSpPr>
          <p:nvPr/>
        </p:nvSpPr>
        <p:spPr bwMode="auto">
          <a:xfrm>
            <a:off x="4716463" y="2060575"/>
            <a:ext cx="1584325" cy="701675"/>
          </a:xfrm>
          <a:prstGeom prst="rect">
            <a:avLst/>
          </a:prstGeom>
          <a:noFill/>
          <a:ln w="9525">
            <a:noFill/>
            <a:miter lim="800000"/>
            <a:headEnd/>
            <a:tailEnd/>
          </a:ln>
          <a:effectLst/>
        </p:spPr>
        <p:txBody>
          <a:bodyPr>
            <a:spAutoFit/>
          </a:bodyPr>
          <a:lstStyle/>
          <a:p>
            <a:pPr>
              <a:spcBef>
                <a:spcPct val="50000"/>
              </a:spcBef>
              <a:defRPr/>
            </a:pPr>
            <a:r>
              <a:rPr lang="en-GB" sz="4000">
                <a:solidFill>
                  <a:srgbClr val="FF00FF"/>
                </a:solidFill>
                <a:effectLst>
                  <a:outerShdw blurRad="38100" dist="38100" dir="2700000" algn="tl">
                    <a:srgbClr val="000000"/>
                  </a:outerShdw>
                </a:effectLst>
                <a:latin typeface="Arial" charset="0"/>
                <a:cs typeface="Arial" charset="0"/>
              </a:rPr>
              <a:t>1763</a:t>
            </a:r>
            <a:r>
              <a:rPr lang="en-GB">
                <a:latin typeface="Arial" charset="0"/>
                <a:cs typeface="Arial" charset="0"/>
              </a:rPr>
              <a:t> </a:t>
            </a:r>
          </a:p>
        </p:txBody>
      </p:sp>
      <p:pic>
        <p:nvPicPr>
          <p:cNvPr id="236551" name="Picture 7" descr="i-jack">
            <a:extLst>
              <a:ext uri="{FF2B5EF4-FFF2-40B4-BE49-F238E27FC236}">
                <a16:creationId xmlns:a16="http://schemas.microsoft.com/office/drawing/2014/main" id="{8E35ECCB-55DA-4A41-AD77-771F202F61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989138"/>
            <a:ext cx="3887788" cy="23526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6551"/>
                                        </p:tgtEl>
                                        <p:attrNameLst>
                                          <p:attrName>style.visibility</p:attrName>
                                        </p:attrNameLst>
                                      </p:cBhvr>
                                      <p:to>
                                        <p:strVal val="visible"/>
                                      </p:to>
                                    </p:set>
                                    <p:animEffect transition="in" filter="circle(in)">
                                      <p:cBhvr>
                                        <p:cTn id="7" dur="2000"/>
                                        <p:tgtEl>
                                          <p:spTgt spid="2365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6548"/>
                                        </p:tgtEl>
                                        <p:attrNameLst>
                                          <p:attrName>style.visibility</p:attrName>
                                        </p:attrNameLst>
                                      </p:cBhvr>
                                      <p:to>
                                        <p:strVal val="visible"/>
                                      </p:to>
                                    </p:set>
                                    <p:anim calcmode="lin" valueType="num">
                                      <p:cBhvr additive="base">
                                        <p:cTn id="12" dur="500" fill="hold"/>
                                        <p:tgtEl>
                                          <p:spTgt spid="236548"/>
                                        </p:tgtEl>
                                        <p:attrNameLst>
                                          <p:attrName>ppt_x</p:attrName>
                                        </p:attrNameLst>
                                      </p:cBhvr>
                                      <p:tavLst>
                                        <p:tav tm="0">
                                          <p:val>
                                            <p:strVal val="#ppt_x"/>
                                          </p:val>
                                        </p:tav>
                                        <p:tav tm="100000">
                                          <p:val>
                                            <p:strVal val="#ppt_x"/>
                                          </p:val>
                                        </p:tav>
                                      </p:tavLst>
                                    </p:anim>
                                    <p:anim calcmode="lin" valueType="num">
                                      <p:cBhvr additive="base">
                                        <p:cTn id="13" dur="500" fill="hold"/>
                                        <p:tgtEl>
                                          <p:spTgt spid="23654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36547"/>
                                        </p:tgtEl>
                                        <p:attrNameLst>
                                          <p:attrName>style.visibility</p:attrName>
                                        </p:attrNameLst>
                                      </p:cBhvr>
                                      <p:to>
                                        <p:strVal val="visible"/>
                                      </p:to>
                                    </p:set>
                                    <p:animEffect transition="in" filter="diamond(in)">
                                      <p:cBhvr>
                                        <p:cTn id="18" dur="2000"/>
                                        <p:tgtEl>
                                          <p:spTgt spid="236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p:bldP spid="23654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1B592EF-CA12-4DF7-BC5A-626F4C02D44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464A165-86AC-410E-9859-55430419E29A}" type="slidenum">
              <a:rPr lang="en-GB" altLang="en-US" b="0"/>
              <a:pPr eaLnBrk="1" hangingPunct="1"/>
              <a:t>106</a:t>
            </a:fld>
            <a:endParaRPr lang="en-GB" altLang="en-US" b="0"/>
          </a:p>
        </p:txBody>
      </p:sp>
      <p:sp>
        <p:nvSpPr>
          <p:cNvPr id="237570" name="Rectangle 2">
            <a:extLst>
              <a:ext uri="{FF2B5EF4-FFF2-40B4-BE49-F238E27FC236}">
                <a16:creationId xmlns:a16="http://schemas.microsoft.com/office/drawing/2014/main" id="{4DCC5B35-A08B-432F-B1A1-E72EFF774A38}"/>
              </a:ext>
            </a:extLst>
          </p:cNvPr>
          <p:cNvSpPr>
            <a:spLocks noGrp="1" noChangeArrowheads="1"/>
          </p:cNvSpPr>
          <p:nvPr>
            <p:ph type="title"/>
          </p:nvPr>
        </p:nvSpPr>
        <p:spPr/>
        <p:txBody>
          <a:bodyPr/>
          <a:lstStyle/>
          <a:p>
            <a:pPr eaLnBrk="1" hangingPunct="1">
              <a:defRPr/>
            </a:pPr>
            <a:r>
              <a:rPr lang="en-GB" sz="4000" b="1">
                <a:solidFill>
                  <a:srgbClr val="FFFF00"/>
                </a:solidFill>
              </a:rPr>
              <a:t>Louisiana’s Many Flags</a:t>
            </a:r>
            <a:br>
              <a:rPr lang="en-GB" sz="4000" b="1">
                <a:solidFill>
                  <a:srgbClr val="FFFF00"/>
                </a:solidFill>
              </a:rPr>
            </a:br>
            <a:r>
              <a:rPr lang="en-GB" sz="4000" b="1">
                <a:solidFill>
                  <a:srgbClr val="FFFF00"/>
                </a:solidFill>
              </a:rPr>
              <a:t>Indicates Its Turbulent History</a:t>
            </a:r>
          </a:p>
        </p:txBody>
      </p:sp>
      <p:sp>
        <p:nvSpPr>
          <p:cNvPr id="237571" name="Text Box 3">
            <a:extLst>
              <a:ext uri="{FF2B5EF4-FFF2-40B4-BE49-F238E27FC236}">
                <a16:creationId xmlns:a16="http://schemas.microsoft.com/office/drawing/2014/main" id="{639C11E6-81D5-4952-B054-DE46C37406C2}"/>
              </a:ext>
            </a:extLst>
          </p:cNvPr>
          <p:cNvSpPr txBox="1">
            <a:spLocks noChangeArrowheads="1"/>
          </p:cNvSpPr>
          <p:nvPr/>
        </p:nvSpPr>
        <p:spPr bwMode="auto">
          <a:xfrm>
            <a:off x="539750" y="4724400"/>
            <a:ext cx="3671888" cy="1190625"/>
          </a:xfrm>
          <a:prstGeom prst="rect">
            <a:avLst/>
          </a:prstGeom>
          <a:noFill/>
          <a:ln w="9525">
            <a:noFill/>
            <a:miter lim="800000"/>
            <a:headEnd/>
            <a:tailEnd/>
          </a:ln>
          <a:effectLst/>
        </p:spPr>
        <p:txBody>
          <a:bodyPr>
            <a:spAutoFit/>
          </a:bodyPr>
          <a:lstStyle/>
          <a:p>
            <a:pPr algn="ctr">
              <a:spcBef>
                <a:spcPct val="50000"/>
              </a:spcBef>
              <a:defRPr/>
            </a:pPr>
            <a:r>
              <a:rPr lang="en-GB" sz="3600" i="1">
                <a:solidFill>
                  <a:srgbClr val="FFFF00"/>
                </a:solidFill>
                <a:effectLst>
                  <a:outerShdw blurRad="38100" dist="38100" dir="2700000" algn="tl">
                    <a:srgbClr val="000000"/>
                  </a:outerShdw>
                </a:effectLst>
                <a:latin typeface="Arial" charset="0"/>
                <a:cs typeface="Arial" charset="0"/>
              </a:rPr>
              <a:t>Bourbon Spain [1769] </a:t>
            </a:r>
            <a:r>
              <a:rPr lang="en-GB" sz="2800" i="1">
                <a:solidFill>
                  <a:srgbClr val="00FF00"/>
                </a:solidFill>
                <a:effectLst>
                  <a:outerShdw blurRad="38100" dist="38100" dir="2700000" algn="tl">
                    <a:srgbClr val="000000"/>
                  </a:outerShdw>
                </a:effectLst>
                <a:latin typeface="Arial" charset="0"/>
                <a:cs typeface="Arial" charset="0"/>
              </a:rPr>
              <a:t> </a:t>
            </a:r>
          </a:p>
        </p:txBody>
      </p:sp>
      <p:sp>
        <p:nvSpPr>
          <p:cNvPr id="237572" name="Text Box 4">
            <a:extLst>
              <a:ext uri="{FF2B5EF4-FFF2-40B4-BE49-F238E27FC236}">
                <a16:creationId xmlns:a16="http://schemas.microsoft.com/office/drawing/2014/main" id="{E6B6BB20-1DA5-42DB-8F94-589D739CA477}"/>
              </a:ext>
            </a:extLst>
          </p:cNvPr>
          <p:cNvSpPr txBox="1">
            <a:spLocks noChangeArrowheads="1"/>
          </p:cNvSpPr>
          <p:nvPr/>
        </p:nvSpPr>
        <p:spPr bwMode="auto">
          <a:xfrm>
            <a:off x="4716463" y="2060575"/>
            <a:ext cx="1584325" cy="701675"/>
          </a:xfrm>
          <a:prstGeom prst="rect">
            <a:avLst/>
          </a:prstGeom>
          <a:noFill/>
          <a:ln w="9525">
            <a:noFill/>
            <a:miter lim="800000"/>
            <a:headEnd/>
            <a:tailEnd/>
          </a:ln>
          <a:effectLst/>
        </p:spPr>
        <p:txBody>
          <a:bodyPr>
            <a:spAutoFit/>
          </a:bodyPr>
          <a:lstStyle/>
          <a:p>
            <a:pPr>
              <a:spcBef>
                <a:spcPct val="50000"/>
              </a:spcBef>
              <a:defRPr/>
            </a:pPr>
            <a:r>
              <a:rPr lang="en-GB" sz="4000">
                <a:solidFill>
                  <a:srgbClr val="FF00FF"/>
                </a:solidFill>
                <a:effectLst>
                  <a:outerShdw blurRad="38100" dist="38100" dir="2700000" algn="tl">
                    <a:srgbClr val="000000"/>
                  </a:outerShdw>
                </a:effectLst>
                <a:latin typeface="Arial" charset="0"/>
                <a:cs typeface="Arial" charset="0"/>
              </a:rPr>
              <a:t>1769</a:t>
            </a:r>
            <a:r>
              <a:rPr lang="en-GB">
                <a:latin typeface="Arial" charset="0"/>
                <a:cs typeface="Arial" charset="0"/>
              </a:rPr>
              <a:t> </a:t>
            </a:r>
          </a:p>
        </p:txBody>
      </p:sp>
      <p:pic>
        <p:nvPicPr>
          <p:cNvPr id="237575" name="Picture 7" descr="i-bour">
            <a:extLst>
              <a:ext uri="{FF2B5EF4-FFF2-40B4-BE49-F238E27FC236}">
                <a16:creationId xmlns:a16="http://schemas.microsoft.com/office/drawing/2014/main" id="{8DAAB857-E2DB-48EA-9AE1-AE986F292E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916113"/>
            <a:ext cx="3960812" cy="23558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7575"/>
                                        </p:tgtEl>
                                        <p:attrNameLst>
                                          <p:attrName>style.visibility</p:attrName>
                                        </p:attrNameLst>
                                      </p:cBhvr>
                                      <p:to>
                                        <p:strVal val="visible"/>
                                      </p:to>
                                    </p:set>
                                    <p:animEffect transition="in" filter="circle(in)">
                                      <p:cBhvr>
                                        <p:cTn id="7" dur="2000"/>
                                        <p:tgtEl>
                                          <p:spTgt spid="2375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7572"/>
                                        </p:tgtEl>
                                        <p:attrNameLst>
                                          <p:attrName>style.visibility</p:attrName>
                                        </p:attrNameLst>
                                      </p:cBhvr>
                                      <p:to>
                                        <p:strVal val="visible"/>
                                      </p:to>
                                    </p:set>
                                    <p:anim calcmode="lin" valueType="num">
                                      <p:cBhvr additive="base">
                                        <p:cTn id="12" dur="500" fill="hold"/>
                                        <p:tgtEl>
                                          <p:spTgt spid="237572"/>
                                        </p:tgtEl>
                                        <p:attrNameLst>
                                          <p:attrName>ppt_x</p:attrName>
                                        </p:attrNameLst>
                                      </p:cBhvr>
                                      <p:tavLst>
                                        <p:tav tm="0">
                                          <p:val>
                                            <p:strVal val="#ppt_x"/>
                                          </p:val>
                                        </p:tav>
                                        <p:tav tm="100000">
                                          <p:val>
                                            <p:strVal val="#ppt_x"/>
                                          </p:val>
                                        </p:tav>
                                      </p:tavLst>
                                    </p:anim>
                                    <p:anim calcmode="lin" valueType="num">
                                      <p:cBhvr additive="base">
                                        <p:cTn id="13" dur="500" fill="hold"/>
                                        <p:tgtEl>
                                          <p:spTgt spid="23757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37571"/>
                                        </p:tgtEl>
                                        <p:attrNameLst>
                                          <p:attrName>style.visibility</p:attrName>
                                        </p:attrNameLst>
                                      </p:cBhvr>
                                      <p:to>
                                        <p:strVal val="visible"/>
                                      </p:to>
                                    </p:set>
                                    <p:animEffect transition="in" filter="diamond(in)">
                                      <p:cBhvr>
                                        <p:cTn id="18" dur="2000"/>
                                        <p:tgtEl>
                                          <p:spTgt spid="237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p:bldP spid="23757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A3DFF38-6D21-43A8-B5B5-5059C6EFAD2D}"/>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700F26D-67E0-43F3-8E65-63E3B753D1F7}" type="slidenum">
              <a:rPr lang="en-GB" altLang="en-US" b="0"/>
              <a:pPr eaLnBrk="1" hangingPunct="1"/>
              <a:t>107</a:t>
            </a:fld>
            <a:endParaRPr lang="en-GB" altLang="en-US" b="0"/>
          </a:p>
        </p:txBody>
      </p:sp>
      <p:sp>
        <p:nvSpPr>
          <p:cNvPr id="238594" name="Rectangle 2">
            <a:extLst>
              <a:ext uri="{FF2B5EF4-FFF2-40B4-BE49-F238E27FC236}">
                <a16:creationId xmlns:a16="http://schemas.microsoft.com/office/drawing/2014/main" id="{ED31E941-E09A-48B8-9BD6-63F006AC6799}"/>
              </a:ext>
            </a:extLst>
          </p:cNvPr>
          <p:cNvSpPr>
            <a:spLocks noGrp="1" noChangeArrowheads="1"/>
          </p:cNvSpPr>
          <p:nvPr>
            <p:ph type="title"/>
          </p:nvPr>
        </p:nvSpPr>
        <p:spPr/>
        <p:txBody>
          <a:bodyPr/>
          <a:lstStyle/>
          <a:p>
            <a:pPr eaLnBrk="1" hangingPunct="1">
              <a:defRPr/>
            </a:pPr>
            <a:r>
              <a:rPr lang="en-GB" sz="4000" b="1">
                <a:solidFill>
                  <a:srgbClr val="FFFF00"/>
                </a:solidFill>
              </a:rPr>
              <a:t>Louisiana’s Many Flags</a:t>
            </a:r>
            <a:br>
              <a:rPr lang="en-GB" sz="4000" b="1">
                <a:solidFill>
                  <a:srgbClr val="FFFF00"/>
                </a:solidFill>
              </a:rPr>
            </a:br>
            <a:r>
              <a:rPr lang="en-GB" sz="4000" b="1">
                <a:solidFill>
                  <a:srgbClr val="FFFF00"/>
                </a:solidFill>
              </a:rPr>
              <a:t>Indicates Its Turbulent History</a:t>
            </a:r>
          </a:p>
        </p:txBody>
      </p:sp>
      <p:sp>
        <p:nvSpPr>
          <p:cNvPr id="238595" name="Text Box 3">
            <a:extLst>
              <a:ext uri="{FF2B5EF4-FFF2-40B4-BE49-F238E27FC236}">
                <a16:creationId xmlns:a16="http://schemas.microsoft.com/office/drawing/2014/main" id="{1E626DE5-67EF-4FC4-93CB-D0E91E5404D6}"/>
              </a:ext>
            </a:extLst>
          </p:cNvPr>
          <p:cNvSpPr txBox="1">
            <a:spLocks noChangeArrowheads="1"/>
          </p:cNvSpPr>
          <p:nvPr/>
        </p:nvSpPr>
        <p:spPr bwMode="auto">
          <a:xfrm>
            <a:off x="539750" y="4724400"/>
            <a:ext cx="3671888" cy="1190625"/>
          </a:xfrm>
          <a:prstGeom prst="rect">
            <a:avLst/>
          </a:prstGeom>
          <a:noFill/>
          <a:ln w="9525">
            <a:noFill/>
            <a:miter lim="800000"/>
            <a:headEnd/>
            <a:tailEnd/>
          </a:ln>
          <a:effectLst/>
        </p:spPr>
        <p:txBody>
          <a:bodyPr>
            <a:spAutoFit/>
          </a:bodyPr>
          <a:lstStyle/>
          <a:p>
            <a:pPr algn="ctr">
              <a:spcBef>
                <a:spcPct val="50000"/>
              </a:spcBef>
              <a:defRPr/>
            </a:pPr>
            <a:r>
              <a:rPr lang="en-GB" sz="3600" i="1">
                <a:solidFill>
                  <a:srgbClr val="FFFF00"/>
                </a:solidFill>
                <a:effectLst>
                  <a:outerShdw blurRad="38100" dist="38100" dir="2700000" algn="tl">
                    <a:srgbClr val="000000"/>
                  </a:outerShdw>
                </a:effectLst>
                <a:latin typeface="Arial" charset="0"/>
                <a:cs typeface="Arial" charset="0"/>
              </a:rPr>
              <a:t>The French Tricolour</a:t>
            </a:r>
          </a:p>
        </p:txBody>
      </p:sp>
      <p:sp>
        <p:nvSpPr>
          <p:cNvPr id="238596" name="Text Box 4">
            <a:extLst>
              <a:ext uri="{FF2B5EF4-FFF2-40B4-BE49-F238E27FC236}">
                <a16:creationId xmlns:a16="http://schemas.microsoft.com/office/drawing/2014/main" id="{B2CB1F69-9422-4C7F-A856-BFF3A1FEAAE9}"/>
              </a:ext>
            </a:extLst>
          </p:cNvPr>
          <p:cNvSpPr txBox="1">
            <a:spLocks noChangeArrowheads="1"/>
          </p:cNvSpPr>
          <p:nvPr/>
        </p:nvSpPr>
        <p:spPr bwMode="auto">
          <a:xfrm>
            <a:off x="4716463" y="2060575"/>
            <a:ext cx="1584325" cy="701675"/>
          </a:xfrm>
          <a:prstGeom prst="rect">
            <a:avLst/>
          </a:prstGeom>
          <a:noFill/>
          <a:ln w="9525">
            <a:noFill/>
            <a:miter lim="800000"/>
            <a:headEnd/>
            <a:tailEnd/>
          </a:ln>
          <a:effectLst/>
        </p:spPr>
        <p:txBody>
          <a:bodyPr>
            <a:spAutoFit/>
          </a:bodyPr>
          <a:lstStyle/>
          <a:p>
            <a:pPr>
              <a:spcBef>
                <a:spcPct val="50000"/>
              </a:spcBef>
              <a:defRPr/>
            </a:pPr>
            <a:r>
              <a:rPr lang="en-GB" sz="4000">
                <a:solidFill>
                  <a:srgbClr val="FF00FF"/>
                </a:solidFill>
                <a:effectLst>
                  <a:outerShdw blurRad="38100" dist="38100" dir="2700000" algn="tl">
                    <a:srgbClr val="000000"/>
                  </a:outerShdw>
                </a:effectLst>
                <a:latin typeface="Arial" charset="0"/>
                <a:cs typeface="Arial" charset="0"/>
              </a:rPr>
              <a:t>1803</a:t>
            </a:r>
            <a:r>
              <a:rPr lang="en-GB">
                <a:latin typeface="Arial" charset="0"/>
                <a:cs typeface="Arial" charset="0"/>
              </a:rPr>
              <a:t> </a:t>
            </a:r>
          </a:p>
        </p:txBody>
      </p:sp>
      <p:pic>
        <p:nvPicPr>
          <p:cNvPr id="238599" name="Picture 7" descr="i-frflag">
            <a:extLst>
              <a:ext uri="{FF2B5EF4-FFF2-40B4-BE49-F238E27FC236}">
                <a16:creationId xmlns:a16="http://schemas.microsoft.com/office/drawing/2014/main" id="{56F9BAD4-754A-478B-865C-15E9255BE1D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773238"/>
            <a:ext cx="3960812" cy="264001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8599"/>
                                        </p:tgtEl>
                                        <p:attrNameLst>
                                          <p:attrName>style.visibility</p:attrName>
                                        </p:attrNameLst>
                                      </p:cBhvr>
                                      <p:to>
                                        <p:strVal val="visible"/>
                                      </p:to>
                                    </p:set>
                                    <p:animEffect transition="in" filter="circle(in)">
                                      <p:cBhvr>
                                        <p:cTn id="7" dur="2000"/>
                                        <p:tgtEl>
                                          <p:spTgt spid="2385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8596"/>
                                        </p:tgtEl>
                                        <p:attrNameLst>
                                          <p:attrName>style.visibility</p:attrName>
                                        </p:attrNameLst>
                                      </p:cBhvr>
                                      <p:to>
                                        <p:strVal val="visible"/>
                                      </p:to>
                                    </p:set>
                                    <p:anim calcmode="lin" valueType="num">
                                      <p:cBhvr additive="base">
                                        <p:cTn id="12" dur="500" fill="hold"/>
                                        <p:tgtEl>
                                          <p:spTgt spid="238596"/>
                                        </p:tgtEl>
                                        <p:attrNameLst>
                                          <p:attrName>ppt_x</p:attrName>
                                        </p:attrNameLst>
                                      </p:cBhvr>
                                      <p:tavLst>
                                        <p:tav tm="0">
                                          <p:val>
                                            <p:strVal val="#ppt_x"/>
                                          </p:val>
                                        </p:tav>
                                        <p:tav tm="100000">
                                          <p:val>
                                            <p:strVal val="#ppt_x"/>
                                          </p:val>
                                        </p:tav>
                                      </p:tavLst>
                                    </p:anim>
                                    <p:anim calcmode="lin" valueType="num">
                                      <p:cBhvr additive="base">
                                        <p:cTn id="13" dur="500" fill="hold"/>
                                        <p:tgtEl>
                                          <p:spTgt spid="23859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38595"/>
                                        </p:tgtEl>
                                        <p:attrNameLst>
                                          <p:attrName>style.visibility</p:attrName>
                                        </p:attrNameLst>
                                      </p:cBhvr>
                                      <p:to>
                                        <p:strVal val="visible"/>
                                      </p:to>
                                    </p:set>
                                    <p:animEffect transition="in" filter="diamond(in)">
                                      <p:cBhvr>
                                        <p:cTn id="18" dur="2000"/>
                                        <p:tgtEl>
                                          <p:spTgt spid="238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p:bldP spid="23859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483E990-2399-42E0-9E85-87EAEA2C3C3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BB8DC22-7364-4C9A-8B54-7AC0938CFF63}" type="slidenum">
              <a:rPr lang="en-GB" altLang="en-US" b="0"/>
              <a:pPr eaLnBrk="1" hangingPunct="1"/>
              <a:t>108</a:t>
            </a:fld>
            <a:endParaRPr lang="en-GB" altLang="en-US" b="0"/>
          </a:p>
        </p:txBody>
      </p:sp>
      <p:sp>
        <p:nvSpPr>
          <p:cNvPr id="239618" name="Rectangle 2">
            <a:extLst>
              <a:ext uri="{FF2B5EF4-FFF2-40B4-BE49-F238E27FC236}">
                <a16:creationId xmlns:a16="http://schemas.microsoft.com/office/drawing/2014/main" id="{8377DD52-1B08-4F08-8620-93DA180B9EE2}"/>
              </a:ext>
            </a:extLst>
          </p:cNvPr>
          <p:cNvSpPr>
            <a:spLocks noGrp="1" noChangeArrowheads="1"/>
          </p:cNvSpPr>
          <p:nvPr>
            <p:ph type="title"/>
          </p:nvPr>
        </p:nvSpPr>
        <p:spPr/>
        <p:txBody>
          <a:bodyPr/>
          <a:lstStyle/>
          <a:p>
            <a:pPr eaLnBrk="1" hangingPunct="1">
              <a:defRPr/>
            </a:pPr>
            <a:r>
              <a:rPr lang="en-GB" sz="4000" b="1">
                <a:solidFill>
                  <a:srgbClr val="FFFF00"/>
                </a:solidFill>
              </a:rPr>
              <a:t>Louisiana’s Many Flags</a:t>
            </a:r>
            <a:br>
              <a:rPr lang="en-GB" sz="4000" b="1">
                <a:solidFill>
                  <a:srgbClr val="FFFF00"/>
                </a:solidFill>
              </a:rPr>
            </a:br>
            <a:r>
              <a:rPr lang="en-GB" sz="4000" b="1">
                <a:solidFill>
                  <a:srgbClr val="FFFF00"/>
                </a:solidFill>
              </a:rPr>
              <a:t>Indicates Its Turbulent History</a:t>
            </a:r>
          </a:p>
        </p:txBody>
      </p:sp>
      <p:sp>
        <p:nvSpPr>
          <p:cNvPr id="239619" name="Text Box 3">
            <a:extLst>
              <a:ext uri="{FF2B5EF4-FFF2-40B4-BE49-F238E27FC236}">
                <a16:creationId xmlns:a16="http://schemas.microsoft.com/office/drawing/2014/main" id="{AA7EE142-A4D3-485B-A1B1-2DD48A8C5784}"/>
              </a:ext>
            </a:extLst>
          </p:cNvPr>
          <p:cNvSpPr txBox="1">
            <a:spLocks noChangeArrowheads="1"/>
          </p:cNvSpPr>
          <p:nvPr/>
        </p:nvSpPr>
        <p:spPr bwMode="auto">
          <a:xfrm>
            <a:off x="539750" y="4724400"/>
            <a:ext cx="3671888" cy="1739900"/>
          </a:xfrm>
          <a:prstGeom prst="rect">
            <a:avLst/>
          </a:prstGeom>
          <a:noFill/>
          <a:ln w="9525">
            <a:noFill/>
            <a:miter lim="800000"/>
            <a:headEnd/>
            <a:tailEnd/>
          </a:ln>
          <a:effectLst/>
        </p:spPr>
        <p:txBody>
          <a:bodyPr>
            <a:spAutoFit/>
          </a:bodyPr>
          <a:lstStyle/>
          <a:p>
            <a:pPr algn="ctr">
              <a:spcBef>
                <a:spcPct val="50000"/>
              </a:spcBef>
              <a:defRPr/>
            </a:pPr>
            <a:r>
              <a:rPr lang="en-GB" sz="3600" i="1">
                <a:solidFill>
                  <a:srgbClr val="FFFF00"/>
                </a:solidFill>
                <a:effectLst>
                  <a:outerShdw blurRad="38100" dist="38100" dir="2700000" algn="tl">
                    <a:srgbClr val="000000"/>
                  </a:outerShdw>
                </a:effectLst>
                <a:latin typeface="Arial" charset="0"/>
                <a:cs typeface="Arial" charset="0"/>
              </a:rPr>
              <a:t>West Florida Lone Star [1810] </a:t>
            </a:r>
          </a:p>
        </p:txBody>
      </p:sp>
      <p:sp>
        <p:nvSpPr>
          <p:cNvPr id="239620" name="Text Box 4">
            <a:extLst>
              <a:ext uri="{FF2B5EF4-FFF2-40B4-BE49-F238E27FC236}">
                <a16:creationId xmlns:a16="http://schemas.microsoft.com/office/drawing/2014/main" id="{59A265B8-79AC-4B30-96A2-AB20988C275A}"/>
              </a:ext>
            </a:extLst>
          </p:cNvPr>
          <p:cNvSpPr txBox="1">
            <a:spLocks noChangeArrowheads="1"/>
          </p:cNvSpPr>
          <p:nvPr/>
        </p:nvSpPr>
        <p:spPr bwMode="auto">
          <a:xfrm>
            <a:off x="4716463" y="2060575"/>
            <a:ext cx="1584325" cy="701675"/>
          </a:xfrm>
          <a:prstGeom prst="rect">
            <a:avLst/>
          </a:prstGeom>
          <a:noFill/>
          <a:ln w="9525">
            <a:noFill/>
            <a:miter lim="800000"/>
            <a:headEnd/>
            <a:tailEnd/>
          </a:ln>
          <a:effectLst/>
        </p:spPr>
        <p:txBody>
          <a:bodyPr>
            <a:spAutoFit/>
          </a:bodyPr>
          <a:lstStyle/>
          <a:p>
            <a:pPr>
              <a:spcBef>
                <a:spcPct val="50000"/>
              </a:spcBef>
              <a:defRPr/>
            </a:pPr>
            <a:r>
              <a:rPr lang="en-GB" sz="4000">
                <a:solidFill>
                  <a:srgbClr val="FF00FF"/>
                </a:solidFill>
                <a:effectLst>
                  <a:outerShdw blurRad="38100" dist="38100" dir="2700000" algn="tl">
                    <a:srgbClr val="000000"/>
                  </a:outerShdw>
                </a:effectLst>
                <a:latin typeface="Arial" charset="0"/>
                <a:cs typeface="Arial" charset="0"/>
              </a:rPr>
              <a:t>1810</a:t>
            </a:r>
            <a:r>
              <a:rPr lang="en-GB">
                <a:latin typeface="Arial" charset="0"/>
                <a:cs typeface="Arial" charset="0"/>
              </a:rPr>
              <a:t> </a:t>
            </a:r>
          </a:p>
        </p:txBody>
      </p:sp>
      <p:pic>
        <p:nvPicPr>
          <p:cNvPr id="239623" name="Picture 7" descr="i-wfla">
            <a:extLst>
              <a:ext uri="{FF2B5EF4-FFF2-40B4-BE49-F238E27FC236}">
                <a16:creationId xmlns:a16="http://schemas.microsoft.com/office/drawing/2014/main" id="{CD8C45F3-358B-4120-BA41-7496863100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7088" y="1844675"/>
            <a:ext cx="3313112" cy="21494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9623"/>
                                        </p:tgtEl>
                                        <p:attrNameLst>
                                          <p:attrName>style.visibility</p:attrName>
                                        </p:attrNameLst>
                                      </p:cBhvr>
                                      <p:to>
                                        <p:strVal val="visible"/>
                                      </p:to>
                                    </p:set>
                                    <p:animEffect transition="in" filter="circle(in)">
                                      <p:cBhvr>
                                        <p:cTn id="7" dur="2000"/>
                                        <p:tgtEl>
                                          <p:spTgt spid="2396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9620"/>
                                        </p:tgtEl>
                                        <p:attrNameLst>
                                          <p:attrName>style.visibility</p:attrName>
                                        </p:attrNameLst>
                                      </p:cBhvr>
                                      <p:to>
                                        <p:strVal val="visible"/>
                                      </p:to>
                                    </p:set>
                                    <p:anim calcmode="lin" valueType="num">
                                      <p:cBhvr additive="base">
                                        <p:cTn id="12" dur="500" fill="hold"/>
                                        <p:tgtEl>
                                          <p:spTgt spid="239620"/>
                                        </p:tgtEl>
                                        <p:attrNameLst>
                                          <p:attrName>ppt_x</p:attrName>
                                        </p:attrNameLst>
                                      </p:cBhvr>
                                      <p:tavLst>
                                        <p:tav tm="0">
                                          <p:val>
                                            <p:strVal val="#ppt_x"/>
                                          </p:val>
                                        </p:tav>
                                        <p:tav tm="100000">
                                          <p:val>
                                            <p:strVal val="#ppt_x"/>
                                          </p:val>
                                        </p:tav>
                                      </p:tavLst>
                                    </p:anim>
                                    <p:anim calcmode="lin" valueType="num">
                                      <p:cBhvr additive="base">
                                        <p:cTn id="13" dur="500" fill="hold"/>
                                        <p:tgtEl>
                                          <p:spTgt spid="23962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39619"/>
                                        </p:tgtEl>
                                        <p:attrNameLst>
                                          <p:attrName>style.visibility</p:attrName>
                                        </p:attrNameLst>
                                      </p:cBhvr>
                                      <p:to>
                                        <p:strVal val="visible"/>
                                      </p:to>
                                    </p:set>
                                    <p:animEffect transition="in" filter="diamond(in)">
                                      <p:cBhvr>
                                        <p:cTn id="18" dur="2000"/>
                                        <p:tgtEl>
                                          <p:spTgt spid="239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p:bldP spid="23962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E62628A-9429-4ED1-B05C-BABB067C775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27DDB84-CCBA-4607-99D5-00774EF34D88}" type="slidenum">
              <a:rPr lang="en-GB" altLang="en-US" b="0"/>
              <a:pPr eaLnBrk="1" hangingPunct="1"/>
              <a:t>109</a:t>
            </a:fld>
            <a:endParaRPr lang="en-GB" altLang="en-US" b="0"/>
          </a:p>
        </p:txBody>
      </p:sp>
      <p:sp>
        <p:nvSpPr>
          <p:cNvPr id="240642" name="Rectangle 2">
            <a:extLst>
              <a:ext uri="{FF2B5EF4-FFF2-40B4-BE49-F238E27FC236}">
                <a16:creationId xmlns:a16="http://schemas.microsoft.com/office/drawing/2014/main" id="{AFB3D525-FB0B-4480-B453-FA9BF19EA471}"/>
              </a:ext>
            </a:extLst>
          </p:cNvPr>
          <p:cNvSpPr>
            <a:spLocks noGrp="1" noChangeArrowheads="1"/>
          </p:cNvSpPr>
          <p:nvPr>
            <p:ph type="title"/>
          </p:nvPr>
        </p:nvSpPr>
        <p:spPr/>
        <p:txBody>
          <a:bodyPr/>
          <a:lstStyle/>
          <a:p>
            <a:pPr eaLnBrk="1" hangingPunct="1">
              <a:defRPr/>
            </a:pPr>
            <a:r>
              <a:rPr lang="en-GB" sz="4000" b="1">
                <a:solidFill>
                  <a:srgbClr val="FFFF00"/>
                </a:solidFill>
              </a:rPr>
              <a:t>Louisiana’s Many Flags</a:t>
            </a:r>
            <a:br>
              <a:rPr lang="en-GB" sz="4000" b="1">
                <a:solidFill>
                  <a:srgbClr val="FFFF00"/>
                </a:solidFill>
              </a:rPr>
            </a:br>
            <a:r>
              <a:rPr lang="en-GB" sz="4000" b="1">
                <a:solidFill>
                  <a:srgbClr val="FFFF00"/>
                </a:solidFill>
              </a:rPr>
              <a:t>Indicates Its Turbulent History</a:t>
            </a:r>
          </a:p>
        </p:txBody>
      </p:sp>
      <p:sp>
        <p:nvSpPr>
          <p:cNvPr id="240643" name="Text Box 3">
            <a:extLst>
              <a:ext uri="{FF2B5EF4-FFF2-40B4-BE49-F238E27FC236}">
                <a16:creationId xmlns:a16="http://schemas.microsoft.com/office/drawing/2014/main" id="{183F3A4A-979E-41CB-A169-C9E6FB927655}"/>
              </a:ext>
            </a:extLst>
          </p:cNvPr>
          <p:cNvSpPr txBox="1">
            <a:spLocks noChangeArrowheads="1"/>
          </p:cNvSpPr>
          <p:nvPr/>
        </p:nvSpPr>
        <p:spPr bwMode="auto">
          <a:xfrm>
            <a:off x="539750" y="4724400"/>
            <a:ext cx="3671888" cy="1739900"/>
          </a:xfrm>
          <a:prstGeom prst="rect">
            <a:avLst/>
          </a:prstGeom>
          <a:noFill/>
          <a:ln w="9525">
            <a:noFill/>
            <a:miter lim="800000"/>
            <a:headEnd/>
            <a:tailEnd/>
          </a:ln>
          <a:effectLst/>
        </p:spPr>
        <p:txBody>
          <a:bodyPr>
            <a:spAutoFit/>
          </a:bodyPr>
          <a:lstStyle/>
          <a:p>
            <a:pPr algn="ctr">
              <a:spcBef>
                <a:spcPct val="50000"/>
              </a:spcBef>
              <a:defRPr/>
            </a:pPr>
            <a:r>
              <a:rPr lang="en-GB" sz="3600" i="1">
                <a:solidFill>
                  <a:srgbClr val="FFFF00"/>
                </a:solidFill>
                <a:effectLst>
                  <a:outerShdw blurRad="38100" dist="38100" dir="2700000" algn="tl">
                    <a:srgbClr val="000000"/>
                  </a:outerShdw>
                </a:effectLst>
                <a:latin typeface="Arial" charset="0"/>
                <a:cs typeface="Arial" charset="0"/>
              </a:rPr>
              <a:t>Independent Louisiana [1861] </a:t>
            </a:r>
          </a:p>
        </p:txBody>
      </p:sp>
      <p:sp>
        <p:nvSpPr>
          <p:cNvPr id="240644" name="Text Box 4">
            <a:extLst>
              <a:ext uri="{FF2B5EF4-FFF2-40B4-BE49-F238E27FC236}">
                <a16:creationId xmlns:a16="http://schemas.microsoft.com/office/drawing/2014/main" id="{40CFC62D-4C74-48BF-9C6E-B3669FA4645F}"/>
              </a:ext>
            </a:extLst>
          </p:cNvPr>
          <p:cNvSpPr txBox="1">
            <a:spLocks noChangeArrowheads="1"/>
          </p:cNvSpPr>
          <p:nvPr/>
        </p:nvSpPr>
        <p:spPr bwMode="auto">
          <a:xfrm>
            <a:off x="4716463" y="2060575"/>
            <a:ext cx="1584325" cy="701675"/>
          </a:xfrm>
          <a:prstGeom prst="rect">
            <a:avLst/>
          </a:prstGeom>
          <a:noFill/>
          <a:ln w="9525">
            <a:noFill/>
            <a:miter lim="800000"/>
            <a:headEnd/>
            <a:tailEnd/>
          </a:ln>
          <a:effectLst/>
        </p:spPr>
        <p:txBody>
          <a:bodyPr>
            <a:spAutoFit/>
          </a:bodyPr>
          <a:lstStyle/>
          <a:p>
            <a:pPr>
              <a:spcBef>
                <a:spcPct val="50000"/>
              </a:spcBef>
              <a:defRPr/>
            </a:pPr>
            <a:r>
              <a:rPr lang="en-GB" sz="4000">
                <a:solidFill>
                  <a:srgbClr val="FF00FF"/>
                </a:solidFill>
                <a:effectLst>
                  <a:outerShdw blurRad="38100" dist="38100" dir="2700000" algn="tl">
                    <a:srgbClr val="000000"/>
                  </a:outerShdw>
                </a:effectLst>
                <a:latin typeface="Arial" charset="0"/>
                <a:cs typeface="Arial" charset="0"/>
              </a:rPr>
              <a:t>1861</a:t>
            </a:r>
            <a:endParaRPr lang="en-GB">
              <a:latin typeface="Arial" charset="0"/>
              <a:cs typeface="Arial" charset="0"/>
            </a:endParaRPr>
          </a:p>
        </p:txBody>
      </p:sp>
      <p:pic>
        <p:nvPicPr>
          <p:cNvPr id="240647" name="Picture 7" descr="i-indla">
            <a:extLst>
              <a:ext uri="{FF2B5EF4-FFF2-40B4-BE49-F238E27FC236}">
                <a16:creationId xmlns:a16="http://schemas.microsoft.com/office/drawing/2014/main" id="{919B8B8F-BC98-4504-A2A4-B224849BBC0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2060575"/>
            <a:ext cx="3671888" cy="21764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0647"/>
                                        </p:tgtEl>
                                        <p:attrNameLst>
                                          <p:attrName>style.visibility</p:attrName>
                                        </p:attrNameLst>
                                      </p:cBhvr>
                                      <p:to>
                                        <p:strVal val="visible"/>
                                      </p:to>
                                    </p:set>
                                    <p:animEffect transition="in" filter="circle(in)">
                                      <p:cBhvr>
                                        <p:cTn id="7" dur="2000"/>
                                        <p:tgtEl>
                                          <p:spTgt spid="2406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0644"/>
                                        </p:tgtEl>
                                        <p:attrNameLst>
                                          <p:attrName>style.visibility</p:attrName>
                                        </p:attrNameLst>
                                      </p:cBhvr>
                                      <p:to>
                                        <p:strVal val="visible"/>
                                      </p:to>
                                    </p:set>
                                    <p:anim calcmode="lin" valueType="num">
                                      <p:cBhvr additive="base">
                                        <p:cTn id="12" dur="500" fill="hold"/>
                                        <p:tgtEl>
                                          <p:spTgt spid="240644"/>
                                        </p:tgtEl>
                                        <p:attrNameLst>
                                          <p:attrName>ppt_x</p:attrName>
                                        </p:attrNameLst>
                                      </p:cBhvr>
                                      <p:tavLst>
                                        <p:tav tm="0">
                                          <p:val>
                                            <p:strVal val="#ppt_x"/>
                                          </p:val>
                                        </p:tav>
                                        <p:tav tm="100000">
                                          <p:val>
                                            <p:strVal val="#ppt_x"/>
                                          </p:val>
                                        </p:tav>
                                      </p:tavLst>
                                    </p:anim>
                                    <p:anim calcmode="lin" valueType="num">
                                      <p:cBhvr additive="base">
                                        <p:cTn id="13" dur="500" fill="hold"/>
                                        <p:tgtEl>
                                          <p:spTgt spid="24064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40643"/>
                                        </p:tgtEl>
                                        <p:attrNameLst>
                                          <p:attrName>style.visibility</p:attrName>
                                        </p:attrNameLst>
                                      </p:cBhvr>
                                      <p:to>
                                        <p:strVal val="visible"/>
                                      </p:to>
                                    </p:set>
                                    <p:animEffect transition="in" filter="diamond(in)">
                                      <p:cBhvr>
                                        <p:cTn id="18" dur="2000"/>
                                        <p:tgtEl>
                                          <p:spTgt spid="240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p:bldP spid="2406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924C364-DD03-407E-86E4-DD8C7ED144B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04569A9-6837-41AA-889B-4CFBD292F643}" type="slidenum">
              <a:rPr lang="en-GB" altLang="en-US" b="0"/>
              <a:pPr eaLnBrk="1" hangingPunct="1"/>
              <a:t>11</a:t>
            </a:fld>
            <a:endParaRPr lang="en-GB" altLang="en-US" b="0"/>
          </a:p>
        </p:txBody>
      </p:sp>
      <p:sp>
        <p:nvSpPr>
          <p:cNvPr id="290818" name="Rectangle 2">
            <a:extLst>
              <a:ext uri="{FF2B5EF4-FFF2-40B4-BE49-F238E27FC236}">
                <a16:creationId xmlns:a16="http://schemas.microsoft.com/office/drawing/2014/main" id="{81F607DF-A1E7-476E-9C50-7DB23AED246E}"/>
              </a:ext>
            </a:extLst>
          </p:cNvPr>
          <p:cNvSpPr>
            <a:spLocks noGrp="1" noChangeArrowheads="1"/>
          </p:cNvSpPr>
          <p:nvPr>
            <p:ph type="title"/>
          </p:nvPr>
        </p:nvSpPr>
        <p:spPr/>
        <p:txBody>
          <a:bodyPr/>
          <a:lstStyle/>
          <a:p>
            <a:pPr eaLnBrk="1" hangingPunct="1">
              <a:defRPr/>
            </a:pPr>
            <a:r>
              <a:rPr lang="en-GB" b="1">
                <a:solidFill>
                  <a:srgbClr val="FF0000"/>
                </a:solidFill>
              </a:rPr>
              <a:t>Satan Bound </a:t>
            </a:r>
            <a:r>
              <a:rPr lang="en-GB" b="1">
                <a:solidFill>
                  <a:srgbClr val="FFFF00"/>
                </a:solidFill>
              </a:rPr>
              <a:t>For 1000 Years</a:t>
            </a:r>
          </a:p>
        </p:txBody>
      </p:sp>
      <p:sp>
        <p:nvSpPr>
          <p:cNvPr id="290819" name="Rectangle 3">
            <a:extLst>
              <a:ext uri="{FF2B5EF4-FFF2-40B4-BE49-F238E27FC236}">
                <a16:creationId xmlns:a16="http://schemas.microsoft.com/office/drawing/2014/main" id="{58CF5FBD-6BAA-4C46-858E-115E9EB8921E}"/>
              </a:ext>
            </a:extLst>
          </p:cNvPr>
          <p:cNvSpPr>
            <a:spLocks noGrp="1" noChangeArrowheads="1"/>
          </p:cNvSpPr>
          <p:nvPr>
            <p:ph type="body" sz="half" idx="1"/>
          </p:nvPr>
        </p:nvSpPr>
        <p:spPr>
          <a:xfrm>
            <a:off x="4284663" y="1341438"/>
            <a:ext cx="4859337" cy="2879725"/>
          </a:xfrm>
        </p:spPr>
        <p:txBody>
          <a:bodyPr/>
          <a:lstStyle/>
          <a:p>
            <a:pPr eaLnBrk="1" hangingPunct="1">
              <a:defRPr/>
            </a:pPr>
            <a:r>
              <a:rPr lang="en-GB" sz="2800" b="1" dirty="0">
                <a:solidFill>
                  <a:schemeClr val="hlink"/>
                </a:solidFill>
                <a:effectLst>
                  <a:outerShdw blurRad="38100" dist="38100" dir="2700000" algn="tl">
                    <a:srgbClr val="000000"/>
                  </a:outerShdw>
                </a:effectLst>
              </a:rPr>
              <a:t>Nowhere do the Scriptures say </a:t>
            </a:r>
            <a:r>
              <a:rPr lang="en-GB" sz="2800" b="1" dirty="0">
                <a:solidFill>
                  <a:srgbClr val="FD1301"/>
                </a:solidFill>
                <a:effectLst>
                  <a:outerShdw blurRad="38100" dist="38100" dir="2700000" algn="tl">
                    <a:srgbClr val="000000"/>
                  </a:outerShdw>
                </a:effectLst>
              </a:rPr>
              <a:t>that the 1000 year binding of Satan</a:t>
            </a:r>
            <a:r>
              <a:rPr lang="en-GB" sz="2800" b="1" dirty="0">
                <a:solidFill>
                  <a:schemeClr val="hlink"/>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is in the same time frame</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as the millennial reign of Christ.</a:t>
            </a:r>
          </a:p>
        </p:txBody>
      </p:sp>
      <p:pic>
        <p:nvPicPr>
          <p:cNvPr id="290820" name="Picture 4" descr="j0309391">
            <a:extLst>
              <a:ext uri="{FF2B5EF4-FFF2-40B4-BE49-F238E27FC236}">
                <a16:creationId xmlns:a16="http://schemas.microsoft.com/office/drawing/2014/main" id="{AFA93AE4-1346-4D88-8A88-CFBEACCF8EB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313" y="1412875"/>
            <a:ext cx="4103687" cy="2749550"/>
          </a:xfrm>
        </p:spPr>
      </p:pic>
      <p:sp>
        <p:nvSpPr>
          <p:cNvPr id="290822" name="Text Box 6">
            <a:extLst>
              <a:ext uri="{FF2B5EF4-FFF2-40B4-BE49-F238E27FC236}">
                <a16:creationId xmlns:a16="http://schemas.microsoft.com/office/drawing/2014/main" id="{0FCB1238-6F87-4C06-B2AD-4B9187BDE696}"/>
              </a:ext>
            </a:extLst>
          </p:cNvPr>
          <p:cNvSpPr txBox="1">
            <a:spLocks noChangeArrowheads="1"/>
          </p:cNvSpPr>
          <p:nvPr/>
        </p:nvSpPr>
        <p:spPr bwMode="auto">
          <a:xfrm>
            <a:off x="0" y="4221163"/>
            <a:ext cx="9144000" cy="2014537"/>
          </a:xfrm>
          <a:prstGeom prst="rect">
            <a:avLst/>
          </a:prstGeom>
          <a:noFill/>
          <a:ln w="9525">
            <a:noFill/>
            <a:miter lim="800000"/>
            <a:headEnd/>
            <a:tailEnd/>
          </a:ln>
          <a:effectLst/>
        </p:spPr>
        <p:txBody>
          <a:bodyPr>
            <a:spAutoFit/>
          </a:bodyPr>
          <a:lstStyle/>
          <a:p>
            <a:pPr>
              <a:spcBef>
                <a:spcPct val="20000"/>
              </a:spcBef>
              <a:buClr>
                <a:schemeClr val="tx2"/>
              </a:buClr>
              <a:defRPr/>
            </a:pPr>
            <a:r>
              <a:rPr lang="en-GB" sz="2800" dirty="0">
                <a:solidFill>
                  <a:srgbClr val="FD1301"/>
                </a:solidFill>
                <a:effectLst>
                  <a:outerShdw blurRad="38100" dist="38100" dir="2700000" algn="tl">
                    <a:srgbClr val="000000"/>
                  </a:outerShdw>
                </a:effectLst>
                <a:latin typeface="Arial" charset="0"/>
                <a:cs typeface="Arial" charset="0"/>
              </a:rPr>
              <a:t>Further if Satan were able</a:t>
            </a:r>
            <a:r>
              <a:rPr lang="en-GB" sz="2800" dirty="0">
                <a:solidFill>
                  <a:srgbClr val="FFFF00"/>
                </a:solidFill>
                <a:effectLst>
                  <a:outerShdw blurRad="38100" dist="38100" dir="2700000" algn="tl">
                    <a:srgbClr val="000000"/>
                  </a:outerShdw>
                </a:effectLst>
                <a:latin typeface="Arial" charset="0"/>
                <a:cs typeface="Arial" charset="0"/>
              </a:rPr>
              <a:t> to influence the nations to go to war during Christ’s reign </a:t>
            </a:r>
            <a:r>
              <a:rPr lang="en-GB" sz="2800" dirty="0">
                <a:solidFill>
                  <a:srgbClr val="FF00FF"/>
                </a:solidFill>
                <a:effectLst>
                  <a:outerShdw blurRad="38100" dist="38100" dir="2700000" algn="tl">
                    <a:srgbClr val="000000"/>
                  </a:outerShdw>
                </a:effectLst>
                <a:latin typeface="Arial" charset="0"/>
                <a:cs typeface="Arial" charset="0"/>
              </a:rPr>
              <a:t>it would imply an imperfect reign!</a:t>
            </a:r>
          </a:p>
          <a:p>
            <a:pPr>
              <a:spcBef>
                <a:spcPct val="50000"/>
              </a:spcBef>
              <a:defRPr/>
            </a:pPr>
            <a:endParaRPr lang="en-GB" sz="2800" dirty="0">
              <a:solidFill>
                <a:srgbClr val="FF00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0820"/>
                                        </p:tgtEl>
                                        <p:attrNameLst>
                                          <p:attrName>style.visibility</p:attrName>
                                        </p:attrNameLst>
                                      </p:cBhvr>
                                      <p:to>
                                        <p:strVal val="visible"/>
                                      </p:to>
                                    </p:set>
                                    <p:animEffect transition="in" filter="circle(in)">
                                      <p:cBhvr>
                                        <p:cTn id="7" dur="2000"/>
                                        <p:tgtEl>
                                          <p:spTgt spid="290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0819">
                                            <p:txEl>
                                              <p:pRg st="0" end="0"/>
                                            </p:txEl>
                                          </p:spTgt>
                                        </p:tgtEl>
                                        <p:attrNameLst>
                                          <p:attrName>style.visibility</p:attrName>
                                        </p:attrNameLst>
                                      </p:cBhvr>
                                      <p:to>
                                        <p:strVal val="visible"/>
                                      </p:to>
                                    </p:set>
                                    <p:anim calcmode="discrete" valueType="clr">
                                      <p:cBhvr override="childStyle">
                                        <p:cTn id="12" dur="80"/>
                                        <p:tgtEl>
                                          <p:spTgt spid="2908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081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90819">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90822"/>
                                        </p:tgtEl>
                                        <p:attrNameLst>
                                          <p:attrName>style.visibility</p:attrName>
                                        </p:attrNameLst>
                                      </p:cBhvr>
                                      <p:to>
                                        <p:strVal val="visible"/>
                                      </p:to>
                                    </p:set>
                                    <p:anim calcmode="discrete" valueType="clr">
                                      <p:cBhvr override="childStyle">
                                        <p:cTn id="19" dur="80"/>
                                        <p:tgtEl>
                                          <p:spTgt spid="29082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90822"/>
                                        </p:tgtEl>
                                        <p:attrNameLst>
                                          <p:attrName>fillcolor</p:attrName>
                                        </p:attrNameLst>
                                      </p:cBhvr>
                                      <p:tavLst>
                                        <p:tav tm="0">
                                          <p:val>
                                            <p:clrVal>
                                              <a:schemeClr val="accent2"/>
                                            </p:clrVal>
                                          </p:val>
                                        </p:tav>
                                        <p:tav tm="50000">
                                          <p:val>
                                            <p:clrVal>
                                              <a:schemeClr val="hlink"/>
                                            </p:clrVal>
                                          </p:val>
                                        </p:tav>
                                      </p:tavLst>
                                    </p:anim>
                                    <p:set>
                                      <p:cBhvr>
                                        <p:cTn id="21" dur="80"/>
                                        <p:tgtEl>
                                          <p:spTgt spid="2908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build="p"/>
      <p:bldP spid="29082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3D58DDB-805B-426B-A7AE-5F28EED74C9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3AB4310-9056-4BA7-9359-9FBB22201785}" type="slidenum">
              <a:rPr lang="en-GB" altLang="en-US" b="0"/>
              <a:pPr eaLnBrk="1" hangingPunct="1"/>
              <a:t>110</a:t>
            </a:fld>
            <a:endParaRPr lang="en-GB" altLang="en-US" b="0"/>
          </a:p>
        </p:txBody>
      </p:sp>
      <p:sp>
        <p:nvSpPr>
          <p:cNvPr id="241666" name="Rectangle 2">
            <a:extLst>
              <a:ext uri="{FF2B5EF4-FFF2-40B4-BE49-F238E27FC236}">
                <a16:creationId xmlns:a16="http://schemas.microsoft.com/office/drawing/2014/main" id="{4025D362-A227-4F86-903E-B7CA66432FBA}"/>
              </a:ext>
            </a:extLst>
          </p:cNvPr>
          <p:cNvSpPr>
            <a:spLocks noGrp="1" noChangeArrowheads="1"/>
          </p:cNvSpPr>
          <p:nvPr>
            <p:ph type="title"/>
          </p:nvPr>
        </p:nvSpPr>
        <p:spPr/>
        <p:txBody>
          <a:bodyPr/>
          <a:lstStyle/>
          <a:p>
            <a:pPr eaLnBrk="1" hangingPunct="1">
              <a:defRPr/>
            </a:pPr>
            <a:r>
              <a:rPr lang="en-GB" sz="4000" b="1">
                <a:solidFill>
                  <a:srgbClr val="FFFF00"/>
                </a:solidFill>
              </a:rPr>
              <a:t>Louisiana’s Many Flags</a:t>
            </a:r>
            <a:br>
              <a:rPr lang="en-GB" sz="4000" b="1">
                <a:solidFill>
                  <a:srgbClr val="FFFF00"/>
                </a:solidFill>
              </a:rPr>
            </a:br>
            <a:r>
              <a:rPr lang="en-GB" sz="4000" b="1">
                <a:solidFill>
                  <a:srgbClr val="FFFF00"/>
                </a:solidFill>
              </a:rPr>
              <a:t>Indicates Its Turbulent History</a:t>
            </a:r>
          </a:p>
        </p:txBody>
      </p:sp>
      <p:sp>
        <p:nvSpPr>
          <p:cNvPr id="241667" name="Text Box 3">
            <a:extLst>
              <a:ext uri="{FF2B5EF4-FFF2-40B4-BE49-F238E27FC236}">
                <a16:creationId xmlns:a16="http://schemas.microsoft.com/office/drawing/2014/main" id="{4A04D49E-5E54-4A44-A69B-FE12FE53AE91}"/>
              </a:ext>
            </a:extLst>
          </p:cNvPr>
          <p:cNvSpPr txBox="1">
            <a:spLocks noChangeArrowheads="1"/>
          </p:cNvSpPr>
          <p:nvPr/>
        </p:nvSpPr>
        <p:spPr bwMode="auto">
          <a:xfrm>
            <a:off x="539750" y="4724400"/>
            <a:ext cx="3671888" cy="1739900"/>
          </a:xfrm>
          <a:prstGeom prst="rect">
            <a:avLst/>
          </a:prstGeom>
          <a:noFill/>
          <a:ln w="9525">
            <a:noFill/>
            <a:miter lim="800000"/>
            <a:headEnd/>
            <a:tailEnd/>
          </a:ln>
          <a:effectLst/>
        </p:spPr>
        <p:txBody>
          <a:bodyPr>
            <a:spAutoFit/>
          </a:bodyPr>
          <a:lstStyle/>
          <a:p>
            <a:pPr algn="ctr">
              <a:spcBef>
                <a:spcPct val="50000"/>
              </a:spcBef>
              <a:defRPr/>
            </a:pPr>
            <a:r>
              <a:rPr lang="en-GB" sz="3600" i="1">
                <a:solidFill>
                  <a:srgbClr val="FFFF00"/>
                </a:solidFill>
                <a:effectLst>
                  <a:outerShdw blurRad="38100" dist="38100" dir="2700000" algn="tl">
                    <a:srgbClr val="000000"/>
                  </a:outerShdw>
                </a:effectLst>
                <a:latin typeface="Arial" charset="0"/>
                <a:cs typeface="Arial" charset="0"/>
              </a:rPr>
              <a:t>Independent Louisiana [1861] </a:t>
            </a:r>
          </a:p>
        </p:txBody>
      </p:sp>
      <p:sp>
        <p:nvSpPr>
          <p:cNvPr id="241668" name="Text Box 4">
            <a:extLst>
              <a:ext uri="{FF2B5EF4-FFF2-40B4-BE49-F238E27FC236}">
                <a16:creationId xmlns:a16="http://schemas.microsoft.com/office/drawing/2014/main" id="{F3371404-66CC-4B26-9373-FE2A9C995DC6}"/>
              </a:ext>
            </a:extLst>
          </p:cNvPr>
          <p:cNvSpPr txBox="1">
            <a:spLocks noChangeArrowheads="1"/>
          </p:cNvSpPr>
          <p:nvPr/>
        </p:nvSpPr>
        <p:spPr bwMode="auto">
          <a:xfrm>
            <a:off x="4716463" y="2060575"/>
            <a:ext cx="4427537" cy="1066800"/>
          </a:xfrm>
          <a:prstGeom prst="rect">
            <a:avLst/>
          </a:prstGeom>
          <a:noFill/>
          <a:ln w="9525">
            <a:noFill/>
            <a:miter lim="800000"/>
            <a:headEnd/>
            <a:tailEnd/>
          </a:ln>
          <a:effectLst/>
        </p:spPr>
        <p:txBody>
          <a:bodyPr>
            <a:spAutoFit/>
          </a:bodyPr>
          <a:lstStyle/>
          <a:p>
            <a:pPr>
              <a:spcBef>
                <a:spcPct val="50000"/>
              </a:spcBef>
              <a:defRPr/>
            </a:pPr>
            <a:r>
              <a:rPr lang="en-GB" sz="4000">
                <a:solidFill>
                  <a:srgbClr val="FF00FF"/>
                </a:solidFill>
                <a:effectLst>
                  <a:outerShdw blurRad="38100" dist="38100" dir="2700000" algn="tl">
                    <a:srgbClr val="000000"/>
                  </a:outerShdw>
                </a:effectLst>
                <a:latin typeface="Arial" charset="0"/>
                <a:cs typeface="Arial" charset="0"/>
              </a:rPr>
              <a:t>1861 </a:t>
            </a:r>
            <a:r>
              <a:rPr lang="en-GB" sz="2400">
                <a:solidFill>
                  <a:srgbClr val="FFFF00"/>
                </a:solidFill>
                <a:latin typeface="Arial" charset="0"/>
                <a:cs typeface="Arial" charset="0"/>
              </a:rPr>
              <a:t>(The last flag only Lasted 2 Months!</a:t>
            </a:r>
          </a:p>
        </p:txBody>
      </p:sp>
      <p:pic>
        <p:nvPicPr>
          <p:cNvPr id="241671" name="Picture 7" descr="i-conf">
            <a:extLst>
              <a:ext uri="{FF2B5EF4-FFF2-40B4-BE49-F238E27FC236}">
                <a16:creationId xmlns:a16="http://schemas.microsoft.com/office/drawing/2014/main" id="{524D2A31-E0FC-4703-AAB8-D4D31C4266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916113"/>
            <a:ext cx="4175125" cy="25098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1671"/>
                                        </p:tgtEl>
                                        <p:attrNameLst>
                                          <p:attrName>style.visibility</p:attrName>
                                        </p:attrNameLst>
                                      </p:cBhvr>
                                      <p:to>
                                        <p:strVal val="visible"/>
                                      </p:to>
                                    </p:set>
                                    <p:animEffect transition="in" filter="circle(in)">
                                      <p:cBhvr>
                                        <p:cTn id="7" dur="2000"/>
                                        <p:tgtEl>
                                          <p:spTgt spid="2416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1668"/>
                                        </p:tgtEl>
                                        <p:attrNameLst>
                                          <p:attrName>style.visibility</p:attrName>
                                        </p:attrNameLst>
                                      </p:cBhvr>
                                      <p:to>
                                        <p:strVal val="visible"/>
                                      </p:to>
                                    </p:set>
                                    <p:anim calcmode="lin" valueType="num">
                                      <p:cBhvr additive="base">
                                        <p:cTn id="12" dur="500" fill="hold"/>
                                        <p:tgtEl>
                                          <p:spTgt spid="241668"/>
                                        </p:tgtEl>
                                        <p:attrNameLst>
                                          <p:attrName>ppt_x</p:attrName>
                                        </p:attrNameLst>
                                      </p:cBhvr>
                                      <p:tavLst>
                                        <p:tav tm="0">
                                          <p:val>
                                            <p:strVal val="#ppt_x"/>
                                          </p:val>
                                        </p:tav>
                                        <p:tav tm="100000">
                                          <p:val>
                                            <p:strVal val="#ppt_x"/>
                                          </p:val>
                                        </p:tav>
                                      </p:tavLst>
                                    </p:anim>
                                    <p:anim calcmode="lin" valueType="num">
                                      <p:cBhvr additive="base">
                                        <p:cTn id="13" dur="500" fill="hold"/>
                                        <p:tgtEl>
                                          <p:spTgt spid="24166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41667"/>
                                        </p:tgtEl>
                                        <p:attrNameLst>
                                          <p:attrName>style.visibility</p:attrName>
                                        </p:attrNameLst>
                                      </p:cBhvr>
                                      <p:to>
                                        <p:strVal val="visible"/>
                                      </p:to>
                                    </p:set>
                                    <p:animEffect transition="in" filter="diamond(in)">
                                      <p:cBhvr>
                                        <p:cTn id="18" dur="2000"/>
                                        <p:tgtEl>
                                          <p:spTgt spid="241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p:bldP spid="24166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054064F-6386-497D-AA80-5404BE8DBF1D}"/>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B26689B-155E-4237-9708-101A31C8FC6E}" type="slidenum">
              <a:rPr lang="en-GB" altLang="en-US" b="0"/>
              <a:pPr eaLnBrk="1" hangingPunct="1"/>
              <a:t>111</a:t>
            </a:fld>
            <a:endParaRPr lang="en-GB" altLang="en-US" b="0"/>
          </a:p>
        </p:txBody>
      </p:sp>
      <p:sp>
        <p:nvSpPr>
          <p:cNvPr id="242690" name="Rectangle 2">
            <a:extLst>
              <a:ext uri="{FF2B5EF4-FFF2-40B4-BE49-F238E27FC236}">
                <a16:creationId xmlns:a16="http://schemas.microsoft.com/office/drawing/2014/main" id="{245A8075-FA23-4DEC-8DA6-2C98281E4B7E}"/>
              </a:ext>
            </a:extLst>
          </p:cNvPr>
          <p:cNvSpPr>
            <a:spLocks noGrp="1" noChangeArrowheads="1"/>
          </p:cNvSpPr>
          <p:nvPr>
            <p:ph type="title"/>
          </p:nvPr>
        </p:nvSpPr>
        <p:spPr/>
        <p:txBody>
          <a:bodyPr/>
          <a:lstStyle/>
          <a:p>
            <a:pPr eaLnBrk="1" hangingPunct="1">
              <a:defRPr/>
            </a:pPr>
            <a:r>
              <a:rPr lang="en-GB" sz="4000" b="1">
                <a:solidFill>
                  <a:srgbClr val="FFFF00"/>
                </a:solidFill>
              </a:rPr>
              <a:t>Louisiana’s Many Flags</a:t>
            </a:r>
            <a:br>
              <a:rPr lang="en-GB" sz="4000" b="1">
                <a:solidFill>
                  <a:srgbClr val="FFFF00"/>
                </a:solidFill>
              </a:rPr>
            </a:br>
            <a:r>
              <a:rPr lang="en-GB" sz="4000" b="1">
                <a:solidFill>
                  <a:srgbClr val="FFFF00"/>
                </a:solidFill>
              </a:rPr>
              <a:t>Indicates Its Turbulent History</a:t>
            </a:r>
          </a:p>
        </p:txBody>
      </p:sp>
      <p:sp>
        <p:nvSpPr>
          <p:cNvPr id="242691" name="Text Box 3">
            <a:extLst>
              <a:ext uri="{FF2B5EF4-FFF2-40B4-BE49-F238E27FC236}">
                <a16:creationId xmlns:a16="http://schemas.microsoft.com/office/drawing/2014/main" id="{E6765285-E332-4C98-A362-D871D4EF95B1}"/>
              </a:ext>
            </a:extLst>
          </p:cNvPr>
          <p:cNvSpPr txBox="1">
            <a:spLocks noChangeArrowheads="1"/>
          </p:cNvSpPr>
          <p:nvPr/>
        </p:nvSpPr>
        <p:spPr bwMode="auto">
          <a:xfrm>
            <a:off x="539750" y="4724400"/>
            <a:ext cx="3671888" cy="1739900"/>
          </a:xfrm>
          <a:prstGeom prst="rect">
            <a:avLst/>
          </a:prstGeom>
          <a:noFill/>
          <a:ln w="9525">
            <a:noFill/>
            <a:miter lim="800000"/>
            <a:headEnd/>
            <a:tailEnd/>
          </a:ln>
          <a:effectLst/>
        </p:spPr>
        <p:txBody>
          <a:bodyPr>
            <a:spAutoFit/>
          </a:bodyPr>
          <a:lstStyle/>
          <a:p>
            <a:pPr algn="ctr">
              <a:spcBef>
                <a:spcPct val="50000"/>
              </a:spcBef>
              <a:defRPr/>
            </a:pPr>
            <a:r>
              <a:rPr lang="en-GB" sz="3600" i="1">
                <a:solidFill>
                  <a:srgbClr val="FFFF00"/>
                </a:solidFill>
                <a:effectLst>
                  <a:outerShdw blurRad="38100" dist="38100" dir="2700000" algn="tl">
                    <a:srgbClr val="000000"/>
                  </a:outerShdw>
                </a:effectLst>
                <a:latin typeface="Arial" charset="0"/>
                <a:cs typeface="Arial" charset="0"/>
              </a:rPr>
              <a:t>Louisiana Flag [1912]  - The present flag</a:t>
            </a:r>
          </a:p>
        </p:txBody>
      </p:sp>
      <p:sp>
        <p:nvSpPr>
          <p:cNvPr id="242692" name="Text Box 4">
            <a:extLst>
              <a:ext uri="{FF2B5EF4-FFF2-40B4-BE49-F238E27FC236}">
                <a16:creationId xmlns:a16="http://schemas.microsoft.com/office/drawing/2014/main" id="{4C46BB34-B6AE-4339-BFEB-EF85F3F3EC9E}"/>
              </a:ext>
            </a:extLst>
          </p:cNvPr>
          <p:cNvSpPr txBox="1">
            <a:spLocks noChangeArrowheads="1"/>
          </p:cNvSpPr>
          <p:nvPr/>
        </p:nvSpPr>
        <p:spPr bwMode="auto">
          <a:xfrm>
            <a:off x="4716463" y="2060575"/>
            <a:ext cx="4427537" cy="701675"/>
          </a:xfrm>
          <a:prstGeom prst="rect">
            <a:avLst/>
          </a:prstGeom>
          <a:noFill/>
          <a:ln w="9525">
            <a:noFill/>
            <a:miter lim="800000"/>
            <a:headEnd/>
            <a:tailEnd/>
          </a:ln>
          <a:effectLst/>
        </p:spPr>
        <p:txBody>
          <a:bodyPr>
            <a:spAutoFit/>
          </a:bodyPr>
          <a:lstStyle/>
          <a:p>
            <a:pPr>
              <a:spcBef>
                <a:spcPct val="50000"/>
              </a:spcBef>
              <a:defRPr/>
            </a:pPr>
            <a:r>
              <a:rPr lang="en-GB" sz="4000">
                <a:solidFill>
                  <a:srgbClr val="FF00FF"/>
                </a:solidFill>
                <a:effectLst>
                  <a:outerShdw blurRad="38100" dist="38100" dir="2700000" algn="tl">
                    <a:srgbClr val="000000"/>
                  </a:outerShdw>
                </a:effectLst>
                <a:latin typeface="Arial" charset="0"/>
                <a:cs typeface="Arial" charset="0"/>
              </a:rPr>
              <a:t>1912 </a:t>
            </a:r>
            <a:endParaRPr lang="en-GB" sz="2400">
              <a:solidFill>
                <a:srgbClr val="FFFF00"/>
              </a:solidFill>
              <a:latin typeface="Arial" charset="0"/>
              <a:cs typeface="Arial" charset="0"/>
            </a:endParaRPr>
          </a:p>
        </p:txBody>
      </p:sp>
      <p:pic>
        <p:nvPicPr>
          <p:cNvPr id="242695" name="Picture 7" descr="i-la-flag">
            <a:extLst>
              <a:ext uri="{FF2B5EF4-FFF2-40B4-BE49-F238E27FC236}">
                <a16:creationId xmlns:a16="http://schemas.microsoft.com/office/drawing/2014/main" id="{DA668002-8D59-4F2B-883E-77AC231BC3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628775"/>
            <a:ext cx="4340225" cy="26701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2695"/>
                                        </p:tgtEl>
                                        <p:attrNameLst>
                                          <p:attrName>style.visibility</p:attrName>
                                        </p:attrNameLst>
                                      </p:cBhvr>
                                      <p:to>
                                        <p:strVal val="visible"/>
                                      </p:to>
                                    </p:set>
                                    <p:animEffect transition="in" filter="circle(in)">
                                      <p:cBhvr>
                                        <p:cTn id="7" dur="2000"/>
                                        <p:tgtEl>
                                          <p:spTgt spid="2426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2692"/>
                                        </p:tgtEl>
                                        <p:attrNameLst>
                                          <p:attrName>style.visibility</p:attrName>
                                        </p:attrNameLst>
                                      </p:cBhvr>
                                      <p:to>
                                        <p:strVal val="visible"/>
                                      </p:to>
                                    </p:set>
                                    <p:anim calcmode="lin" valueType="num">
                                      <p:cBhvr additive="base">
                                        <p:cTn id="12" dur="500" fill="hold"/>
                                        <p:tgtEl>
                                          <p:spTgt spid="242692"/>
                                        </p:tgtEl>
                                        <p:attrNameLst>
                                          <p:attrName>ppt_x</p:attrName>
                                        </p:attrNameLst>
                                      </p:cBhvr>
                                      <p:tavLst>
                                        <p:tav tm="0">
                                          <p:val>
                                            <p:strVal val="#ppt_x"/>
                                          </p:val>
                                        </p:tav>
                                        <p:tav tm="100000">
                                          <p:val>
                                            <p:strVal val="#ppt_x"/>
                                          </p:val>
                                        </p:tav>
                                      </p:tavLst>
                                    </p:anim>
                                    <p:anim calcmode="lin" valueType="num">
                                      <p:cBhvr additive="base">
                                        <p:cTn id="13" dur="500" fill="hold"/>
                                        <p:tgtEl>
                                          <p:spTgt spid="2426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42691"/>
                                        </p:tgtEl>
                                        <p:attrNameLst>
                                          <p:attrName>style.visibility</p:attrName>
                                        </p:attrNameLst>
                                      </p:cBhvr>
                                      <p:to>
                                        <p:strVal val="visible"/>
                                      </p:to>
                                    </p:set>
                                    <p:animEffect transition="in" filter="diamond(in)">
                                      <p:cBhvr>
                                        <p:cTn id="18" dur="2000"/>
                                        <p:tgtEl>
                                          <p:spTgt spid="242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p:bldP spid="24269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6DB67E8-0B2B-4F2C-BE34-2A1B384719F8}"/>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665C29D-15B0-43C6-9BD7-933629C5D96C}" type="slidenum">
              <a:rPr lang="en-GB" altLang="en-US" b="0"/>
              <a:pPr eaLnBrk="1" hangingPunct="1"/>
              <a:t>112</a:t>
            </a:fld>
            <a:endParaRPr lang="en-GB" altLang="en-US" b="0"/>
          </a:p>
        </p:txBody>
      </p:sp>
      <p:sp>
        <p:nvSpPr>
          <p:cNvPr id="135173" name="Rectangle 5">
            <a:extLst>
              <a:ext uri="{FF2B5EF4-FFF2-40B4-BE49-F238E27FC236}">
                <a16:creationId xmlns:a16="http://schemas.microsoft.com/office/drawing/2014/main" id="{9C0D78DB-0D3D-4D54-A97A-DB313D57FC52}"/>
              </a:ext>
            </a:extLst>
          </p:cNvPr>
          <p:cNvSpPr>
            <a:spLocks noGrp="1" noChangeArrowheads="1"/>
          </p:cNvSpPr>
          <p:nvPr>
            <p:ph type="title"/>
          </p:nvPr>
        </p:nvSpPr>
        <p:spPr/>
        <p:txBody>
          <a:bodyPr/>
          <a:lstStyle/>
          <a:p>
            <a:pPr eaLnBrk="1" hangingPunct="1">
              <a:defRPr/>
            </a:pPr>
            <a:r>
              <a:rPr lang="en-GB" sz="4000" b="1" dirty="0">
                <a:solidFill>
                  <a:srgbClr val="FD1301"/>
                </a:solidFill>
              </a:rPr>
              <a:t>Plan </a:t>
            </a:r>
            <a:r>
              <a:rPr lang="en-GB" sz="4000" b="1" dirty="0">
                <a:solidFill>
                  <a:srgbClr val="FFFF00"/>
                </a:solidFill>
              </a:rPr>
              <a:t>To Divide The USA</a:t>
            </a:r>
            <a:r>
              <a:rPr lang="en-GB" sz="4000" b="1" dirty="0">
                <a:solidFill>
                  <a:srgbClr val="FD1301"/>
                </a:solidFill>
              </a:rPr>
              <a:t> Thwarted</a:t>
            </a:r>
          </a:p>
        </p:txBody>
      </p:sp>
      <p:pic>
        <p:nvPicPr>
          <p:cNvPr id="135172" name="Picture 4" descr="battle-of-new-orleans">
            <a:extLst>
              <a:ext uri="{FF2B5EF4-FFF2-40B4-BE49-F238E27FC236}">
                <a16:creationId xmlns:a16="http://schemas.microsoft.com/office/drawing/2014/main" id="{29465F11-2965-46DA-A64E-531AD8E435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412875"/>
            <a:ext cx="4205288" cy="4273550"/>
          </a:xfrm>
        </p:spPr>
      </p:pic>
      <p:sp>
        <p:nvSpPr>
          <p:cNvPr id="135175" name="Text Box 7">
            <a:extLst>
              <a:ext uri="{FF2B5EF4-FFF2-40B4-BE49-F238E27FC236}">
                <a16:creationId xmlns:a16="http://schemas.microsoft.com/office/drawing/2014/main" id="{35343FB4-D639-4032-8DA4-6A795A038903}"/>
              </a:ext>
            </a:extLst>
          </p:cNvPr>
          <p:cNvSpPr txBox="1">
            <a:spLocks noChangeArrowheads="1"/>
          </p:cNvSpPr>
          <p:nvPr/>
        </p:nvSpPr>
        <p:spPr bwMode="auto">
          <a:xfrm>
            <a:off x="0" y="5903893"/>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dirty="0">
                <a:solidFill>
                  <a:srgbClr val="00FF00"/>
                </a:solidFill>
                <a:effectLst>
                  <a:outerShdw blurRad="38100" dist="38100" dir="2700000" algn="tl">
                    <a:srgbClr val="000000"/>
                  </a:outerShdw>
                </a:effectLst>
              </a:rPr>
              <a:t>General Jackson— </a:t>
            </a:r>
            <a:r>
              <a:rPr lang="en-GB" sz="2800" dirty="0">
                <a:solidFill>
                  <a:srgbClr val="00FFCC"/>
                </a:solidFill>
                <a:effectLst>
                  <a:outerShdw blurRad="38100" dist="38100" dir="2700000" algn="tl">
                    <a:srgbClr val="000000"/>
                  </a:outerShdw>
                </a:effectLst>
              </a:rPr>
              <a:t>the Lord's terrible swift sword— </a:t>
            </a:r>
            <a:r>
              <a:rPr lang="en-GB" sz="2800" dirty="0">
                <a:solidFill>
                  <a:srgbClr val="FFFF00"/>
                </a:solidFill>
                <a:effectLst>
                  <a:outerShdw blurRad="38100" dist="38100" dir="2700000" algn="tl">
                    <a:srgbClr val="000000"/>
                  </a:outerShdw>
                </a:effectLst>
              </a:rPr>
              <a:t>commanding his troops at the Battle of New Orleans</a:t>
            </a:r>
            <a:r>
              <a:rPr lang="en-GB" sz="2800" dirty="0">
                <a:solidFill>
                  <a:srgbClr val="FFFF00"/>
                </a:solidFill>
              </a:rPr>
              <a:t> </a:t>
            </a:r>
            <a:r>
              <a:rPr lang="en-GB" sz="2800" dirty="0">
                <a:solidFill>
                  <a:srgbClr val="FFFF00"/>
                </a:solidFill>
                <a:effectLst>
                  <a:outerShdw blurRad="38100" dist="38100" dir="2700000" algn="tl">
                    <a:srgbClr val="000000"/>
                  </a:outerShdw>
                </a:effectLst>
              </a:rPr>
              <a:t> </a:t>
            </a:r>
          </a:p>
        </p:txBody>
      </p:sp>
      <p:sp>
        <p:nvSpPr>
          <p:cNvPr id="135176" name="Text Box 8">
            <a:extLst>
              <a:ext uri="{FF2B5EF4-FFF2-40B4-BE49-F238E27FC236}">
                <a16:creationId xmlns:a16="http://schemas.microsoft.com/office/drawing/2014/main" id="{EF301F35-2403-4B37-AC4B-7DB917FC94A3}"/>
              </a:ext>
            </a:extLst>
          </p:cNvPr>
          <p:cNvSpPr txBox="1">
            <a:spLocks noChangeArrowheads="1"/>
          </p:cNvSpPr>
          <p:nvPr/>
        </p:nvSpPr>
        <p:spPr bwMode="auto">
          <a:xfrm>
            <a:off x="4643438" y="1628775"/>
            <a:ext cx="4500562" cy="3935413"/>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00FF"/>
                </a:solidFill>
                <a:effectLst>
                  <a:outerShdw blurRad="38100" dist="38100" dir="2700000" algn="tl">
                    <a:srgbClr val="000000"/>
                  </a:outerShdw>
                </a:effectLst>
                <a:latin typeface="Arial" charset="0"/>
                <a:cs typeface="Arial" charset="0"/>
              </a:rPr>
              <a:t>1815</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 Andrew Jackson defeated the British at the Battle of New Orleans and saved control of the lower Mississippi for the United States. </a:t>
            </a:r>
            <a:r>
              <a:rPr lang="en-GB" sz="2800" dirty="0">
                <a:solidFill>
                  <a:srgbClr val="FFC000"/>
                </a:solidFill>
                <a:effectLst>
                  <a:outerShdw blurRad="38100" dist="38100" dir="2700000" algn="tl">
                    <a:srgbClr val="000000"/>
                  </a:outerShdw>
                </a:effectLst>
                <a:latin typeface="Arial" charset="0"/>
                <a:cs typeface="Arial" charset="0"/>
              </a:rPr>
              <a:t>The British troops numbered about 8,000 to Jackson's 4,000 defenders</a:t>
            </a:r>
            <a:r>
              <a:rPr lang="en-GB" dirty="0">
                <a:solidFill>
                  <a:srgbClr val="FFC000"/>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5172"/>
                                        </p:tgtEl>
                                        <p:attrNameLst>
                                          <p:attrName>style.visibility</p:attrName>
                                        </p:attrNameLst>
                                      </p:cBhvr>
                                      <p:to>
                                        <p:strVal val="visible"/>
                                      </p:to>
                                    </p:set>
                                    <p:animEffect transition="in" filter="circle(in)">
                                      <p:cBhvr>
                                        <p:cTn id="7" dur="2000"/>
                                        <p:tgtEl>
                                          <p:spTgt spid="135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35175"/>
                                        </p:tgtEl>
                                        <p:attrNameLst>
                                          <p:attrName>style.visibility</p:attrName>
                                        </p:attrNameLst>
                                      </p:cBhvr>
                                      <p:to>
                                        <p:strVal val="visible"/>
                                      </p:to>
                                    </p:set>
                                    <p:animEffect transition="in" filter="diamond(in)">
                                      <p:cBhvr>
                                        <p:cTn id="12" dur="2000"/>
                                        <p:tgtEl>
                                          <p:spTgt spid="1351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35176"/>
                                        </p:tgtEl>
                                        <p:attrNameLst>
                                          <p:attrName>style.visibility</p:attrName>
                                        </p:attrNameLst>
                                      </p:cBhvr>
                                      <p:to>
                                        <p:strVal val="visible"/>
                                      </p:to>
                                    </p:set>
                                    <p:anim calcmode="discrete" valueType="clr">
                                      <p:cBhvr override="childStyle">
                                        <p:cTn id="17" dur="80"/>
                                        <p:tgtEl>
                                          <p:spTgt spid="13517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35176"/>
                                        </p:tgtEl>
                                        <p:attrNameLst>
                                          <p:attrName>fillcolor</p:attrName>
                                        </p:attrNameLst>
                                      </p:cBhvr>
                                      <p:tavLst>
                                        <p:tav tm="0">
                                          <p:val>
                                            <p:clrVal>
                                              <a:schemeClr val="accent2"/>
                                            </p:clrVal>
                                          </p:val>
                                        </p:tav>
                                        <p:tav tm="50000">
                                          <p:val>
                                            <p:clrVal>
                                              <a:schemeClr val="hlink"/>
                                            </p:clrVal>
                                          </p:val>
                                        </p:tav>
                                      </p:tavLst>
                                    </p:anim>
                                    <p:set>
                                      <p:cBhvr>
                                        <p:cTn id="19" dur="80"/>
                                        <p:tgtEl>
                                          <p:spTgt spid="1351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40519BB-EE6D-47F0-803A-3D3E20224CE0}"/>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DD32D36-5384-4A55-8CAA-14AE3483B37F}" type="slidenum">
              <a:rPr lang="en-GB" altLang="en-US" b="0"/>
              <a:pPr eaLnBrk="1" hangingPunct="1"/>
              <a:t>113</a:t>
            </a:fld>
            <a:endParaRPr lang="en-GB" altLang="en-US" b="0"/>
          </a:p>
        </p:txBody>
      </p:sp>
      <p:sp>
        <p:nvSpPr>
          <p:cNvPr id="214021" name="Rectangle 5">
            <a:extLst>
              <a:ext uri="{FF2B5EF4-FFF2-40B4-BE49-F238E27FC236}">
                <a16:creationId xmlns:a16="http://schemas.microsoft.com/office/drawing/2014/main" id="{215C3970-D667-409F-A873-1CC6FA30203C}"/>
              </a:ext>
            </a:extLst>
          </p:cNvPr>
          <p:cNvSpPr>
            <a:spLocks noGrp="1" noChangeArrowheads="1"/>
          </p:cNvSpPr>
          <p:nvPr>
            <p:ph type="title"/>
          </p:nvPr>
        </p:nvSpPr>
        <p:spPr/>
        <p:txBody>
          <a:bodyPr/>
          <a:lstStyle/>
          <a:p>
            <a:pPr eaLnBrk="1" hangingPunct="1">
              <a:defRPr/>
            </a:pPr>
            <a:r>
              <a:rPr lang="en-GB" sz="4000" b="1" dirty="0">
                <a:solidFill>
                  <a:srgbClr val="FFFF00"/>
                </a:solidFill>
              </a:rPr>
              <a:t>The </a:t>
            </a:r>
            <a:r>
              <a:rPr lang="en-GB" sz="4000" b="1" dirty="0" err="1">
                <a:solidFill>
                  <a:srgbClr val="FFFF00"/>
                </a:solidFill>
              </a:rPr>
              <a:t>Czar</a:t>
            </a:r>
            <a:r>
              <a:rPr lang="en-GB" sz="4000" b="1" dirty="0">
                <a:solidFill>
                  <a:srgbClr val="FFFF00"/>
                </a:solidFill>
              </a:rPr>
              <a:t> Thwarts</a:t>
            </a:r>
            <a:r>
              <a:rPr lang="en-GB" sz="4000" b="1" dirty="0">
                <a:solidFill>
                  <a:srgbClr val="FD1301"/>
                </a:solidFill>
              </a:rPr>
              <a:t> Gog’s Plans </a:t>
            </a:r>
            <a:r>
              <a:rPr lang="en-GB" sz="4000" b="1" dirty="0">
                <a:solidFill>
                  <a:srgbClr val="FFFF00"/>
                </a:solidFill>
              </a:rPr>
              <a:t>A Second Time</a:t>
            </a:r>
            <a:r>
              <a:rPr lang="en-GB" sz="4000" b="1" dirty="0">
                <a:solidFill>
                  <a:srgbClr val="FD1301"/>
                </a:solidFill>
              </a:rPr>
              <a:t> In The USA</a:t>
            </a:r>
          </a:p>
        </p:txBody>
      </p:sp>
      <p:pic>
        <p:nvPicPr>
          <p:cNvPr id="214020" name="Picture 4" descr="Emperor Alexander II of Russia (1818-1881).">
            <a:extLst>
              <a:ext uri="{FF2B5EF4-FFF2-40B4-BE49-F238E27FC236}">
                <a16:creationId xmlns:a16="http://schemas.microsoft.com/office/drawing/2014/main" id="{986B71BF-2D48-49BE-B767-B2B4B252C3F6}"/>
              </a:ext>
            </a:extLst>
          </p:cNvPr>
          <p:cNvPicPr>
            <a:picLocks noGrp="1" noChangeAspect="1" noChangeArrowheads="1"/>
          </p:cNvPicPr>
          <p:nvPr>
            <p:ph idx="1"/>
          </p:nvPr>
        </p:nvPicPr>
        <p:blipFill>
          <a:blip r:embed="rId3" r:link="rId4">
            <a:extLst>
              <a:ext uri="{28A0092B-C50C-407E-A947-70E740481C1C}">
                <a14:useLocalDpi xmlns:a14="http://schemas.microsoft.com/office/drawing/2010/main" val="0"/>
              </a:ext>
            </a:extLst>
          </a:blip>
          <a:srcRect/>
          <a:stretch>
            <a:fillRect/>
          </a:stretch>
        </p:blipFill>
        <p:spPr>
          <a:xfrm>
            <a:off x="468313" y="1700213"/>
            <a:ext cx="2692400" cy="4451350"/>
          </a:xfrm>
        </p:spPr>
      </p:pic>
      <p:sp>
        <p:nvSpPr>
          <p:cNvPr id="214023" name="Text Box 7">
            <a:extLst>
              <a:ext uri="{FF2B5EF4-FFF2-40B4-BE49-F238E27FC236}">
                <a16:creationId xmlns:a16="http://schemas.microsoft.com/office/drawing/2014/main" id="{F07AD929-04BD-436B-A643-EBFF6AF2AAA9}"/>
              </a:ext>
            </a:extLst>
          </p:cNvPr>
          <p:cNvSpPr txBox="1">
            <a:spLocks noChangeArrowheads="1"/>
          </p:cNvSpPr>
          <p:nvPr/>
        </p:nvSpPr>
        <p:spPr bwMode="auto">
          <a:xfrm>
            <a:off x="0" y="6035675"/>
            <a:ext cx="3995738" cy="822325"/>
          </a:xfrm>
          <a:prstGeom prst="rect">
            <a:avLst/>
          </a:prstGeom>
          <a:noFill/>
          <a:ln w="9525">
            <a:noFill/>
            <a:miter lim="800000"/>
            <a:headEnd/>
            <a:tailEnd/>
          </a:ln>
          <a:effectLst/>
        </p:spPr>
        <p:txBody>
          <a:bodyPr>
            <a:spAutoFit/>
          </a:bodyPr>
          <a:lstStyle/>
          <a:p>
            <a:pPr algn="ctr">
              <a:spcBef>
                <a:spcPct val="50000"/>
              </a:spcBef>
              <a:defRPr/>
            </a:pPr>
            <a:r>
              <a:rPr lang="en-GB" sz="2400">
                <a:solidFill>
                  <a:srgbClr val="FFFF00"/>
                </a:solidFill>
                <a:effectLst>
                  <a:outerShdw blurRad="38100" dist="38100" dir="2700000" algn="tl">
                    <a:srgbClr val="000000"/>
                  </a:outerShdw>
                </a:effectLst>
                <a:latin typeface="Arial" charset="0"/>
                <a:cs typeface="Arial" charset="0"/>
              </a:rPr>
              <a:t>Emperor Alexander II of Russia (1818-1881). </a:t>
            </a:r>
          </a:p>
        </p:txBody>
      </p:sp>
      <p:sp>
        <p:nvSpPr>
          <p:cNvPr id="214024" name="Text Box 8">
            <a:extLst>
              <a:ext uri="{FF2B5EF4-FFF2-40B4-BE49-F238E27FC236}">
                <a16:creationId xmlns:a16="http://schemas.microsoft.com/office/drawing/2014/main" id="{79136FCD-DE81-43C4-8DB1-FD581B93C058}"/>
              </a:ext>
            </a:extLst>
          </p:cNvPr>
          <p:cNvSpPr txBox="1">
            <a:spLocks noChangeArrowheads="1"/>
          </p:cNvSpPr>
          <p:nvPr/>
        </p:nvSpPr>
        <p:spPr bwMode="auto">
          <a:xfrm>
            <a:off x="3492500" y="1557338"/>
            <a:ext cx="5472113" cy="4473575"/>
          </a:xfrm>
          <a:prstGeom prst="rect">
            <a:avLst/>
          </a:prstGeom>
          <a:noFill/>
          <a:ln w="9525">
            <a:noFill/>
            <a:miter lim="800000"/>
            <a:headEnd/>
            <a:tailEnd/>
          </a:ln>
          <a:effectLst/>
        </p:spPr>
        <p:txBody>
          <a:bodyPr>
            <a:spAutoFit/>
          </a:bodyPr>
          <a:lstStyle/>
          <a:p>
            <a:pPr>
              <a:spcBef>
                <a:spcPct val="50000"/>
              </a:spcBef>
              <a:defRPr/>
            </a:pPr>
            <a:r>
              <a:rPr lang="en-GB" sz="2400" dirty="0">
                <a:solidFill>
                  <a:srgbClr val="FFFF00"/>
                </a:solidFill>
                <a:effectLst>
                  <a:outerShdw blurRad="38100" dist="38100" dir="2700000" algn="tl">
                    <a:srgbClr val="000000"/>
                  </a:outerShdw>
                </a:effectLst>
                <a:latin typeface="Arial" charset="0"/>
                <a:cs typeface="Arial" charset="0"/>
              </a:rPr>
              <a:t>Emperor Alexander</a:t>
            </a:r>
            <a:r>
              <a:rPr lang="en-GB" sz="2400" dirty="0">
                <a:solidFill>
                  <a:srgbClr val="00FF00"/>
                </a:solidFill>
                <a:effectLst>
                  <a:outerShdw blurRad="38100" dist="38100" dir="2700000" algn="tl">
                    <a:srgbClr val="000000"/>
                  </a:outerShdw>
                </a:effectLst>
                <a:latin typeface="Arial" charset="0"/>
                <a:cs typeface="Arial" charset="0"/>
              </a:rPr>
              <a:t> </a:t>
            </a:r>
            <a:r>
              <a:rPr lang="en-GB" sz="2400" dirty="0">
                <a:solidFill>
                  <a:srgbClr val="FFFF00"/>
                </a:solidFill>
                <a:effectLst>
                  <a:outerShdw blurRad="38100" dist="38100" dir="2700000" algn="tl">
                    <a:srgbClr val="000000"/>
                  </a:outerShdw>
                </a:effectLst>
                <a:latin typeface="Arial" charset="0"/>
                <a:cs typeface="Arial" charset="0"/>
              </a:rPr>
              <a:t>sent the Russian navy to New York,</a:t>
            </a:r>
            <a:r>
              <a:rPr lang="en-GB" sz="2400" dirty="0">
                <a:solidFill>
                  <a:srgbClr val="00FF00"/>
                </a:solidFill>
                <a:effectLst>
                  <a:outerShdw blurRad="38100" dist="38100" dir="2700000" algn="tl">
                    <a:srgbClr val="000000"/>
                  </a:outerShdw>
                </a:effectLst>
                <a:latin typeface="Arial" charset="0"/>
                <a:cs typeface="Arial" charset="0"/>
              </a:rPr>
              <a:t> Virginia and San Francisco in 1863 </a:t>
            </a:r>
            <a:r>
              <a:rPr lang="en-GB" sz="2400" dirty="0">
                <a:solidFill>
                  <a:srgbClr val="FF00FF"/>
                </a:solidFill>
                <a:effectLst>
                  <a:outerShdw blurRad="38100" dist="38100" dir="2700000" algn="tl">
                    <a:srgbClr val="000000"/>
                  </a:outerShdw>
                </a:effectLst>
                <a:latin typeface="Arial" charset="0"/>
                <a:cs typeface="Arial" charset="0"/>
              </a:rPr>
              <a:t>and their presence was a warning to</a:t>
            </a:r>
            <a:r>
              <a:rPr lang="en-GB" sz="2400" dirty="0">
                <a:solidFill>
                  <a:srgbClr val="00FF00"/>
                </a:solidFill>
                <a:effectLst>
                  <a:outerShdw blurRad="38100" dist="38100" dir="2700000" algn="tl">
                    <a:srgbClr val="000000"/>
                  </a:outerShdw>
                </a:effectLst>
                <a:latin typeface="Arial" charset="0"/>
                <a:cs typeface="Arial" charset="0"/>
              </a:rPr>
              <a:t> </a:t>
            </a:r>
            <a:r>
              <a:rPr lang="en-GB" sz="2400" dirty="0">
                <a:solidFill>
                  <a:srgbClr val="FFFF00"/>
                </a:solidFill>
                <a:effectLst>
                  <a:outerShdw blurRad="38100" dist="38100" dir="2700000" algn="tl">
                    <a:srgbClr val="000000"/>
                  </a:outerShdw>
                </a:effectLst>
                <a:latin typeface="Arial" charset="0"/>
                <a:cs typeface="Arial" charset="0"/>
              </a:rPr>
              <a:t>France and Great Britain</a:t>
            </a:r>
            <a:r>
              <a:rPr lang="en-GB" sz="2400" dirty="0">
                <a:solidFill>
                  <a:srgbClr val="00FF00"/>
                </a:solidFill>
                <a:effectLst>
                  <a:outerShdw blurRad="38100" dist="38100" dir="2700000" algn="tl">
                    <a:srgbClr val="000000"/>
                  </a:outerShdw>
                </a:effectLst>
                <a:latin typeface="Arial" charset="0"/>
                <a:cs typeface="Arial" charset="0"/>
              </a:rPr>
              <a:t> </a:t>
            </a:r>
            <a:r>
              <a:rPr lang="en-GB" sz="2400" dirty="0">
                <a:solidFill>
                  <a:srgbClr val="FD1301"/>
                </a:solidFill>
                <a:effectLst>
                  <a:outerShdw blurRad="38100" dist="38100" dir="2700000" algn="tl">
                    <a:srgbClr val="000000"/>
                  </a:outerShdw>
                </a:effectLst>
                <a:latin typeface="Arial" charset="0"/>
                <a:cs typeface="Arial" charset="0"/>
              </a:rPr>
              <a:t>(The Rothschilds) to stay out of the conflict.</a:t>
            </a:r>
            <a:r>
              <a:rPr lang="en-GB" sz="2400" dirty="0">
                <a:solidFill>
                  <a:srgbClr val="00FF00"/>
                </a:solidFill>
                <a:effectLst>
                  <a:outerShdw blurRad="38100" dist="38100" dir="2700000" algn="tl">
                    <a:srgbClr val="000000"/>
                  </a:outerShdw>
                </a:effectLst>
                <a:latin typeface="Arial" charset="0"/>
                <a:cs typeface="Arial" charset="0"/>
              </a:rPr>
              <a:t> </a:t>
            </a:r>
            <a:r>
              <a:rPr lang="en-GB" sz="2400" dirty="0">
                <a:solidFill>
                  <a:schemeClr val="hlink"/>
                </a:solidFill>
                <a:effectLst>
                  <a:outerShdw blurRad="38100" dist="38100" dir="2700000" algn="tl">
                    <a:srgbClr val="000000"/>
                  </a:outerShdw>
                </a:effectLst>
                <a:latin typeface="Arial" charset="0"/>
                <a:cs typeface="Arial" charset="0"/>
              </a:rPr>
              <a:t>In 1867, he sold Alaska to the U.S.</a:t>
            </a:r>
            <a:r>
              <a:rPr lang="en-GB" sz="2400" dirty="0">
                <a:solidFill>
                  <a:srgbClr val="FFFF00"/>
                </a:solidFill>
                <a:effectLst>
                  <a:outerShdw blurRad="38100" dist="38100" dir="2700000" algn="tl">
                    <a:srgbClr val="000000"/>
                  </a:outerShdw>
                </a:effectLst>
                <a:latin typeface="Arial" charset="0"/>
                <a:cs typeface="Arial" charset="0"/>
              </a:rPr>
              <a:t> for the measly sum of $7.2 million dollars.</a:t>
            </a:r>
            <a:r>
              <a:rPr lang="en-GB" sz="2400" dirty="0">
                <a:solidFill>
                  <a:srgbClr val="00FF00"/>
                </a:solidFill>
                <a:effectLst>
                  <a:outerShdw blurRad="38100" dist="38100" dir="2700000" algn="tl">
                    <a:srgbClr val="000000"/>
                  </a:outerShdw>
                </a:effectLst>
                <a:latin typeface="Arial" charset="0"/>
                <a:cs typeface="Arial" charset="0"/>
              </a:rPr>
              <a:t> </a:t>
            </a:r>
            <a:r>
              <a:rPr lang="en-GB" sz="2400" dirty="0">
                <a:solidFill>
                  <a:srgbClr val="FF00FF"/>
                </a:solidFill>
                <a:effectLst>
                  <a:outerShdw blurRad="38100" dist="38100" dir="2700000" algn="tl">
                    <a:srgbClr val="000000"/>
                  </a:outerShdw>
                </a:effectLst>
                <a:latin typeface="Arial" charset="0"/>
                <a:cs typeface="Arial" charset="0"/>
              </a:rPr>
              <a:t>For freeing the serfs </a:t>
            </a:r>
            <a:r>
              <a:rPr lang="en-GB" sz="2400" dirty="0">
                <a:solidFill>
                  <a:srgbClr val="00FF00"/>
                </a:solidFill>
                <a:effectLst>
                  <a:outerShdw blurRad="38100" dist="38100" dir="2700000" algn="tl">
                    <a:srgbClr val="000000"/>
                  </a:outerShdw>
                </a:effectLst>
                <a:latin typeface="Arial" charset="0"/>
                <a:cs typeface="Arial" charset="0"/>
              </a:rPr>
              <a:t>and saving the American Union,</a:t>
            </a:r>
            <a:r>
              <a:rPr lang="en-GB" sz="2400" dirty="0">
                <a:solidFill>
                  <a:srgbClr val="FF00FF"/>
                </a:solidFill>
                <a:effectLst>
                  <a:outerShdw blurRad="38100" dist="38100" dir="2700000" algn="tl">
                    <a:srgbClr val="000000"/>
                  </a:outerShdw>
                </a:effectLst>
                <a:latin typeface="Arial" charset="0"/>
                <a:cs typeface="Arial" charset="0"/>
              </a:rPr>
              <a:t> </a:t>
            </a:r>
            <a:r>
              <a:rPr lang="en-GB" sz="2400" dirty="0">
                <a:solidFill>
                  <a:schemeClr val="hlink"/>
                </a:solidFill>
                <a:effectLst>
                  <a:outerShdw blurRad="38100" dist="38100" dir="2700000" algn="tl">
                    <a:srgbClr val="000000"/>
                  </a:outerShdw>
                </a:effectLst>
                <a:latin typeface="Arial" charset="0"/>
                <a:cs typeface="Arial" charset="0"/>
              </a:rPr>
              <a:t>Emperor Alexander was</a:t>
            </a:r>
            <a:r>
              <a:rPr lang="en-GB" sz="2400" dirty="0">
                <a:solidFill>
                  <a:srgbClr val="FF00FF"/>
                </a:solidFill>
                <a:effectLst>
                  <a:outerShdw blurRad="38100" dist="38100" dir="2700000" algn="tl">
                    <a:srgbClr val="000000"/>
                  </a:outerShdw>
                </a:effectLst>
                <a:latin typeface="Arial" charset="0"/>
                <a:cs typeface="Arial" charset="0"/>
              </a:rPr>
              <a:t> </a:t>
            </a:r>
            <a:r>
              <a:rPr lang="en-GB" sz="2400" dirty="0">
                <a:solidFill>
                  <a:srgbClr val="FD1301"/>
                </a:solidFill>
                <a:effectLst>
                  <a:outerShdw blurRad="38100" dist="38100" dir="2700000" algn="tl">
                    <a:srgbClr val="000000"/>
                  </a:outerShdw>
                </a:effectLst>
                <a:latin typeface="Arial" charset="0"/>
                <a:cs typeface="Arial" charset="0"/>
              </a:rPr>
              <a:t>killed by a Gog assassin in 1881.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4020"/>
                                        </p:tgtEl>
                                        <p:attrNameLst>
                                          <p:attrName>style.visibility</p:attrName>
                                        </p:attrNameLst>
                                      </p:cBhvr>
                                      <p:to>
                                        <p:strVal val="visible"/>
                                      </p:to>
                                    </p:set>
                                    <p:animEffect transition="in" filter="circle(in)">
                                      <p:cBhvr>
                                        <p:cTn id="7" dur="2000"/>
                                        <p:tgtEl>
                                          <p:spTgt spid="2140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4023"/>
                                        </p:tgtEl>
                                        <p:attrNameLst>
                                          <p:attrName>style.visibility</p:attrName>
                                        </p:attrNameLst>
                                      </p:cBhvr>
                                      <p:to>
                                        <p:strVal val="visible"/>
                                      </p:to>
                                    </p:set>
                                    <p:anim calcmode="lin" valueType="num">
                                      <p:cBhvr additive="base">
                                        <p:cTn id="12" dur="500" fill="hold"/>
                                        <p:tgtEl>
                                          <p:spTgt spid="214023"/>
                                        </p:tgtEl>
                                        <p:attrNameLst>
                                          <p:attrName>ppt_x</p:attrName>
                                        </p:attrNameLst>
                                      </p:cBhvr>
                                      <p:tavLst>
                                        <p:tav tm="0">
                                          <p:val>
                                            <p:strVal val="#ppt_x"/>
                                          </p:val>
                                        </p:tav>
                                        <p:tav tm="100000">
                                          <p:val>
                                            <p:strVal val="#ppt_x"/>
                                          </p:val>
                                        </p:tav>
                                      </p:tavLst>
                                    </p:anim>
                                    <p:anim calcmode="lin" valueType="num">
                                      <p:cBhvr additive="base">
                                        <p:cTn id="13" dur="500" fill="hold"/>
                                        <p:tgtEl>
                                          <p:spTgt spid="2140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14024"/>
                                        </p:tgtEl>
                                        <p:attrNameLst>
                                          <p:attrName>style.visibility</p:attrName>
                                        </p:attrNameLst>
                                      </p:cBhvr>
                                      <p:to>
                                        <p:strVal val="visible"/>
                                      </p:to>
                                    </p:set>
                                    <p:anim calcmode="discrete" valueType="clr">
                                      <p:cBhvr override="childStyle">
                                        <p:cTn id="18" dur="80"/>
                                        <p:tgtEl>
                                          <p:spTgt spid="21402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14024"/>
                                        </p:tgtEl>
                                        <p:attrNameLst>
                                          <p:attrName>fillcolor</p:attrName>
                                        </p:attrNameLst>
                                      </p:cBhvr>
                                      <p:tavLst>
                                        <p:tav tm="0">
                                          <p:val>
                                            <p:clrVal>
                                              <a:schemeClr val="accent2"/>
                                            </p:clrVal>
                                          </p:val>
                                        </p:tav>
                                        <p:tav tm="50000">
                                          <p:val>
                                            <p:clrVal>
                                              <a:schemeClr val="hlink"/>
                                            </p:clrVal>
                                          </p:val>
                                        </p:tav>
                                      </p:tavLst>
                                    </p:anim>
                                    <p:set>
                                      <p:cBhvr>
                                        <p:cTn id="20" dur="80"/>
                                        <p:tgtEl>
                                          <p:spTgt spid="2140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3" grpId="0"/>
      <p:bldP spid="21402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967E54-8DF2-467E-A8BF-9C32250846F9}"/>
              </a:ext>
            </a:extLst>
          </p:cNvPr>
          <p:cNvSpPr>
            <a:spLocks noGrp="1"/>
          </p:cNvSpPr>
          <p:nvPr>
            <p:ph type="title"/>
          </p:nvPr>
        </p:nvSpPr>
        <p:spPr>
          <a:xfrm>
            <a:off x="0" y="228600"/>
            <a:ext cx="9144000" cy="1143000"/>
          </a:xfrm>
        </p:spPr>
        <p:txBody>
          <a:bodyPr/>
          <a:lstStyle/>
          <a:p>
            <a:pPr>
              <a:defRPr/>
            </a:pPr>
            <a:r>
              <a:rPr lang="en-GB" b="1" dirty="0">
                <a:solidFill>
                  <a:srgbClr val="FFFF00"/>
                </a:solidFill>
              </a:rPr>
              <a:t>The </a:t>
            </a:r>
            <a:r>
              <a:rPr lang="en-GB" b="1" dirty="0" err="1">
                <a:solidFill>
                  <a:srgbClr val="FFFF00"/>
                </a:solidFill>
              </a:rPr>
              <a:t>Czar</a:t>
            </a:r>
            <a:r>
              <a:rPr lang="en-GB" b="1" dirty="0">
                <a:solidFill>
                  <a:srgbClr val="FFFF00"/>
                </a:solidFill>
              </a:rPr>
              <a:t> Thwarts</a:t>
            </a:r>
            <a:r>
              <a:rPr lang="en-GB" b="1" dirty="0">
                <a:solidFill>
                  <a:srgbClr val="FD1301"/>
                </a:solidFill>
              </a:rPr>
              <a:t> Gog’s Plans </a:t>
            </a:r>
            <a:r>
              <a:rPr lang="en-GB" b="1" dirty="0">
                <a:solidFill>
                  <a:srgbClr val="FFFF00"/>
                </a:solidFill>
              </a:rPr>
              <a:t>A Second Time</a:t>
            </a:r>
            <a:r>
              <a:rPr lang="en-GB" b="1" dirty="0">
                <a:solidFill>
                  <a:srgbClr val="FD1301"/>
                </a:solidFill>
              </a:rPr>
              <a:t> In The USA</a:t>
            </a:r>
            <a:endParaRPr lang="en-GB" dirty="0"/>
          </a:p>
        </p:txBody>
      </p:sp>
      <p:sp>
        <p:nvSpPr>
          <p:cNvPr id="4" name="Slide Number Placeholder 3">
            <a:extLst>
              <a:ext uri="{FF2B5EF4-FFF2-40B4-BE49-F238E27FC236}">
                <a16:creationId xmlns:a16="http://schemas.microsoft.com/office/drawing/2014/main" id="{179EFF69-490E-4B24-8237-AAF5C8B9C4F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0EE63F5-ADBB-449F-A8E9-1526D44A1355}" type="slidenum">
              <a:rPr lang="en-GB" altLang="en-US" b="0"/>
              <a:pPr eaLnBrk="1" hangingPunct="1"/>
              <a:t>114</a:t>
            </a:fld>
            <a:endParaRPr lang="en-GB" altLang="en-US" b="0"/>
          </a:p>
        </p:txBody>
      </p:sp>
      <p:sp>
        <p:nvSpPr>
          <p:cNvPr id="118788" name="AutoShape 2" descr="http://www.travelmake.com/images/alaska_map.jpg">
            <a:extLst>
              <a:ext uri="{FF2B5EF4-FFF2-40B4-BE49-F238E27FC236}">
                <a16:creationId xmlns:a16="http://schemas.microsoft.com/office/drawing/2014/main" id="{565D50E0-E1E7-474D-BF34-87923C9F62D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8789" name="AutoShape 4" descr="http://www.travelmake.com/images/alaska_map.jpg">
            <a:extLst>
              <a:ext uri="{FF2B5EF4-FFF2-40B4-BE49-F238E27FC236}">
                <a16:creationId xmlns:a16="http://schemas.microsoft.com/office/drawing/2014/main" id="{8A8DF4D1-8189-48AB-BE4D-A9F0E39DF2B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8790" name="AutoShape 6" descr="http://www.travelmake.com/images/alaska_map.jpg">
            <a:extLst>
              <a:ext uri="{FF2B5EF4-FFF2-40B4-BE49-F238E27FC236}">
                <a16:creationId xmlns:a16="http://schemas.microsoft.com/office/drawing/2014/main" id="{3AA6265F-9758-4B22-8046-DBE67E7C8D4D}"/>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9" name="Picture 8" descr="alaska_map.jpg">
            <a:extLst>
              <a:ext uri="{FF2B5EF4-FFF2-40B4-BE49-F238E27FC236}">
                <a16:creationId xmlns:a16="http://schemas.microsoft.com/office/drawing/2014/main" id="{B187E357-F358-4329-8A83-B5FCFCD935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714500"/>
            <a:ext cx="3776662"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D7EBA436-79CC-4D98-9170-A7CBB33A8DA3}"/>
              </a:ext>
            </a:extLst>
          </p:cNvPr>
          <p:cNvSpPr txBox="1"/>
          <p:nvPr/>
        </p:nvSpPr>
        <p:spPr>
          <a:xfrm>
            <a:off x="4714875" y="1857375"/>
            <a:ext cx="4143375" cy="4400550"/>
          </a:xfrm>
          <a:prstGeom prst="rect">
            <a:avLst/>
          </a:prstGeom>
          <a:noFill/>
        </p:spPr>
        <p:txBody>
          <a:bodyPr>
            <a:spAutoFit/>
          </a:bodyPr>
          <a:lstStyle/>
          <a:p>
            <a:pPr>
              <a:defRPr/>
            </a:pPr>
            <a:r>
              <a:rPr lang="en-GB" sz="2800" dirty="0">
                <a:solidFill>
                  <a:schemeClr val="hlink"/>
                </a:solidFill>
                <a:effectLst>
                  <a:outerShdw blurRad="38100" dist="38100" dir="2700000" algn="tl">
                    <a:srgbClr val="000000"/>
                  </a:outerShdw>
                </a:effectLst>
                <a:latin typeface="Arial" charset="0"/>
                <a:cs typeface="Arial" charset="0"/>
              </a:rPr>
              <a:t>…. In 1867, he sold Alaska to the U.S.</a:t>
            </a:r>
            <a:r>
              <a:rPr lang="en-GB" sz="2800" dirty="0">
                <a:solidFill>
                  <a:srgbClr val="FFFF00"/>
                </a:solidFill>
                <a:effectLst>
                  <a:outerShdw blurRad="38100" dist="38100" dir="2700000" algn="tl">
                    <a:srgbClr val="000000"/>
                  </a:outerShdw>
                </a:effectLst>
                <a:latin typeface="Arial" charset="0"/>
                <a:cs typeface="Arial" charset="0"/>
              </a:rPr>
              <a:t> for the measly sum of $7.2 million dollars.</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For freeing the serfs </a:t>
            </a:r>
            <a:r>
              <a:rPr lang="en-GB" sz="2800" dirty="0">
                <a:solidFill>
                  <a:srgbClr val="00FF00"/>
                </a:solidFill>
                <a:effectLst>
                  <a:outerShdw blurRad="38100" dist="38100" dir="2700000" algn="tl">
                    <a:srgbClr val="000000"/>
                  </a:outerShdw>
                </a:effectLst>
                <a:latin typeface="Arial" charset="0"/>
                <a:cs typeface="Arial" charset="0"/>
              </a:rPr>
              <a:t>and saving the American Union,</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chemeClr val="hlink"/>
                </a:solidFill>
                <a:effectLst>
                  <a:outerShdw blurRad="38100" dist="38100" dir="2700000" algn="tl">
                    <a:srgbClr val="000000"/>
                  </a:outerShdw>
                </a:effectLst>
                <a:latin typeface="Arial" charset="0"/>
                <a:cs typeface="Arial" charset="0"/>
              </a:rPr>
              <a:t>Emperor Alexander was</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killed by a Gog assassin in 1881.</a:t>
            </a:r>
            <a:endParaRPr lang="en-GB" sz="2800" dirty="0">
              <a:latin typeface="Arial" charset="0"/>
              <a:cs typeface="Arial" charset="0"/>
            </a:endParaRPr>
          </a:p>
        </p:txBody>
      </p:sp>
      <p:sp>
        <p:nvSpPr>
          <p:cNvPr id="12" name="TextBox 11">
            <a:extLst>
              <a:ext uri="{FF2B5EF4-FFF2-40B4-BE49-F238E27FC236}">
                <a16:creationId xmlns:a16="http://schemas.microsoft.com/office/drawing/2014/main" id="{A6D1A7B0-F8D1-4CBD-96CA-28AFDE78CCF2}"/>
              </a:ext>
            </a:extLst>
          </p:cNvPr>
          <p:cNvSpPr txBox="1"/>
          <p:nvPr/>
        </p:nvSpPr>
        <p:spPr>
          <a:xfrm>
            <a:off x="428625" y="4786313"/>
            <a:ext cx="4000500" cy="1754187"/>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Alaska – Formerly Russian Territory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1"/>
                                        </p:tgtEl>
                                        <p:attrNameLst>
                                          <p:attrName>style.visibility</p:attrName>
                                        </p:attrNameLst>
                                      </p:cBhvr>
                                      <p:to>
                                        <p:strVal val="visible"/>
                                      </p:to>
                                    </p:set>
                                    <p:anim calcmode="discrete" valueType="clr">
                                      <p:cBhvr override="childStyle">
                                        <p:cTn id="1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1"/>
                                        </p:tgtEl>
                                        <p:attrNameLst>
                                          <p:attrName>fillcolor</p:attrName>
                                        </p:attrNameLst>
                                      </p:cBhvr>
                                      <p:tavLst>
                                        <p:tav tm="0">
                                          <p:val>
                                            <p:clrVal>
                                              <a:schemeClr val="accent2"/>
                                            </p:clrVal>
                                          </p:val>
                                        </p:tav>
                                        <p:tav tm="50000">
                                          <p:val>
                                            <p:clrVal>
                                              <a:schemeClr val="hlink"/>
                                            </p:clrVal>
                                          </p:val>
                                        </p:tav>
                                      </p:tavLst>
                                    </p:anim>
                                    <p:set>
                                      <p:cBhvr>
                                        <p:cTn id="2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46D0916-3FA0-416D-ABCF-51620152C2B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44A3620-6312-46F6-BDAF-9BFF27220063}" type="slidenum">
              <a:rPr lang="en-GB" altLang="en-US" b="0"/>
              <a:pPr eaLnBrk="1" hangingPunct="1"/>
              <a:t>115</a:t>
            </a:fld>
            <a:endParaRPr lang="en-GB" altLang="en-US" b="0"/>
          </a:p>
        </p:txBody>
      </p:sp>
      <p:sp>
        <p:nvSpPr>
          <p:cNvPr id="211973" name="Rectangle 5">
            <a:extLst>
              <a:ext uri="{FF2B5EF4-FFF2-40B4-BE49-F238E27FC236}">
                <a16:creationId xmlns:a16="http://schemas.microsoft.com/office/drawing/2014/main" id="{D9875EB7-4533-491D-93B8-0777EDEE00F0}"/>
              </a:ext>
            </a:extLst>
          </p:cNvPr>
          <p:cNvSpPr>
            <a:spLocks noGrp="1" noChangeArrowheads="1"/>
          </p:cNvSpPr>
          <p:nvPr>
            <p:ph type="title"/>
          </p:nvPr>
        </p:nvSpPr>
        <p:spPr/>
        <p:txBody>
          <a:bodyPr/>
          <a:lstStyle/>
          <a:p>
            <a:pPr eaLnBrk="1" hangingPunct="1">
              <a:defRPr/>
            </a:pPr>
            <a:r>
              <a:rPr lang="en-GB" sz="4000" b="1">
                <a:solidFill>
                  <a:srgbClr val="FFFF00"/>
                </a:solidFill>
              </a:rPr>
              <a:t>The Czar Thwarts</a:t>
            </a:r>
            <a:r>
              <a:rPr lang="en-GB" sz="4000" b="1">
                <a:solidFill>
                  <a:srgbClr val="FD1301"/>
                </a:solidFill>
              </a:rPr>
              <a:t> Gog’s Plans</a:t>
            </a:r>
          </a:p>
        </p:txBody>
      </p:sp>
      <p:pic>
        <p:nvPicPr>
          <p:cNvPr id="211972" name="Picture 4" descr="Russian ship Osliaba arrived in Alexandria, Virginia, in 1863.">
            <a:extLst>
              <a:ext uri="{FF2B5EF4-FFF2-40B4-BE49-F238E27FC236}">
                <a16:creationId xmlns:a16="http://schemas.microsoft.com/office/drawing/2014/main" id="{D5C45F35-9BBC-4B83-B1E5-8523BE1824A1}"/>
              </a:ext>
            </a:extLst>
          </p:cNvPr>
          <p:cNvPicPr>
            <a:picLocks noGrp="1" noChangeAspect="1" noChangeArrowheads="1"/>
          </p:cNvPicPr>
          <p:nvPr>
            <p:ph idx="1"/>
          </p:nvPr>
        </p:nvPicPr>
        <p:blipFill>
          <a:blip r:embed="rId3" r:link="rId4">
            <a:lum contrast="30000"/>
            <a:extLst>
              <a:ext uri="{28A0092B-C50C-407E-A947-70E740481C1C}">
                <a14:useLocalDpi xmlns:a14="http://schemas.microsoft.com/office/drawing/2010/main" val="0"/>
              </a:ext>
            </a:extLst>
          </a:blip>
          <a:srcRect/>
          <a:stretch>
            <a:fillRect/>
          </a:stretch>
        </p:blipFill>
        <p:spPr>
          <a:xfrm>
            <a:off x="395288" y="1700213"/>
            <a:ext cx="3892550" cy="4270375"/>
          </a:xfrm>
        </p:spPr>
      </p:pic>
      <p:sp>
        <p:nvSpPr>
          <p:cNvPr id="211975" name="Text Box 7">
            <a:extLst>
              <a:ext uri="{FF2B5EF4-FFF2-40B4-BE49-F238E27FC236}">
                <a16:creationId xmlns:a16="http://schemas.microsoft.com/office/drawing/2014/main" id="{AEE760C1-2C08-4E2D-92EF-DA09CC3C9A18}"/>
              </a:ext>
            </a:extLst>
          </p:cNvPr>
          <p:cNvSpPr txBox="1">
            <a:spLocks noChangeArrowheads="1"/>
          </p:cNvSpPr>
          <p:nvPr/>
        </p:nvSpPr>
        <p:spPr bwMode="auto">
          <a:xfrm>
            <a:off x="4643438" y="1357313"/>
            <a:ext cx="4500562" cy="1373187"/>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FF00"/>
                </a:solidFill>
                <a:effectLst>
                  <a:outerShdw blurRad="38100" dist="38100" dir="2700000" algn="tl">
                    <a:srgbClr val="000000"/>
                  </a:outerShdw>
                </a:effectLst>
                <a:latin typeface="Arial" charset="0"/>
                <a:cs typeface="Arial" charset="0"/>
              </a:rPr>
              <a:t>Russian ship </a:t>
            </a:r>
            <a:r>
              <a:rPr lang="en-GB" sz="2800" i="1" dirty="0" err="1">
                <a:solidFill>
                  <a:srgbClr val="FFFF00"/>
                </a:solidFill>
                <a:effectLst>
                  <a:outerShdw blurRad="38100" dist="38100" dir="2700000" algn="tl">
                    <a:srgbClr val="000000"/>
                  </a:outerShdw>
                </a:effectLst>
                <a:latin typeface="Arial" charset="0"/>
                <a:cs typeface="Arial" charset="0"/>
              </a:rPr>
              <a:t>Osliaba</a:t>
            </a:r>
            <a:r>
              <a:rPr lang="en-GB" sz="2800" dirty="0">
                <a:solidFill>
                  <a:srgbClr val="FFFF00"/>
                </a:solidFill>
                <a:effectLst>
                  <a:outerShdw blurRad="38100" dist="38100" dir="2700000" algn="tl">
                    <a:srgbClr val="000000"/>
                  </a:outerShdw>
                </a:effectLst>
                <a:latin typeface="Arial" charset="0"/>
                <a:cs typeface="Arial" charset="0"/>
              </a:rPr>
              <a:t> arrived </a:t>
            </a:r>
            <a:r>
              <a:rPr lang="en-GB" sz="2800" dirty="0">
                <a:solidFill>
                  <a:srgbClr val="FF00FF"/>
                </a:solidFill>
                <a:effectLst>
                  <a:outerShdw blurRad="38100" dist="38100" dir="2700000" algn="tl">
                    <a:srgbClr val="000000"/>
                  </a:outerShdw>
                </a:effectLst>
                <a:latin typeface="Arial" charset="0"/>
                <a:cs typeface="Arial" charset="0"/>
              </a:rPr>
              <a:t>in Alexandria, Virginia, in 1863. </a:t>
            </a:r>
          </a:p>
        </p:txBody>
      </p:sp>
      <p:sp>
        <p:nvSpPr>
          <p:cNvPr id="211976" name="Text Box 8">
            <a:extLst>
              <a:ext uri="{FF2B5EF4-FFF2-40B4-BE49-F238E27FC236}">
                <a16:creationId xmlns:a16="http://schemas.microsoft.com/office/drawing/2014/main" id="{82092529-62E7-4930-AA18-C79DCA598856}"/>
              </a:ext>
            </a:extLst>
          </p:cNvPr>
          <p:cNvSpPr txBox="1">
            <a:spLocks noChangeArrowheads="1"/>
          </p:cNvSpPr>
          <p:nvPr/>
        </p:nvSpPr>
        <p:spPr bwMode="auto">
          <a:xfrm>
            <a:off x="4572000" y="2786063"/>
            <a:ext cx="4572000" cy="3540125"/>
          </a:xfrm>
          <a:prstGeom prst="rect">
            <a:avLst/>
          </a:prstGeom>
          <a:noFill/>
          <a:ln w="9525">
            <a:noFill/>
            <a:miter lim="800000"/>
            <a:headEnd/>
            <a:tailEnd/>
          </a:ln>
          <a:effectLst/>
        </p:spPr>
        <p:txBody>
          <a:bodyPr>
            <a:spAutoFit/>
          </a:bodyPr>
          <a:lstStyle/>
          <a:p>
            <a:pPr>
              <a:spcBef>
                <a:spcPct val="50000"/>
              </a:spcBef>
              <a:defRPr/>
            </a:pPr>
            <a:r>
              <a:rPr lang="en-GB" sz="2800" dirty="0">
                <a:solidFill>
                  <a:schemeClr val="hlink"/>
                </a:solidFill>
                <a:effectLst>
                  <a:outerShdw blurRad="38100" dist="38100" dir="2700000" algn="tl">
                    <a:srgbClr val="000000"/>
                  </a:outerShdw>
                </a:effectLst>
                <a:latin typeface="Arial" charset="0"/>
                <a:cs typeface="Arial" charset="0"/>
              </a:rPr>
              <a:t>For thwarting Gog’s plans</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a terrible revenge would be exacted</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on the </a:t>
            </a:r>
            <a:r>
              <a:rPr lang="en-GB" sz="2800" dirty="0" err="1">
                <a:solidFill>
                  <a:srgbClr val="FD1301"/>
                </a:solidFill>
                <a:effectLst>
                  <a:outerShdw blurRad="38100" dist="38100" dir="2700000" algn="tl">
                    <a:srgbClr val="000000"/>
                  </a:outerShdw>
                </a:effectLst>
                <a:latin typeface="Arial" charset="0"/>
                <a:cs typeface="Arial" charset="0"/>
              </a:rPr>
              <a:t>Czar</a:t>
            </a:r>
            <a:r>
              <a:rPr lang="en-GB" sz="2800" dirty="0">
                <a:solidFill>
                  <a:srgbClr val="FD1301"/>
                </a:solidFill>
                <a:effectLst>
                  <a:outerShdw blurRad="38100" dist="38100" dir="2700000" algn="tl">
                    <a:srgbClr val="000000"/>
                  </a:outerShdw>
                </a:effectLst>
                <a:latin typeface="Arial" charset="0"/>
                <a:cs typeface="Arial" charset="0"/>
              </a:rPr>
              <a:t> and Russian Christians –</a:t>
            </a:r>
            <a:r>
              <a:rPr lang="en-GB" sz="2800" dirty="0">
                <a:solidFill>
                  <a:srgbClr val="00FF00"/>
                </a:solidFill>
                <a:effectLst>
                  <a:outerShdw blurRad="38100" dist="38100" dir="2700000" algn="tl">
                    <a:srgbClr val="000000"/>
                  </a:outerShdw>
                </a:effectLst>
                <a:latin typeface="Arial" charset="0"/>
                <a:cs typeface="Arial" charset="0"/>
              </a:rPr>
              <a:t> it should be noted that people</a:t>
            </a:r>
            <a:r>
              <a:rPr lang="en-GB" sz="2800" dirty="0">
                <a:solidFill>
                  <a:srgbClr val="FFFF00"/>
                </a:solidFill>
                <a:effectLst>
                  <a:outerShdw blurRad="38100" dist="38100" dir="2700000" algn="tl">
                    <a:srgbClr val="000000"/>
                  </a:outerShdw>
                </a:effectLst>
                <a:latin typeface="Arial" charset="0"/>
                <a:cs typeface="Arial" charset="0"/>
              </a:rPr>
              <a:t> of other religions such as Islam were not harmed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circle(in)">
                                      <p:cBhvr>
                                        <p:cTn id="7" dur="2000"/>
                                        <p:tgtEl>
                                          <p:spTgt spid="2119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11975"/>
                                        </p:tgtEl>
                                        <p:attrNameLst>
                                          <p:attrName>style.visibility</p:attrName>
                                        </p:attrNameLst>
                                      </p:cBhvr>
                                      <p:to>
                                        <p:strVal val="visible"/>
                                      </p:to>
                                    </p:set>
                                    <p:anim calcmode="discrete" valueType="clr">
                                      <p:cBhvr override="childStyle">
                                        <p:cTn id="12" dur="80"/>
                                        <p:tgtEl>
                                          <p:spTgt spid="21197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1975"/>
                                        </p:tgtEl>
                                        <p:attrNameLst>
                                          <p:attrName>fillcolor</p:attrName>
                                        </p:attrNameLst>
                                      </p:cBhvr>
                                      <p:tavLst>
                                        <p:tav tm="0">
                                          <p:val>
                                            <p:clrVal>
                                              <a:schemeClr val="accent2"/>
                                            </p:clrVal>
                                          </p:val>
                                        </p:tav>
                                        <p:tav tm="50000">
                                          <p:val>
                                            <p:clrVal>
                                              <a:schemeClr val="hlink"/>
                                            </p:clrVal>
                                          </p:val>
                                        </p:tav>
                                      </p:tavLst>
                                    </p:anim>
                                    <p:set>
                                      <p:cBhvr>
                                        <p:cTn id="14" dur="80"/>
                                        <p:tgtEl>
                                          <p:spTgt spid="211975"/>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11976"/>
                                        </p:tgtEl>
                                        <p:attrNameLst>
                                          <p:attrName>style.visibility</p:attrName>
                                        </p:attrNameLst>
                                      </p:cBhvr>
                                      <p:to>
                                        <p:strVal val="visible"/>
                                      </p:to>
                                    </p:set>
                                    <p:anim calcmode="discrete" valueType="clr">
                                      <p:cBhvr override="childStyle">
                                        <p:cTn id="19" dur="80"/>
                                        <p:tgtEl>
                                          <p:spTgt spid="21197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11976"/>
                                        </p:tgtEl>
                                        <p:attrNameLst>
                                          <p:attrName>fillcolor</p:attrName>
                                        </p:attrNameLst>
                                      </p:cBhvr>
                                      <p:tavLst>
                                        <p:tav tm="0">
                                          <p:val>
                                            <p:clrVal>
                                              <a:schemeClr val="accent2"/>
                                            </p:clrVal>
                                          </p:val>
                                        </p:tav>
                                        <p:tav tm="50000">
                                          <p:val>
                                            <p:clrVal>
                                              <a:schemeClr val="hlink"/>
                                            </p:clrVal>
                                          </p:val>
                                        </p:tav>
                                      </p:tavLst>
                                    </p:anim>
                                    <p:set>
                                      <p:cBhvr>
                                        <p:cTn id="21" dur="80"/>
                                        <p:tgtEl>
                                          <p:spTgt spid="2119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p:bldP spid="21197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C2AA1E-0714-448B-BB34-A3CEA469364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F66C7A3-8FF3-4852-B306-1E18C8E8BBEB}" type="slidenum">
              <a:rPr lang="en-GB" altLang="en-US" b="0"/>
              <a:pPr eaLnBrk="1" hangingPunct="1"/>
              <a:t>116</a:t>
            </a:fld>
            <a:endParaRPr lang="en-GB" altLang="en-US" b="0"/>
          </a:p>
        </p:txBody>
      </p:sp>
      <p:sp>
        <p:nvSpPr>
          <p:cNvPr id="86021" name="Rectangle 5">
            <a:extLst>
              <a:ext uri="{FF2B5EF4-FFF2-40B4-BE49-F238E27FC236}">
                <a16:creationId xmlns:a16="http://schemas.microsoft.com/office/drawing/2014/main" id="{B038F3A9-14C7-4862-80CC-8567BA933FB4}"/>
              </a:ext>
            </a:extLst>
          </p:cNvPr>
          <p:cNvSpPr>
            <a:spLocks noGrp="1" noChangeArrowheads="1"/>
          </p:cNvSpPr>
          <p:nvPr>
            <p:ph type="title"/>
          </p:nvPr>
        </p:nvSpPr>
        <p:spPr/>
        <p:txBody>
          <a:bodyPr/>
          <a:lstStyle/>
          <a:p>
            <a:pPr eaLnBrk="1" hangingPunct="1">
              <a:defRPr/>
            </a:pPr>
            <a:r>
              <a:rPr lang="en-GB" sz="4000" b="1">
                <a:solidFill>
                  <a:srgbClr val="FD1301"/>
                </a:solidFill>
              </a:rPr>
              <a:t>GOG </a:t>
            </a:r>
            <a:r>
              <a:rPr lang="en-GB" sz="4000" b="1">
                <a:solidFill>
                  <a:srgbClr val="FFFF00"/>
                </a:solidFill>
              </a:rPr>
              <a:t>– Initiates</a:t>
            </a:r>
            <a:r>
              <a:rPr lang="en-GB" sz="4000" b="1">
                <a:solidFill>
                  <a:srgbClr val="FD1301"/>
                </a:solidFill>
              </a:rPr>
              <a:t> Communism In France</a:t>
            </a:r>
            <a:r>
              <a:rPr lang="en-GB" sz="4000"/>
              <a:t> </a:t>
            </a:r>
          </a:p>
        </p:txBody>
      </p:sp>
      <p:sp>
        <p:nvSpPr>
          <p:cNvPr id="86019" name="Rectangle 3">
            <a:extLst>
              <a:ext uri="{FF2B5EF4-FFF2-40B4-BE49-F238E27FC236}">
                <a16:creationId xmlns:a16="http://schemas.microsoft.com/office/drawing/2014/main" id="{C2C5968F-3AF9-41DD-A8C3-FA00F0152285}"/>
              </a:ext>
            </a:extLst>
          </p:cNvPr>
          <p:cNvSpPr>
            <a:spLocks noGrp="1" noChangeArrowheads="1"/>
          </p:cNvSpPr>
          <p:nvPr>
            <p:ph type="body" sz="half" idx="1"/>
          </p:nvPr>
        </p:nvSpPr>
        <p:spPr>
          <a:xfrm>
            <a:off x="3132138" y="1628775"/>
            <a:ext cx="6011862" cy="4495800"/>
          </a:xfrm>
        </p:spPr>
        <p:txBody>
          <a:bodyPr/>
          <a:lstStyle/>
          <a:p>
            <a:pPr eaLnBrk="1" hangingPunct="1">
              <a:defRPr/>
            </a:pPr>
            <a:r>
              <a:rPr lang="en-GB" sz="2800" b="1" dirty="0">
                <a:solidFill>
                  <a:srgbClr val="FFFF00"/>
                </a:solidFill>
                <a:effectLst>
                  <a:outerShdw blurRad="38100" dist="38100" dir="2700000" algn="tl">
                    <a:srgbClr val="000000"/>
                  </a:outerShdw>
                </a:effectLst>
              </a:rPr>
              <a:t>Lionel de Rothschild </a:t>
            </a:r>
            <a:r>
              <a:rPr lang="en-GB" sz="2800" b="1" dirty="0">
                <a:solidFill>
                  <a:srgbClr val="FF00FF"/>
                </a:solidFill>
                <a:effectLst>
                  <a:outerShdw blurRad="38100" dist="38100" dir="2700000" algn="tl">
                    <a:srgbClr val="000000"/>
                  </a:outerShdw>
                </a:effectLst>
              </a:rPr>
              <a:t>(the de was added by the French Rothschilds)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was involved with the</a:t>
            </a:r>
            <a:r>
              <a:rPr lang="en-GB" sz="2800" b="1" dirty="0">
                <a:solidFill>
                  <a:srgbClr val="FFFF00"/>
                </a:solidFill>
                <a:effectLst>
                  <a:outerShdw blurRad="38100" dist="38100" dir="2700000" algn="tl">
                    <a:srgbClr val="000000"/>
                  </a:outerShdw>
                </a:effectLst>
              </a:rPr>
              <a:t> </a:t>
            </a:r>
            <a:r>
              <a:rPr lang="en-GB" sz="2800" b="1" dirty="0">
                <a:solidFill>
                  <a:srgbClr val="FD1301"/>
                </a:solidFill>
                <a:effectLst>
                  <a:outerShdw blurRad="38100" dist="38100" dir="2700000" algn="tl">
                    <a:srgbClr val="000000"/>
                  </a:outerShdw>
                </a:effectLst>
              </a:rPr>
              <a:t>first communist </a:t>
            </a:r>
            <a:r>
              <a:rPr lang="en-GB" sz="2800" b="1" dirty="0" err="1">
                <a:solidFill>
                  <a:srgbClr val="FD1301"/>
                </a:solidFill>
                <a:effectLst>
                  <a:outerShdw blurRad="38100" dist="38100" dir="2700000" algn="tl">
                    <a:srgbClr val="000000"/>
                  </a:outerShdw>
                </a:effectLst>
              </a:rPr>
              <a:t>Internationale</a:t>
            </a:r>
            <a:r>
              <a:rPr lang="en-GB" sz="2800" b="1" dirty="0">
                <a:solidFill>
                  <a:srgbClr val="FD1301"/>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The Mason </a:t>
            </a:r>
            <a:r>
              <a:rPr lang="en-GB" sz="2800" b="1" dirty="0" err="1">
                <a:solidFill>
                  <a:schemeClr val="hlink"/>
                </a:solidFill>
                <a:effectLst>
                  <a:outerShdw blurRad="38100" dist="38100" dir="2700000" algn="tl">
                    <a:srgbClr val="000000"/>
                  </a:outerShdw>
                </a:effectLst>
              </a:rPr>
              <a:t>Mazzini</a:t>
            </a:r>
            <a:r>
              <a:rPr lang="en-GB" sz="2800" b="1" dirty="0">
                <a:solidFill>
                  <a:schemeClr val="hlink"/>
                </a:solidFill>
                <a:effectLst>
                  <a:outerShdw blurRad="38100" dist="38100" dir="2700000" algn="tl">
                    <a:srgbClr val="000000"/>
                  </a:outerShdw>
                </a:effectLst>
              </a:rPr>
              <a:t> who helped</a:t>
            </a:r>
            <a:r>
              <a:rPr lang="en-GB" sz="2800" b="1" dirty="0">
                <a:solidFill>
                  <a:srgbClr val="FFFF00"/>
                </a:solidFill>
                <a:effectLst>
                  <a:outerShdw blurRad="38100" dist="38100" dir="2700000" algn="tl">
                    <a:srgbClr val="000000"/>
                  </a:outerShdw>
                </a:effectLst>
              </a:rPr>
              <a:t> start communism praised Rothschild, </a:t>
            </a:r>
            <a:r>
              <a:rPr lang="en-GB" sz="2800" b="1" dirty="0">
                <a:solidFill>
                  <a:srgbClr val="FD1301"/>
                </a:solidFill>
                <a:effectLst>
                  <a:outerShdw blurRad="38100" dist="38100" dir="2700000" algn="tl">
                    <a:srgbClr val="000000"/>
                  </a:outerShdw>
                </a:effectLst>
              </a:rPr>
              <a:t>“Rothschild could be King of France if he so desired.” </a:t>
            </a:r>
          </a:p>
        </p:txBody>
      </p:sp>
      <p:pic>
        <p:nvPicPr>
          <p:cNvPr id="86020" name="Picture 4" descr="Mazzii">
            <a:extLst>
              <a:ext uri="{FF2B5EF4-FFF2-40B4-BE49-F238E27FC236}">
                <a16:creationId xmlns:a16="http://schemas.microsoft.com/office/drawing/2014/main" id="{855502A4-0508-4BE2-B392-2E55BB75C7F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5288" y="1700213"/>
            <a:ext cx="2600325" cy="2952750"/>
          </a:xfrm>
        </p:spPr>
      </p:pic>
      <p:sp>
        <p:nvSpPr>
          <p:cNvPr id="86023" name="Text Box 7">
            <a:extLst>
              <a:ext uri="{FF2B5EF4-FFF2-40B4-BE49-F238E27FC236}">
                <a16:creationId xmlns:a16="http://schemas.microsoft.com/office/drawing/2014/main" id="{3F89002B-1A95-46BC-AAE6-922127601D76}"/>
              </a:ext>
            </a:extLst>
          </p:cNvPr>
          <p:cNvSpPr txBox="1">
            <a:spLocks noChangeArrowheads="1"/>
          </p:cNvSpPr>
          <p:nvPr/>
        </p:nvSpPr>
        <p:spPr bwMode="auto">
          <a:xfrm>
            <a:off x="323850" y="5013325"/>
            <a:ext cx="2808288" cy="1555750"/>
          </a:xfrm>
          <a:prstGeom prst="rect">
            <a:avLst/>
          </a:prstGeom>
          <a:noFill/>
          <a:ln w="9525">
            <a:noFill/>
            <a:miter lim="800000"/>
            <a:headEnd/>
            <a:tailEnd/>
          </a:ln>
          <a:effectLst/>
        </p:spPr>
        <p:txBody>
          <a:bodyPr>
            <a:spAutoFit/>
          </a:bodyPr>
          <a:lstStyle/>
          <a:p>
            <a:pPr algn="ctr">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Giuseppe Mazzini</a:t>
            </a:r>
            <a:br>
              <a:rPr lang="en-GB" sz="2400">
                <a:solidFill>
                  <a:schemeClr val="hlink"/>
                </a:solidFill>
                <a:effectLst>
                  <a:outerShdw blurRad="38100" dist="38100" dir="2700000" algn="tl">
                    <a:srgbClr val="000000"/>
                  </a:outerShdw>
                </a:effectLst>
                <a:latin typeface="Arial" charset="0"/>
                <a:cs typeface="Arial" charset="0"/>
              </a:rPr>
            </a:br>
            <a:endParaRPr lang="en-GB" sz="2400">
              <a:solidFill>
                <a:schemeClr val="hlink"/>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circle(in)">
                                      <p:cBhvr>
                                        <p:cTn id="7" dur="2000"/>
                                        <p:tgtEl>
                                          <p:spTgt spid="860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6023"/>
                                        </p:tgtEl>
                                        <p:attrNameLst>
                                          <p:attrName>style.visibility</p:attrName>
                                        </p:attrNameLst>
                                      </p:cBhvr>
                                      <p:to>
                                        <p:strVal val="visible"/>
                                      </p:to>
                                    </p:set>
                                    <p:anim calcmode="lin" valueType="num">
                                      <p:cBhvr additive="base">
                                        <p:cTn id="12" dur="500" fill="hold"/>
                                        <p:tgtEl>
                                          <p:spTgt spid="86023"/>
                                        </p:tgtEl>
                                        <p:attrNameLst>
                                          <p:attrName>ppt_x</p:attrName>
                                        </p:attrNameLst>
                                      </p:cBhvr>
                                      <p:tavLst>
                                        <p:tav tm="0">
                                          <p:val>
                                            <p:strVal val="#ppt_x"/>
                                          </p:val>
                                        </p:tav>
                                        <p:tav tm="100000">
                                          <p:val>
                                            <p:strVal val="#ppt_x"/>
                                          </p:val>
                                        </p:tav>
                                      </p:tavLst>
                                    </p:anim>
                                    <p:anim calcmode="lin" valueType="num">
                                      <p:cBhvr additive="base">
                                        <p:cTn id="13" dur="500" fill="hold"/>
                                        <p:tgtEl>
                                          <p:spTgt spid="860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6019">
                                            <p:txEl>
                                              <p:pRg st="0" end="0"/>
                                            </p:txEl>
                                          </p:spTgt>
                                        </p:tgtEl>
                                        <p:attrNameLst>
                                          <p:attrName>style.visibility</p:attrName>
                                        </p:attrNameLst>
                                      </p:cBhvr>
                                      <p:to>
                                        <p:strVal val="visible"/>
                                      </p:to>
                                    </p:set>
                                    <p:anim calcmode="discrete" valueType="clr">
                                      <p:cBhvr override="childStyle">
                                        <p:cTn id="18" dur="80"/>
                                        <p:tgtEl>
                                          <p:spTgt spid="860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6019">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8601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P spid="8602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D8232CF-16BE-4923-8EC0-2A99CC9C184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4EC6516-C6C4-4FE8-9DB5-36FFEE487AA0}" type="slidenum">
              <a:rPr lang="en-GB" altLang="en-US" b="0"/>
              <a:pPr eaLnBrk="1" hangingPunct="1"/>
              <a:t>117</a:t>
            </a:fld>
            <a:endParaRPr lang="en-GB" altLang="en-US" b="0"/>
          </a:p>
        </p:txBody>
      </p:sp>
      <p:sp>
        <p:nvSpPr>
          <p:cNvPr id="355330" name="Rectangle 2">
            <a:extLst>
              <a:ext uri="{FF2B5EF4-FFF2-40B4-BE49-F238E27FC236}">
                <a16:creationId xmlns:a16="http://schemas.microsoft.com/office/drawing/2014/main" id="{A489A2E9-75AD-4EB3-B410-8CE75561BDC8}"/>
              </a:ext>
            </a:extLst>
          </p:cNvPr>
          <p:cNvSpPr>
            <a:spLocks noGrp="1" noChangeArrowheads="1"/>
          </p:cNvSpPr>
          <p:nvPr>
            <p:ph type="title"/>
          </p:nvPr>
        </p:nvSpPr>
        <p:spPr/>
        <p:txBody>
          <a:bodyPr/>
          <a:lstStyle/>
          <a:p>
            <a:pPr eaLnBrk="1" hangingPunct="1">
              <a:defRPr/>
            </a:pPr>
            <a:r>
              <a:rPr lang="en-GB" sz="4800" b="1">
                <a:solidFill>
                  <a:srgbClr val="FFFF00"/>
                </a:solidFill>
              </a:rPr>
              <a:t>France</a:t>
            </a:r>
          </a:p>
        </p:txBody>
      </p:sp>
      <p:sp>
        <p:nvSpPr>
          <p:cNvPr id="355334" name="Text Box 6">
            <a:extLst>
              <a:ext uri="{FF2B5EF4-FFF2-40B4-BE49-F238E27FC236}">
                <a16:creationId xmlns:a16="http://schemas.microsoft.com/office/drawing/2014/main" id="{B2275854-1A8C-4DCA-943E-13714D054F87}"/>
              </a:ext>
            </a:extLst>
          </p:cNvPr>
          <p:cNvSpPr txBox="1">
            <a:spLocks noChangeArrowheads="1"/>
          </p:cNvSpPr>
          <p:nvPr/>
        </p:nvSpPr>
        <p:spPr bwMode="auto">
          <a:xfrm>
            <a:off x="4175125" y="1773238"/>
            <a:ext cx="4968875" cy="2528887"/>
          </a:xfrm>
          <a:prstGeom prst="rect">
            <a:avLst/>
          </a:prstGeom>
          <a:noFill/>
          <a:ln w="9525">
            <a:noFill/>
            <a:miter lim="800000"/>
            <a:headEnd/>
            <a:tailEnd/>
          </a:ln>
          <a:effectLst/>
        </p:spPr>
        <p:txBody>
          <a:bodyPr>
            <a:spAutoFit/>
          </a:bodyPr>
          <a:lstStyle/>
          <a:p>
            <a:pPr>
              <a:spcBef>
                <a:spcPct val="50000"/>
              </a:spcBef>
              <a:defRPr/>
            </a:pPr>
            <a:r>
              <a:rPr lang="en-GB" sz="3200">
                <a:solidFill>
                  <a:srgbClr val="00FF00"/>
                </a:solidFill>
                <a:effectLst>
                  <a:outerShdw blurRad="38100" dist="38100" dir="2700000" algn="tl">
                    <a:srgbClr val="000000"/>
                  </a:outerShdw>
                </a:effectLst>
                <a:latin typeface="Arial" charset="0"/>
                <a:cs typeface="Arial" charset="0"/>
              </a:rPr>
              <a:t>We now look at</a:t>
            </a:r>
            <a:r>
              <a:rPr lang="en-GB" sz="3200">
                <a:solidFill>
                  <a:srgbClr val="FF00FF"/>
                </a:solidFill>
                <a:effectLst>
                  <a:outerShdw blurRad="38100" dist="38100" dir="2700000" algn="tl">
                    <a:srgbClr val="000000"/>
                  </a:outerShdw>
                </a:effectLst>
                <a:latin typeface="Arial" charset="0"/>
                <a:cs typeface="Arial" charset="0"/>
              </a:rPr>
              <a:t> </a:t>
            </a:r>
            <a:r>
              <a:rPr lang="en-GB" sz="3200">
                <a:solidFill>
                  <a:srgbClr val="FFFF00"/>
                </a:solidFill>
                <a:effectLst>
                  <a:outerShdw blurRad="38100" dist="38100" dir="2700000" algn="tl">
                    <a:srgbClr val="000000"/>
                  </a:outerShdw>
                </a:effectLst>
                <a:latin typeface="Arial" charset="0"/>
                <a:cs typeface="Arial" charset="0"/>
              </a:rPr>
              <a:t>events in France</a:t>
            </a:r>
            <a:r>
              <a:rPr lang="en-GB" sz="3200">
                <a:solidFill>
                  <a:srgbClr val="FF00FF"/>
                </a:solidFill>
                <a:effectLst>
                  <a:outerShdw blurRad="38100" dist="38100" dir="2700000" algn="tl">
                    <a:srgbClr val="000000"/>
                  </a:outerShdw>
                </a:effectLst>
                <a:latin typeface="Arial" charset="0"/>
                <a:cs typeface="Arial" charset="0"/>
              </a:rPr>
              <a:t> that would have </a:t>
            </a:r>
            <a:r>
              <a:rPr lang="en-GB" sz="3200">
                <a:solidFill>
                  <a:srgbClr val="FD1301"/>
                </a:solidFill>
                <a:effectLst>
                  <a:outerShdw blurRad="38100" dist="38100" dir="2700000" algn="tl">
                    <a:srgbClr val="000000"/>
                  </a:outerShdw>
                </a:effectLst>
                <a:latin typeface="Arial" charset="0"/>
                <a:cs typeface="Arial" charset="0"/>
              </a:rPr>
              <a:t>serious repercussions</a:t>
            </a:r>
            <a:r>
              <a:rPr lang="en-GB" sz="3200">
                <a:solidFill>
                  <a:srgbClr val="FF00FF"/>
                </a:solidFill>
                <a:effectLst>
                  <a:outerShdw blurRad="38100" dist="38100" dir="2700000" algn="tl">
                    <a:srgbClr val="000000"/>
                  </a:outerShdw>
                </a:effectLst>
                <a:latin typeface="Arial" charset="0"/>
                <a:cs typeface="Arial" charset="0"/>
              </a:rPr>
              <a:t> </a:t>
            </a:r>
            <a:r>
              <a:rPr lang="en-GB" sz="3200">
                <a:solidFill>
                  <a:schemeClr val="hlink"/>
                </a:solidFill>
                <a:effectLst>
                  <a:outerShdw blurRad="38100" dist="38100" dir="2700000" algn="tl">
                    <a:srgbClr val="000000"/>
                  </a:outerShdw>
                </a:effectLst>
                <a:latin typeface="Arial" charset="0"/>
                <a:cs typeface="Arial" charset="0"/>
              </a:rPr>
              <a:t>for the rest of</a:t>
            </a:r>
            <a:r>
              <a:rPr lang="en-GB" sz="3200">
                <a:solidFill>
                  <a:srgbClr val="FF00FF"/>
                </a:solidFill>
                <a:effectLst>
                  <a:outerShdw blurRad="38100" dist="38100" dir="2700000" algn="tl">
                    <a:srgbClr val="000000"/>
                  </a:outerShdw>
                </a:effectLst>
                <a:latin typeface="Arial" charset="0"/>
                <a:cs typeface="Arial" charset="0"/>
              </a:rPr>
              <a:t> </a:t>
            </a:r>
            <a:r>
              <a:rPr lang="en-GB" sz="3200">
                <a:solidFill>
                  <a:srgbClr val="FFFF00"/>
                </a:solidFill>
                <a:effectLst>
                  <a:outerShdw blurRad="38100" dist="38100" dir="2700000" algn="tl">
                    <a:srgbClr val="000000"/>
                  </a:outerShdw>
                </a:effectLst>
                <a:latin typeface="Arial" charset="0"/>
                <a:cs typeface="Arial" charset="0"/>
              </a:rPr>
              <a:t>the world:</a:t>
            </a:r>
          </a:p>
        </p:txBody>
      </p:sp>
      <p:sp>
        <p:nvSpPr>
          <p:cNvPr id="355335" name="Text Box 7">
            <a:extLst>
              <a:ext uri="{FF2B5EF4-FFF2-40B4-BE49-F238E27FC236}">
                <a16:creationId xmlns:a16="http://schemas.microsoft.com/office/drawing/2014/main" id="{E7798DD4-F93B-4E17-AF3A-238FBEEF486E}"/>
              </a:ext>
            </a:extLst>
          </p:cNvPr>
          <p:cNvSpPr txBox="1">
            <a:spLocks noChangeArrowheads="1"/>
          </p:cNvSpPr>
          <p:nvPr/>
        </p:nvSpPr>
        <p:spPr bwMode="auto">
          <a:xfrm>
            <a:off x="323850" y="5667375"/>
            <a:ext cx="8569325" cy="1190625"/>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sz="3600">
                <a:solidFill>
                  <a:srgbClr val="FD1301"/>
                </a:solidFill>
                <a:effectLst>
                  <a:outerShdw blurRad="38100" dist="38100" dir="2700000" algn="tl">
                    <a:srgbClr val="000000"/>
                  </a:outerShdw>
                </a:effectLst>
                <a:latin typeface="Arial" charset="0"/>
                <a:cs typeface="Arial" charset="0"/>
              </a:rPr>
              <a:t>The French Revolution &amp; the rise of Communism</a:t>
            </a:r>
          </a:p>
        </p:txBody>
      </p:sp>
      <p:pic>
        <p:nvPicPr>
          <p:cNvPr id="355338" name="Picture 10" descr="france">
            <a:extLst>
              <a:ext uri="{FF2B5EF4-FFF2-40B4-BE49-F238E27FC236}">
                <a16:creationId xmlns:a16="http://schemas.microsoft.com/office/drawing/2014/main" id="{F4F71E1A-06B5-4AEE-A537-63BAFC93AC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1484313"/>
            <a:ext cx="3787775" cy="4064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5338"/>
                                        </p:tgtEl>
                                        <p:attrNameLst>
                                          <p:attrName>style.visibility</p:attrName>
                                        </p:attrNameLst>
                                      </p:cBhvr>
                                      <p:to>
                                        <p:strVal val="visible"/>
                                      </p:to>
                                    </p:set>
                                    <p:animEffect transition="in" filter="circle(in)">
                                      <p:cBhvr>
                                        <p:cTn id="7" dur="2000"/>
                                        <p:tgtEl>
                                          <p:spTgt spid="355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55335">
                                            <p:txEl>
                                              <p:pRg st="0" end="0"/>
                                            </p:txEl>
                                          </p:spTgt>
                                        </p:tgtEl>
                                        <p:attrNameLst>
                                          <p:attrName>style.visibility</p:attrName>
                                        </p:attrNameLst>
                                      </p:cBhvr>
                                      <p:to>
                                        <p:strVal val="visible"/>
                                      </p:to>
                                    </p:set>
                                    <p:anim calcmode="lin" valueType="num">
                                      <p:cBhvr additive="base">
                                        <p:cTn id="12" dur="500" fill="hold"/>
                                        <p:tgtEl>
                                          <p:spTgt spid="35533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553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55334"/>
                                        </p:tgtEl>
                                        <p:attrNameLst>
                                          <p:attrName>style.visibility</p:attrName>
                                        </p:attrNameLst>
                                      </p:cBhvr>
                                      <p:to>
                                        <p:strVal val="visible"/>
                                      </p:to>
                                    </p:set>
                                    <p:anim calcmode="discrete" valueType="clr">
                                      <p:cBhvr override="childStyle">
                                        <p:cTn id="18" dur="80"/>
                                        <p:tgtEl>
                                          <p:spTgt spid="35533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55334"/>
                                        </p:tgtEl>
                                        <p:attrNameLst>
                                          <p:attrName>fillcolor</p:attrName>
                                        </p:attrNameLst>
                                      </p:cBhvr>
                                      <p:tavLst>
                                        <p:tav tm="0">
                                          <p:val>
                                            <p:clrVal>
                                              <a:schemeClr val="accent2"/>
                                            </p:clrVal>
                                          </p:val>
                                        </p:tav>
                                        <p:tav tm="50000">
                                          <p:val>
                                            <p:clrVal>
                                              <a:schemeClr val="hlink"/>
                                            </p:clrVal>
                                          </p:val>
                                        </p:tav>
                                      </p:tavLst>
                                    </p:anim>
                                    <p:set>
                                      <p:cBhvr>
                                        <p:cTn id="20" dur="80"/>
                                        <p:tgtEl>
                                          <p:spTgt spid="3553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DD502A-A524-452F-954C-50DEB32946B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8D3CE51-773F-4A8A-BFB2-07CE0110DA0B}" type="slidenum">
              <a:rPr lang="en-GB" altLang="en-US" b="0"/>
              <a:pPr eaLnBrk="1" hangingPunct="1"/>
              <a:t>118</a:t>
            </a:fld>
            <a:endParaRPr lang="en-GB" altLang="en-US" b="0"/>
          </a:p>
        </p:txBody>
      </p:sp>
      <p:sp>
        <p:nvSpPr>
          <p:cNvPr id="208902" name="Rectangle 6">
            <a:extLst>
              <a:ext uri="{FF2B5EF4-FFF2-40B4-BE49-F238E27FC236}">
                <a16:creationId xmlns:a16="http://schemas.microsoft.com/office/drawing/2014/main" id="{3AD65DD5-97C5-4089-885B-2255AD9E7EB3}"/>
              </a:ext>
            </a:extLst>
          </p:cNvPr>
          <p:cNvSpPr>
            <a:spLocks noGrp="1" noChangeArrowheads="1"/>
          </p:cNvSpPr>
          <p:nvPr>
            <p:ph type="title"/>
          </p:nvPr>
        </p:nvSpPr>
        <p:spPr/>
        <p:txBody>
          <a:bodyPr/>
          <a:lstStyle/>
          <a:p>
            <a:pPr eaLnBrk="1" hangingPunct="1">
              <a:defRPr/>
            </a:pPr>
            <a:r>
              <a:rPr lang="en-GB" sz="4000" b="1">
                <a:solidFill>
                  <a:schemeClr val="hlink"/>
                </a:solidFill>
              </a:rPr>
              <a:t>Sir Walter Scott On The French Revolution</a:t>
            </a:r>
          </a:p>
        </p:txBody>
      </p:sp>
      <p:sp>
        <p:nvSpPr>
          <p:cNvPr id="208899" name="Rectangle 3">
            <a:extLst>
              <a:ext uri="{FF2B5EF4-FFF2-40B4-BE49-F238E27FC236}">
                <a16:creationId xmlns:a16="http://schemas.microsoft.com/office/drawing/2014/main" id="{F9B34AD8-18A6-4016-9165-0C11606B318C}"/>
              </a:ext>
            </a:extLst>
          </p:cNvPr>
          <p:cNvSpPr>
            <a:spLocks noGrp="1" noChangeArrowheads="1"/>
          </p:cNvSpPr>
          <p:nvPr>
            <p:ph type="body" sz="half" idx="1"/>
          </p:nvPr>
        </p:nvSpPr>
        <p:spPr>
          <a:xfrm>
            <a:off x="3419475" y="1557338"/>
            <a:ext cx="5478463" cy="4495800"/>
          </a:xfrm>
        </p:spPr>
        <p:txBody>
          <a:bodyPr/>
          <a:lstStyle/>
          <a:p>
            <a:pPr eaLnBrk="1" hangingPunct="1">
              <a:defRPr/>
            </a:pPr>
            <a:r>
              <a:rPr lang="en-GB" sz="2800" b="1">
                <a:solidFill>
                  <a:srgbClr val="FFFF00"/>
                </a:solidFill>
                <a:effectLst>
                  <a:outerShdw blurRad="38100" dist="38100" dir="2700000" algn="tl">
                    <a:srgbClr val="000000"/>
                  </a:outerShdw>
                </a:effectLst>
              </a:rPr>
              <a:t>Sir Walter Scott </a:t>
            </a:r>
            <a:r>
              <a:rPr lang="en-GB" sz="2800" b="1">
                <a:solidFill>
                  <a:srgbClr val="FF00FF"/>
                </a:solidFill>
                <a:effectLst>
                  <a:outerShdw blurRad="38100" dist="38100" dir="2700000" algn="tl">
                    <a:srgbClr val="000000"/>
                  </a:outerShdw>
                </a:effectLst>
              </a:rPr>
              <a:t>publishes his nine volume set,</a:t>
            </a:r>
            <a:r>
              <a:rPr lang="en-GB" sz="2800" b="1">
                <a:solidFill>
                  <a:srgbClr val="FFFF00"/>
                </a:solidFill>
                <a:effectLst>
                  <a:outerShdw blurRad="38100" dist="38100" dir="2700000" algn="tl">
                    <a:srgbClr val="000000"/>
                  </a:outerShdw>
                </a:effectLst>
              </a:rPr>
              <a:t> </a:t>
            </a:r>
            <a:r>
              <a:rPr lang="en-GB" sz="2800" b="1">
                <a:solidFill>
                  <a:srgbClr val="00FF00"/>
                </a:solidFill>
                <a:effectLst>
                  <a:outerShdw blurRad="38100" dist="38100" dir="2700000" algn="tl">
                    <a:srgbClr val="000000"/>
                  </a:outerShdw>
                </a:effectLst>
              </a:rPr>
              <a:t>The life of Napoleon and in volume two</a:t>
            </a:r>
            <a:r>
              <a:rPr lang="en-GB" sz="2800" b="1">
                <a:solidFill>
                  <a:srgbClr val="FFFF00"/>
                </a:solidFill>
                <a:effectLst>
                  <a:outerShdw blurRad="38100" dist="38100" dir="2700000" algn="tl">
                    <a:srgbClr val="000000"/>
                  </a:outerShdw>
                </a:effectLst>
              </a:rPr>
              <a:t> he states that the French Revolution</a:t>
            </a:r>
            <a:r>
              <a:rPr lang="en-GB" sz="2800" b="1">
                <a:solidFill>
                  <a:srgbClr val="FD1301"/>
                </a:solidFill>
                <a:effectLst>
                  <a:outerShdw blurRad="38100" dist="38100" dir="2700000" algn="tl">
                    <a:srgbClr val="000000"/>
                  </a:outerShdw>
                </a:effectLst>
              </a:rPr>
              <a:t> was planned by the Illuminati (Adam Weishaupt)</a:t>
            </a:r>
            <a:r>
              <a:rPr lang="en-GB" sz="2800" b="1">
                <a:solidFill>
                  <a:srgbClr val="FFFF00"/>
                </a:solidFill>
                <a:effectLst>
                  <a:outerShdw blurRad="38100" dist="38100" dir="2700000" algn="tl">
                    <a:srgbClr val="000000"/>
                  </a:outerShdw>
                </a:effectLst>
              </a:rPr>
              <a:t> </a:t>
            </a:r>
            <a:r>
              <a:rPr lang="en-GB" sz="2800" b="1">
                <a:solidFill>
                  <a:schemeClr val="hlink"/>
                </a:solidFill>
                <a:effectLst>
                  <a:outerShdw blurRad="38100" dist="38100" dir="2700000" algn="tl">
                    <a:srgbClr val="000000"/>
                  </a:outerShdw>
                </a:effectLst>
              </a:rPr>
              <a:t>and was financed by the</a:t>
            </a:r>
            <a:r>
              <a:rPr lang="en-GB" sz="2800" b="1">
                <a:solidFill>
                  <a:srgbClr val="FFFF00"/>
                </a:solidFill>
                <a:effectLst>
                  <a:outerShdw blurRad="38100" dist="38100" dir="2700000" algn="tl">
                    <a:srgbClr val="000000"/>
                  </a:outerShdw>
                </a:effectLst>
              </a:rPr>
              <a:t> </a:t>
            </a:r>
            <a:r>
              <a:rPr lang="en-GB" sz="2800" b="1">
                <a:solidFill>
                  <a:srgbClr val="FF00FF"/>
                </a:solidFill>
                <a:effectLst>
                  <a:outerShdw blurRad="38100" dist="38100" dir="2700000" algn="tl">
                    <a:srgbClr val="000000"/>
                  </a:outerShdw>
                </a:effectLst>
              </a:rPr>
              <a:t>money changers of Europe</a:t>
            </a:r>
            <a:r>
              <a:rPr lang="en-GB" sz="2800" b="1">
                <a:solidFill>
                  <a:srgbClr val="FD1301"/>
                </a:solidFill>
                <a:effectLst>
                  <a:outerShdw blurRad="38100" dist="38100" dir="2700000" algn="tl">
                    <a:srgbClr val="000000"/>
                  </a:outerShdw>
                </a:effectLst>
              </a:rPr>
              <a:t> (The Rothschilds). </a:t>
            </a:r>
          </a:p>
        </p:txBody>
      </p:sp>
      <p:pic>
        <p:nvPicPr>
          <p:cNvPr id="208901" name="Picture 5" descr="walterscott">
            <a:extLst>
              <a:ext uri="{FF2B5EF4-FFF2-40B4-BE49-F238E27FC236}">
                <a16:creationId xmlns:a16="http://schemas.microsoft.com/office/drawing/2014/main" id="{56B61293-3DCB-425E-9806-5231224BC7D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5288" y="1628775"/>
            <a:ext cx="2933700" cy="4165600"/>
          </a:xfrm>
        </p:spPr>
      </p:pic>
      <p:sp>
        <p:nvSpPr>
          <p:cNvPr id="208904" name="Text Box 8">
            <a:extLst>
              <a:ext uri="{FF2B5EF4-FFF2-40B4-BE49-F238E27FC236}">
                <a16:creationId xmlns:a16="http://schemas.microsoft.com/office/drawing/2014/main" id="{E699913B-23C2-42D3-AF3F-47FC43FB85FD}"/>
              </a:ext>
            </a:extLst>
          </p:cNvPr>
          <p:cNvSpPr txBox="1">
            <a:spLocks noChangeArrowheads="1"/>
          </p:cNvSpPr>
          <p:nvPr/>
        </p:nvSpPr>
        <p:spPr bwMode="auto">
          <a:xfrm>
            <a:off x="0" y="5805488"/>
            <a:ext cx="3779838" cy="641350"/>
          </a:xfrm>
          <a:prstGeom prst="rect">
            <a:avLst/>
          </a:prstGeom>
          <a:noFill/>
          <a:ln w="9525">
            <a:noFill/>
            <a:miter lim="800000"/>
            <a:headEnd/>
            <a:tailEnd/>
          </a:ln>
          <a:effectLst/>
        </p:spPr>
        <p:txBody>
          <a:bodyPr>
            <a:spAutoFit/>
          </a:bodyPr>
          <a:lstStyle/>
          <a:p>
            <a:pPr>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Sir Walter Scott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8901"/>
                                        </p:tgtEl>
                                        <p:attrNameLst>
                                          <p:attrName>style.visibility</p:attrName>
                                        </p:attrNameLst>
                                      </p:cBhvr>
                                      <p:to>
                                        <p:strVal val="visible"/>
                                      </p:to>
                                    </p:set>
                                    <p:animEffect transition="in" filter="circle(in)">
                                      <p:cBhvr>
                                        <p:cTn id="7" dur="2000"/>
                                        <p:tgtEl>
                                          <p:spTgt spid="2089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8904"/>
                                        </p:tgtEl>
                                        <p:attrNameLst>
                                          <p:attrName>style.visibility</p:attrName>
                                        </p:attrNameLst>
                                      </p:cBhvr>
                                      <p:to>
                                        <p:strVal val="visible"/>
                                      </p:to>
                                    </p:set>
                                    <p:anim calcmode="lin" valueType="num">
                                      <p:cBhvr additive="base">
                                        <p:cTn id="12" dur="500" fill="hold"/>
                                        <p:tgtEl>
                                          <p:spTgt spid="208904"/>
                                        </p:tgtEl>
                                        <p:attrNameLst>
                                          <p:attrName>ppt_x</p:attrName>
                                        </p:attrNameLst>
                                      </p:cBhvr>
                                      <p:tavLst>
                                        <p:tav tm="0">
                                          <p:val>
                                            <p:strVal val="#ppt_x"/>
                                          </p:val>
                                        </p:tav>
                                        <p:tav tm="100000">
                                          <p:val>
                                            <p:strVal val="#ppt_x"/>
                                          </p:val>
                                        </p:tav>
                                      </p:tavLst>
                                    </p:anim>
                                    <p:anim calcmode="lin" valueType="num">
                                      <p:cBhvr additive="base">
                                        <p:cTn id="13" dur="500" fill="hold"/>
                                        <p:tgtEl>
                                          <p:spTgt spid="20890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08899">
                                            <p:txEl>
                                              <p:pRg st="0" end="0"/>
                                            </p:txEl>
                                          </p:spTgt>
                                        </p:tgtEl>
                                        <p:attrNameLst>
                                          <p:attrName>style.visibility</p:attrName>
                                        </p:attrNameLst>
                                      </p:cBhvr>
                                      <p:to>
                                        <p:strVal val="visible"/>
                                      </p:to>
                                    </p:set>
                                    <p:anim calcmode="discrete" valueType="clr">
                                      <p:cBhvr override="childStyle">
                                        <p:cTn id="18" dur="80"/>
                                        <p:tgtEl>
                                          <p:spTgt spid="2088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08899">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20889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p:bldP spid="20890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3306CC8-4B54-432D-8EED-5FAA2ED70ED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BAE3481-0CE5-41AB-9F25-B3D1E473163F}" type="slidenum">
              <a:rPr lang="en-GB" altLang="en-US" b="0"/>
              <a:pPr eaLnBrk="1" hangingPunct="1"/>
              <a:t>119</a:t>
            </a:fld>
            <a:endParaRPr lang="en-GB" altLang="en-US" b="0"/>
          </a:p>
        </p:txBody>
      </p:sp>
      <p:sp>
        <p:nvSpPr>
          <p:cNvPr id="37890" name="Rectangle 2">
            <a:extLst>
              <a:ext uri="{FF2B5EF4-FFF2-40B4-BE49-F238E27FC236}">
                <a16:creationId xmlns:a16="http://schemas.microsoft.com/office/drawing/2014/main" id="{117ADB16-B127-4540-9CAE-59F837A66364}"/>
              </a:ext>
            </a:extLst>
          </p:cNvPr>
          <p:cNvSpPr>
            <a:spLocks noGrp="1" noChangeArrowheads="1"/>
          </p:cNvSpPr>
          <p:nvPr>
            <p:ph type="title"/>
          </p:nvPr>
        </p:nvSpPr>
        <p:spPr/>
        <p:txBody>
          <a:bodyPr/>
          <a:lstStyle/>
          <a:p>
            <a:pPr eaLnBrk="1" hangingPunct="1">
              <a:defRPr/>
            </a:pPr>
            <a:r>
              <a:rPr lang="en-GB" sz="4000" b="1">
                <a:solidFill>
                  <a:srgbClr val="FFFF00"/>
                </a:solidFill>
              </a:rPr>
              <a:t>First</a:t>
            </a:r>
            <a:r>
              <a:rPr lang="en-GB" sz="4000" b="1">
                <a:solidFill>
                  <a:srgbClr val="FF0000"/>
                </a:solidFill>
              </a:rPr>
              <a:t> Communist (Jewish) </a:t>
            </a:r>
            <a:r>
              <a:rPr lang="en-GB" sz="4000" b="1">
                <a:solidFill>
                  <a:srgbClr val="FFFF00"/>
                </a:solidFill>
              </a:rPr>
              <a:t>Revolution -</a:t>
            </a:r>
            <a:r>
              <a:rPr lang="en-GB" sz="4000" b="1">
                <a:solidFill>
                  <a:srgbClr val="FF0000"/>
                </a:solidFill>
              </a:rPr>
              <a:t> Paris Burns</a:t>
            </a:r>
          </a:p>
        </p:txBody>
      </p:sp>
      <p:sp>
        <p:nvSpPr>
          <p:cNvPr id="37891" name="Text Box 3">
            <a:extLst>
              <a:ext uri="{FF2B5EF4-FFF2-40B4-BE49-F238E27FC236}">
                <a16:creationId xmlns:a16="http://schemas.microsoft.com/office/drawing/2014/main" id="{1D4AB173-326C-4BC3-A77C-A9DB696FBD90}"/>
              </a:ext>
            </a:extLst>
          </p:cNvPr>
          <p:cNvSpPr txBox="1">
            <a:spLocks noChangeArrowheads="1"/>
          </p:cNvSpPr>
          <p:nvPr/>
        </p:nvSpPr>
        <p:spPr bwMode="auto">
          <a:xfrm>
            <a:off x="4427538" y="1844675"/>
            <a:ext cx="4716462" cy="3508375"/>
          </a:xfrm>
          <a:prstGeom prst="rect">
            <a:avLst/>
          </a:prstGeom>
          <a:noFill/>
          <a:ln w="9525">
            <a:noFill/>
            <a:miter lim="800000"/>
            <a:headEnd/>
            <a:tailEnd/>
          </a:ln>
          <a:effectLst/>
        </p:spPr>
        <p:txBody>
          <a:bodyPr>
            <a:spAutoFit/>
          </a:bodyPr>
          <a:lstStyle/>
          <a:p>
            <a:pPr eaLnBrk="0" hangingPunct="0">
              <a:spcBef>
                <a:spcPct val="50000"/>
              </a:spcBef>
              <a:defRPr/>
            </a:pPr>
            <a:r>
              <a:rPr lang="en-GB" sz="2800">
                <a:solidFill>
                  <a:srgbClr val="FFFF00"/>
                </a:solidFill>
                <a:effectLst>
                  <a:outerShdw blurRad="38100" dist="38100" dir="2700000" algn="tl">
                    <a:srgbClr val="000000"/>
                  </a:outerShdw>
                </a:effectLst>
                <a:latin typeface="Arial" charset="0"/>
                <a:cs typeface="Arial" charset="0"/>
              </a:rPr>
              <a:t>The Masonic book </a:t>
            </a:r>
            <a:r>
              <a:rPr lang="en-GB" sz="2800" i="1">
                <a:solidFill>
                  <a:srgbClr val="FFFF00"/>
                </a:solidFill>
                <a:effectLst>
                  <a:outerShdw blurRad="38100" dist="38100" dir="2700000" algn="tl">
                    <a:srgbClr val="000000"/>
                  </a:outerShdw>
                </a:effectLst>
                <a:latin typeface="Arial" charset="0"/>
                <a:cs typeface="Arial" charset="0"/>
              </a:rPr>
              <a:t>A </a:t>
            </a:r>
            <a:r>
              <a:rPr lang="en-GB" sz="2800" i="1">
                <a:solidFill>
                  <a:srgbClr val="FD1301"/>
                </a:solidFill>
                <a:effectLst>
                  <a:outerShdw blurRad="38100" dist="38100" dir="2700000" algn="tl">
                    <a:srgbClr val="000000"/>
                  </a:outerShdw>
                </a:effectLst>
                <a:latin typeface="Arial" charset="0"/>
                <a:cs typeface="Arial" charset="0"/>
              </a:rPr>
              <a:t>Ritual and Illustrations of Freemasonry</a:t>
            </a:r>
            <a:r>
              <a:rPr lang="en-GB" sz="2800">
                <a:solidFill>
                  <a:srgbClr val="FD1301"/>
                </a:solidFill>
                <a:effectLst>
                  <a:outerShdw blurRad="38100" dist="38100" dir="2700000" algn="tl">
                    <a:srgbClr val="000000"/>
                  </a:outerShdw>
                </a:effectLst>
                <a:latin typeface="Arial" charset="0"/>
                <a:cs typeface="Arial" charset="0"/>
              </a:rPr>
              <a:t> </a:t>
            </a:r>
            <a:r>
              <a:rPr lang="en-GB" sz="2800">
                <a:solidFill>
                  <a:srgbClr val="FF00FF"/>
                </a:solidFill>
                <a:effectLst>
                  <a:outerShdw blurRad="38100" dist="38100" dir="2700000" algn="tl">
                    <a:srgbClr val="000000"/>
                  </a:outerShdw>
                </a:effectLst>
                <a:latin typeface="Arial" charset="0"/>
                <a:cs typeface="Arial" charset="0"/>
              </a:rPr>
              <a:t>contains the following passage,</a:t>
            </a:r>
            <a:r>
              <a:rPr lang="en-GB" sz="2800">
                <a:solidFill>
                  <a:srgbClr val="FFFF00"/>
                </a:solidFill>
                <a:effectLst>
                  <a:outerShdw blurRad="38100" dist="38100" dir="2700000" algn="tl">
                    <a:srgbClr val="000000"/>
                  </a:outerShdw>
                </a:effectLst>
                <a:latin typeface="Arial" charset="0"/>
                <a:cs typeface="Arial" charset="0"/>
              </a:rPr>
              <a:t> </a:t>
            </a:r>
            <a:r>
              <a:rPr lang="en-GB" sz="2800">
                <a:solidFill>
                  <a:srgbClr val="FD1301"/>
                </a:solidFill>
                <a:effectLst>
                  <a:outerShdw blurRad="38100" dist="38100" dir="2700000" algn="tl">
                    <a:srgbClr val="000000"/>
                  </a:outerShdw>
                </a:effectLst>
                <a:latin typeface="Arial" charset="0"/>
                <a:cs typeface="Arial" charset="0"/>
              </a:rPr>
              <a:t>'The Masons...</a:t>
            </a:r>
            <a:r>
              <a:rPr lang="en-GB" sz="2800">
                <a:solidFill>
                  <a:srgbClr val="FFFF00"/>
                </a:solidFill>
                <a:effectLst>
                  <a:outerShdw blurRad="38100" dist="38100" dir="2700000" algn="tl">
                    <a:srgbClr val="000000"/>
                  </a:outerShdw>
                </a:effectLst>
                <a:latin typeface="Arial" charset="0"/>
                <a:cs typeface="Arial" charset="0"/>
              </a:rPr>
              <a:t> </a:t>
            </a:r>
            <a:r>
              <a:rPr lang="en-GB" sz="2800">
                <a:solidFill>
                  <a:srgbClr val="00FF00"/>
                </a:solidFill>
                <a:effectLst>
                  <a:outerShdw blurRad="38100" dist="38100" dir="2700000" algn="tl">
                    <a:srgbClr val="000000"/>
                  </a:outerShdw>
                </a:effectLst>
                <a:latin typeface="Arial" charset="0"/>
                <a:cs typeface="Arial" charset="0"/>
              </a:rPr>
              <a:t>originated the</a:t>
            </a:r>
            <a:r>
              <a:rPr lang="en-GB" sz="2800">
                <a:solidFill>
                  <a:srgbClr val="FFFF00"/>
                </a:solidFill>
                <a:effectLst>
                  <a:outerShdw blurRad="38100" dist="38100" dir="2700000" algn="tl">
                    <a:srgbClr val="000000"/>
                  </a:outerShdw>
                </a:effectLst>
                <a:latin typeface="Arial" charset="0"/>
                <a:cs typeface="Arial" charset="0"/>
              </a:rPr>
              <a:t> </a:t>
            </a:r>
            <a:r>
              <a:rPr lang="en-GB" sz="2800">
                <a:solidFill>
                  <a:srgbClr val="FD1301"/>
                </a:solidFill>
                <a:effectLst>
                  <a:outerShdw blurRad="38100" dist="38100" dir="2700000" algn="tl">
                    <a:srgbClr val="000000"/>
                  </a:outerShdw>
                </a:effectLst>
                <a:latin typeface="Arial" charset="0"/>
                <a:cs typeface="Arial" charset="0"/>
              </a:rPr>
              <a:t>Revolution </a:t>
            </a:r>
            <a:r>
              <a:rPr lang="en-GB" sz="2800">
                <a:solidFill>
                  <a:schemeClr val="hlink"/>
                </a:solidFill>
                <a:effectLst>
                  <a:outerShdw blurRad="38100" dist="38100" dir="2700000" algn="tl">
                    <a:srgbClr val="000000"/>
                  </a:outerShdw>
                </a:effectLst>
                <a:latin typeface="Arial" charset="0"/>
                <a:cs typeface="Arial" charset="0"/>
              </a:rPr>
              <a:t>with the infamous</a:t>
            </a:r>
            <a:r>
              <a:rPr lang="en-GB" sz="2800">
                <a:solidFill>
                  <a:srgbClr val="FFFF00"/>
                </a:solidFill>
                <a:effectLst>
                  <a:outerShdw blurRad="38100" dist="38100" dir="2700000" algn="tl">
                    <a:srgbClr val="000000"/>
                  </a:outerShdw>
                </a:effectLst>
                <a:latin typeface="Arial" charset="0"/>
                <a:cs typeface="Arial" charset="0"/>
              </a:rPr>
              <a:t> </a:t>
            </a:r>
            <a:r>
              <a:rPr lang="en-GB" sz="2800">
                <a:solidFill>
                  <a:srgbClr val="FF00FF"/>
                </a:solidFill>
                <a:effectLst>
                  <a:outerShdw blurRad="38100" dist="38100" dir="2700000" algn="tl">
                    <a:srgbClr val="000000"/>
                  </a:outerShdw>
                </a:effectLst>
                <a:latin typeface="Arial" charset="0"/>
                <a:cs typeface="Arial" charset="0"/>
              </a:rPr>
              <a:t>Duke of Orleans at their head.'</a:t>
            </a:r>
            <a:r>
              <a:rPr lang="en-GB" sz="2800" b="0">
                <a:solidFill>
                  <a:srgbClr val="FFFF00"/>
                </a:solidFill>
                <a:latin typeface="Arial" charset="0"/>
                <a:cs typeface="Arial" charset="0"/>
              </a:rPr>
              <a:t> </a:t>
            </a:r>
            <a:r>
              <a:rPr lang="en-GB" sz="2800">
                <a:solidFill>
                  <a:srgbClr val="FFFF00"/>
                </a:solidFill>
                <a:effectLst>
                  <a:outerShdw blurRad="38100" dist="38100" dir="2700000" algn="tl">
                    <a:srgbClr val="000000"/>
                  </a:outerShdw>
                </a:effectLst>
                <a:latin typeface="Arial" charset="0"/>
                <a:cs typeface="Arial" charset="0"/>
              </a:rPr>
              <a:t> </a:t>
            </a:r>
          </a:p>
        </p:txBody>
      </p:sp>
      <p:sp>
        <p:nvSpPr>
          <p:cNvPr id="37892" name="Text Box 4">
            <a:extLst>
              <a:ext uri="{FF2B5EF4-FFF2-40B4-BE49-F238E27FC236}">
                <a16:creationId xmlns:a16="http://schemas.microsoft.com/office/drawing/2014/main" id="{3E7E061F-2EB7-433B-B3F9-348549DA2F77}"/>
              </a:ext>
            </a:extLst>
          </p:cNvPr>
          <p:cNvSpPr txBox="1">
            <a:spLocks noChangeArrowheads="1"/>
          </p:cNvSpPr>
          <p:nvPr/>
        </p:nvSpPr>
        <p:spPr bwMode="auto">
          <a:xfrm>
            <a:off x="179388" y="5157788"/>
            <a:ext cx="3889375" cy="1190625"/>
          </a:xfrm>
          <a:prstGeom prst="rect">
            <a:avLst/>
          </a:prstGeom>
          <a:noFill/>
          <a:ln w="9525">
            <a:noFill/>
            <a:miter lim="800000"/>
            <a:headEnd/>
            <a:tailEnd/>
          </a:ln>
          <a:effectLst/>
        </p:spPr>
        <p:txBody>
          <a:bodyPr>
            <a:spAutoFit/>
          </a:bodyPr>
          <a:lstStyle/>
          <a:p>
            <a:pPr algn="ctr" eaLnBrk="0" hangingPunct="0">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The Duke of Orleans</a:t>
            </a:r>
          </a:p>
        </p:txBody>
      </p:sp>
      <p:pic>
        <p:nvPicPr>
          <p:cNvPr id="37893" name="Picture 5" descr="Duke of Orleans2">
            <a:extLst>
              <a:ext uri="{FF2B5EF4-FFF2-40B4-BE49-F238E27FC236}">
                <a16:creationId xmlns:a16="http://schemas.microsoft.com/office/drawing/2014/main" id="{38058DA0-7644-4D41-8ED0-3C18C0A6D9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1844675"/>
            <a:ext cx="3960812" cy="31670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circle(in)">
                                      <p:cBhvr>
                                        <p:cTn id="7" dur="2000"/>
                                        <p:tgtEl>
                                          <p:spTgt spid="37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892"/>
                                        </p:tgtEl>
                                        <p:attrNameLst>
                                          <p:attrName>style.visibility</p:attrName>
                                        </p:attrNameLst>
                                      </p:cBhvr>
                                      <p:to>
                                        <p:strVal val="visible"/>
                                      </p:to>
                                    </p:set>
                                    <p:anim calcmode="lin" valueType="num">
                                      <p:cBhvr additive="base">
                                        <p:cTn id="12" dur="500" fill="hold"/>
                                        <p:tgtEl>
                                          <p:spTgt spid="37892"/>
                                        </p:tgtEl>
                                        <p:attrNameLst>
                                          <p:attrName>ppt_x</p:attrName>
                                        </p:attrNameLst>
                                      </p:cBhvr>
                                      <p:tavLst>
                                        <p:tav tm="0">
                                          <p:val>
                                            <p:strVal val="#ppt_x"/>
                                          </p:val>
                                        </p:tav>
                                        <p:tav tm="100000">
                                          <p:val>
                                            <p:strVal val="#ppt_x"/>
                                          </p:val>
                                        </p:tav>
                                      </p:tavLst>
                                    </p:anim>
                                    <p:anim calcmode="lin" valueType="num">
                                      <p:cBhvr additive="base">
                                        <p:cTn id="13"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7891"/>
                                        </p:tgtEl>
                                        <p:attrNameLst>
                                          <p:attrName>style.visibility</p:attrName>
                                        </p:attrNameLst>
                                      </p:cBhvr>
                                      <p:to>
                                        <p:strVal val="visible"/>
                                      </p:to>
                                    </p:set>
                                    <p:anim calcmode="discrete" valueType="clr">
                                      <p:cBhvr override="childStyle">
                                        <p:cTn id="18" dur="80"/>
                                        <p:tgtEl>
                                          <p:spTgt spid="3789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891"/>
                                        </p:tgtEl>
                                        <p:attrNameLst>
                                          <p:attrName>fillcolor</p:attrName>
                                        </p:attrNameLst>
                                      </p:cBhvr>
                                      <p:tavLst>
                                        <p:tav tm="0">
                                          <p:val>
                                            <p:clrVal>
                                              <a:schemeClr val="accent2"/>
                                            </p:clrVal>
                                          </p:val>
                                        </p:tav>
                                        <p:tav tm="50000">
                                          <p:val>
                                            <p:clrVal>
                                              <a:schemeClr val="hlink"/>
                                            </p:clrVal>
                                          </p:val>
                                        </p:tav>
                                      </p:tavLst>
                                    </p:anim>
                                    <p:set>
                                      <p:cBhvr>
                                        <p:cTn id="20" dur="80"/>
                                        <p:tgtEl>
                                          <p:spTgt spid="378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P spid="3789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6C0B462-3764-45CC-B666-EFD0257245F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08EC8EF-B150-4D68-A044-1C4AA5D56E54}" type="slidenum">
              <a:rPr lang="en-GB" altLang="en-US" b="0"/>
              <a:pPr eaLnBrk="1" hangingPunct="1"/>
              <a:t>12</a:t>
            </a:fld>
            <a:endParaRPr lang="en-GB" altLang="en-US" b="0"/>
          </a:p>
        </p:txBody>
      </p:sp>
      <p:sp>
        <p:nvSpPr>
          <p:cNvPr id="291842" name="Rectangle 2">
            <a:extLst>
              <a:ext uri="{FF2B5EF4-FFF2-40B4-BE49-F238E27FC236}">
                <a16:creationId xmlns:a16="http://schemas.microsoft.com/office/drawing/2014/main" id="{1060A71C-06F4-4C6B-A8F3-2E4AD6CC91BC}"/>
              </a:ext>
            </a:extLst>
          </p:cNvPr>
          <p:cNvSpPr>
            <a:spLocks noGrp="1" noChangeArrowheads="1"/>
          </p:cNvSpPr>
          <p:nvPr>
            <p:ph type="title"/>
          </p:nvPr>
        </p:nvSpPr>
        <p:spPr/>
        <p:txBody>
          <a:bodyPr/>
          <a:lstStyle/>
          <a:p>
            <a:pPr eaLnBrk="1" hangingPunct="1">
              <a:defRPr/>
            </a:pPr>
            <a:r>
              <a:rPr lang="en-GB" b="1">
                <a:solidFill>
                  <a:srgbClr val="FF0000"/>
                </a:solidFill>
              </a:rPr>
              <a:t>Satan Bound </a:t>
            </a:r>
            <a:r>
              <a:rPr lang="en-GB" b="1">
                <a:solidFill>
                  <a:srgbClr val="FFFF00"/>
                </a:solidFill>
              </a:rPr>
              <a:t>For 1000 Years</a:t>
            </a:r>
          </a:p>
        </p:txBody>
      </p:sp>
      <p:pic>
        <p:nvPicPr>
          <p:cNvPr id="291849" name="Picture 9" descr="Rabbi">
            <a:extLst>
              <a:ext uri="{FF2B5EF4-FFF2-40B4-BE49-F238E27FC236}">
                <a16:creationId xmlns:a16="http://schemas.microsoft.com/office/drawing/2014/main" id="{E0E16004-4703-4DE1-B06D-26F451FD277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9338" y="1989138"/>
            <a:ext cx="4038600" cy="3860800"/>
          </a:xfrm>
        </p:spPr>
      </p:pic>
      <p:sp>
        <p:nvSpPr>
          <p:cNvPr id="291852" name="Text Box 12">
            <a:extLst>
              <a:ext uri="{FF2B5EF4-FFF2-40B4-BE49-F238E27FC236}">
                <a16:creationId xmlns:a16="http://schemas.microsoft.com/office/drawing/2014/main" id="{5ECC6F53-2EB6-4824-B194-59B2DC385030}"/>
              </a:ext>
            </a:extLst>
          </p:cNvPr>
          <p:cNvSpPr txBox="1">
            <a:spLocks noChangeArrowheads="1"/>
          </p:cNvSpPr>
          <p:nvPr/>
        </p:nvSpPr>
        <p:spPr bwMode="auto">
          <a:xfrm>
            <a:off x="250825" y="1412875"/>
            <a:ext cx="4465638" cy="366713"/>
          </a:xfrm>
          <a:prstGeom prst="rect">
            <a:avLst/>
          </a:prstGeom>
          <a:noFill/>
          <a:ln w="9525">
            <a:noFill/>
            <a:miter lim="800000"/>
            <a:headEnd/>
            <a:tailEnd/>
          </a:ln>
          <a:effectLst/>
        </p:spPr>
        <p:txBody>
          <a:bodyPr>
            <a:spAutoFit/>
          </a:bodyPr>
          <a:lstStyle/>
          <a:p>
            <a:pPr>
              <a:spcBef>
                <a:spcPct val="50000"/>
              </a:spcBef>
              <a:defRPr/>
            </a:pPr>
            <a:endParaRPr lang="en-US">
              <a:effectLst>
                <a:outerShdw blurRad="38100" dist="38100" dir="2700000" algn="tl">
                  <a:srgbClr val="000000"/>
                </a:outerShdw>
              </a:effectLst>
              <a:latin typeface="Arial" charset="0"/>
              <a:cs typeface="Arial" charset="0"/>
            </a:endParaRPr>
          </a:p>
        </p:txBody>
      </p:sp>
      <p:sp>
        <p:nvSpPr>
          <p:cNvPr id="291853" name="Rectangle 13">
            <a:extLst>
              <a:ext uri="{FF2B5EF4-FFF2-40B4-BE49-F238E27FC236}">
                <a16:creationId xmlns:a16="http://schemas.microsoft.com/office/drawing/2014/main" id="{8AE368F9-9C52-42E3-A204-E8A617D21B87}"/>
              </a:ext>
            </a:extLst>
          </p:cNvPr>
          <p:cNvSpPr>
            <a:spLocks noChangeArrowheads="1"/>
          </p:cNvSpPr>
          <p:nvPr/>
        </p:nvSpPr>
        <p:spPr bwMode="auto">
          <a:xfrm>
            <a:off x="179388" y="1557338"/>
            <a:ext cx="4679950" cy="4495800"/>
          </a:xfrm>
          <a:prstGeom prst="rect">
            <a:avLst/>
          </a:prstGeom>
          <a:noFill/>
          <a:ln w="9525">
            <a:noFill/>
            <a:miter lim="800000"/>
            <a:headEnd/>
            <a:tailEnd/>
          </a:ln>
          <a:effectLst/>
        </p:spPr>
        <p:txBody>
          <a:bodyPr/>
          <a:lstStyle/>
          <a:p>
            <a:pPr marL="342900" indent="-342900">
              <a:spcBef>
                <a:spcPct val="20000"/>
              </a:spcBef>
              <a:buClr>
                <a:schemeClr val="tx2"/>
              </a:buClr>
              <a:buFontTx/>
              <a:buChar char="•"/>
              <a:defRPr/>
            </a:pPr>
            <a:r>
              <a:rPr lang="en-GB" sz="2800" dirty="0">
                <a:solidFill>
                  <a:schemeClr val="hlink"/>
                </a:solidFill>
                <a:effectLst>
                  <a:outerShdw blurRad="38100" dist="38100" dir="2700000" algn="tl">
                    <a:srgbClr val="000000"/>
                  </a:outerShdw>
                </a:effectLst>
                <a:latin typeface="Arial" charset="0"/>
                <a:cs typeface="Arial" charset="0"/>
              </a:rPr>
              <a:t>The word Satan here is a collective term </a:t>
            </a:r>
            <a:r>
              <a:rPr lang="en-GB" sz="2800" dirty="0">
                <a:solidFill>
                  <a:srgbClr val="FFFF00"/>
                </a:solidFill>
                <a:effectLst>
                  <a:outerShdw blurRad="38100" dist="38100" dir="2700000" algn="tl">
                    <a:srgbClr val="000000"/>
                  </a:outerShdw>
                </a:effectLst>
                <a:latin typeface="Arial" charset="0"/>
                <a:cs typeface="Arial" charset="0"/>
              </a:rPr>
              <a:t>referring to his offspring the </a:t>
            </a:r>
            <a:r>
              <a:rPr lang="en-GB" sz="2800" dirty="0" err="1">
                <a:solidFill>
                  <a:srgbClr val="FFFF00"/>
                </a:solidFill>
                <a:effectLst>
                  <a:outerShdw blurRad="38100" dist="38100" dir="2700000" algn="tl">
                    <a:srgbClr val="000000"/>
                  </a:outerShdw>
                </a:effectLst>
                <a:latin typeface="Arial" charset="0"/>
                <a:cs typeface="Arial" charset="0"/>
              </a:rPr>
              <a:t>Yehudin</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(accursed ones) the Jews. </a:t>
            </a:r>
          </a:p>
          <a:p>
            <a:pPr marL="342900" indent="-342900">
              <a:spcBef>
                <a:spcPct val="20000"/>
              </a:spcBef>
              <a:buClr>
                <a:schemeClr val="tx2"/>
              </a:buClr>
              <a:buFontTx/>
              <a:buChar char="•"/>
              <a:defRPr/>
            </a:pPr>
            <a:r>
              <a:rPr lang="en-GB" sz="2800" dirty="0">
                <a:solidFill>
                  <a:srgbClr val="FF00FF"/>
                </a:solidFill>
                <a:effectLst>
                  <a:outerShdw blurRad="38100" dist="38100" dir="2700000" algn="tl">
                    <a:srgbClr val="000000"/>
                  </a:outerShdw>
                </a:effectLst>
                <a:latin typeface="Arial" charset="0"/>
                <a:cs typeface="Arial" charset="0"/>
              </a:rPr>
              <a:t>One can see that this prophecy is being fulfilled</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by the Gog controlled United Nations</a:t>
            </a:r>
            <a:r>
              <a:rPr lang="en-GB" sz="2800" dirty="0">
                <a:solidFill>
                  <a:srgbClr val="FFFF00"/>
                </a:solidFill>
                <a:effectLst>
                  <a:outerShdw blurRad="38100" dist="38100" dir="2700000" algn="tl">
                    <a:srgbClr val="000000"/>
                  </a:outerShdw>
                </a:effectLst>
                <a:latin typeface="Arial" charset="0"/>
                <a:cs typeface="Arial" charset="0"/>
              </a:rPr>
              <a:t> and confirmed by its insignia.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1849"/>
                                        </p:tgtEl>
                                        <p:attrNameLst>
                                          <p:attrName>style.visibility</p:attrName>
                                        </p:attrNameLst>
                                      </p:cBhvr>
                                      <p:to>
                                        <p:strVal val="visible"/>
                                      </p:to>
                                    </p:set>
                                    <p:animEffect transition="in" filter="circle(in)">
                                      <p:cBhvr>
                                        <p:cTn id="7" dur="2000"/>
                                        <p:tgtEl>
                                          <p:spTgt spid="2918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91853">
                                            <p:txEl>
                                              <p:pRg st="0" end="0"/>
                                            </p:txEl>
                                          </p:spTgt>
                                        </p:tgtEl>
                                        <p:attrNameLst>
                                          <p:attrName>style.visibility</p:attrName>
                                        </p:attrNameLst>
                                      </p:cBhvr>
                                      <p:to>
                                        <p:strVal val="visible"/>
                                      </p:to>
                                    </p:set>
                                    <p:anim calcmode="discrete" valueType="clr">
                                      <p:cBhvr override="childStyle">
                                        <p:cTn id="12" dur="80"/>
                                        <p:tgtEl>
                                          <p:spTgt spid="29185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185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91853">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91853">
                                            <p:txEl>
                                              <p:pRg st="1" end="1"/>
                                            </p:txEl>
                                          </p:spTgt>
                                        </p:tgtEl>
                                        <p:attrNameLst>
                                          <p:attrName>style.visibility</p:attrName>
                                        </p:attrNameLst>
                                      </p:cBhvr>
                                      <p:to>
                                        <p:strVal val="visible"/>
                                      </p:to>
                                    </p:set>
                                    <p:anim calcmode="discrete" valueType="clr">
                                      <p:cBhvr override="childStyle">
                                        <p:cTn id="19" dur="80"/>
                                        <p:tgtEl>
                                          <p:spTgt spid="29185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91853">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29185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979005F-5422-4E94-9CB7-19FFFF779D6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9418601-1E5C-4E95-BF20-B9000BF152FC}" type="slidenum">
              <a:rPr lang="en-GB" altLang="en-US" b="0"/>
              <a:pPr eaLnBrk="1" hangingPunct="1"/>
              <a:t>120</a:t>
            </a:fld>
            <a:endParaRPr lang="en-GB" altLang="en-US" b="0"/>
          </a:p>
        </p:txBody>
      </p:sp>
      <p:sp>
        <p:nvSpPr>
          <p:cNvPr id="39938" name="Rectangle 2">
            <a:extLst>
              <a:ext uri="{FF2B5EF4-FFF2-40B4-BE49-F238E27FC236}">
                <a16:creationId xmlns:a16="http://schemas.microsoft.com/office/drawing/2014/main" id="{7CB332BA-B66E-408C-A6AA-868A42E6C3BB}"/>
              </a:ext>
            </a:extLst>
          </p:cNvPr>
          <p:cNvSpPr>
            <a:spLocks noGrp="1" noChangeArrowheads="1"/>
          </p:cNvSpPr>
          <p:nvPr>
            <p:ph type="title"/>
          </p:nvPr>
        </p:nvSpPr>
        <p:spPr/>
        <p:txBody>
          <a:bodyPr/>
          <a:lstStyle/>
          <a:p>
            <a:pPr eaLnBrk="1" hangingPunct="1">
              <a:defRPr/>
            </a:pPr>
            <a:r>
              <a:rPr lang="en-GB" sz="4000" b="1">
                <a:solidFill>
                  <a:srgbClr val="FFFF00"/>
                </a:solidFill>
              </a:rPr>
              <a:t>First</a:t>
            </a:r>
            <a:r>
              <a:rPr lang="en-GB" sz="4000" b="1">
                <a:solidFill>
                  <a:srgbClr val="FF0000"/>
                </a:solidFill>
              </a:rPr>
              <a:t> Communist (Jewish) </a:t>
            </a:r>
            <a:r>
              <a:rPr lang="en-GB" sz="4000" b="1">
                <a:solidFill>
                  <a:srgbClr val="FFFF00"/>
                </a:solidFill>
              </a:rPr>
              <a:t>Revolution -</a:t>
            </a:r>
            <a:r>
              <a:rPr lang="en-GB" sz="4000" b="1">
                <a:solidFill>
                  <a:srgbClr val="FF0000"/>
                </a:solidFill>
              </a:rPr>
              <a:t> Paris Burns</a:t>
            </a:r>
          </a:p>
        </p:txBody>
      </p:sp>
      <p:sp>
        <p:nvSpPr>
          <p:cNvPr id="39939" name="Text Box 3">
            <a:extLst>
              <a:ext uri="{FF2B5EF4-FFF2-40B4-BE49-F238E27FC236}">
                <a16:creationId xmlns:a16="http://schemas.microsoft.com/office/drawing/2014/main" id="{EFF58F94-9B11-4C9B-9D2B-D48AC8D6494C}"/>
              </a:ext>
            </a:extLst>
          </p:cNvPr>
          <p:cNvSpPr txBox="1">
            <a:spLocks noChangeArrowheads="1"/>
          </p:cNvSpPr>
          <p:nvPr/>
        </p:nvSpPr>
        <p:spPr bwMode="auto">
          <a:xfrm>
            <a:off x="4427538" y="1844675"/>
            <a:ext cx="4716462" cy="4108450"/>
          </a:xfrm>
          <a:prstGeom prst="rect">
            <a:avLst/>
          </a:prstGeom>
          <a:noFill/>
          <a:ln w="9525">
            <a:noFill/>
            <a:miter lim="800000"/>
            <a:headEnd/>
            <a:tailEnd/>
          </a:ln>
          <a:effectLst/>
        </p:spPr>
        <p:txBody>
          <a:bodyPr>
            <a:spAutoFit/>
          </a:bodyPr>
          <a:lstStyle/>
          <a:p>
            <a:pPr eaLnBrk="0" hangingPunct="0">
              <a:spcBef>
                <a:spcPct val="50000"/>
              </a:spcBef>
              <a:defRPr/>
            </a:pPr>
            <a:r>
              <a:rPr lang="en-GB" sz="2400">
                <a:solidFill>
                  <a:srgbClr val="FFFF00"/>
                </a:solidFill>
                <a:effectLst>
                  <a:outerShdw blurRad="38100" dist="38100" dir="2700000" algn="tl">
                    <a:srgbClr val="000000"/>
                  </a:outerShdw>
                </a:effectLst>
                <a:latin typeface="Arial" charset="0"/>
                <a:cs typeface="Arial" charset="0"/>
              </a:rPr>
              <a:t>The Duke of Orleans, grand master of the </a:t>
            </a:r>
            <a:r>
              <a:rPr lang="en-GB" sz="2400">
                <a:solidFill>
                  <a:srgbClr val="FD1301"/>
                </a:solidFill>
                <a:effectLst>
                  <a:outerShdw blurRad="38100" dist="38100" dir="2700000" algn="tl">
                    <a:srgbClr val="000000"/>
                  </a:outerShdw>
                </a:effectLst>
                <a:latin typeface="Arial" charset="0"/>
                <a:cs typeface="Arial" charset="0"/>
              </a:rPr>
              <a:t>Grand Orient Lodge of Freemasons,</a:t>
            </a:r>
            <a:r>
              <a:rPr lang="en-GB" sz="2400">
                <a:solidFill>
                  <a:srgbClr val="00FF00"/>
                </a:solidFill>
                <a:effectLst>
                  <a:outerShdw blurRad="38100" dist="38100" dir="2700000" algn="tl">
                    <a:srgbClr val="000000"/>
                  </a:outerShdw>
                </a:effectLst>
                <a:latin typeface="Arial" charset="0"/>
                <a:cs typeface="Arial" charset="0"/>
              </a:rPr>
              <a:t> </a:t>
            </a:r>
            <a:r>
              <a:rPr lang="en-GB" sz="2400">
                <a:solidFill>
                  <a:schemeClr val="hlink"/>
                </a:solidFill>
                <a:effectLst>
                  <a:outerShdw blurRad="38100" dist="38100" dir="2700000" algn="tl">
                    <a:srgbClr val="000000"/>
                  </a:outerShdw>
                </a:effectLst>
                <a:latin typeface="Arial" charset="0"/>
                <a:cs typeface="Arial" charset="0"/>
              </a:rPr>
              <a:t>who reportedly bought all the grain in 1789</a:t>
            </a:r>
            <a:r>
              <a:rPr lang="en-GB" sz="2400">
                <a:solidFill>
                  <a:srgbClr val="00FF00"/>
                </a:solidFill>
                <a:effectLst>
                  <a:outerShdw blurRad="38100" dist="38100" dir="2700000" algn="tl">
                    <a:srgbClr val="000000"/>
                  </a:outerShdw>
                </a:effectLst>
                <a:latin typeface="Arial" charset="0"/>
                <a:cs typeface="Arial" charset="0"/>
              </a:rPr>
              <a:t> and either sold it abroad or hid it away, </a:t>
            </a:r>
            <a:r>
              <a:rPr lang="en-GB" sz="2400">
                <a:solidFill>
                  <a:srgbClr val="FF00FF"/>
                </a:solidFill>
                <a:effectLst>
                  <a:outerShdw blurRad="38100" dist="38100" dir="2700000" algn="tl">
                    <a:srgbClr val="000000"/>
                  </a:outerShdw>
                </a:effectLst>
                <a:latin typeface="Arial" charset="0"/>
                <a:cs typeface="Arial" charset="0"/>
              </a:rPr>
              <a:t>thus creating near starvation</a:t>
            </a:r>
            <a:r>
              <a:rPr lang="en-GB" sz="2400">
                <a:solidFill>
                  <a:srgbClr val="00FF00"/>
                </a:solidFill>
                <a:effectLst>
                  <a:outerShdw blurRad="38100" dist="38100" dir="2700000" algn="tl">
                    <a:srgbClr val="000000"/>
                  </a:outerShdw>
                </a:effectLst>
                <a:latin typeface="Arial" charset="0"/>
                <a:cs typeface="Arial" charset="0"/>
              </a:rPr>
              <a:t> </a:t>
            </a:r>
            <a:r>
              <a:rPr lang="en-GB" sz="2400">
                <a:solidFill>
                  <a:srgbClr val="FFFF00"/>
                </a:solidFill>
                <a:effectLst>
                  <a:outerShdw blurRad="38100" dist="38100" dir="2700000" algn="tl">
                    <a:srgbClr val="000000"/>
                  </a:outerShdw>
                </a:effectLst>
                <a:latin typeface="Arial" charset="0"/>
                <a:cs typeface="Arial" charset="0"/>
              </a:rPr>
              <a:t>among commoners. Galart de Montjoie,</a:t>
            </a:r>
            <a:r>
              <a:rPr lang="en-GB" sz="2400">
                <a:solidFill>
                  <a:srgbClr val="00FF00"/>
                </a:solidFill>
                <a:effectLst>
                  <a:outerShdw blurRad="38100" dist="38100" dir="2700000" algn="tl">
                    <a:srgbClr val="000000"/>
                  </a:outerShdw>
                </a:effectLst>
                <a:latin typeface="Arial" charset="0"/>
                <a:cs typeface="Arial" charset="0"/>
              </a:rPr>
              <a:t> </a:t>
            </a:r>
            <a:r>
              <a:rPr lang="en-GB" sz="2400">
                <a:solidFill>
                  <a:schemeClr val="hlink"/>
                </a:solidFill>
                <a:effectLst>
                  <a:outerShdw blurRad="38100" dist="38100" dir="2700000" algn="tl">
                    <a:srgbClr val="000000"/>
                  </a:outerShdw>
                </a:effectLst>
                <a:latin typeface="Arial" charset="0"/>
                <a:cs typeface="Arial" charset="0"/>
              </a:rPr>
              <a:t>a contemporary, blamed the Revolution</a:t>
            </a:r>
            <a:r>
              <a:rPr lang="en-GB" sz="2400">
                <a:solidFill>
                  <a:srgbClr val="00FF00"/>
                </a:solidFill>
                <a:effectLst>
                  <a:outerShdw blurRad="38100" dist="38100" dir="2700000" algn="tl">
                    <a:srgbClr val="000000"/>
                  </a:outerShdw>
                </a:effectLst>
                <a:latin typeface="Arial" charset="0"/>
                <a:cs typeface="Arial" charset="0"/>
              </a:rPr>
              <a:t> </a:t>
            </a:r>
            <a:r>
              <a:rPr lang="en-GB" sz="2400">
                <a:solidFill>
                  <a:srgbClr val="FD1301"/>
                </a:solidFill>
                <a:effectLst>
                  <a:outerShdw blurRad="38100" dist="38100" dir="2700000" algn="tl">
                    <a:srgbClr val="000000"/>
                  </a:outerShdw>
                </a:effectLst>
                <a:latin typeface="Arial" charset="0"/>
                <a:cs typeface="Arial" charset="0"/>
              </a:rPr>
              <a:t>almost solely on the Duke of Orleans,</a:t>
            </a:r>
            <a:r>
              <a:rPr lang="en-GB" sz="2400">
                <a:solidFill>
                  <a:srgbClr val="00FF00"/>
                </a:solidFill>
                <a:effectLst>
                  <a:outerShdw blurRad="38100" dist="38100" dir="2700000" algn="tl">
                    <a:srgbClr val="000000"/>
                  </a:outerShdw>
                </a:effectLst>
                <a:latin typeface="Arial" charset="0"/>
                <a:cs typeface="Arial" charset="0"/>
              </a:rPr>
              <a:t> </a:t>
            </a:r>
          </a:p>
        </p:txBody>
      </p:sp>
      <p:pic>
        <p:nvPicPr>
          <p:cNvPr id="39940" name="Picture 4" descr="Duke of Orleans">
            <a:extLst>
              <a:ext uri="{FF2B5EF4-FFF2-40B4-BE49-F238E27FC236}">
                <a16:creationId xmlns:a16="http://schemas.microsoft.com/office/drawing/2014/main" id="{415AE6AC-FD74-4403-8F0B-E0E71A2EF33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773238"/>
            <a:ext cx="3830638" cy="4248150"/>
          </a:xfrm>
        </p:spPr>
      </p:pic>
      <p:sp>
        <p:nvSpPr>
          <p:cNvPr id="39941" name="Text Box 5">
            <a:extLst>
              <a:ext uri="{FF2B5EF4-FFF2-40B4-BE49-F238E27FC236}">
                <a16:creationId xmlns:a16="http://schemas.microsoft.com/office/drawing/2014/main" id="{45B09A09-A7C6-4784-BE66-4B8394D6D993}"/>
              </a:ext>
            </a:extLst>
          </p:cNvPr>
          <p:cNvSpPr txBox="1">
            <a:spLocks noChangeArrowheads="1"/>
          </p:cNvSpPr>
          <p:nvPr/>
        </p:nvSpPr>
        <p:spPr bwMode="auto">
          <a:xfrm>
            <a:off x="0" y="6216650"/>
            <a:ext cx="4968875" cy="641350"/>
          </a:xfrm>
          <a:prstGeom prst="rect">
            <a:avLst/>
          </a:prstGeom>
          <a:noFill/>
          <a:ln w="9525">
            <a:noFill/>
            <a:miter lim="800000"/>
            <a:headEnd/>
            <a:tailEnd/>
          </a:ln>
          <a:effectLst/>
        </p:spPr>
        <p:txBody>
          <a:bodyPr>
            <a:spAutoFit/>
          </a:bodyPr>
          <a:lstStyle/>
          <a:p>
            <a:pPr algn="ctr" eaLnBrk="0" hangingPunct="0">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The Duke of Orleans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circle(in)">
                                      <p:cBhvr>
                                        <p:cTn id="7" dur="2000"/>
                                        <p:tgtEl>
                                          <p:spTgt spid="39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941"/>
                                        </p:tgtEl>
                                        <p:attrNameLst>
                                          <p:attrName>style.visibility</p:attrName>
                                        </p:attrNameLst>
                                      </p:cBhvr>
                                      <p:to>
                                        <p:strVal val="visible"/>
                                      </p:to>
                                    </p:set>
                                    <p:anim calcmode="lin" valueType="num">
                                      <p:cBhvr additive="base">
                                        <p:cTn id="12" dur="500" fill="hold"/>
                                        <p:tgtEl>
                                          <p:spTgt spid="39941"/>
                                        </p:tgtEl>
                                        <p:attrNameLst>
                                          <p:attrName>ppt_x</p:attrName>
                                        </p:attrNameLst>
                                      </p:cBhvr>
                                      <p:tavLst>
                                        <p:tav tm="0">
                                          <p:val>
                                            <p:strVal val="#ppt_x"/>
                                          </p:val>
                                        </p:tav>
                                        <p:tav tm="100000">
                                          <p:val>
                                            <p:strVal val="#ppt_x"/>
                                          </p:val>
                                        </p:tav>
                                      </p:tavLst>
                                    </p:anim>
                                    <p:anim calcmode="lin" valueType="num">
                                      <p:cBhvr additive="base">
                                        <p:cTn id="13"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9939"/>
                                        </p:tgtEl>
                                        <p:attrNameLst>
                                          <p:attrName>style.visibility</p:attrName>
                                        </p:attrNameLst>
                                      </p:cBhvr>
                                      <p:to>
                                        <p:strVal val="visible"/>
                                      </p:to>
                                    </p:set>
                                    <p:anim calcmode="discrete" valueType="clr">
                                      <p:cBhvr override="childStyle">
                                        <p:cTn id="18" dur="80"/>
                                        <p:tgtEl>
                                          <p:spTgt spid="3993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9939"/>
                                        </p:tgtEl>
                                        <p:attrNameLst>
                                          <p:attrName>fillcolor</p:attrName>
                                        </p:attrNameLst>
                                      </p:cBhvr>
                                      <p:tavLst>
                                        <p:tav tm="0">
                                          <p:val>
                                            <p:clrVal>
                                              <a:schemeClr val="accent2"/>
                                            </p:clrVal>
                                          </p:val>
                                        </p:tav>
                                        <p:tav tm="50000">
                                          <p:val>
                                            <p:clrVal>
                                              <a:schemeClr val="hlink"/>
                                            </p:clrVal>
                                          </p:val>
                                        </p:tav>
                                      </p:tavLst>
                                    </p:anim>
                                    <p:set>
                                      <p:cBhvr>
                                        <p:cTn id="20" dur="80"/>
                                        <p:tgtEl>
                                          <p:spTgt spid="399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3994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80087EB-F20A-4B8D-9120-D499913A54B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06759E7-787D-4EE0-9AD6-0798F6E65CED}" type="slidenum">
              <a:rPr lang="en-GB" altLang="en-US" b="0"/>
              <a:pPr eaLnBrk="1" hangingPunct="1"/>
              <a:t>121</a:t>
            </a:fld>
            <a:endParaRPr lang="en-GB" altLang="en-US" b="0"/>
          </a:p>
        </p:txBody>
      </p:sp>
      <p:sp>
        <p:nvSpPr>
          <p:cNvPr id="41986" name="Rectangle 2">
            <a:extLst>
              <a:ext uri="{FF2B5EF4-FFF2-40B4-BE49-F238E27FC236}">
                <a16:creationId xmlns:a16="http://schemas.microsoft.com/office/drawing/2014/main" id="{5A9D9B33-32AD-462A-BA58-EA76C5D4C575}"/>
              </a:ext>
            </a:extLst>
          </p:cNvPr>
          <p:cNvSpPr>
            <a:spLocks noGrp="1" noChangeArrowheads="1"/>
          </p:cNvSpPr>
          <p:nvPr>
            <p:ph type="title"/>
          </p:nvPr>
        </p:nvSpPr>
        <p:spPr/>
        <p:txBody>
          <a:bodyPr/>
          <a:lstStyle/>
          <a:p>
            <a:pPr eaLnBrk="1" hangingPunct="1">
              <a:defRPr/>
            </a:pPr>
            <a:r>
              <a:rPr lang="en-GB" sz="4000" b="1" dirty="0">
                <a:solidFill>
                  <a:srgbClr val="FFFF00"/>
                </a:solidFill>
              </a:rPr>
              <a:t>First</a:t>
            </a:r>
            <a:r>
              <a:rPr lang="en-GB" sz="4000" b="1" dirty="0">
                <a:solidFill>
                  <a:srgbClr val="FF0000"/>
                </a:solidFill>
              </a:rPr>
              <a:t> Communist (Jewish) </a:t>
            </a:r>
            <a:r>
              <a:rPr lang="en-GB" sz="4000" b="1" dirty="0">
                <a:solidFill>
                  <a:srgbClr val="FFFF00"/>
                </a:solidFill>
              </a:rPr>
              <a:t>Revolution -</a:t>
            </a:r>
            <a:r>
              <a:rPr lang="en-GB" sz="4000" b="1" dirty="0">
                <a:solidFill>
                  <a:srgbClr val="FF0000"/>
                </a:solidFill>
              </a:rPr>
              <a:t> Paris Burns</a:t>
            </a:r>
          </a:p>
        </p:txBody>
      </p:sp>
      <p:sp>
        <p:nvSpPr>
          <p:cNvPr id="41987" name="Text Box 3">
            <a:extLst>
              <a:ext uri="{FF2B5EF4-FFF2-40B4-BE49-F238E27FC236}">
                <a16:creationId xmlns:a16="http://schemas.microsoft.com/office/drawing/2014/main" id="{81634431-D192-4B93-8048-03289898DD3C}"/>
              </a:ext>
            </a:extLst>
          </p:cNvPr>
          <p:cNvSpPr txBox="1">
            <a:spLocks noChangeArrowheads="1"/>
          </p:cNvSpPr>
          <p:nvPr/>
        </p:nvSpPr>
        <p:spPr bwMode="auto">
          <a:xfrm>
            <a:off x="3714750" y="1643063"/>
            <a:ext cx="5072063" cy="4400550"/>
          </a:xfrm>
          <a:prstGeom prst="rect">
            <a:avLst/>
          </a:prstGeom>
          <a:noFill/>
          <a:ln w="9525">
            <a:noFill/>
            <a:miter lim="800000"/>
            <a:headEnd/>
            <a:tailEnd/>
          </a:ln>
          <a:effectLst/>
        </p:spPr>
        <p:txBody>
          <a:bodyPr>
            <a:spAutoFit/>
          </a:bodyPr>
          <a:lstStyle/>
          <a:p>
            <a:pPr eaLnBrk="0" hangingPunct="0">
              <a:spcBef>
                <a:spcPct val="50000"/>
              </a:spcBef>
              <a:defRPr/>
            </a:pPr>
            <a:r>
              <a:rPr lang="en-GB" sz="2800" dirty="0" err="1">
                <a:solidFill>
                  <a:srgbClr val="FF00FF"/>
                </a:solidFill>
                <a:effectLst>
                  <a:outerShdw blurRad="38100" dist="38100" dir="2700000" algn="tl">
                    <a:srgbClr val="000000"/>
                  </a:outerShdw>
                </a:effectLst>
                <a:latin typeface="Arial" charset="0"/>
                <a:cs typeface="Arial" charset="0"/>
              </a:rPr>
              <a:t>Guiseppe</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err="1">
                <a:solidFill>
                  <a:srgbClr val="FF00FF"/>
                </a:solidFill>
                <a:effectLst>
                  <a:outerShdw blurRad="38100" dist="38100" dir="2700000" algn="tl">
                    <a:srgbClr val="000000"/>
                  </a:outerShdw>
                </a:effectLst>
                <a:latin typeface="Arial" charset="0"/>
                <a:cs typeface="Arial" charset="0"/>
              </a:rPr>
              <a:t>Balsamo</a:t>
            </a:r>
            <a:r>
              <a:rPr lang="en-GB" sz="2800" dirty="0">
                <a:solidFill>
                  <a:srgbClr val="FF00FF"/>
                </a:solidFill>
                <a:effectLst>
                  <a:outerShdw blurRad="38100" dist="38100" dir="2700000" algn="tl">
                    <a:srgbClr val="000000"/>
                  </a:outerShdw>
                </a:effectLst>
                <a:latin typeface="Arial" charset="0"/>
                <a:cs typeface="Arial" charset="0"/>
              </a:rPr>
              <a:t>, a student of the Jewish Cabala,</a:t>
            </a:r>
            <a:r>
              <a:rPr lang="en-GB" sz="2800" dirty="0">
                <a:solidFill>
                  <a:srgbClr val="FD1301"/>
                </a:solidFill>
                <a:effectLst>
                  <a:outerShdw blurRad="38100" dist="38100" dir="2700000" algn="tl">
                    <a:srgbClr val="000000"/>
                  </a:outerShdw>
                </a:effectLst>
                <a:latin typeface="Arial" charset="0"/>
                <a:cs typeface="Arial" charset="0"/>
              </a:rPr>
              <a:t> a Freemason, and a Rosicrucian,</a:t>
            </a:r>
            <a:r>
              <a:rPr lang="en-GB" sz="2800" dirty="0">
                <a:solidFill>
                  <a:srgbClr val="00FF00"/>
                </a:solidFill>
                <a:effectLst>
                  <a:outerShdw blurRad="38100" dist="38100" dir="2700000" algn="tl">
                    <a:srgbClr val="000000"/>
                  </a:outerShdw>
                </a:effectLst>
                <a:latin typeface="Arial" charset="0"/>
                <a:cs typeface="Arial" charset="0"/>
              </a:rPr>
              <a:t> became known as Louis </a:t>
            </a:r>
            <a:r>
              <a:rPr lang="en-GB" sz="2800" dirty="0" err="1">
                <a:solidFill>
                  <a:srgbClr val="00FF00"/>
                </a:solidFill>
                <a:effectLst>
                  <a:outerShdw blurRad="38100" dist="38100" dir="2700000" algn="tl">
                    <a:srgbClr val="000000"/>
                  </a:outerShdw>
                </a:effectLst>
                <a:latin typeface="Arial" charset="0"/>
                <a:cs typeface="Arial" charset="0"/>
              </a:rPr>
              <a:t>XVI's</a:t>
            </a:r>
            <a:r>
              <a:rPr lang="en-GB" sz="2800" dirty="0">
                <a:solidFill>
                  <a:srgbClr val="00FF00"/>
                </a:solidFill>
                <a:effectLst>
                  <a:outerShdw blurRad="38100" dist="38100" dir="2700000" algn="tl">
                    <a:srgbClr val="000000"/>
                  </a:outerShdw>
                </a:effectLst>
                <a:latin typeface="Arial" charset="0"/>
                <a:cs typeface="Arial" charset="0"/>
              </a:rPr>
              <a:t> court magician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err="1">
                <a:solidFill>
                  <a:srgbClr val="FFFF00"/>
                </a:solidFill>
                <a:effectLst>
                  <a:outerShdw blurRad="38100" dist="38100" dir="2700000" algn="tl">
                    <a:srgbClr val="000000"/>
                  </a:outerShdw>
                </a:effectLst>
                <a:latin typeface="Arial" charset="0"/>
                <a:cs typeface="Arial" charset="0"/>
              </a:rPr>
              <a:t>Caliostro</a:t>
            </a:r>
            <a:r>
              <a:rPr lang="en-GB" sz="2800" dirty="0">
                <a:solidFill>
                  <a:srgbClr val="FFFF00"/>
                </a:solidFill>
                <a:effectLst>
                  <a:outerShdw blurRad="38100" dist="38100" dir="2700000" algn="tl">
                    <a:srgbClr val="000000"/>
                  </a:outerShdw>
                </a:effectLst>
                <a:latin typeface="Arial" charset="0"/>
                <a:cs typeface="Arial" charset="0"/>
              </a:rPr>
              <a:t>. He wrote how the</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German Illuminati</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chemeClr val="hlink"/>
                </a:solidFill>
                <a:effectLst>
                  <a:outerShdw blurRad="38100" dist="38100" dir="2700000" algn="tl">
                    <a:srgbClr val="000000"/>
                  </a:outerShdw>
                </a:effectLst>
                <a:latin typeface="Arial" charset="0"/>
                <a:cs typeface="Arial" charset="0"/>
              </a:rPr>
              <a:t>had infiltrated the French Freemason lodges</a:t>
            </a:r>
            <a:r>
              <a:rPr lang="en-GB" sz="2800" dirty="0">
                <a:solidFill>
                  <a:srgbClr val="00FF00"/>
                </a:solidFill>
                <a:effectLst>
                  <a:outerShdw blurRad="38100" dist="38100" dir="2700000" algn="tl">
                    <a:srgbClr val="000000"/>
                  </a:outerShdw>
                </a:effectLst>
                <a:latin typeface="Arial" charset="0"/>
                <a:cs typeface="Arial" charset="0"/>
              </a:rPr>
              <a:t> for years and added, ….</a:t>
            </a:r>
            <a:endParaRPr lang="en-GB" sz="2800" dirty="0">
              <a:solidFill>
                <a:srgbClr val="FD1301"/>
              </a:solidFill>
              <a:effectLst>
                <a:outerShdw blurRad="38100" dist="38100" dir="2700000" algn="tl">
                  <a:srgbClr val="000000"/>
                </a:outerShdw>
              </a:effectLst>
              <a:latin typeface="Arial" charset="0"/>
              <a:cs typeface="Arial" charset="0"/>
            </a:endParaRPr>
          </a:p>
        </p:txBody>
      </p:sp>
      <p:sp>
        <p:nvSpPr>
          <p:cNvPr id="41988" name="Text Box 4">
            <a:extLst>
              <a:ext uri="{FF2B5EF4-FFF2-40B4-BE49-F238E27FC236}">
                <a16:creationId xmlns:a16="http://schemas.microsoft.com/office/drawing/2014/main" id="{F4D306A3-A1B9-4FEE-9E58-8465C2841553}"/>
              </a:ext>
            </a:extLst>
          </p:cNvPr>
          <p:cNvSpPr txBox="1">
            <a:spLocks noChangeArrowheads="1"/>
          </p:cNvSpPr>
          <p:nvPr/>
        </p:nvSpPr>
        <p:spPr bwMode="auto">
          <a:xfrm>
            <a:off x="0" y="6072188"/>
            <a:ext cx="4500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50000"/>
              </a:spcBef>
            </a:pPr>
            <a:r>
              <a:rPr lang="en-GB" altLang="en-US" sz="3600">
                <a:solidFill>
                  <a:srgbClr val="FFFF00"/>
                </a:solidFill>
              </a:rPr>
              <a:t>Guiseppe Balsamo</a:t>
            </a:r>
            <a:r>
              <a:rPr lang="en-GB" altLang="en-US" sz="3600"/>
              <a:t> </a:t>
            </a:r>
          </a:p>
        </p:txBody>
      </p:sp>
      <p:pic>
        <p:nvPicPr>
          <p:cNvPr id="41989" name="Picture 5" descr="Giuseppe">
            <a:extLst>
              <a:ext uri="{FF2B5EF4-FFF2-40B4-BE49-F238E27FC236}">
                <a16:creationId xmlns:a16="http://schemas.microsoft.com/office/drawing/2014/main" id="{D50B6880-9FAA-443C-AF60-A0043C1CABA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1500188"/>
            <a:ext cx="2965450" cy="44640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circle(in)">
                                      <p:cBhvr>
                                        <p:cTn id="7" dur="2000"/>
                                        <p:tgtEl>
                                          <p:spTgt spid="41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 calcmode="lin" valueType="num">
                                      <p:cBhvr additive="base">
                                        <p:cTn id="12" dur="500" fill="hold"/>
                                        <p:tgtEl>
                                          <p:spTgt spid="41988"/>
                                        </p:tgtEl>
                                        <p:attrNameLst>
                                          <p:attrName>ppt_x</p:attrName>
                                        </p:attrNameLst>
                                      </p:cBhvr>
                                      <p:tavLst>
                                        <p:tav tm="0">
                                          <p:val>
                                            <p:strVal val="#ppt_x"/>
                                          </p:val>
                                        </p:tav>
                                        <p:tav tm="100000">
                                          <p:val>
                                            <p:strVal val="#ppt_x"/>
                                          </p:val>
                                        </p:tav>
                                      </p:tavLst>
                                    </p:anim>
                                    <p:anim calcmode="lin" valueType="num">
                                      <p:cBhvr additive="base">
                                        <p:cTn id="13"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1987"/>
                                        </p:tgtEl>
                                        <p:attrNameLst>
                                          <p:attrName>style.visibility</p:attrName>
                                        </p:attrNameLst>
                                      </p:cBhvr>
                                      <p:to>
                                        <p:strVal val="visible"/>
                                      </p:to>
                                    </p:set>
                                    <p:anim calcmode="discrete" valueType="clr">
                                      <p:cBhvr override="childStyle">
                                        <p:cTn id="18" dur="80"/>
                                        <p:tgtEl>
                                          <p:spTgt spid="4198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1987"/>
                                        </p:tgtEl>
                                        <p:attrNameLst>
                                          <p:attrName>fillcolor</p:attrName>
                                        </p:attrNameLst>
                                      </p:cBhvr>
                                      <p:tavLst>
                                        <p:tav tm="0">
                                          <p:val>
                                            <p:clrVal>
                                              <a:schemeClr val="accent2"/>
                                            </p:clrVal>
                                          </p:val>
                                        </p:tav>
                                        <p:tav tm="50000">
                                          <p:val>
                                            <p:clrVal>
                                              <a:schemeClr val="hlink"/>
                                            </p:clrVal>
                                          </p:val>
                                        </p:tav>
                                      </p:tavLst>
                                    </p:anim>
                                    <p:set>
                                      <p:cBhvr>
                                        <p:cTn id="20" dur="80"/>
                                        <p:tgtEl>
                                          <p:spTgt spid="419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P spid="41988"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C7698-2834-4E59-A9D5-5401E3255842}"/>
              </a:ext>
            </a:extLst>
          </p:cNvPr>
          <p:cNvSpPr>
            <a:spLocks noGrp="1"/>
          </p:cNvSpPr>
          <p:nvPr>
            <p:ph type="title"/>
          </p:nvPr>
        </p:nvSpPr>
        <p:spPr/>
        <p:txBody>
          <a:bodyPr/>
          <a:lstStyle/>
          <a:p>
            <a:pPr>
              <a:defRPr/>
            </a:pPr>
            <a:r>
              <a:rPr lang="en-GB" b="1" dirty="0">
                <a:solidFill>
                  <a:srgbClr val="FFFF00"/>
                </a:solidFill>
              </a:rPr>
              <a:t>First</a:t>
            </a:r>
            <a:r>
              <a:rPr lang="en-GB" b="1" dirty="0">
                <a:solidFill>
                  <a:srgbClr val="FF0000"/>
                </a:solidFill>
              </a:rPr>
              <a:t> Communist (Jewish) </a:t>
            </a:r>
            <a:r>
              <a:rPr lang="en-GB" b="1" dirty="0">
                <a:solidFill>
                  <a:srgbClr val="FFFF00"/>
                </a:solidFill>
              </a:rPr>
              <a:t>Revolution -</a:t>
            </a:r>
            <a:r>
              <a:rPr lang="en-GB" b="1" dirty="0">
                <a:solidFill>
                  <a:srgbClr val="FF0000"/>
                </a:solidFill>
              </a:rPr>
              <a:t> Paris Burns</a:t>
            </a:r>
            <a:endParaRPr lang="en-GB" dirty="0"/>
          </a:p>
        </p:txBody>
      </p:sp>
      <p:sp>
        <p:nvSpPr>
          <p:cNvPr id="4" name="Slide Number Placeholder 3">
            <a:extLst>
              <a:ext uri="{FF2B5EF4-FFF2-40B4-BE49-F238E27FC236}">
                <a16:creationId xmlns:a16="http://schemas.microsoft.com/office/drawing/2014/main" id="{04A3A00F-A11D-450A-9F1D-482AD966E53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690977C-B001-4F2D-A0FC-E6A3886FDC0E}" type="slidenum">
              <a:rPr lang="en-GB" altLang="en-US" b="0"/>
              <a:pPr eaLnBrk="1" hangingPunct="1"/>
              <a:t>122</a:t>
            </a:fld>
            <a:endParaRPr lang="en-GB" altLang="en-US" b="0"/>
          </a:p>
        </p:txBody>
      </p:sp>
      <p:sp>
        <p:nvSpPr>
          <p:cNvPr id="6" name="TextBox 5">
            <a:extLst>
              <a:ext uri="{FF2B5EF4-FFF2-40B4-BE49-F238E27FC236}">
                <a16:creationId xmlns:a16="http://schemas.microsoft.com/office/drawing/2014/main" id="{8946930D-B683-48C2-A944-5B8DA8DC141D}"/>
              </a:ext>
            </a:extLst>
          </p:cNvPr>
          <p:cNvSpPr txBox="1"/>
          <p:nvPr/>
        </p:nvSpPr>
        <p:spPr>
          <a:xfrm>
            <a:off x="3071813" y="1571625"/>
            <a:ext cx="5786437" cy="4400550"/>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 "By March 1789, the 266 lodges controlled by the Grand Orient were all</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a:t>
            </a:r>
            <a:r>
              <a:rPr lang="en-GB" sz="2800" dirty="0" err="1">
                <a:solidFill>
                  <a:srgbClr val="FD1301"/>
                </a:solidFill>
                <a:effectLst>
                  <a:outerShdw blurRad="38100" dist="38100" dir="2700000" algn="tl">
                    <a:srgbClr val="000000"/>
                  </a:outerShdw>
                </a:effectLst>
                <a:latin typeface="Arial" charset="0"/>
                <a:cs typeface="Arial" charset="0"/>
              </a:rPr>
              <a:t>illuminized</a:t>
            </a:r>
            <a:r>
              <a:rPr lang="en-GB" sz="2800" dirty="0">
                <a:solidFill>
                  <a:srgbClr val="FD1301"/>
                </a:solidFill>
                <a:effectLst>
                  <a:outerShdw blurRad="38100" dist="38100" dir="2700000" algn="tl">
                    <a:srgbClr val="000000"/>
                  </a:outerShdw>
                </a:effectLst>
                <a:latin typeface="Arial" charset="0"/>
                <a:cs typeface="Arial" charset="0"/>
              </a:rPr>
              <a:t>' without knowing it,</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for the Freemasons in general,</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were not told the name of the sect that brought them these mysteries, </a:t>
            </a:r>
            <a:r>
              <a:rPr lang="en-GB" sz="2800" dirty="0">
                <a:solidFill>
                  <a:srgbClr val="00FF00"/>
                </a:solidFill>
                <a:effectLst>
                  <a:outerShdw blurRad="38100" dist="38100" dir="2700000" algn="tl">
                    <a:srgbClr val="000000"/>
                  </a:outerShdw>
                </a:effectLst>
                <a:latin typeface="Arial" charset="0"/>
                <a:cs typeface="Arial" charset="0"/>
              </a:rPr>
              <a:t>and only a very small number were really initiated into the secret.“ </a:t>
            </a:r>
            <a:endParaRPr lang="en-GB" sz="2800" dirty="0">
              <a:solidFill>
                <a:srgbClr val="00FF00"/>
              </a:solidFill>
              <a:latin typeface="Arial" charset="0"/>
              <a:cs typeface="Arial" charset="0"/>
            </a:endParaRPr>
          </a:p>
        </p:txBody>
      </p:sp>
      <p:pic>
        <p:nvPicPr>
          <p:cNvPr id="307202" name="Picture 2" descr="image004.jpg image by FoundingFather1776">
            <a:extLst>
              <a:ext uri="{FF2B5EF4-FFF2-40B4-BE49-F238E27FC236}">
                <a16:creationId xmlns:a16="http://schemas.microsoft.com/office/drawing/2014/main" id="{01CBC93C-1EC0-4FAB-A842-CFE90F322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571625"/>
            <a:ext cx="2357438"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EFB3A1D-50BD-4D8F-8BDD-CD1C08259BC2}"/>
              </a:ext>
            </a:extLst>
          </p:cNvPr>
          <p:cNvSpPr txBox="1"/>
          <p:nvPr/>
        </p:nvSpPr>
        <p:spPr>
          <a:xfrm>
            <a:off x="0" y="6072188"/>
            <a:ext cx="8786813" cy="646112"/>
          </a:xfrm>
          <a:prstGeom prst="rect">
            <a:avLst/>
          </a:prstGeom>
          <a:noFill/>
        </p:spPr>
        <p:txBody>
          <a:bodyPr>
            <a:spAutoFit/>
          </a:bodyPr>
          <a:lstStyle/>
          <a:p>
            <a:pP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Logo – Grand Orient Lodge - 1776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7202"/>
                                        </p:tgtEl>
                                        <p:attrNameLst>
                                          <p:attrName>style.visibility</p:attrName>
                                        </p:attrNameLst>
                                      </p:cBhvr>
                                      <p:to>
                                        <p:strVal val="visible"/>
                                      </p:to>
                                    </p:set>
                                    <p:animEffect transition="in" filter="circle(in)">
                                      <p:cBhvr>
                                        <p:cTn id="7" dur="2000"/>
                                        <p:tgtEl>
                                          <p:spTgt spid="3072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68FC08C-1537-4CBA-84B2-136E3491DDF5}"/>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3ECDD0F-6B32-4465-891C-44C4C9EC8026}" type="slidenum">
              <a:rPr lang="en-GB" altLang="en-US" b="0"/>
              <a:pPr eaLnBrk="1" hangingPunct="1"/>
              <a:t>123</a:t>
            </a:fld>
            <a:endParaRPr lang="en-GB" altLang="en-US" b="0"/>
          </a:p>
        </p:txBody>
      </p:sp>
      <p:sp>
        <p:nvSpPr>
          <p:cNvPr id="44034" name="Rectangle 2">
            <a:extLst>
              <a:ext uri="{FF2B5EF4-FFF2-40B4-BE49-F238E27FC236}">
                <a16:creationId xmlns:a16="http://schemas.microsoft.com/office/drawing/2014/main" id="{BDEBC065-A47D-4A1C-A084-A399477ABC23}"/>
              </a:ext>
            </a:extLst>
          </p:cNvPr>
          <p:cNvSpPr>
            <a:spLocks noGrp="1" noChangeArrowheads="1"/>
          </p:cNvSpPr>
          <p:nvPr>
            <p:ph type="title"/>
          </p:nvPr>
        </p:nvSpPr>
        <p:spPr/>
        <p:txBody>
          <a:bodyPr/>
          <a:lstStyle/>
          <a:p>
            <a:pPr eaLnBrk="1" hangingPunct="1">
              <a:defRPr/>
            </a:pPr>
            <a:r>
              <a:rPr lang="en-GB" sz="4000" b="1">
                <a:solidFill>
                  <a:srgbClr val="FFFF00"/>
                </a:solidFill>
              </a:rPr>
              <a:t>First</a:t>
            </a:r>
            <a:r>
              <a:rPr lang="en-GB" sz="4000" b="1">
                <a:solidFill>
                  <a:srgbClr val="FF0000"/>
                </a:solidFill>
              </a:rPr>
              <a:t> Communist (Jewish) </a:t>
            </a:r>
            <a:r>
              <a:rPr lang="en-GB" sz="4000" b="1">
                <a:solidFill>
                  <a:srgbClr val="FFFF00"/>
                </a:solidFill>
              </a:rPr>
              <a:t>Revolution -</a:t>
            </a:r>
            <a:r>
              <a:rPr lang="en-GB" sz="4000" b="1">
                <a:solidFill>
                  <a:srgbClr val="FF0000"/>
                </a:solidFill>
              </a:rPr>
              <a:t> Paris Burns</a:t>
            </a:r>
          </a:p>
        </p:txBody>
      </p:sp>
      <p:sp>
        <p:nvSpPr>
          <p:cNvPr id="44035" name="Text Box 3">
            <a:extLst>
              <a:ext uri="{FF2B5EF4-FFF2-40B4-BE49-F238E27FC236}">
                <a16:creationId xmlns:a16="http://schemas.microsoft.com/office/drawing/2014/main" id="{5F2C7A35-8898-429A-BD43-ACFC93474A76}"/>
              </a:ext>
            </a:extLst>
          </p:cNvPr>
          <p:cNvSpPr txBox="1">
            <a:spLocks noChangeArrowheads="1"/>
          </p:cNvSpPr>
          <p:nvPr/>
        </p:nvSpPr>
        <p:spPr bwMode="auto">
          <a:xfrm>
            <a:off x="3571875" y="1643063"/>
            <a:ext cx="5572125" cy="4832350"/>
          </a:xfrm>
          <a:prstGeom prst="rect">
            <a:avLst/>
          </a:prstGeom>
          <a:noFill/>
          <a:ln w="9525">
            <a:noFill/>
            <a:miter lim="800000"/>
            <a:headEnd/>
            <a:tailEnd/>
          </a:ln>
          <a:effectLst/>
        </p:spPr>
        <p:txBody>
          <a:bodyPr>
            <a:spAutoFit/>
          </a:bodyPr>
          <a:lstStyle/>
          <a:p>
            <a:pPr eaLnBrk="0" hangingPunct="0">
              <a:spcBef>
                <a:spcPct val="50000"/>
              </a:spcBef>
              <a:defRPr/>
            </a:pPr>
            <a:r>
              <a:rPr lang="en-GB" sz="2800" dirty="0">
                <a:solidFill>
                  <a:srgbClr val="FFFF00"/>
                </a:solidFill>
                <a:effectLst>
                  <a:outerShdw blurRad="38100" dist="38100" dir="2700000" algn="tl">
                    <a:srgbClr val="000000"/>
                  </a:outerShdw>
                </a:effectLst>
                <a:latin typeface="Arial" charset="0"/>
                <a:cs typeface="Arial" charset="0"/>
              </a:rPr>
              <a:t>The Marquis de Lafayette, the man who had been initiated into</a:t>
            </a:r>
            <a:r>
              <a:rPr lang="en-GB" sz="2800" dirty="0">
                <a:solidFill>
                  <a:srgbClr val="FD1301"/>
                </a:solidFill>
                <a:effectLst>
                  <a:outerShdw blurRad="38100" dist="38100" dir="2700000" algn="tl">
                    <a:srgbClr val="000000"/>
                  </a:outerShdw>
                </a:effectLst>
                <a:latin typeface="Arial" charset="0"/>
                <a:cs typeface="Arial" charset="0"/>
              </a:rPr>
              <a:t> the Masonic fraternity by George Washington,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also played an important role in the </a:t>
            </a:r>
            <a:r>
              <a:rPr lang="en-GB" sz="2800" dirty="0">
                <a:solidFill>
                  <a:srgbClr val="FD1301"/>
                </a:solidFill>
                <a:effectLst>
                  <a:outerShdw blurRad="38100" dist="38100" dir="2700000" algn="tl">
                    <a:srgbClr val="000000"/>
                  </a:outerShdw>
                </a:effectLst>
                <a:latin typeface="Arial" charset="0"/>
                <a:cs typeface="Arial" charset="0"/>
              </a:rPr>
              <a:t>French revolutionary cause.</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The Jacobin Club, which was the radical nucleus of the French revolutionary movement,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was founded by prominent Freemasons</a:t>
            </a:r>
            <a:r>
              <a:rPr lang="en-GB" sz="2800" b="0" dirty="0">
                <a:solidFill>
                  <a:srgbClr val="00FF00"/>
                </a:solidFill>
                <a:latin typeface="Arial" charset="0"/>
                <a:cs typeface="Arial" charset="0"/>
              </a:rPr>
              <a:t>.</a:t>
            </a:r>
          </a:p>
        </p:txBody>
      </p:sp>
      <p:sp>
        <p:nvSpPr>
          <p:cNvPr id="44036" name="Text Box 4">
            <a:extLst>
              <a:ext uri="{FF2B5EF4-FFF2-40B4-BE49-F238E27FC236}">
                <a16:creationId xmlns:a16="http://schemas.microsoft.com/office/drawing/2014/main" id="{DD119F0C-96BF-4A36-B948-BF0FB8A99033}"/>
              </a:ext>
            </a:extLst>
          </p:cNvPr>
          <p:cNvSpPr txBox="1">
            <a:spLocks noChangeArrowheads="1"/>
          </p:cNvSpPr>
          <p:nvPr/>
        </p:nvSpPr>
        <p:spPr bwMode="auto">
          <a:xfrm>
            <a:off x="323850" y="5734050"/>
            <a:ext cx="3024188" cy="1066800"/>
          </a:xfrm>
          <a:prstGeom prst="rect">
            <a:avLst/>
          </a:prstGeom>
          <a:noFill/>
          <a:ln w="9525">
            <a:noFill/>
            <a:miter lim="800000"/>
            <a:headEnd/>
            <a:tailEnd/>
          </a:ln>
          <a:effectLst/>
        </p:spPr>
        <p:txBody>
          <a:bodyPr>
            <a:spAutoFit/>
          </a:bodyPr>
          <a:lstStyle/>
          <a:p>
            <a:pPr algn="ctr" eaLnBrk="0" hangingPunct="0">
              <a:spcBef>
                <a:spcPct val="50000"/>
              </a:spcBef>
              <a:defRPr/>
            </a:pPr>
            <a:r>
              <a:rPr lang="en-GB" sz="3200">
                <a:solidFill>
                  <a:srgbClr val="FFFF00"/>
                </a:solidFill>
                <a:effectLst>
                  <a:outerShdw blurRad="38100" dist="38100" dir="2700000" algn="tl">
                    <a:srgbClr val="000000"/>
                  </a:outerShdw>
                </a:effectLst>
                <a:latin typeface="Arial" charset="0"/>
                <a:cs typeface="Arial" charset="0"/>
              </a:rPr>
              <a:t>The Marquis de Lafayette</a:t>
            </a:r>
            <a:r>
              <a:rPr lang="en-GB" sz="2800">
                <a:solidFill>
                  <a:srgbClr val="00FF00"/>
                </a:solidFill>
                <a:effectLst>
                  <a:outerShdw blurRad="38100" dist="38100" dir="2700000" algn="tl">
                    <a:srgbClr val="000000"/>
                  </a:outerShdw>
                </a:effectLst>
                <a:latin typeface="Arial" charset="0"/>
                <a:cs typeface="Arial" charset="0"/>
              </a:rPr>
              <a:t> </a:t>
            </a:r>
          </a:p>
        </p:txBody>
      </p:sp>
      <p:pic>
        <p:nvPicPr>
          <p:cNvPr id="44037" name="Picture 5" descr="Marquis de Lafayette">
            <a:extLst>
              <a:ext uri="{FF2B5EF4-FFF2-40B4-BE49-F238E27FC236}">
                <a16:creationId xmlns:a16="http://schemas.microsoft.com/office/drawing/2014/main" id="{D2748B34-A8CA-4764-885A-7E149C4AA9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916113"/>
            <a:ext cx="2830512" cy="367188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circle(in)">
                                      <p:cBhvr>
                                        <p:cTn id="7" dur="20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4036"/>
                                        </p:tgtEl>
                                        <p:attrNameLst>
                                          <p:attrName>style.visibility</p:attrName>
                                        </p:attrNameLst>
                                      </p:cBhvr>
                                      <p:to>
                                        <p:strVal val="visible"/>
                                      </p:to>
                                    </p:set>
                                    <p:anim calcmode="lin" valueType="num">
                                      <p:cBhvr additive="base">
                                        <p:cTn id="12" dur="500" fill="hold"/>
                                        <p:tgtEl>
                                          <p:spTgt spid="44036"/>
                                        </p:tgtEl>
                                        <p:attrNameLst>
                                          <p:attrName>ppt_x</p:attrName>
                                        </p:attrNameLst>
                                      </p:cBhvr>
                                      <p:tavLst>
                                        <p:tav tm="0">
                                          <p:val>
                                            <p:strVal val="#ppt_x"/>
                                          </p:val>
                                        </p:tav>
                                        <p:tav tm="100000">
                                          <p:val>
                                            <p:strVal val="#ppt_x"/>
                                          </p:val>
                                        </p:tav>
                                      </p:tavLst>
                                    </p:anim>
                                    <p:anim calcmode="lin" valueType="num">
                                      <p:cBhvr additive="base">
                                        <p:cTn id="13" dur="500" fill="hold"/>
                                        <p:tgtEl>
                                          <p:spTgt spid="4403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44035">
                                            <p:txEl>
                                              <p:pRg st="0" end="0"/>
                                            </p:txEl>
                                          </p:spTgt>
                                        </p:tgtEl>
                                        <p:attrNameLst>
                                          <p:attrName>style.visibility</p:attrName>
                                        </p:attrNameLst>
                                      </p:cBhvr>
                                      <p:to>
                                        <p:strVal val="visible"/>
                                      </p:to>
                                    </p:set>
                                    <p:anim calcmode="discrete" valueType="clr">
                                      <p:cBhvr override="childStyle">
                                        <p:cTn id="18" dur="80"/>
                                        <p:tgtEl>
                                          <p:spTgt spid="4403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4035">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403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28301E6-7554-45AB-B3AD-F7858213FA10}"/>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45839D5-F709-4E52-AA43-6FDAD9C50037}" type="slidenum">
              <a:rPr lang="en-GB" altLang="en-US" b="0"/>
              <a:pPr eaLnBrk="1" hangingPunct="1"/>
              <a:t>124</a:t>
            </a:fld>
            <a:endParaRPr lang="en-GB" altLang="en-US" b="0"/>
          </a:p>
        </p:txBody>
      </p:sp>
      <p:sp>
        <p:nvSpPr>
          <p:cNvPr id="46082" name="Rectangle 2">
            <a:extLst>
              <a:ext uri="{FF2B5EF4-FFF2-40B4-BE49-F238E27FC236}">
                <a16:creationId xmlns:a16="http://schemas.microsoft.com/office/drawing/2014/main" id="{4998BD2E-61A0-4948-A41E-6A5899EFB247}"/>
              </a:ext>
            </a:extLst>
          </p:cNvPr>
          <p:cNvSpPr>
            <a:spLocks noGrp="1" noChangeArrowheads="1"/>
          </p:cNvSpPr>
          <p:nvPr>
            <p:ph type="title"/>
          </p:nvPr>
        </p:nvSpPr>
        <p:spPr/>
        <p:txBody>
          <a:bodyPr/>
          <a:lstStyle/>
          <a:p>
            <a:pPr eaLnBrk="1" hangingPunct="1">
              <a:defRPr/>
            </a:pPr>
            <a:r>
              <a:rPr lang="en-GB" sz="4000" b="1" dirty="0">
                <a:solidFill>
                  <a:srgbClr val="FFFF00"/>
                </a:solidFill>
              </a:rPr>
              <a:t>First</a:t>
            </a:r>
            <a:r>
              <a:rPr lang="en-GB" sz="4000" b="1" dirty="0">
                <a:solidFill>
                  <a:srgbClr val="FF0000"/>
                </a:solidFill>
              </a:rPr>
              <a:t> Communist (Jewish) </a:t>
            </a:r>
            <a:r>
              <a:rPr lang="en-GB" sz="4000" b="1" dirty="0">
                <a:solidFill>
                  <a:srgbClr val="FFFF00"/>
                </a:solidFill>
              </a:rPr>
              <a:t>Revolution -</a:t>
            </a:r>
            <a:r>
              <a:rPr lang="en-GB" sz="4000" b="1" dirty="0">
                <a:solidFill>
                  <a:srgbClr val="FF0000"/>
                </a:solidFill>
              </a:rPr>
              <a:t> Paris Burns</a:t>
            </a:r>
          </a:p>
        </p:txBody>
      </p:sp>
      <p:sp>
        <p:nvSpPr>
          <p:cNvPr id="46083" name="Text Box 3">
            <a:extLst>
              <a:ext uri="{FF2B5EF4-FFF2-40B4-BE49-F238E27FC236}">
                <a16:creationId xmlns:a16="http://schemas.microsoft.com/office/drawing/2014/main" id="{EFDD942A-31EA-4888-9F8F-9FBD29DC8A4D}"/>
              </a:ext>
            </a:extLst>
          </p:cNvPr>
          <p:cNvSpPr txBox="1">
            <a:spLocks noChangeArrowheads="1"/>
          </p:cNvSpPr>
          <p:nvPr/>
        </p:nvSpPr>
        <p:spPr bwMode="auto">
          <a:xfrm>
            <a:off x="3500438" y="2143125"/>
            <a:ext cx="5429250" cy="3108325"/>
          </a:xfrm>
          <a:prstGeom prst="rect">
            <a:avLst/>
          </a:prstGeom>
          <a:noFill/>
          <a:ln w="9525">
            <a:noFill/>
            <a:miter lim="800000"/>
            <a:headEnd/>
            <a:tailEnd/>
          </a:ln>
          <a:effectLst/>
        </p:spPr>
        <p:txBody>
          <a:bodyPr>
            <a:spAutoFit/>
          </a:bodyPr>
          <a:lstStyle/>
          <a:p>
            <a:pPr eaLnBrk="0" hangingPunct="0">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After a series of failed rebellions, </a:t>
            </a:r>
            <a:r>
              <a:rPr lang="en-GB" sz="2800" dirty="0">
                <a:solidFill>
                  <a:srgbClr val="FFC000"/>
                </a:solidFill>
                <a:effectLst>
                  <a:outerShdw blurRad="38100" dist="38100" dir="2700000" algn="tl">
                    <a:srgbClr val="000000"/>
                  </a:outerShdw>
                </a:effectLst>
                <a:latin typeface="Arial" charset="0"/>
                <a:cs typeface="Arial" charset="0"/>
              </a:rPr>
              <a:t>the </a:t>
            </a:r>
            <a:r>
              <a:rPr lang="en-GB" sz="2800" dirty="0" err="1">
                <a:solidFill>
                  <a:srgbClr val="FFC000"/>
                </a:solidFill>
                <a:effectLst>
                  <a:outerShdw blurRad="38100" dist="38100" dir="2700000" algn="tl">
                    <a:srgbClr val="000000"/>
                  </a:outerShdw>
                </a:effectLst>
                <a:latin typeface="Arial" charset="0"/>
                <a:cs typeface="Arial" charset="0"/>
              </a:rPr>
              <a:t>Jacobites</a:t>
            </a:r>
            <a:r>
              <a:rPr lang="en-GB" sz="2800" dirty="0">
                <a:solidFill>
                  <a:srgbClr val="FFC000"/>
                </a:solidFill>
                <a:effectLst>
                  <a:outerShdw blurRad="38100" dist="38100" dir="2700000" algn="tl">
                    <a:srgbClr val="000000"/>
                  </a:outerShdw>
                </a:effectLst>
                <a:latin typeface="Arial" charset="0"/>
                <a:cs typeface="Arial" charset="0"/>
              </a:rPr>
              <a:t> in Scotland were finally crushed at the battle of Culloden Moor near Inverness in 1746.</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Their leader, Charles Edward Stuart, "Bonnie Prince Charlie,</a:t>
            </a:r>
            <a:r>
              <a:rPr lang="en-GB" sz="2800" dirty="0">
                <a:solidFill>
                  <a:srgbClr val="FFFF00"/>
                </a:solidFill>
                <a:effectLst>
                  <a:outerShdw blurRad="38100" dist="38100" dir="2700000" algn="tl">
                    <a:srgbClr val="000000"/>
                  </a:outerShdw>
                </a:effectLst>
                <a:latin typeface="Arial" charset="0"/>
                <a:cs typeface="Arial" charset="0"/>
              </a:rPr>
              <a:t> </a:t>
            </a:r>
          </a:p>
        </p:txBody>
      </p:sp>
      <p:pic>
        <p:nvPicPr>
          <p:cNvPr id="46084" name="Picture 4" descr="Bonie Prince C">
            <a:extLst>
              <a:ext uri="{FF2B5EF4-FFF2-40B4-BE49-F238E27FC236}">
                <a16:creationId xmlns:a16="http://schemas.microsoft.com/office/drawing/2014/main" id="{6FE0A103-1783-4F3C-9964-D1EC46B3E30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643063"/>
            <a:ext cx="2817812" cy="3816350"/>
          </a:xfrm>
        </p:spPr>
      </p:pic>
      <p:sp>
        <p:nvSpPr>
          <p:cNvPr id="46085" name="Text Box 5">
            <a:extLst>
              <a:ext uri="{FF2B5EF4-FFF2-40B4-BE49-F238E27FC236}">
                <a16:creationId xmlns:a16="http://schemas.microsoft.com/office/drawing/2014/main" id="{00D65789-E2EF-4F18-B9A3-A53156E806BA}"/>
              </a:ext>
            </a:extLst>
          </p:cNvPr>
          <p:cNvSpPr txBox="1">
            <a:spLocks noChangeArrowheads="1"/>
          </p:cNvSpPr>
          <p:nvPr/>
        </p:nvSpPr>
        <p:spPr bwMode="auto">
          <a:xfrm>
            <a:off x="0" y="5500688"/>
            <a:ext cx="3857625" cy="1200150"/>
          </a:xfrm>
          <a:prstGeom prst="rect">
            <a:avLst/>
          </a:prstGeom>
          <a:noFill/>
          <a:ln w="9525">
            <a:noFill/>
            <a:miter lim="800000"/>
            <a:headEnd/>
            <a:tailEnd/>
          </a:ln>
          <a:effectLst/>
        </p:spPr>
        <p:txBody>
          <a:bodyPr>
            <a:spAutoFit/>
          </a:bodyPr>
          <a:lstStyle/>
          <a:p>
            <a:pPr algn="ctr" eaLnBrk="0" hangingPunct="0">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Bonnie Prince Charlie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circle(in)">
                                      <p:cBhvr>
                                        <p:cTn id="7" dur="2000"/>
                                        <p:tgtEl>
                                          <p:spTgt spid="460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 calcmode="lin" valueType="num">
                                      <p:cBhvr additive="base">
                                        <p:cTn id="12" dur="500" fill="hold"/>
                                        <p:tgtEl>
                                          <p:spTgt spid="46085"/>
                                        </p:tgtEl>
                                        <p:attrNameLst>
                                          <p:attrName>ppt_x</p:attrName>
                                        </p:attrNameLst>
                                      </p:cBhvr>
                                      <p:tavLst>
                                        <p:tav tm="0">
                                          <p:val>
                                            <p:strVal val="#ppt_x"/>
                                          </p:val>
                                        </p:tav>
                                        <p:tav tm="100000">
                                          <p:val>
                                            <p:strVal val="#ppt_x"/>
                                          </p:val>
                                        </p:tav>
                                      </p:tavLst>
                                    </p:anim>
                                    <p:anim calcmode="lin" valueType="num">
                                      <p:cBhvr additive="base">
                                        <p:cTn id="13" dur="500" fill="hold"/>
                                        <p:tgtEl>
                                          <p:spTgt spid="4608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6083"/>
                                        </p:tgtEl>
                                        <p:attrNameLst>
                                          <p:attrName>style.visibility</p:attrName>
                                        </p:attrNameLst>
                                      </p:cBhvr>
                                      <p:to>
                                        <p:strVal val="visible"/>
                                      </p:to>
                                    </p:set>
                                    <p:anim calcmode="discrete" valueType="clr">
                                      <p:cBhvr override="childStyle">
                                        <p:cTn id="18" dur="80"/>
                                        <p:tgtEl>
                                          <p:spTgt spid="4608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6083"/>
                                        </p:tgtEl>
                                        <p:attrNameLst>
                                          <p:attrName>fillcolor</p:attrName>
                                        </p:attrNameLst>
                                      </p:cBhvr>
                                      <p:tavLst>
                                        <p:tav tm="0">
                                          <p:val>
                                            <p:clrVal>
                                              <a:schemeClr val="accent2"/>
                                            </p:clrVal>
                                          </p:val>
                                        </p:tav>
                                        <p:tav tm="50000">
                                          <p:val>
                                            <p:clrVal>
                                              <a:schemeClr val="hlink"/>
                                            </p:clrVal>
                                          </p:val>
                                        </p:tav>
                                      </p:tavLst>
                                    </p:anim>
                                    <p:set>
                                      <p:cBhvr>
                                        <p:cTn id="20" dur="80"/>
                                        <p:tgtEl>
                                          <p:spTgt spid="460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882F5E-3D32-4279-84BA-11255E8C7612}"/>
              </a:ext>
            </a:extLst>
          </p:cNvPr>
          <p:cNvSpPr>
            <a:spLocks noGrp="1"/>
          </p:cNvSpPr>
          <p:nvPr>
            <p:ph type="title"/>
          </p:nvPr>
        </p:nvSpPr>
        <p:spPr/>
        <p:txBody>
          <a:bodyPr/>
          <a:lstStyle/>
          <a:p>
            <a:pPr>
              <a:defRPr/>
            </a:pPr>
            <a:r>
              <a:rPr lang="en-GB" b="1" dirty="0">
                <a:solidFill>
                  <a:srgbClr val="FFFF00"/>
                </a:solidFill>
              </a:rPr>
              <a:t>First</a:t>
            </a:r>
            <a:r>
              <a:rPr lang="en-GB" b="1" dirty="0">
                <a:solidFill>
                  <a:srgbClr val="FF0000"/>
                </a:solidFill>
              </a:rPr>
              <a:t> Communist (Jewish) </a:t>
            </a:r>
            <a:r>
              <a:rPr lang="en-GB" b="1" dirty="0">
                <a:solidFill>
                  <a:srgbClr val="FFFF00"/>
                </a:solidFill>
              </a:rPr>
              <a:t>Revolution -</a:t>
            </a:r>
            <a:r>
              <a:rPr lang="en-GB" b="1" dirty="0">
                <a:solidFill>
                  <a:srgbClr val="FF0000"/>
                </a:solidFill>
              </a:rPr>
              <a:t> Paris Burns</a:t>
            </a:r>
            <a:endParaRPr lang="en-GB" dirty="0"/>
          </a:p>
        </p:txBody>
      </p:sp>
      <p:sp>
        <p:nvSpPr>
          <p:cNvPr id="4" name="Slide Number Placeholder 3">
            <a:extLst>
              <a:ext uri="{FF2B5EF4-FFF2-40B4-BE49-F238E27FC236}">
                <a16:creationId xmlns:a16="http://schemas.microsoft.com/office/drawing/2014/main" id="{59A5CC18-98EA-4F48-B2E4-AB84D43BE55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3F1971B-05C3-401D-A452-7B4A0C884692}" type="slidenum">
              <a:rPr lang="en-GB" altLang="en-US" b="0"/>
              <a:pPr eaLnBrk="1" hangingPunct="1"/>
              <a:t>125</a:t>
            </a:fld>
            <a:endParaRPr lang="en-GB" altLang="en-US" b="0"/>
          </a:p>
        </p:txBody>
      </p:sp>
      <p:pic>
        <p:nvPicPr>
          <p:cNvPr id="308226" name="Picture 2" descr="http://www.phoenixmasonry.org/clausens_commentaries/images/18th_degree_knight_rose_croix_1.jpg">
            <a:extLst>
              <a:ext uri="{FF2B5EF4-FFF2-40B4-BE49-F238E27FC236}">
                <a16:creationId xmlns:a16="http://schemas.microsoft.com/office/drawing/2014/main" id="{8A58BEA1-9E0E-4210-9DA6-DF2F953DE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785938"/>
            <a:ext cx="33623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46E213B-C86E-45AA-AB9E-461DBBF7A358}"/>
              </a:ext>
            </a:extLst>
          </p:cNvPr>
          <p:cNvSpPr txBox="1"/>
          <p:nvPr/>
        </p:nvSpPr>
        <p:spPr>
          <a:xfrm>
            <a:off x="4286250" y="1714500"/>
            <a:ext cx="4857750" cy="4400550"/>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 the young pretender," escaped to France, taking with him </a:t>
            </a:r>
            <a:r>
              <a:rPr lang="en-GB" sz="2800" dirty="0" err="1">
                <a:solidFill>
                  <a:srgbClr val="00FFCC"/>
                </a:solidFill>
                <a:effectLst>
                  <a:outerShdw blurRad="38100" dist="38100" dir="2700000" algn="tl">
                    <a:srgbClr val="000000"/>
                  </a:outerShdw>
                </a:effectLst>
                <a:latin typeface="Arial" charset="0"/>
                <a:cs typeface="Arial" charset="0"/>
              </a:rPr>
              <a:t>Jacobites</a:t>
            </a:r>
            <a:r>
              <a:rPr lang="en-GB" sz="2800" dirty="0">
                <a:solidFill>
                  <a:srgbClr val="00FFCC"/>
                </a:solidFill>
                <a:effectLst>
                  <a:outerShdw blurRad="38100" dist="38100" dir="2700000" algn="tl">
                    <a:srgbClr val="000000"/>
                  </a:outerShdw>
                </a:effectLst>
                <a:latin typeface="Arial" charset="0"/>
                <a:cs typeface="Arial" charset="0"/>
              </a:rPr>
              <a:t> imbued with</a:t>
            </a:r>
            <a:r>
              <a:rPr lang="en-GB" sz="2800" dirty="0">
                <a:solidFill>
                  <a:srgbClr val="FD1301"/>
                </a:solidFill>
                <a:effectLst>
                  <a:outerShdw blurRad="38100" dist="38100" dir="2700000" algn="tl">
                    <a:srgbClr val="000000"/>
                  </a:outerShdw>
                </a:effectLst>
                <a:latin typeface="Arial" charset="0"/>
                <a:cs typeface="Arial" charset="0"/>
              </a:rPr>
              <a:t> "Freemasonic ideals".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 year later in Arras, France, </a:t>
            </a:r>
            <a:r>
              <a:rPr lang="en-GB" sz="2800" dirty="0">
                <a:solidFill>
                  <a:srgbClr val="00FF00"/>
                </a:solidFill>
                <a:effectLst>
                  <a:outerShdw blurRad="38100" dist="38100" dir="2700000" algn="tl">
                    <a:srgbClr val="000000"/>
                  </a:outerShdw>
                </a:effectLst>
                <a:latin typeface="Arial" charset="0"/>
                <a:cs typeface="Arial" charset="0"/>
              </a:rPr>
              <a:t>Charles chartered a Masonic Sovereign Primordial Chapter of Rose Croix known as</a:t>
            </a:r>
            <a:r>
              <a:rPr lang="en-GB" sz="2800" dirty="0">
                <a:solidFill>
                  <a:srgbClr val="FFFF00"/>
                </a:solidFill>
                <a:effectLst>
                  <a:outerShdw blurRad="38100" dist="38100" dir="2700000" algn="tl">
                    <a:srgbClr val="000000"/>
                  </a:outerShdw>
                </a:effectLst>
                <a:latin typeface="Arial" charset="0"/>
                <a:cs typeface="Arial" charset="0"/>
              </a:rPr>
              <a:t> "Scottish </a:t>
            </a:r>
            <a:r>
              <a:rPr lang="en-GB" sz="2800" dirty="0" err="1">
                <a:solidFill>
                  <a:srgbClr val="FFFF00"/>
                </a:solidFill>
                <a:effectLst>
                  <a:outerShdw blurRad="38100" dist="38100" dir="2700000" algn="tl">
                    <a:srgbClr val="000000"/>
                  </a:outerShdw>
                </a:effectLst>
                <a:latin typeface="Arial" charset="0"/>
                <a:cs typeface="Arial" charset="0"/>
              </a:rPr>
              <a:t>Jacobite</a:t>
            </a:r>
            <a:r>
              <a:rPr lang="en-GB" sz="2800" dirty="0">
                <a:solidFill>
                  <a:srgbClr val="FFFF00"/>
                </a:solidFill>
                <a:effectLst>
                  <a:outerShdw blurRad="38100" dist="38100" dir="2700000" algn="tl">
                    <a:srgbClr val="000000"/>
                  </a:outerShdw>
                </a:effectLst>
                <a:latin typeface="Arial" charset="0"/>
                <a:cs typeface="Arial" charset="0"/>
              </a:rPr>
              <a:t>"... </a:t>
            </a: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8226"/>
                                        </p:tgtEl>
                                        <p:attrNameLst>
                                          <p:attrName>style.visibility</p:attrName>
                                        </p:attrNameLst>
                                      </p:cBhvr>
                                      <p:to>
                                        <p:strVal val="visible"/>
                                      </p:to>
                                    </p:set>
                                    <p:animEffect transition="in" filter="circle(in)">
                                      <p:cBhvr>
                                        <p:cTn id="7" dur="2000"/>
                                        <p:tgtEl>
                                          <p:spTgt spid="308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F4C4-D499-4738-B9F4-B2BF610D19D8}"/>
              </a:ext>
            </a:extLst>
          </p:cNvPr>
          <p:cNvSpPr>
            <a:spLocks noGrp="1"/>
          </p:cNvSpPr>
          <p:nvPr>
            <p:ph type="title"/>
          </p:nvPr>
        </p:nvSpPr>
        <p:spPr/>
        <p:txBody>
          <a:bodyPr/>
          <a:lstStyle/>
          <a:p>
            <a:pPr>
              <a:defRPr/>
            </a:pPr>
            <a:r>
              <a:rPr lang="en-GB" b="1" dirty="0">
                <a:solidFill>
                  <a:srgbClr val="FFFF00"/>
                </a:solidFill>
              </a:rPr>
              <a:t>First</a:t>
            </a:r>
            <a:r>
              <a:rPr lang="en-GB" b="1" dirty="0">
                <a:solidFill>
                  <a:srgbClr val="FF0000"/>
                </a:solidFill>
              </a:rPr>
              <a:t> Communist (Jewish) </a:t>
            </a:r>
            <a:r>
              <a:rPr lang="en-GB" b="1" dirty="0">
                <a:solidFill>
                  <a:srgbClr val="FFFF00"/>
                </a:solidFill>
              </a:rPr>
              <a:t>Revolution -</a:t>
            </a:r>
            <a:r>
              <a:rPr lang="en-GB" b="1" dirty="0">
                <a:solidFill>
                  <a:srgbClr val="FF0000"/>
                </a:solidFill>
              </a:rPr>
              <a:t> Paris Burns</a:t>
            </a:r>
            <a:endParaRPr lang="en-GB" dirty="0"/>
          </a:p>
        </p:txBody>
      </p:sp>
      <p:sp>
        <p:nvSpPr>
          <p:cNvPr id="3" name="Slide Number Placeholder 2">
            <a:extLst>
              <a:ext uri="{FF2B5EF4-FFF2-40B4-BE49-F238E27FC236}">
                <a16:creationId xmlns:a16="http://schemas.microsoft.com/office/drawing/2014/main" id="{7D36013E-F5BF-4B4F-9D15-1DB9DFC1F2F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614B825-1038-4E89-AA4B-0703CFA24604}" type="slidenum">
              <a:rPr lang="en-GB" altLang="en-US" b="0"/>
              <a:pPr eaLnBrk="1" hangingPunct="1"/>
              <a:t>126</a:t>
            </a:fld>
            <a:endParaRPr lang="en-GB" altLang="en-US" b="0"/>
          </a:p>
        </p:txBody>
      </p:sp>
      <p:pic>
        <p:nvPicPr>
          <p:cNvPr id="309250" name="Picture 2" descr="http://www.cometamagico.com.ar/0.jpg">
            <a:extLst>
              <a:ext uri="{FF2B5EF4-FFF2-40B4-BE49-F238E27FC236}">
                <a16:creationId xmlns:a16="http://schemas.microsoft.com/office/drawing/2014/main" id="{2E4018E3-3382-48E5-9BEF-502DC7D68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071688"/>
            <a:ext cx="257175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8045CF1-8674-4A6E-A570-AA18BE515EC1}"/>
              </a:ext>
            </a:extLst>
          </p:cNvPr>
          <p:cNvSpPr txBox="1"/>
          <p:nvPr/>
        </p:nvSpPr>
        <p:spPr>
          <a:xfrm>
            <a:off x="214313" y="6000750"/>
            <a:ext cx="6286500" cy="646113"/>
          </a:xfrm>
          <a:prstGeom prst="rect">
            <a:avLst/>
          </a:prstGeom>
          <a:noFill/>
        </p:spPr>
        <p:txBody>
          <a:bodyPr>
            <a:spAutoFit/>
          </a:bodyPr>
          <a:lstStyle/>
          <a:p>
            <a:pP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A French Masonic Symbol</a:t>
            </a:r>
          </a:p>
        </p:txBody>
      </p:sp>
      <p:sp>
        <p:nvSpPr>
          <p:cNvPr id="6" name="TextBox 5">
            <a:extLst>
              <a:ext uri="{FF2B5EF4-FFF2-40B4-BE49-F238E27FC236}">
                <a16:creationId xmlns:a16="http://schemas.microsoft.com/office/drawing/2014/main" id="{E384620D-65E2-4137-B61B-1BC597FE2312}"/>
              </a:ext>
            </a:extLst>
          </p:cNvPr>
          <p:cNvSpPr txBox="1"/>
          <p:nvPr/>
        </p:nvSpPr>
        <p:spPr>
          <a:xfrm>
            <a:off x="3786188" y="1714500"/>
            <a:ext cx="5214937" cy="3970338"/>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French Masons were heavily involved in the political events of that day. </a:t>
            </a:r>
            <a:r>
              <a:rPr lang="en-GB" sz="2800" dirty="0">
                <a:solidFill>
                  <a:srgbClr val="FF00FF"/>
                </a:solidFill>
                <a:effectLst>
                  <a:outerShdw blurRad="38100" dist="38100" dir="2700000" algn="tl">
                    <a:srgbClr val="000000"/>
                  </a:outerShdw>
                </a:effectLst>
                <a:latin typeface="Arial" charset="0"/>
                <a:cs typeface="Arial" charset="0"/>
              </a:rPr>
              <a:t>Webster noted,</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a:t>
            </a:r>
            <a:r>
              <a:rPr lang="en-GB" sz="2800" dirty="0">
                <a:solidFill>
                  <a:srgbClr val="FFC000"/>
                </a:solidFill>
                <a:effectLst>
                  <a:outerShdw blurRad="38100" dist="38100" dir="2700000" algn="tl">
                    <a:srgbClr val="000000"/>
                  </a:outerShdw>
                </a:effectLst>
                <a:latin typeface="Arial" charset="0"/>
                <a:cs typeface="Arial" charset="0"/>
              </a:rPr>
              <a:t>All the revolutionaries of the Constituent Assembly were initiated into the third degree" </a:t>
            </a:r>
            <a:r>
              <a:rPr lang="en-GB" sz="2800" dirty="0">
                <a:solidFill>
                  <a:srgbClr val="FF0000"/>
                </a:solidFill>
                <a:effectLst>
                  <a:outerShdw blurRad="38100" dist="38100" dir="2700000" algn="tl">
                    <a:srgbClr val="000000"/>
                  </a:outerShdw>
                </a:effectLst>
                <a:latin typeface="Arial" charset="0"/>
                <a:cs typeface="Arial" charset="0"/>
              </a:rPr>
              <a:t>of</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err="1">
                <a:solidFill>
                  <a:srgbClr val="FD1301"/>
                </a:solidFill>
                <a:effectLst>
                  <a:outerShdw blurRad="38100" dist="38100" dir="2700000" algn="tl">
                    <a:srgbClr val="000000"/>
                  </a:outerShdw>
                </a:effectLst>
                <a:latin typeface="Arial" charset="0"/>
                <a:cs typeface="Arial" charset="0"/>
              </a:rPr>
              <a:t>Illuminized</a:t>
            </a:r>
            <a:r>
              <a:rPr lang="en-GB" sz="2800" dirty="0">
                <a:solidFill>
                  <a:srgbClr val="FD1301"/>
                </a:solidFill>
                <a:effectLst>
                  <a:outerShdw blurRad="38100" dist="38100" dir="2700000" algn="tl">
                    <a:srgbClr val="000000"/>
                  </a:outerShdw>
                </a:effectLst>
                <a:latin typeface="Arial" charset="0"/>
                <a:cs typeface="Arial" charset="0"/>
              </a:rPr>
              <a:t> Masonry,</a:t>
            </a:r>
            <a:endParaRPr lang="en-GB" sz="28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9250"/>
                                        </p:tgtEl>
                                        <p:attrNameLst>
                                          <p:attrName>style.visibility</p:attrName>
                                        </p:attrNameLst>
                                      </p:cBhvr>
                                      <p:to>
                                        <p:strVal val="visible"/>
                                      </p:to>
                                    </p:set>
                                    <p:animEffect transition="in" filter="circle(in)">
                                      <p:cBhvr>
                                        <p:cTn id="7" dur="2000"/>
                                        <p:tgtEl>
                                          <p:spTgt spid="3092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AAEA551-C6E5-4645-96D7-4D93E400366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4A54B0F-685E-4F73-9934-B659E93408A2}" type="slidenum">
              <a:rPr lang="en-GB" altLang="en-US" b="0"/>
              <a:pPr eaLnBrk="1" hangingPunct="1"/>
              <a:t>127</a:t>
            </a:fld>
            <a:endParaRPr lang="en-GB" altLang="en-US" b="0"/>
          </a:p>
        </p:txBody>
      </p:sp>
      <p:sp>
        <p:nvSpPr>
          <p:cNvPr id="48130" name="Rectangle 2">
            <a:extLst>
              <a:ext uri="{FF2B5EF4-FFF2-40B4-BE49-F238E27FC236}">
                <a16:creationId xmlns:a16="http://schemas.microsoft.com/office/drawing/2014/main" id="{FF50C134-668E-4C1E-BECA-9D726920FDEF}"/>
              </a:ext>
            </a:extLst>
          </p:cNvPr>
          <p:cNvSpPr>
            <a:spLocks noGrp="1" noChangeArrowheads="1"/>
          </p:cNvSpPr>
          <p:nvPr>
            <p:ph type="title"/>
          </p:nvPr>
        </p:nvSpPr>
        <p:spPr/>
        <p:txBody>
          <a:bodyPr/>
          <a:lstStyle/>
          <a:p>
            <a:pPr eaLnBrk="1" hangingPunct="1">
              <a:defRPr/>
            </a:pPr>
            <a:r>
              <a:rPr lang="en-GB" sz="4000" b="1">
                <a:solidFill>
                  <a:srgbClr val="FFFF00"/>
                </a:solidFill>
              </a:rPr>
              <a:t>First</a:t>
            </a:r>
            <a:r>
              <a:rPr lang="en-GB" sz="4000" b="1">
                <a:solidFill>
                  <a:srgbClr val="FF0000"/>
                </a:solidFill>
              </a:rPr>
              <a:t> Communist (Jewish) </a:t>
            </a:r>
            <a:r>
              <a:rPr lang="en-GB" sz="4000" b="1">
                <a:solidFill>
                  <a:srgbClr val="FFFF00"/>
                </a:solidFill>
              </a:rPr>
              <a:t>Revolution -</a:t>
            </a:r>
            <a:r>
              <a:rPr lang="en-GB" sz="4000" b="1">
                <a:solidFill>
                  <a:srgbClr val="FF0000"/>
                </a:solidFill>
              </a:rPr>
              <a:t> Paris Burns</a:t>
            </a:r>
          </a:p>
        </p:txBody>
      </p:sp>
      <p:sp>
        <p:nvSpPr>
          <p:cNvPr id="48131" name="Text Box 3">
            <a:extLst>
              <a:ext uri="{FF2B5EF4-FFF2-40B4-BE49-F238E27FC236}">
                <a16:creationId xmlns:a16="http://schemas.microsoft.com/office/drawing/2014/main" id="{F8ECA120-EBBE-4CD8-969A-77CB3EAB12D4}"/>
              </a:ext>
            </a:extLst>
          </p:cNvPr>
          <p:cNvSpPr txBox="1">
            <a:spLocks noChangeArrowheads="1"/>
          </p:cNvSpPr>
          <p:nvPr/>
        </p:nvSpPr>
        <p:spPr bwMode="auto">
          <a:xfrm>
            <a:off x="3203575" y="1844675"/>
            <a:ext cx="5940425" cy="3046413"/>
          </a:xfrm>
          <a:prstGeom prst="rect">
            <a:avLst/>
          </a:prstGeom>
          <a:noFill/>
          <a:ln w="9525">
            <a:noFill/>
            <a:miter lim="800000"/>
            <a:headEnd/>
            <a:tailEnd/>
          </a:ln>
          <a:effectLst/>
        </p:spPr>
        <p:txBody>
          <a:bodyPr>
            <a:spAutoFit/>
          </a:bodyPr>
          <a:lstStyle/>
          <a:p>
            <a:pPr eaLnBrk="0" hangingPunct="0">
              <a:spcBef>
                <a:spcPct val="50000"/>
              </a:spcBef>
              <a:defRPr/>
            </a:pPr>
            <a:r>
              <a:rPr lang="en-GB" sz="3200" dirty="0">
                <a:solidFill>
                  <a:srgbClr val="00FFCC"/>
                </a:solidFill>
                <a:effectLst>
                  <a:outerShdw blurRad="38100" dist="38100" dir="2700000" algn="tl">
                    <a:srgbClr val="000000"/>
                  </a:outerShdw>
                </a:effectLst>
                <a:latin typeface="Arial" charset="0"/>
                <a:cs typeface="Arial" charset="0"/>
              </a:rPr>
              <a:t>including revolutionary leaders such as the </a:t>
            </a:r>
            <a:r>
              <a:rPr lang="en-GB" sz="3200" dirty="0">
                <a:solidFill>
                  <a:srgbClr val="FF00FF"/>
                </a:solidFill>
                <a:effectLst>
                  <a:outerShdw blurRad="38100" dist="38100" dir="2700000" algn="tl">
                    <a:srgbClr val="000000"/>
                  </a:outerShdw>
                </a:effectLst>
                <a:latin typeface="Arial" charset="0"/>
                <a:cs typeface="Arial" charset="0"/>
              </a:rPr>
              <a:t>Duke of Orleans, </a:t>
            </a:r>
            <a:r>
              <a:rPr lang="en-GB" sz="3200" dirty="0">
                <a:solidFill>
                  <a:srgbClr val="FFC000"/>
                </a:solidFill>
                <a:effectLst>
                  <a:outerShdw blurRad="38100" dist="38100" dir="2700000" algn="tl">
                    <a:srgbClr val="000000"/>
                  </a:outerShdw>
                </a:effectLst>
                <a:latin typeface="Arial" charset="0"/>
                <a:cs typeface="Arial" charset="0"/>
              </a:rPr>
              <a:t>Valance,</a:t>
            </a:r>
            <a:r>
              <a:rPr lang="en-GB" sz="3200" dirty="0">
                <a:solidFill>
                  <a:srgbClr val="FF00FF"/>
                </a:solidFill>
                <a:effectLst>
                  <a:outerShdw blurRad="38100" dist="38100" dir="2700000" algn="tl">
                    <a:srgbClr val="000000"/>
                  </a:outerShdw>
                </a:effectLst>
                <a:latin typeface="Arial" charset="0"/>
                <a:cs typeface="Arial" charset="0"/>
              </a:rPr>
              <a:t> </a:t>
            </a:r>
            <a:r>
              <a:rPr lang="en-GB" sz="3200" dirty="0">
                <a:solidFill>
                  <a:srgbClr val="FFFF00"/>
                </a:solidFill>
                <a:effectLst>
                  <a:outerShdw blurRad="38100" dist="38100" dir="2700000" algn="tl">
                    <a:srgbClr val="000000"/>
                  </a:outerShdw>
                </a:effectLst>
                <a:latin typeface="Arial" charset="0"/>
                <a:cs typeface="Arial" charset="0"/>
              </a:rPr>
              <a:t>Lafayette,</a:t>
            </a:r>
            <a:r>
              <a:rPr lang="en-GB" sz="3200" dirty="0">
                <a:solidFill>
                  <a:srgbClr val="FF00FF"/>
                </a:solidFill>
                <a:effectLst>
                  <a:outerShdw blurRad="38100" dist="38100" dir="2700000" algn="tl">
                    <a:srgbClr val="000000"/>
                  </a:outerShdw>
                </a:effectLst>
                <a:latin typeface="Arial" charset="0"/>
                <a:cs typeface="Arial" charset="0"/>
              </a:rPr>
              <a:t> </a:t>
            </a:r>
            <a:r>
              <a:rPr lang="en-GB" sz="3200" dirty="0" err="1">
                <a:solidFill>
                  <a:srgbClr val="CC9900"/>
                </a:solidFill>
                <a:effectLst>
                  <a:outerShdw blurRad="38100" dist="38100" dir="2700000" algn="tl">
                    <a:srgbClr val="000000"/>
                  </a:outerShdw>
                </a:effectLst>
                <a:latin typeface="Arial" charset="0"/>
                <a:cs typeface="Arial" charset="0"/>
              </a:rPr>
              <a:t>Mirabeau</a:t>
            </a:r>
            <a:r>
              <a:rPr lang="en-GB" sz="3200" dirty="0">
                <a:solidFill>
                  <a:srgbClr val="CC9900"/>
                </a:solidFill>
                <a:effectLst>
                  <a:outerShdw blurRad="38100" dist="38100" dir="2700000" algn="tl">
                    <a:srgbClr val="000000"/>
                  </a:outerShdw>
                </a:effectLst>
                <a:latin typeface="Arial" charset="0"/>
                <a:cs typeface="Arial" charset="0"/>
              </a:rPr>
              <a:t>, </a:t>
            </a:r>
            <a:r>
              <a:rPr lang="en-GB" sz="3200" dirty="0" err="1">
                <a:solidFill>
                  <a:srgbClr val="FF0000"/>
                </a:solidFill>
                <a:effectLst>
                  <a:outerShdw blurRad="38100" dist="38100" dir="2700000" algn="tl">
                    <a:srgbClr val="000000"/>
                  </a:outerShdw>
                </a:effectLst>
                <a:latin typeface="Arial" charset="0"/>
                <a:cs typeface="Arial" charset="0"/>
              </a:rPr>
              <a:t>Garat</a:t>
            </a:r>
            <a:r>
              <a:rPr lang="en-GB" sz="3200" dirty="0">
                <a:solidFill>
                  <a:srgbClr val="FF0000"/>
                </a:solidFill>
                <a:effectLst>
                  <a:outerShdw blurRad="38100" dist="38100" dir="2700000" algn="tl">
                    <a:srgbClr val="000000"/>
                  </a:outerShdw>
                </a:effectLst>
                <a:latin typeface="Arial" charset="0"/>
                <a:cs typeface="Arial" charset="0"/>
              </a:rPr>
              <a:t>, </a:t>
            </a:r>
            <a:r>
              <a:rPr lang="en-GB" sz="3200" dirty="0" err="1">
                <a:solidFill>
                  <a:srgbClr val="FF0000"/>
                </a:solidFill>
                <a:effectLst>
                  <a:outerShdw blurRad="38100" dist="38100" dir="2700000" algn="tl">
                    <a:srgbClr val="000000"/>
                  </a:outerShdw>
                </a:effectLst>
                <a:latin typeface="Arial" charset="0"/>
                <a:cs typeface="Arial" charset="0"/>
              </a:rPr>
              <a:t>Marat</a:t>
            </a:r>
            <a:r>
              <a:rPr lang="en-GB" sz="3200" dirty="0">
                <a:solidFill>
                  <a:srgbClr val="FF0000"/>
                </a:solidFill>
                <a:effectLst>
                  <a:outerShdw blurRad="38100" dist="38100" dir="2700000" algn="tl">
                    <a:srgbClr val="000000"/>
                  </a:outerShdw>
                </a:effectLst>
                <a:latin typeface="Arial" charset="0"/>
                <a:cs typeface="Arial" charset="0"/>
              </a:rPr>
              <a:t>, </a:t>
            </a:r>
            <a:r>
              <a:rPr lang="en-GB" sz="3200" dirty="0">
                <a:solidFill>
                  <a:srgbClr val="00FF00"/>
                </a:solidFill>
                <a:effectLst>
                  <a:outerShdw blurRad="38100" dist="38100" dir="2700000" algn="tl">
                    <a:srgbClr val="000000"/>
                  </a:outerShdw>
                </a:effectLst>
                <a:latin typeface="Arial" charset="0"/>
                <a:cs typeface="Arial" charset="0"/>
              </a:rPr>
              <a:t>Robespierre, </a:t>
            </a:r>
            <a:r>
              <a:rPr lang="en-GB" sz="3200" dirty="0" err="1">
                <a:solidFill>
                  <a:srgbClr val="00B0F0"/>
                </a:solidFill>
                <a:effectLst>
                  <a:outerShdw blurRad="38100" dist="38100" dir="2700000" algn="tl">
                    <a:srgbClr val="000000"/>
                  </a:outerShdw>
                </a:effectLst>
                <a:latin typeface="Arial" charset="0"/>
                <a:cs typeface="Arial" charset="0"/>
              </a:rPr>
              <a:t>Danton</a:t>
            </a:r>
            <a:r>
              <a:rPr lang="en-GB" sz="3200" dirty="0">
                <a:solidFill>
                  <a:srgbClr val="00B0F0"/>
                </a:solidFill>
                <a:effectLst>
                  <a:outerShdw blurRad="38100" dist="38100" dir="2700000" algn="tl">
                    <a:srgbClr val="000000"/>
                  </a:outerShdw>
                </a:effectLst>
                <a:latin typeface="Arial" charset="0"/>
                <a:cs typeface="Arial" charset="0"/>
              </a:rPr>
              <a:t>,</a:t>
            </a:r>
            <a:r>
              <a:rPr lang="en-GB" sz="3200" dirty="0">
                <a:solidFill>
                  <a:srgbClr val="FF00FF"/>
                </a:solidFill>
                <a:effectLst>
                  <a:outerShdw blurRad="38100" dist="38100" dir="2700000" algn="tl">
                    <a:srgbClr val="000000"/>
                  </a:outerShdw>
                </a:effectLst>
                <a:latin typeface="Arial" charset="0"/>
                <a:cs typeface="Arial" charset="0"/>
              </a:rPr>
              <a:t> </a:t>
            </a:r>
            <a:r>
              <a:rPr lang="en-GB" sz="3200" dirty="0">
                <a:solidFill>
                  <a:srgbClr val="FFFF00"/>
                </a:solidFill>
                <a:effectLst>
                  <a:outerShdw blurRad="38100" dist="38100" dir="2700000" algn="tl">
                    <a:srgbClr val="000000"/>
                  </a:outerShdw>
                </a:effectLst>
                <a:latin typeface="Arial" charset="0"/>
                <a:cs typeface="Arial" charset="0"/>
              </a:rPr>
              <a:t>and </a:t>
            </a:r>
            <a:r>
              <a:rPr lang="en-GB" sz="3200" dirty="0" err="1">
                <a:solidFill>
                  <a:srgbClr val="FFFF00"/>
                </a:solidFill>
                <a:effectLst>
                  <a:outerShdw blurRad="38100" dist="38100" dir="2700000" algn="tl">
                    <a:srgbClr val="000000"/>
                  </a:outerShdw>
                </a:effectLst>
                <a:latin typeface="Arial" charset="0"/>
                <a:cs typeface="Arial" charset="0"/>
              </a:rPr>
              <a:t>Desmoulins</a:t>
            </a:r>
            <a:r>
              <a:rPr lang="en-GB" sz="2400" dirty="0">
                <a:solidFill>
                  <a:srgbClr val="FFFF00"/>
                </a:solidFill>
                <a:effectLst>
                  <a:outerShdw blurRad="38100" dist="38100" dir="2700000" algn="tl">
                    <a:srgbClr val="000000"/>
                  </a:outerShdw>
                </a:effectLst>
                <a:latin typeface="Arial" charset="0"/>
                <a:cs typeface="Arial" charset="0"/>
              </a:rPr>
              <a:t>. </a:t>
            </a:r>
          </a:p>
        </p:txBody>
      </p:sp>
      <p:pic>
        <p:nvPicPr>
          <p:cNvPr id="48132" name="Picture 4" descr="Robespierre">
            <a:extLst>
              <a:ext uri="{FF2B5EF4-FFF2-40B4-BE49-F238E27FC236}">
                <a16:creationId xmlns:a16="http://schemas.microsoft.com/office/drawing/2014/main" id="{7EC44EBA-AEBD-4B5C-B1D6-6E09DB0ABA4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844675"/>
            <a:ext cx="2595563" cy="3457575"/>
          </a:xfrm>
        </p:spPr>
      </p:pic>
      <p:sp>
        <p:nvSpPr>
          <p:cNvPr id="48133" name="Text Box 5">
            <a:extLst>
              <a:ext uri="{FF2B5EF4-FFF2-40B4-BE49-F238E27FC236}">
                <a16:creationId xmlns:a16="http://schemas.microsoft.com/office/drawing/2014/main" id="{35D1131F-55BE-4B2B-AD92-AD4853B96B81}"/>
              </a:ext>
            </a:extLst>
          </p:cNvPr>
          <p:cNvSpPr txBox="1">
            <a:spLocks noChangeArrowheads="1"/>
          </p:cNvSpPr>
          <p:nvPr/>
        </p:nvSpPr>
        <p:spPr bwMode="auto">
          <a:xfrm>
            <a:off x="0" y="5445125"/>
            <a:ext cx="2952750" cy="641350"/>
          </a:xfrm>
          <a:prstGeom prst="rect">
            <a:avLst/>
          </a:prstGeom>
          <a:noFill/>
          <a:ln w="9525">
            <a:noFill/>
            <a:miter lim="800000"/>
            <a:headEnd/>
            <a:tailEnd/>
          </a:ln>
          <a:effectLst/>
        </p:spPr>
        <p:txBody>
          <a:bodyPr>
            <a:spAutoFit/>
          </a:bodyPr>
          <a:lstStyle/>
          <a:p>
            <a:pPr algn="ctr" eaLnBrk="0" hangingPunct="0">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Robespierre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circle(in)">
                                      <p:cBhvr>
                                        <p:cTn id="7" dur="2000"/>
                                        <p:tgtEl>
                                          <p:spTgt spid="48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133"/>
                                        </p:tgtEl>
                                        <p:attrNameLst>
                                          <p:attrName>style.visibility</p:attrName>
                                        </p:attrNameLst>
                                      </p:cBhvr>
                                      <p:to>
                                        <p:strVal val="visible"/>
                                      </p:to>
                                    </p:set>
                                    <p:anim calcmode="lin" valueType="num">
                                      <p:cBhvr additive="base">
                                        <p:cTn id="12" dur="500" fill="hold"/>
                                        <p:tgtEl>
                                          <p:spTgt spid="48133"/>
                                        </p:tgtEl>
                                        <p:attrNameLst>
                                          <p:attrName>ppt_x</p:attrName>
                                        </p:attrNameLst>
                                      </p:cBhvr>
                                      <p:tavLst>
                                        <p:tav tm="0">
                                          <p:val>
                                            <p:strVal val="#ppt_x"/>
                                          </p:val>
                                        </p:tav>
                                        <p:tav tm="100000">
                                          <p:val>
                                            <p:strVal val="#ppt_x"/>
                                          </p:val>
                                        </p:tav>
                                      </p:tavLst>
                                    </p:anim>
                                    <p:anim calcmode="lin" valueType="num">
                                      <p:cBhvr additive="base">
                                        <p:cTn id="13" dur="500" fill="hold"/>
                                        <p:tgtEl>
                                          <p:spTgt spid="4813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8131"/>
                                        </p:tgtEl>
                                        <p:attrNameLst>
                                          <p:attrName>style.visibility</p:attrName>
                                        </p:attrNameLst>
                                      </p:cBhvr>
                                      <p:to>
                                        <p:strVal val="visible"/>
                                      </p:to>
                                    </p:set>
                                    <p:anim calcmode="discrete" valueType="clr">
                                      <p:cBhvr override="childStyle">
                                        <p:cTn id="18" dur="80"/>
                                        <p:tgtEl>
                                          <p:spTgt spid="4813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8131"/>
                                        </p:tgtEl>
                                        <p:attrNameLst>
                                          <p:attrName>fillcolor</p:attrName>
                                        </p:attrNameLst>
                                      </p:cBhvr>
                                      <p:tavLst>
                                        <p:tav tm="0">
                                          <p:val>
                                            <p:clrVal>
                                              <a:schemeClr val="accent2"/>
                                            </p:clrVal>
                                          </p:val>
                                        </p:tav>
                                        <p:tav tm="50000">
                                          <p:val>
                                            <p:clrVal>
                                              <a:schemeClr val="hlink"/>
                                            </p:clrVal>
                                          </p:val>
                                        </p:tav>
                                      </p:tavLst>
                                    </p:anim>
                                    <p:set>
                                      <p:cBhvr>
                                        <p:cTn id="20" dur="80"/>
                                        <p:tgtEl>
                                          <p:spTgt spid="481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P spid="4813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CD4A0E-8ADB-49C2-95A9-51B72E96F6C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280DC8D-22EE-4069-BE6B-175B83F41E4E}" type="slidenum">
              <a:rPr lang="en-GB" altLang="en-US" b="0"/>
              <a:pPr eaLnBrk="1" hangingPunct="1"/>
              <a:t>128</a:t>
            </a:fld>
            <a:endParaRPr lang="en-GB" altLang="en-US" b="0"/>
          </a:p>
        </p:txBody>
      </p:sp>
      <p:sp>
        <p:nvSpPr>
          <p:cNvPr id="50178" name="Rectangle 2">
            <a:extLst>
              <a:ext uri="{FF2B5EF4-FFF2-40B4-BE49-F238E27FC236}">
                <a16:creationId xmlns:a16="http://schemas.microsoft.com/office/drawing/2014/main" id="{BA6E7C89-3223-455E-B4A1-307C24EA5C33}"/>
              </a:ext>
            </a:extLst>
          </p:cNvPr>
          <p:cNvSpPr>
            <a:spLocks noGrp="1" noChangeArrowheads="1"/>
          </p:cNvSpPr>
          <p:nvPr>
            <p:ph type="title"/>
          </p:nvPr>
        </p:nvSpPr>
        <p:spPr/>
        <p:txBody>
          <a:bodyPr/>
          <a:lstStyle/>
          <a:p>
            <a:pPr eaLnBrk="1" hangingPunct="1">
              <a:defRPr/>
            </a:pPr>
            <a:r>
              <a:rPr lang="en-GB" b="1">
                <a:solidFill>
                  <a:srgbClr val="FFFF00"/>
                </a:solidFill>
              </a:rPr>
              <a:t>The</a:t>
            </a:r>
            <a:r>
              <a:rPr lang="en-GB" b="1">
                <a:solidFill>
                  <a:srgbClr val="FF0000"/>
                </a:solidFill>
              </a:rPr>
              <a:t> Red Flag </a:t>
            </a:r>
            <a:r>
              <a:rPr lang="en-GB" b="1">
                <a:solidFill>
                  <a:srgbClr val="FFFF00"/>
                </a:solidFill>
              </a:rPr>
              <a:t>of The</a:t>
            </a:r>
            <a:r>
              <a:rPr lang="en-GB" b="1">
                <a:solidFill>
                  <a:srgbClr val="FF0000"/>
                </a:solidFill>
              </a:rPr>
              <a:t> Rothschilds</a:t>
            </a:r>
          </a:p>
        </p:txBody>
      </p:sp>
      <p:pic>
        <p:nvPicPr>
          <p:cNvPr id="50179" name="Picture 3" descr="Liberty.gif (91596 bytes)">
            <a:extLst>
              <a:ext uri="{FF2B5EF4-FFF2-40B4-BE49-F238E27FC236}">
                <a16:creationId xmlns:a16="http://schemas.microsoft.com/office/drawing/2014/main" id="{7239E7AB-2758-4483-9EF3-2EA2BFF1FF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85938" y="1500188"/>
            <a:ext cx="5643562" cy="3910012"/>
          </a:xfrm>
        </p:spPr>
      </p:pic>
      <p:sp>
        <p:nvSpPr>
          <p:cNvPr id="50180" name="Text Box 4">
            <a:extLst>
              <a:ext uri="{FF2B5EF4-FFF2-40B4-BE49-F238E27FC236}">
                <a16:creationId xmlns:a16="http://schemas.microsoft.com/office/drawing/2014/main" id="{EC22BE10-42F8-401D-B6E9-CBAFEA44B110}"/>
              </a:ext>
            </a:extLst>
          </p:cNvPr>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dirty="0">
                <a:solidFill>
                  <a:srgbClr val="00FFCC"/>
                </a:solidFill>
                <a:effectLst>
                  <a:outerShdw blurRad="38100" dist="38100" dir="2700000" algn="tl">
                    <a:srgbClr val="000000"/>
                  </a:outerShdw>
                </a:effectLst>
              </a:rPr>
              <a:t>The</a:t>
            </a:r>
            <a:r>
              <a:rPr lang="en-GB" sz="2800" dirty="0">
                <a:solidFill>
                  <a:srgbClr val="FFFF00"/>
                </a:solidFill>
                <a:effectLst>
                  <a:outerShdw blurRad="38100" dist="38100" dir="2700000" algn="tl">
                    <a:srgbClr val="000000"/>
                  </a:outerShdw>
                </a:effectLst>
              </a:rPr>
              <a:t> </a:t>
            </a:r>
            <a:r>
              <a:rPr lang="en-GB" sz="2800" dirty="0">
                <a:solidFill>
                  <a:srgbClr val="FD1301"/>
                </a:solidFill>
                <a:effectLst>
                  <a:outerShdw blurRad="38100" dist="38100" dir="2700000" algn="tl">
                    <a:srgbClr val="000000"/>
                  </a:outerShdw>
                </a:effectLst>
              </a:rPr>
              <a:t>French Revolution</a:t>
            </a:r>
            <a:r>
              <a:rPr lang="en-GB" sz="2800" dirty="0">
                <a:solidFill>
                  <a:srgbClr val="FFFF00"/>
                </a:solidFill>
                <a:effectLst>
                  <a:outerShdw blurRad="38100" dist="38100" dir="2700000" algn="tl">
                    <a:srgbClr val="000000"/>
                  </a:outerShdw>
                </a:effectLst>
              </a:rPr>
              <a:t> </a:t>
            </a:r>
            <a:r>
              <a:rPr lang="en-GB" sz="2800" dirty="0">
                <a:solidFill>
                  <a:srgbClr val="00FFCC"/>
                </a:solidFill>
                <a:effectLst>
                  <a:outerShdw blurRad="38100" dist="38100" dir="2700000" algn="tl">
                    <a:srgbClr val="000000"/>
                  </a:outerShdw>
                </a:effectLst>
              </a:rPr>
              <a:t>was the first </a:t>
            </a:r>
            <a:r>
              <a:rPr lang="en-GB" sz="2800" dirty="0">
                <a:solidFill>
                  <a:srgbClr val="FD1301"/>
                </a:solidFill>
                <a:effectLst>
                  <a:outerShdw blurRad="38100" dist="38100" dir="2700000" algn="tl">
                    <a:srgbClr val="000000"/>
                  </a:outerShdw>
                </a:effectLst>
              </a:rPr>
              <a:t>Communist influenced uprising</a:t>
            </a:r>
            <a:r>
              <a:rPr lang="en-GB" sz="2800" dirty="0">
                <a:solidFill>
                  <a:srgbClr val="FFFF00"/>
                </a:solidFill>
                <a:effectLst>
                  <a:outerShdw blurRad="38100" dist="38100" dir="2700000" algn="tl">
                    <a:srgbClr val="000000"/>
                  </a:outerShdw>
                </a:effectLst>
              </a:rPr>
              <a:t> </a:t>
            </a:r>
            <a:r>
              <a:rPr lang="en-GB" sz="2800" dirty="0">
                <a:solidFill>
                  <a:srgbClr val="00FFCC"/>
                </a:solidFill>
                <a:effectLst>
                  <a:outerShdw blurRad="38100" dist="38100" dir="2700000" algn="tl">
                    <a:srgbClr val="000000"/>
                  </a:outerShdw>
                </a:effectLst>
              </a:rPr>
              <a:t>on the Continent i.e. The </a:t>
            </a:r>
            <a:r>
              <a:rPr lang="en-GB" sz="2800" dirty="0">
                <a:solidFill>
                  <a:srgbClr val="FD1301"/>
                </a:solidFill>
                <a:effectLst>
                  <a:outerShdw blurRad="38100" dist="38100" dir="2700000" algn="tl">
                    <a:srgbClr val="000000"/>
                  </a:outerShdw>
                </a:effectLst>
              </a:rPr>
              <a:t>Red Flag</a:t>
            </a:r>
            <a:r>
              <a:rPr lang="en-GB" sz="2800" dirty="0">
                <a:solidFill>
                  <a:srgbClr val="FFFF00"/>
                </a:solidFill>
                <a:effectLst>
                  <a:outerShdw blurRad="38100" dist="38100" dir="2700000" algn="tl">
                    <a:srgbClr val="000000"/>
                  </a:outerShdw>
                </a:effectLst>
              </a:rPr>
              <a:t> </a:t>
            </a:r>
            <a:r>
              <a:rPr lang="en-GB" sz="2800" dirty="0">
                <a:solidFill>
                  <a:srgbClr val="00FFCC"/>
                </a:solidFill>
                <a:effectLst>
                  <a:outerShdw blurRad="38100" dist="38100" dir="2700000" algn="tl">
                    <a:srgbClr val="000000"/>
                  </a:outerShdw>
                </a:effectLst>
              </a:rPr>
              <a:t>of The </a:t>
            </a:r>
            <a:r>
              <a:rPr lang="en-GB" sz="2800" dirty="0">
                <a:solidFill>
                  <a:srgbClr val="FD1301"/>
                </a:solidFill>
                <a:effectLst>
                  <a:outerShdw blurRad="38100" dist="38100" dir="2700000" algn="tl">
                    <a:srgbClr val="000000"/>
                  </a:outerShdw>
                </a:effectLst>
              </a:rPr>
              <a:t>House of Rothschild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circle(in)">
                                      <p:cBhvr>
                                        <p:cTn id="7" dur="2000"/>
                                        <p:tgtEl>
                                          <p:spTgt spid="50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0180"/>
                                        </p:tgtEl>
                                        <p:attrNameLst>
                                          <p:attrName>style.visibility</p:attrName>
                                        </p:attrNameLst>
                                      </p:cBhvr>
                                      <p:to>
                                        <p:strVal val="visible"/>
                                      </p:to>
                                    </p:set>
                                    <p:animEffect transition="in" filter="diamond(in)">
                                      <p:cBhvr>
                                        <p:cTn id="12" dur="20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B4D54FD-1CC6-41AB-9A87-65299F1CD3D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CB93EF1-F188-4A7C-9A55-76EC9C2038BC}" type="slidenum">
              <a:rPr lang="en-GB" altLang="en-US" b="0"/>
              <a:pPr eaLnBrk="1" hangingPunct="1"/>
              <a:t>129</a:t>
            </a:fld>
            <a:endParaRPr lang="en-GB" altLang="en-US" b="0"/>
          </a:p>
        </p:txBody>
      </p:sp>
      <p:sp>
        <p:nvSpPr>
          <p:cNvPr id="277506" name="Rectangle 2">
            <a:extLst>
              <a:ext uri="{FF2B5EF4-FFF2-40B4-BE49-F238E27FC236}">
                <a16:creationId xmlns:a16="http://schemas.microsoft.com/office/drawing/2014/main" id="{CF204F50-576A-4E44-9E64-EE9B4961B4E9}"/>
              </a:ext>
            </a:extLst>
          </p:cNvPr>
          <p:cNvSpPr>
            <a:spLocks noGrp="1" noChangeArrowheads="1"/>
          </p:cNvSpPr>
          <p:nvPr>
            <p:ph type="title"/>
          </p:nvPr>
        </p:nvSpPr>
        <p:spPr/>
        <p:txBody>
          <a:bodyPr/>
          <a:lstStyle/>
          <a:p>
            <a:pPr eaLnBrk="1" hangingPunct="1">
              <a:defRPr/>
            </a:pPr>
            <a:r>
              <a:rPr lang="en-GB" b="1">
                <a:solidFill>
                  <a:srgbClr val="FF0000"/>
                </a:solidFill>
              </a:rPr>
              <a:t>Red – Gog’s </a:t>
            </a:r>
            <a:r>
              <a:rPr lang="en-GB" b="1">
                <a:solidFill>
                  <a:srgbClr val="FFFF00"/>
                </a:solidFill>
              </a:rPr>
              <a:t>Colour</a:t>
            </a:r>
          </a:p>
        </p:txBody>
      </p:sp>
      <p:pic>
        <p:nvPicPr>
          <p:cNvPr id="277507" name="Picture 3" descr="The Bonnet Rouge of the French Revolution, or Phrygian cap of Mithras">
            <a:extLst>
              <a:ext uri="{FF2B5EF4-FFF2-40B4-BE49-F238E27FC236}">
                <a16:creationId xmlns:a16="http://schemas.microsoft.com/office/drawing/2014/main" id="{779DAC6D-4087-4411-8CE3-9A64A7978FC5}"/>
              </a:ext>
            </a:extLst>
          </p:cNvPr>
          <p:cNvPicPr>
            <a:picLocks noGrp="1" noChangeAspect="1" noChangeArrowheads="1"/>
          </p:cNvPicPr>
          <p:nvPr>
            <p:ph idx="1"/>
          </p:nvPr>
        </p:nvPicPr>
        <p:blipFill>
          <a:blip r:embed="rId3" r:link="rId4">
            <a:extLst>
              <a:ext uri="{28A0092B-C50C-407E-A947-70E740481C1C}">
                <a14:useLocalDpi xmlns:a14="http://schemas.microsoft.com/office/drawing/2010/main" val="0"/>
              </a:ext>
            </a:extLst>
          </a:blip>
          <a:srcRect/>
          <a:stretch>
            <a:fillRect/>
          </a:stretch>
        </p:blipFill>
        <p:spPr>
          <a:xfrm>
            <a:off x="250825" y="1700213"/>
            <a:ext cx="3592513" cy="4537075"/>
          </a:xfrm>
        </p:spPr>
      </p:pic>
      <p:sp>
        <p:nvSpPr>
          <p:cNvPr id="277508" name="Text Box 4">
            <a:extLst>
              <a:ext uri="{FF2B5EF4-FFF2-40B4-BE49-F238E27FC236}">
                <a16:creationId xmlns:a16="http://schemas.microsoft.com/office/drawing/2014/main" id="{CD8E7A68-BFE2-441B-B814-51CCE088C78E}"/>
              </a:ext>
            </a:extLst>
          </p:cNvPr>
          <p:cNvSpPr txBox="1">
            <a:spLocks noChangeArrowheads="1"/>
          </p:cNvSpPr>
          <p:nvPr/>
        </p:nvSpPr>
        <p:spPr bwMode="auto">
          <a:xfrm>
            <a:off x="4211638" y="1916113"/>
            <a:ext cx="4681537" cy="3935412"/>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The </a:t>
            </a:r>
            <a:r>
              <a:rPr lang="en-GB" sz="2800" dirty="0">
                <a:solidFill>
                  <a:srgbClr val="FD1301"/>
                </a:solidFill>
                <a:effectLst>
                  <a:outerShdw blurRad="38100" dist="38100" dir="2700000" algn="tl">
                    <a:srgbClr val="000000"/>
                  </a:outerShdw>
                </a:effectLst>
                <a:latin typeface="Arial" charset="0"/>
                <a:cs typeface="Arial" charset="0"/>
              </a:rPr>
              <a:t>Phrygian cap </a:t>
            </a:r>
            <a:r>
              <a:rPr lang="en-GB" sz="2800" dirty="0">
                <a:solidFill>
                  <a:srgbClr val="00FFCC"/>
                </a:solidFill>
                <a:effectLst>
                  <a:outerShdw blurRad="38100" dist="38100" dir="2700000" algn="tl">
                    <a:srgbClr val="000000"/>
                  </a:outerShdw>
                </a:effectLst>
                <a:latin typeface="Arial" charset="0"/>
                <a:cs typeface="Arial" charset="0"/>
              </a:rPr>
              <a:t>of the </a:t>
            </a:r>
            <a:r>
              <a:rPr lang="en-GB" sz="2800" dirty="0" err="1">
                <a:solidFill>
                  <a:srgbClr val="00FFCC"/>
                </a:solidFill>
                <a:effectLst>
                  <a:outerShdw blurRad="38100" dist="38100" dir="2700000" algn="tl">
                    <a:srgbClr val="000000"/>
                  </a:outerShdw>
                </a:effectLst>
                <a:latin typeface="Arial" charset="0"/>
                <a:cs typeface="Arial" charset="0"/>
              </a:rPr>
              <a:t>Mithraic</a:t>
            </a:r>
            <a:r>
              <a:rPr lang="en-GB" sz="2800" dirty="0">
                <a:solidFill>
                  <a:srgbClr val="00FFCC"/>
                </a:solidFill>
                <a:effectLst>
                  <a:outerShdw blurRad="38100" dist="38100" dir="2700000" algn="tl">
                    <a:srgbClr val="000000"/>
                  </a:outerShdw>
                </a:effectLst>
                <a:latin typeface="Arial" charset="0"/>
                <a:cs typeface="Arial" charset="0"/>
              </a:rPr>
              <a:t> mysteries, </a:t>
            </a:r>
            <a:r>
              <a:rPr lang="en-GB" sz="2800" dirty="0">
                <a:solidFill>
                  <a:srgbClr val="FFC000"/>
                </a:solidFill>
                <a:effectLst>
                  <a:outerShdw blurRad="38100" dist="38100" dir="2700000" algn="tl">
                    <a:srgbClr val="000000"/>
                  </a:outerShdw>
                </a:effectLst>
                <a:latin typeface="Arial" charset="0"/>
                <a:cs typeface="Arial" charset="0"/>
              </a:rPr>
              <a:t>known as the </a:t>
            </a:r>
            <a:r>
              <a:rPr lang="en-GB" sz="2800" i="1" dirty="0">
                <a:solidFill>
                  <a:srgbClr val="FFC000"/>
                </a:solidFill>
                <a:effectLst>
                  <a:outerShdw blurRad="38100" dist="38100" dir="2700000" algn="tl">
                    <a:srgbClr val="000000"/>
                  </a:outerShdw>
                </a:effectLst>
                <a:latin typeface="Arial" charset="0"/>
                <a:cs typeface="Arial" charset="0"/>
              </a:rPr>
              <a:t>Bonnet Rouge </a:t>
            </a:r>
            <a:r>
              <a:rPr lang="en-GB" sz="2800" i="1" dirty="0">
                <a:solidFill>
                  <a:srgbClr val="FF0000"/>
                </a:solidFill>
                <a:effectLst>
                  <a:outerShdw blurRad="38100" dist="38100" dir="2700000" algn="tl">
                    <a:srgbClr val="000000"/>
                  </a:outerShdw>
                </a:effectLst>
                <a:latin typeface="Arial" charset="0"/>
                <a:cs typeface="Arial" charset="0"/>
              </a:rPr>
              <a:t>(Red Hat)</a:t>
            </a:r>
            <a:r>
              <a:rPr lang="en-GB" sz="2800" dirty="0">
                <a:solidFill>
                  <a:srgbClr val="FF00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became the emblem of the revolutionaries and the Masonic tenets of </a:t>
            </a:r>
            <a:r>
              <a:rPr lang="en-GB" sz="2800" i="1" dirty="0">
                <a:solidFill>
                  <a:srgbClr val="FF0000"/>
                </a:solidFill>
                <a:effectLst>
                  <a:outerShdw blurRad="38100" dist="38100" dir="2700000" algn="tl">
                    <a:srgbClr val="000000"/>
                  </a:outerShdw>
                </a:effectLst>
                <a:latin typeface="Arial" charset="0"/>
                <a:cs typeface="Arial" charset="0"/>
              </a:rPr>
              <a:t>Equality, Liberty and Fraternity</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their rallying cry. </a:t>
            </a:r>
            <a:r>
              <a:rPr lang="en-GB" sz="2800" dirty="0" err="1">
                <a:solidFill>
                  <a:srgbClr val="00FF00"/>
                </a:solidFill>
                <a:effectLst>
                  <a:outerShdw blurRad="38100" dist="38100" dir="2700000" algn="tl">
                    <a:srgbClr val="000000"/>
                  </a:outerShdw>
                </a:effectLst>
                <a:latin typeface="Arial" charset="0"/>
                <a:cs typeface="Arial" charset="0"/>
              </a:rPr>
              <a:t>Mirabeau</a:t>
            </a:r>
            <a:r>
              <a:rPr lang="en-GB" sz="2800" dirty="0">
                <a:solidFill>
                  <a:srgbClr val="00FF00"/>
                </a:solidFill>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7507"/>
                                        </p:tgtEl>
                                        <p:attrNameLst>
                                          <p:attrName>style.visibility</p:attrName>
                                        </p:attrNameLst>
                                      </p:cBhvr>
                                      <p:to>
                                        <p:strVal val="visible"/>
                                      </p:to>
                                    </p:set>
                                    <p:animEffect transition="in" filter="circle(in)">
                                      <p:cBhvr>
                                        <p:cTn id="7" dur="2000"/>
                                        <p:tgtEl>
                                          <p:spTgt spid="277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77508">
                                            <p:txEl>
                                              <p:pRg st="0" end="0"/>
                                            </p:txEl>
                                          </p:spTgt>
                                        </p:tgtEl>
                                        <p:attrNameLst>
                                          <p:attrName>style.visibility</p:attrName>
                                        </p:attrNameLst>
                                      </p:cBhvr>
                                      <p:to>
                                        <p:strVal val="visible"/>
                                      </p:to>
                                    </p:set>
                                    <p:animEffect transition="in" filter="diamond(in)">
                                      <p:cBhvr>
                                        <p:cTn id="12" dur="2000"/>
                                        <p:tgtEl>
                                          <p:spTgt spid="2775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35F56DC-6486-4DC8-8967-2C1E17E7AE3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96AEFE5-8445-4F58-91D8-329C1E443D4B}" type="slidenum">
              <a:rPr lang="en-GB" altLang="en-US" b="0"/>
              <a:pPr eaLnBrk="1" hangingPunct="1"/>
              <a:t>13</a:t>
            </a:fld>
            <a:endParaRPr lang="en-GB" altLang="en-US" b="0"/>
          </a:p>
        </p:txBody>
      </p:sp>
      <p:sp>
        <p:nvSpPr>
          <p:cNvPr id="294914" name="Rectangle 2">
            <a:extLst>
              <a:ext uri="{FF2B5EF4-FFF2-40B4-BE49-F238E27FC236}">
                <a16:creationId xmlns:a16="http://schemas.microsoft.com/office/drawing/2014/main" id="{6EB5B0BC-D744-43AB-9469-B6E844EEEEBA}"/>
              </a:ext>
            </a:extLst>
          </p:cNvPr>
          <p:cNvSpPr>
            <a:spLocks noGrp="1" noChangeArrowheads="1"/>
          </p:cNvSpPr>
          <p:nvPr>
            <p:ph type="title"/>
          </p:nvPr>
        </p:nvSpPr>
        <p:spPr/>
        <p:txBody>
          <a:bodyPr/>
          <a:lstStyle/>
          <a:p>
            <a:pPr eaLnBrk="1" hangingPunct="1">
              <a:defRPr/>
            </a:pPr>
            <a:r>
              <a:rPr lang="en-GB" b="1">
                <a:solidFill>
                  <a:srgbClr val="FF0000"/>
                </a:solidFill>
              </a:rPr>
              <a:t>Satan Bound </a:t>
            </a:r>
            <a:r>
              <a:rPr lang="en-GB" b="1">
                <a:solidFill>
                  <a:srgbClr val="FFFF00"/>
                </a:solidFill>
              </a:rPr>
              <a:t>For 1000 Years</a:t>
            </a:r>
          </a:p>
        </p:txBody>
      </p:sp>
      <p:sp>
        <p:nvSpPr>
          <p:cNvPr id="294915" name="Rectangle 3">
            <a:extLst>
              <a:ext uri="{FF2B5EF4-FFF2-40B4-BE49-F238E27FC236}">
                <a16:creationId xmlns:a16="http://schemas.microsoft.com/office/drawing/2014/main" id="{031ECEF5-DC43-4938-B042-60CFD16853C5}"/>
              </a:ext>
            </a:extLst>
          </p:cNvPr>
          <p:cNvSpPr>
            <a:spLocks noGrp="1" noChangeArrowheads="1"/>
          </p:cNvSpPr>
          <p:nvPr>
            <p:ph type="body" sz="half" idx="1"/>
          </p:nvPr>
        </p:nvSpPr>
        <p:spPr>
          <a:xfrm>
            <a:off x="323850" y="1196975"/>
            <a:ext cx="4748213" cy="3024188"/>
          </a:xfrm>
        </p:spPr>
        <p:txBody>
          <a:bodyPr/>
          <a:lstStyle/>
          <a:p>
            <a:pPr eaLnBrk="1" hangingPunct="1">
              <a:defRPr/>
            </a:pPr>
            <a:r>
              <a:rPr lang="en-GB" sz="2800" b="1" dirty="0">
                <a:solidFill>
                  <a:srgbClr val="FD1301"/>
                </a:solidFill>
                <a:effectLst>
                  <a:outerShdw blurRad="38100" dist="38100" dir="2700000" algn="tl">
                    <a:srgbClr val="000000"/>
                  </a:outerShdw>
                </a:effectLst>
              </a:rPr>
              <a:t>The Jews (Gog)</a:t>
            </a:r>
            <a:r>
              <a:rPr lang="en-GB" sz="2800" b="1" dirty="0">
                <a:solidFill>
                  <a:srgbClr val="FFFF00"/>
                </a:solidFill>
                <a:effectLst>
                  <a:outerShdw blurRad="38100" dist="38100" dir="2700000" algn="tl">
                    <a:srgbClr val="000000"/>
                  </a:outerShdw>
                </a:effectLst>
              </a:rPr>
              <a:t> did not gain any great </a:t>
            </a:r>
            <a:r>
              <a:rPr lang="en-GB" sz="2800" b="1" dirty="0">
                <a:solidFill>
                  <a:srgbClr val="FF00FF"/>
                </a:solidFill>
                <a:effectLst>
                  <a:outerShdw blurRad="38100" dist="38100" dir="2700000" algn="tl">
                    <a:srgbClr val="000000"/>
                  </a:outerShdw>
                </a:effectLst>
              </a:rPr>
              <a:t>influence until the time of the</a:t>
            </a:r>
            <a:r>
              <a:rPr lang="en-GB" sz="2800" b="1" dirty="0">
                <a:solidFill>
                  <a:srgbClr val="FFFF00"/>
                </a:solidFill>
                <a:effectLst>
                  <a:outerShdw blurRad="38100" dist="38100" dir="2700000" algn="tl">
                    <a:srgbClr val="000000"/>
                  </a:outerShdw>
                </a:effectLst>
              </a:rPr>
              <a:t> </a:t>
            </a:r>
            <a:r>
              <a:rPr lang="en-GB" sz="2800" b="1" dirty="0">
                <a:solidFill>
                  <a:srgbClr val="FD1301"/>
                </a:solidFill>
                <a:effectLst>
                  <a:outerShdw blurRad="38100" dist="38100" dir="2700000" algn="tl">
                    <a:srgbClr val="000000"/>
                  </a:outerShdw>
                </a:effectLst>
              </a:rPr>
              <a:t>Illuminati (1776),</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and since that time,</a:t>
            </a:r>
            <a:r>
              <a:rPr lang="en-GB" sz="2800" b="1" dirty="0">
                <a:solidFill>
                  <a:srgbClr val="FFFF00"/>
                </a:solidFill>
                <a:effectLst>
                  <a:outerShdw blurRad="38100" dist="38100" dir="2700000" algn="tl">
                    <a:srgbClr val="000000"/>
                  </a:outerShdw>
                </a:effectLst>
              </a:rPr>
              <a:t> </a:t>
            </a:r>
            <a:r>
              <a:rPr lang="en-GB" sz="2800" b="1" dirty="0">
                <a:solidFill>
                  <a:srgbClr val="FD1301"/>
                </a:solidFill>
                <a:effectLst>
                  <a:outerShdw blurRad="38100" dist="38100" dir="2700000" algn="tl">
                    <a:srgbClr val="000000"/>
                  </a:outerShdw>
                </a:effectLst>
              </a:rPr>
              <a:t>Satan (the Jews)</a:t>
            </a:r>
            <a:r>
              <a:rPr lang="en-GB" sz="2800" b="1" dirty="0">
                <a:solidFill>
                  <a:srgbClr val="FFFF00"/>
                </a:solidFill>
                <a:effectLst>
                  <a:outerShdw blurRad="38100" dist="38100" dir="2700000" algn="tl">
                    <a:srgbClr val="000000"/>
                  </a:outerShdw>
                </a:effectLst>
              </a:rPr>
              <a:t> have regained their control over the nations. </a:t>
            </a:r>
            <a:r>
              <a:rPr lang="en-GB" sz="2800" b="1" dirty="0">
                <a:solidFill>
                  <a:srgbClr val="FF00FF"/>
                </a:solidFill>
                <a:effectLst>
                  <a:outerShdw blurRad="38100" dist="38100" dir="2700000" algn="tl">
                    <a:srgbClr val="000000"/>
                  </a:outerShdw>
                </a:effectLst>
              </a:rPr>
              <a:t>It</a:t>
            </a:r>
          </a:p>
        </p:txBody>
      </p:sp>
      <p:pic>
        <p:nvPicPr>
          <p:cNvPr id="294917" name="Picture 5" descr="synagogue">
            <a:extLst>
              <a:ext uri="{FF2B5EF4-FFF2-40B4-BE49-F238E27FC236}">
                <a16:creationId xmlns:a16="http://schemas.microsoft.com/office/drawing/2014/main" id="{BE35AC21-1CC6-4ABD-A1AE-FC2541CCEE7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91088" y="1341438"/>
            <a:ext cx="3946525" cy="3230562"/>
          </a:xfrm>
        </p:spPr>
      </p:pic>
      <p:sp>
        <p:nvSpPr>
          <p:cNvPr id="294919" name="Text Box 7">
            <a:extLst>
              <a:ext uri="{FF2B5EF4-FFF2-40B4-BE49-F238E27FC236}">
                <a16:creationId xmlns:a16="http://schemas.microsoft.com/office/drawing/2014/main" id="{2673F28D-8B61-42C4-AAA6-797F7ED4BB52}"/>
              </a:ext>
            </a:extLst>
          </p:cNvPr>
          <p:cNvSpPr txBox="1">
            <a:spLocks noChangeArrowheads="1"/>
          </p:cNvSpPr>
          <p:nvPr/>
        </p:nvSpPr>
        <p:spPr bwMode="auto">
          <a:xfrm>
            <a:off x="642938" y="4714875"/>
            <a:ext cx="8353425" cy="1785938"/>
          </a:xfrm>
          <a:prstGeom prst="rect">
            <a:avLst/>
          </a:prstGeom>
          <a:noFill/>
          <a:ln w="9525">
            <a:noFill/>
            <a:miter lim="800000"/>
            <a:headEnd/>
            <a:tailEnd/>
          </a:ln>
          <a:effectLst/>
        </p:spPr>
        <p:txBody>
          <a:bodyPr>
            <a:spAutoFit/>
          </a:bodyPr>
          <a:lstStyle/>
          <a:p>
            <a:pPr>
              <a:spcBef>
                <a:spcPct val="20000"/>
              </a:spcBef>
              <a:buClr>
                <a:schemeClr val="tx2"/>
              </a:buClr>
              <a:defRPr/>
            </a:pPr>
            <a:r>
              <a:rPr lang="en-GB" sz="2800" dirty="0">
                <a:solidFill>
                  <a:srgbClr val="FF00FF"/>
                </a:solidFill>
                <a:effectLst>
                  <a:outerShdw blurRad="38100" dist="38100" dir="2700000" algn="tl">
                    <a:srgbClr val="000000"/>
                  </a:outerShdw>
                </a:effectLst>
                <a:latin typeface="Arial" charset="0"/>
                <a:cs typeface="Arial" charset="0"/>
              </a:rPr>
              <a:t>has developed into</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the United Nations,</a:t>
            </a:r>
            <a:r>
              <a:rPr lang="en-GB" sz="2800" dirty="0">
                <a:solidFill>
                  <a:srgbClr val="FFFF00"/>
                </a:solidFill>
                <a:effectLst>
                  <a:outerShdw blurRad="38100" dist="38100" dir="2700000" algn="tl">
                    <a:srgbClr val="000000"/>
                  </a:outerShdw>
                </a:effectLst>
                <a:latin typeface="Arial" charset="0"/>
                <a:cs typeface="Arial" charset="0"/>
              </a:rPr>
              <a:t> which is attempting to control</a:t>
            </a:r>
            <a:r>
              <a:rPr lang="en-GB" sz="2800" dirty="0">
                <a:solidFill>
                  <a:srgbClr val="00FF00"/>
                </a:solidFill>
                <a:effectLst>
                  <a:outerShdw blurRad="38100" dist="38100" dir="2700000" algn="tl">
                    <a:srgbClr val="000000"/>
                  </a:outerShdw>
                </a:effectLst>
                <a:latin typeface="Arial" charset="0"/>
                <a:cs typeface="Arial" charset="0"/>
              </a:rPr>
              <a:t> the entire world </a:t>
            </a:r>
            <a:r>
              <a:rPr lang="en-GB" sz="2800" dirty="0">
                <a:solidFill>
                  <a:srgbClr val="FF00FF"/>
                </a:solidFill>
                <a:effectLst>
                  <a:outerShdw blurRad="38100" dist="38100" dir="2700000" algn="tl">
                    <a:srgbClr val="000000"/>
                  </a:outerShdw>
                </a:effectLst>
                <a:latin typeface="Arial" charset="0"/>
                <a:cs typeface="Arial" charset="0"/>
              </a:rPr>
              <a:t>(“four quarters of the earth”).</a:t>
            </a:r>
          </a:p>
          <a:p>
            <a:pPr>
              <a:spcBef>
                <a:spcPct val="50000"/>
              </a:spcBef>
              <a:defRPr/>
            </a:pPr>
            <a:endParaRPr lang="en-GB" dirty="0">
              <a:solidFill>
                <a:srgbClr val="FF00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4917"/>
                                        </p:tgtEl>
                                        <p:attrNameLst>
                                          <p:attrName>style.visibility</p:attrName>
                                        </p:attrNameLst>
                                      </p:cBhvr>
                                      <p:to>
                                        <p:strVal val="visible"/>
                                      </p:to>
                                    </p:set>
                                    <p:animEffect transition="in" filter="circle(in)">
                                      <p:cBhvr>
                                        <p:cTn id="7" dur="2000"/>
                                        <p:tgtEl>
                                          <p:spTgt spid="294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4915">
                                            <p:txEl>
                                              <p:pRg st="0" end="0"/>
                                            </p:txEl>
                                          </p:spTgt>
                                        </p:tgtEl>
                                        <p:attrNameLst>
                                          <p:attrName>style.visibility</p:attrName>
                                        </p:attrNameLst>
                                      </p:cBhvr>
                                      <p:to>
                                        <p:strVal val="visible"/>
                                      </p:to>
                                    </p:set>
                                    <p:anim calcmode="discrete" valueType="clr">
                                      <p:cBhvr override="childStyle">
                                        <p:cTn id="12" dur="80"/>
                                        <p:tgtEl>
                                          <p:spTgt spid="2949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491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94915">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94919"/>
                                        </p:tgtEl>
                                        <p:attrNameLst>
                                          <p:attrName>style.visibility</p:attrName>
                                        </p:attrNameLst>
                                      </p:cBhvr>
                                      <p:to>
                                        <p:strVal val="visible"/>
                                      </p:to>
                                    </p:set>
                                    <p:anim calcmode="discrete" valueType="clr">
                                      <p:cBhvr override="childStyle">
                                        <p:cTn id="19" dur="80"/>
                                        <p:tgtEl>
                                          <p:spTgt spid="29491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94919"/>
                                        </p:tgtEl>
                                        <p:attrNameLst>
                                          <p:attrName>fillcolor</p:attrName>
                                        </p:attrNameLst>
                                      </p:cBhvr>
                                      <p:tavLst>
                                        <p:tav tm="0">
                                          <p:val>
                                            <p:clrVal>
                                              <a:schemeClr val="accent2"/>
                                            </p:clrVal>
                                          </p:val>
                                        </p:tav>
                                        <p:tav tm="50000">
                                          <p:val>
                                            <p:clrVal>
                                              <a:schemeClr val="hlink"/>
                                            </p:clrVal>
                                          </p:val>
                                        </p:tav>
                                      </p:tavLst>
                                    </p:anim>
                                    <p:set>
                                      <p:cBhvr>
                                        <p:cTn id="21" dur="80"/>
                                        <p:tgtEl>
                                          <p:spTgt spid="2949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uild="p"/>
      <p:bldP spid="29491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A46B2A-D4FB-47C7-9912-48F30F106DE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E5697AB-4974-4C83-A462-4F6C295F5C96}" type="slidenum">
              <a:rPr lang="en-GB" altLang="en-US" b="0"/>
              <a:pPr eaLnBrk="1" hangingPunct="1"/>
              <a:t>130</a:t>
            </a:fld>
            <a:endParaRPr lang="en-GB" altLang="en-US" b="0"/>
          </a:p>
        </p:txBody>
      </p:sp>
      <p:sp>
        <p:nvSpPr>
          <p:cNvPr id="52226" name="Rectangle 2">
            <a:extLst>
              <a:ext uri="{FF2B5EF4-FFF2-40B4-BE49-F238E27FC236}">
                <a16:creationId xmlns:a16="http://schemas.microsoft.com/office/drawing/2014/main" id="{356B0FA9-4443-44E1-81CF-A1FD43B55CDE}"/>
              </a:ext>
            </a:extLst>
          </p:cNvPr>
          <p:cNvSpPr>
            <a:spLocks noGrp="1" noChangeArrowheads="1"/>
          </p:cNvSpPr>
          <p:nvPr>
            <p:ph type="title"/>
          </p:nvPr>
        </p:nvSpPr>
        <p:spPr/>
        <p:txBody>
          <a:bodyPr/>
          <a:lstStyle/>
          <a:p>
            <a:pPr eaLnBrk="1" hangingPunct="1">
              <a:defRPr/>
            </a:pPr>
            <a:r>
              <a:rPr lang="en-GB" sz="4000" b="1">
                <a:solidFill>
                  <a:srgbClr val="FFFF00"/>
                </a:solidFill>
              </a:rPr>
              <a:t>First</a:t>
            </a:r>
            <a:r>
              <a:rPr lang="en-GB" sz="4000" b="1">
                <a:solidFill>
                  <a:srgbClr val="FF0000"/>
                </a:solidFill>
              </a:rPr>
              <a:t> Communist (Jewish) Revolution - </a:t>
            </a:r>
            <a:r>
              <a:rPr lang="en-GB" sz="4000" b="1">
                <a:solidFill>
                  <a:srgbClr val="FFFF00"/>
                </a:solidFill>
              </a:rPr>
              <a:t>Paris Burns</a:t>
            </a:r>
          </a:p>
        </p:txBody>
      </p:sp>
      <p:sp>
        <p:nvSpPr>
          <p:cNvPr id="52227" name="Text Box 3">
            <a:extLst>
              <a:ext uri="{FF2B5EF4-FFF2-40B4-BE49-F238E27FC236}">
                <a16:creationId xmlns:a16="http://schemas.microsoft.com/office/drawing/2014/main" id="{73581F8C-8A2A-4698-B926-81C4DBEDE040}"/>
              </a:ext>
            </a:extLst>
          </p:cNvPr>
          <p:cNvSpPr txBox="1">
            <a:spLocks noChangeArrowheads="1"/>
          </p:cNvSpPr>
          <p:nvPr/>
        </p:nvSpPr>
        <p:spPr bwMode="auto">
          <a:xfrm>
            <a:off x="4143375" y="1357313"/>
            <a:ext cx="5000625" cy="4832350"/>
          </a:xfrm>
          <a:prstGeom prst="rect">
            <a:avLst/>
          </a:prstGeom>
          <a:noFill/>
          <a:ln w="9525">
            <a:noFill/>
            <a:miter lim="800000"/>
            <a:headEnd/>
            <a:tailEnd/>
          </a:ln>
          <a:effectLst/>
        </p:spPr>
        <p:txBody>
          <a:bodyPr>
            <a:spAutoFit/>
          </a:bodyPr>
          <a:lstStyle/>
          <a:p>
            <a:pPr eaLnBrk="0" hangingPunct="0">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Because Britain and France were the two greatest world powers in the late years of the 18th Century; </a:t>
            </a:r>
            <a:r>
              <a:rPr lang="en-GB" sz="2800" dirty="0">
                <a:solidFill>
                  <a:srgbClr val="FD1301"/>
                </a:solidFill>
                <a:effectLst>
                  <a:outerShdw blurRad="38100" dist="38100" dir="2700000" algn="tl">
                    <a:srgbClr val="000000"/>
                  </a:outerShdw>
                </a:effectLst>
                <a:latin typeface="Arial" charset="0"/>
                <a:cs typeface="Arial" charset="0"/>
              </a:rPr>
              <a:t>Weishaupt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ordered the Illuminati to foment the colonial wars,</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including our </a:t>
            </a:r>
            <a:r>
              <a:rPr lang="en-GB" sz="2800" dirty="0">
                <a:solidFill>
                  <a:srgbClr val="FD1301"/>
                </a:solidFill>
                <a:effectLst>
                  <a:outerShdw blurRad="38100" dist="38100" dir="2700000" algn="tl">
                    <a:srgbClr val="000000"/>
                  </a:outerShdw>
                </a:effectLst>
                <a:latin typeface="Arial" charset="0"/>
                <a:cs typeface="Arial" charset="0"/>
              </a:rPr>
              <a:t>Revolutionary War,</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to weaken the</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British Empire and organize the </a:t>
            </a:r>
            <a:r>
              <a:rPr lang="en-GB" sz="2800" dirty="0">
                <a:solidFill>
                  <a:srgbClr val="FD1301"/>
                </a:solidFill>
                <a:effectLst>
                  <a:outerShdw blurRad="38100" dist="38100" dir="2700000" algn="tl">
                    <a:srgbClr val="000000"/>
                  </a:outerShdw>
                </a:effectLst>
                <a:latin typeface="Arial" charset="0"/>
                <a:cs typeface="Arial" charset="0"/>
              </a:rPr>
              <a:t>French Revolution</a:t>
            </a:r>
            <a:r>
              <a:rPr lang="en-GB" sz="2800" dirty="0">
                <a:solidFill>
                  <a:srgbClr val="FFFF00"/>
                </a:solidFill>
                <a:effectLst>
                  <a:outerShdw blurRad="38100" dist="38100" dir="2700000" algn="tl">
                    <a:srgbClr val="000000"/>
                  </a:outerShdw>
                </a:effectLst>
                <a:latin typeface="Arial" charset="0"/>
                <a:cs typeface="Arial" charset="0"/>
              </a:rPr>
              <a:t> to start in 1789 </a:t>
            </a:r>
          </a:p>
        </p:txBody>
      </p:sp>
      <p:pic>
        <p:nvPicPr>
          <p:cNvPr id="52228" name="Picture 4" descr="Louisexec.jpg (68927 bytes)">
            <a:extLst>
              <a:ext uri="{FF2B5EF4-FFF2-40B4-BE49-F238E27FC236}">
                <a16:creationId xmlns:a16="http://schemas.microsoft.com/office/drawing/2014/main" id="{6639C94E-008A-45B6-81EE-3D6913A752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643063"/>
            <a:ext cx="3517900" cy="482441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diamond(in)">
                                      <p:cBhvr>
                                        <p:cTn id="7" dur="2000"/>
                                        <p:tgtEl>
                                          <p:spTgt spid="52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2227"/>
                                        </p:tgtEl>
                                        <p:attrNameLst>
                                          <p:attrName>style.visibility</p:attrName>
                                        </p:attrNameLst>
                                      </p:cBhvr>
                                      <p:to>
                                        <p:strVal val="visible"/>
                                      </p:to>
                                    </p:set>
                                    <p:anim calcmode="discrete" valueType="clr">
                                      <p:cBhvr override="childStyle">
                                        <p:cTn id="12" dur="80"/>
                                        <p:tgtEl>
                                          <p:spTgt spid="5222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2227"/>
                                        </p:tgtEl>
                                        <p:attrNameLst>
                                          <p:attrName>fillcolor</p:attrName>
                                        </p:attrNameLst>
                                      </p:cBhvr>
                                      <p:tavLst>
                                        <p:tav tm="0">
                                          <p:val>
                                            <p:clrVal>
                                              <a:schemeClr val="accent2"/>
                                            </p:clrVal>
                                          </p:val>
                                        </p:tav>
                                        <p:tav tm="50000">
                                          <p:val>
                                            <p:clrVal>
                                              <a:schemeClr val="hlink"/>
                                            </p:clrVal>
                                          </p:val>
                                        </p:tav>
                                      </p:tavLst>
                                    </p:anim>
                                    <p:set>
                                      <p:cBhvr>
                                        <p:cTn id="14" dur="80"/>
                                        <p:tgtEl>
                                          <p:spTgt spid="522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E1E2873-D22A-47A1-AB0B-4FE562241D60}"/>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ACE3F27-7A1D-4CBA-B859-BA490332A4A8}" type="slidenum">
              <a:rPr lang="en-GB" altLang="en-US" b="0"/>
              <a:pPr eaLnBrk="1" hangingPunct="1"/>
              <a:t>131</a:t>
            </a:fld>
            <a:endParaRPr lang="en-GB" altLang="en-US" b="0"/>
          </a:p>
        </p:txBody>
      </p:sp>
      <p:sp>
        <p:nvSpPr>
          <p:cNvPr id="54274" name="Rectangle 2">
            <a:extLst>
              <a:ext uri="{FF2B5EF4-FFF2-40B4-BE49-F238E27FC236}">
                <a16:creationId xmlns:a16="http://schemas.microsoft.com/office/drawing/2014/main" id="{61EEE497-1A85-42E3-ABAB-472CBEB11FF3}"/>
              </a:ext>
            </a:extLst>
          </p:cNvPr>
          <p:cNvSpPr>
            <a:spLocks noGrp="1" noChangeArrowheads="1"/>
          </p:cNvSpPr>
          <p:nvPr>
            <p:ph type="title"/>
          </p:nvPr>
        </p:nvSpPr>
        <p:spPr>
          <a:xfrm>
            <a:off x="468313" y="0"/>
            <a:ext cx="8229600" cy="1371600"/>
          </a:xfrm>
        </p:spPr>
        <p:txBody>
          <a:bodyPr/>
          <a:lstStyle/>
          <a:p>
            <a:pPr eaLnBrk="1" hangingPunct="1">
              <a:defRPr/>
            </a:pPr>
            <a:r>
              <a:rPr lang="en-GB" b="1" dirty="0">
                <a:solidFill>
                  <a:srgbClr val="FF0000"/>
                </a:solidFill>
              </a:rPr>
              <a:t>The </a:t>
            </a:r>
            <a:r>
              <a:rPr lang="en-GB" b="1" dirty="0">
                <a:solidFill>
                  <a:srgbClr val="FFFF00"/>
                </a:solidFill>
              </a:rPr>
              <a:t>French</a:t>
            </a:r>
            <a:r>
              <a:rPr lang="en-GB" b="1" dirty="0">
                <a:solidFill>
                  <a:srgbClr val="FF0000"/>
                </a:solidFill>
              </a:rPr>
              <a:t> Revolution</a:t>
            </a:r>
          </a:p>
        </p:txBody>
      </p:sp>
      <p:pic>
        <p:nvPicPr>
          <p:cNvPr id="54275" name="Picture 3" descr="111">
            <a:extLst>
              <a:ext uri="{FF2B5EF4-FFF2-40B4-BE49-F238E27FC236}">
                <a16:creationId xmlns:a16="http://schemas.microsoft.com/office/drawing/2014/main" id="{363A0E05-F0FD-49C4-870F-4504C35626B8}"/>
              </a:ext>
            </a:extLst>
          </p:cNvPr>
          <p:cNvPicPr>
            <a:picLocks noGrp="1" noChangeAspect="1" noChangeArrowheads="1"/>
          </p:cNvPicPr>
          <p:nvPr>
            <p:ph idx="1"/>
          </p:nvPr>
        </p:nvPicPr>
        <p:blipFill>
          <a:blip r:embed="rId3" cstate="print">
            <a:duotone>
              <a:prstClr val="black"/>
              <a:srgbClr val="D9C3A5">
                <a:tint val="50000"/>
                <a:satMod val="180000"/>
              </a:srgbClr>
            </a:duotone>
          </a:blip>
          <a:srcRect/>
          <a:stretch>
            <a:fillRect/>
          </a:stretch>
        </p:blipFill>
        <p:spPr>
          <a:xfrm>
            <a:off x="250825" y="1125538"/>
            <a:ext cx="5078413" cy="3887787"/>
          </a:xfrm>
        </p:spPr>
      </p:pic>
      <p:sp>
        <p:nvSpPr>
          <p:cNvPr id="54276" name="Text Box 4">
            <a:extLst>
              <a:ext uri="{FF2B5EF4-FFF2-40B4-BE49-F238E27FC236}">
                <a16:creationId xmlns:a16="http://schemas.microsoft.com/office/drawing/2014/main" id="{7E50D2CC-5546-400A-B8CB-4713DBA181CD}"/>
              </a:ext>
            </a:extLst>
          </p:cNvPr>
          <p:cNvSpPr txBox="1">
            <a:spLocks noChangeArrowheads="1"/>
          </p:cNvSpPr>
          <p:nvPr/>
        </p:nvSpPr>
        <p:spPr bwMode="auto">
          <a:xfrm>
            <a:off x="5435600" y="1643063"/>
            <a:ext cx="3708400" cy="3970337"/>
          </a:xfrm>
          <a:prstGeom prst="rect">
            <a:avLst/>
          </a:prstGeom>
          <a:noFill/>
          <a:ln w="9525">
            <a:noFill/>
            <a:miter lim="800000"/>
            <a:headEnd/>
            <a:tailEnd/>
          </a:ln>
          <a:effectLst/>
        </p:spPr>
        <p:txBody>
          <a:bodyPr>
            <a:spAutoFit/>
          </a:bodyPr>
          <a:lstStyle/>
          <a:p>
            <a:pPr eaLnBrk="0" hangingPunct="0">
              <a:spcBef>
                <a:spcPct val="50000"/>
              </a:spcBef>
              <a:defRPr/>
            </a:pPr>
            <a:r>
              <a:rPr lang="en-GB" sz="2800" dirty="0">
                <a:solidFill>
                  <a:srgbClr val="FFFF00"/>
                </a:solidFill>
                <a:effectLst>
                  <a:outerShdw blurRad="38100" dist="38100" dir="2700000" algn="tl">
                    <a:srgbClr val="000000"/>
                  </a:outerShdw>
                </a:effectLst>
                <a:latin typeface="Arial" charset="0"/>
                <a:cs typeface="Arial" charset="0"/>
              </a:rPr>
              <a:t>Left: 1793</a:t>
            </a:r>
            <a:r>
              <a:rPr lang="en-GB" sz="2800" dirty="0">
                <a:solidFill>
                  <a:srgbClr val="99FF33"/>
                </a:solidFill>
                <a:effectLst>
                  <a:outerShdw blurRad="38100" dist="38100" dir="2700000" algn="tl">
                    <a:srgbClr val="000000"/>
                  </a:outerShdw>
                </a:effectLst>
                <a:latin typeface="Arial" charset="0"/>
                <a:cs typeface="Arial" charset="0"/>
              </a:rPr>
              <a:t> - the </a:t>
            </a:r>
            <a:r>
              <a:rPr lang="en-GB" sz="2800" dirty="0">
                <a:solidFill>
                  <a:srgbClr val="FFFF00"/>
                </a:solidFill>
                <a:effectLst>
                  <a:outerShdw blurRad="38100" dist="38100" dir="2700000" algn="tl">
                    <a:srgbClr val="000000"/>
                  </a:outerShdw>
                </a:effectLst>
                <a:latin typeface="Arial" charset="0"/>
                <a:cs typeface="Arial" charset="0"/>
              </a:rPr>
              <a:t>King of France</a:t>
            </a:r>
            <a:r>
              <a:rPr lang="en-GB" sz="2800" dirty="0">
                <a:solidFill>
                  <a:srgbClr val="99FF33"/>
                </a:solidFill>
                <a:effectLst>
                  <a:outerShdw blurRad="38100" dist="38100" dir="2700000" algn="tl">
                    <a:srgbClr val="000000"/>
                  </a:outerShdw>
                </a:effectLst>
                <a:latin typeface="Arial" charset="0"/>
                <a:cs typeface="Arial" charset="0"/>
              </a:rPr>
              <a:t> is </a:t>
            </a:r>
            <a:r>
              <a:rPr lang="en-GB" sz="2800" dirty="0">
                <a:solidFill>
                  <a:srgbClr val="FF00FF"/>
                </a:solidFill>
                <a:effectLst>
                  <a:outerShdw blurRad="38100" dist="38100" dir="2700000" algn="tl">
                    <a:srgbClr val="000000"/>
                  </a:outerShdw>
                </a:effectLst>
                <a:latin typeface="Arial" charset="0"/>
                <a:cs typeface="Arial" charset="0"/>
              </a:rPr>
              <a:t>beheaded in Paris on the square</a:t>
            </a:r>
            <a:r>
              <a:rPr lang="en-GB" sz="2800" dirty="0">
                <a:solidFill>
                  <a:srgbClr val="99FF33"/>
                </a:solidFill>
                <a:effectLst>
                  <a:outerShdw blurRad="38100" dist="38100" dir="2700000" algn="tl">
                    <a:srgbClr val="000000"/>
                  </a:outerShdw>
                </a:effectLst>
                <a:latin typeface="Arial" charset="0"/>
                <a:cs typeface="Arial" charset="0"/>
              </a:rPr>
              <a:t> now known as the </a:t>
            </a:r>
            <a:r>
              <a:rPr lang="en-GB" sz="2800" dirty="0">
                <a:solidFill>
                  <a:srgbClr val="FD1301"/>
                </a:solidFill>
                <a:effectLst>
                  <a:outerShdw blurRad="38100" dist="38100" dir="2700000" algn="tl">
                    <a:srgbClr val="000000"/>
                  </a:outerShdw>
                </a:effectLst>
                <a:latin typeface="Arial" charset="0"/>
                <a:cs typeface="Arial" charset="0"/>
              </a:rPr>
              <a:t>Place de la Concorde.</a:t>
            </a:r>
            <a:r>
              <a:rPr lang="en-GB" sz="2800" dirty="0">
                <a:solidFill>
                  <a:srgbClr val="99FF33"/>
                </a:solidFill>
                <a:effectLst>
                  <a:outerShdw blurRad="38100" dist="38100" dir="2700000" algn="tl">
                    <a:srgbClr val="000000"/>
                  </a:outerShdw>
                </a:effectLst>
                <a:latin typeface="Arial" charset="0"/>
                <a:cs typeface="Arial" charset="0"/>
              </a:rPr>
              <a:t> </a:t>
            </a:r>
            <a:r>
              <a:rPr lang="en-GB" sz="2800" dirty="0">
                <a:solidFill>
                  <a:srgbClr val="FFFF00"/>
                </a:solidFill>
                <a:effectLst>
                  <a:outerShdw blurRad="38100" dist="38100" dir="2700000" algn="tl">
                    <a:srgbClr val="000000"/>
                  </a:outerShdw>
                </a:effectLst>
                <a:latin typeface="Arial" charset="0"/>
                <a:cs typeface="Arial" charset="0"/>
              </a:rPr>
              <a:t>His head</a:t>
            </a:r>
            <a:r>
              <a:rPr lang="en-GB" sz="2800" dirty="0">
                <a:solidFill>
                  <a:srgbClr val="99FF33"/>
                </a:solidFill>
                <a:effectLst>
                  <a:outerShdw blurRad="38100" dist="38100" dir="2700000" algn="tl">
                    <a:srgbClr val="000000"/>
                  </a:outerShdw>
                </a:effectLst>
                <a:latin typeface="Arial" charset="0"/>
                <a:cs typeface="Arial" charset="0"/>
              </a:rPr>
              <a:t> was </a:t>
            </a:r>
            <a:r>
              <a:rPr lang="en-GB" sz="2800" dirty="0">
                <a:solidFill>
                  <a:srgbClr val="FFFF00"/>
                </a:solidFill>
                <a:effectLst>
                  <a:outerShdw blurRad="38100" dist="38100" dir="2700000" algn="tl">
                    <a:srgbClr val="000000"/>
                  </a:outerShdw>
                </a:effectLst>
                <a:latin typeface="Arial" charset="0"/>
                <a:cs typeface="Arial" charset="0"/>
              </a:rPr>
              <a:t>displayed to waiting </a:t>
            </a:r>
            <a:r>
              <a:rPr lang="en-GB" sz="2800" dirty="0">
                <a:solidFill>
                  <a:srgbClr val="FF00FF"/>
                </a:solidFill>
                <a:effectLst>
                  <a:outerShdw blurRad="38100" dist="38100" dir="2700000" algn="tl">
                    <a:srgbClr val="000000"/>
                  </a:outerShdw>
                </a:effectLst>
                <a:latin typeface="Arial" charset="0"/>
                <a:cs typeface="Arial" charset="0"/>
              </a:rPr>
              <a:t>mob after his execution.</a:t>
            </a:r>
            <a:r>
              <a:rPr lang="en-GB" sz="2800" dirty="0">
                <a:solidFill>
                  <a:srgbClr val="99FF33"/>
                </a:solidFill>
                <a:effectLst>
                  <a:outerShdw blurRad="38100" dist="38100" dir="2700000" algn="tl">
                    <a:srgbClr val="000000"/>
                  </a:outerShdw>
                </a:effectLst>
                <a:latin typeface="Arial" charset="0"/>
                <a:cs typeface="Arial" charset="0"/>
              </a:rPr>
              <a:t> </a:t>
            </a:r>
            <a:endParaRPr lang="en-GB" sz="2800" dirty="0">
              <a:solidFill>
                <a:srgbClr val="FFFF00"/>
              </a:solidFill>
              <a:effectLst>
                <a:outerShdw blurRad="38100" dist="38100" dir="2700000" algn="tl">
                  <a:srgbClr val="000000"/>
                </a:outerShdw>
              </a:effectLst>
              <a:latin typeface="Arial" charset="0"/>
              <a:cs typeface="Arial" charset="0"/>
            </a:endParaRPr>
          </a:p>
        </p:txBody>
      </p:sp>
      <p:sp>
        <p:nvSpPr>
          <p:cNvPr id="8" name="TextBox 7">
            <a:extLst>
              <a:ext uri="{FF2B5EF4-FFF2-40B4-BE49-F238E27FC236}">
                <a16:creationId xmlns:a16="http://schemas.microsoft.com/office/drawing/2014/main" id="{0D489710-5873-4261-920C-27873629BB04}"/>
              </a:ext>
            </a:extLst>
          </p:cNvPr>
          <p:cNvSpPr txBox="1"/>
          <p:nvPr/>
        </p:nvSpPr>
        <p:spPr>
          <a:xfrm>
            <a:off x="357188" y="5143500"/>
            <a:ext cx="4786312"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The Beheading of The King of France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circle(in)">
                                      <p:cBhvr>
                                        <p:cTn id="7" dur="2000"/>
                                        <p:tgtEl>
                                          <p:spTgt spid="54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54276">
                                            <p:txEl>
                                              <p:pRg st="0" end="0"/>
                                            </p:txEl>
                                          </p:spTgt>
                                        </p:tgtEl>
                                        <p:attrNameLst>
                                          <p:attrName>style.visibility</p:attrName>
                                        </p:attrNameLst>
                                      </p:cBhvr>
                                      <p:to>
                                        <p:strVal val="visible"/>
                                      </p:to>
                                    </p:set>
                                    <p:anim calcmode="discrete" valueType="clr">
                                      <p:cBhvr override="childStyle">
                                        <p:cTn id="18" dur="80"/>
                                        <p:tgtEl>
                                          <p:spTgt spid="5427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4276">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5427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2EBF7B-596E-4848-9703-E94452FD941C}"/>
              </a:ext>
            </a:extLst>
          </p:cNvPr>
          <p:cNvSpPr>
            <a:spLocks noGrp="1"/>
          </p:cNvSpPr>
          <p:nvPr>
            <p:ph type="title"/>
          </p:nvPr>
        </p:nvSpPr>
        <p:spPr/>
        <p:txBody>
          <a:bodyPr/>
          <a:lstStyle/>
          <a:p>
            <a:pPr>
              <a:defRPr/>
            </a:pPr>
            <a:r>
              <a:rPr lang="en-GB" b="1" dirty="0">
                <a:solidFill>
                  <a:srgbClr val="FF0000"/>
                </a:solidFill>
              </a:rPr>
              <a:t>The </a:t>
            </a:r>
            <a:r>
              <a:rPr lang="en-GB" b="1" dirty="0">
                <a:solidFill>
                  <a:srgbClr val="FFFF00"/>
                </a:solidFill>
              </a:rPr>
              <a:t>French</a:t>
            </a:r>
            <a:r>
              <a:rPr lang="en-GB" b="1" dirty="0">
                <a:solidFill>
                  <a:srgbClr val="FF0000"/>
                </a:solidFill>
              </a:rPr>
              <a:t> Revolution</a:t>
            </a:r>
            <a:endParaRPr lang="en-GB" dirty="0"/>
          </a:p>
        </p:txBody>
      </p:sp>
      <p:sp>
        <p:nvSpPr>
          <p:cNvPr id="4" name="Slide Number Placeholder 3">
            <a:extLst>
              <a:ext uri="{FF2B5EF4-FFF2-40B4-BE49-F238E27FC236}">
                <a16:creationId xmlns:a16="http://schemas.microsoft.com/office/drawing/2014/main" id="{D1AA3EB3-041D-4814-9F4A-E5543C6CA25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35D3699-92FD-4CE3-B519-41E98921A718}" type="slidenum">
              <a:rPr lang="en-GB" altLang="en-US" b="0"/>
              <a:pPr eaLnBrk="1" hangingPunct="1"/>
              <a:t>132</a:t>
            </a:fld>
            <a:endParaRPr lang="en-GB" altLang="en-US" b="0"/>
          </a:p>
        </p:txBody>
      </p:sp>
      <p:sp>
        <p:nvSpPr>
          <p:cNvPr id="6" name="TextBox 5">
            <a:extLst>
              <a:ext uri="{FF2B5EF4-FFF2-40B4-BE49-F238E27FC236}">
                <a16:creationId xmlns:a16="http://schemas.microsoft.com/office/drawing/2014/main" id="{D17ADB95-AB53-4174-836F-F4A49BBF972E}"/>
              </a:ext>
            </a:extLst>
          </p:cNvPr>
          <p:cNvSpPr txBox="1"/>
          <p:nvPr/>
        </p:nvSpPr>
        <p:spPr>
          <a:xfrm>
            <a:off x="4857750" y="1357313"/>
            <a:ext cx="4286250" cy="5108575"/>
          </a:xfrm>
          <a:prstGeom prst="rect">
            <a:avLst/>
          </a:prstGeom>
          <a:noFill/>
        </p:spPr>
        <p:txBody>
          <a:bodyPr>
            <a:spAutoFit/>
          </a:bodyPr>
          <a:lstStyle/>
          <a:p>
            <a:pPr>
              <a:defRPr/>
            </a:pPr>
            <a:r>
              <a:rPr lang="en-GB" sz="2800" dirty="0">
                <a:solidFill>
                  <a:srgbClr val="00FF00"/>
                </a:solidFill>
                <a:effectLst>
                  <a:outerShdw blurRad="38100" dist="38100" dir="2700000" algn="tl">
                    <a:srgbClr val="000000"/>
                  </a:outerShdw>
                </a:effectLst>
                <a:latin typeface="Arial" charset="0"/>
                <a:cs typeface="Arial" charset="0"/>
              </a:rPr>
              <a:t>Often it was enough for a</a:t>
            </a:r>
            <a:r>
              <a:rPr lang="en-GB" sz="2800" dirty="0">
                <a:solidFill>
                  <a:srgbClr val="FFFF00"/>
                </a:solidFill>
                <a:effectLst>
                  <a:outerShdw blurRad="38100" dist="38100" dir="2700000" algn="tl">
                    <a:srgbClr val="000000"/>
                  </a:outerShdw>
                </a:effectLst>
                <a:latin typeface="Arial" charset="0"/>
                <a:cs typeface="Arial" charset="0"/>
              </a:rPr>
              <a:t> person just to have had blond hair</a:t>
            </a:r>
            <a:r>
              <a:rPr lang="en-GB" sz="2800" dirty="0">
                <a:solidFill>
                  <a:srgbClr val="99FF33"/>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to be accused of being a nobleman</a:t>
            </a:r>
            <a:r>
              <a:rPr lang="en-GB" sz="2800" dirty="0">
                <a:solidFill>
                  <a:srgbClr val="99FF33"/>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 even though this was of course not always true,</a:t>
            </a:r>
            <a:r>
              <a:rPr lang="en-GB" sz="2800" dirty="0">
                <a:solidFill>
                  <a:srgbClr val="99FF33"/>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the French Revolution severely reduced</a:t>
            </a:r>
            <a:r>
              <a:rPr lang="en-GB" sz="2800" dirty="0">
                <a:solidFill>
                  <a:srgbClr val="FFFF00"/>
                </a:solidFill>
                <a:effectLst>
                  <a:outerShdw blurRad="38100" dist="38100" dir="2700000" algn="tl">
                    <a:srgbClr val="000000"/>
                  </a:outerShdw>
                </a:effectLst>
                <a:latin typeface="Arial" charset="0"/>
                <a:cs typeface="Arial" charset="0"/>
              </a:rPr>
              <a:t> the number of blond haired Whites in France. </a:t>
            </a:r>
          </a:p>
          <a:p>
            <a:pPr>
              <a:defRPr/>
            </a:pPr>
            <a:endParaRPr lang="en-GB" dirty="0">
              <a:latin typeface="Arial" charset="0"/>
              <a:cs typeface="Arial" charset="0"/>
            </a:endParaRPr>
          </a:p>
        </p:txBody>
      </p:sp>
      <p:pic>
        <p:nvPicPr>
          <p:cNvPr id="310274" name="Picture 2" descr="http://osmek.com/cms/uploads/acc1066/photo_vault/prise_15097_dl.jpg">
            <a:extLst>
              <a:ext uri="{FF2B5EF4-FFF2-40B4-BE49-F238E27FC236}">
                <a16:creationId xmlns:a16="http://schemas.microsoft.com/office/drawing/2014/main" id="{49340A60-A3E6-4743-8ACE-91F32B0F4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785938"/>
            <a:ext cx="4297362"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ED5F5EA-727F-4EAE-BC39-CCF0A6B088D8}"/>
              </a:ext>
            </a:extLst>
          </p:cNvPr>
          <p:cNvSpPr/>
          <p:nvPr/>
        </p:nvSpPr>
        <p:spPr>
          <a:xfrm>
            <a:off x="500063" y="5214938"/>
            <a:ext cx="4143375" cy="1200150"/>
          </a:xfrm>
          <a:prstGeom prst="rect">
            <a:avLst/>
          </a:prstGeom>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Storming of the Bastille prison.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0274"/>
                                        </p:tgtEl>
                                        <p:attrNameLst>
                                          <p:attrName>style.visibility</p:attrName>
                                        </p:attrNameLst>
                                      </p:cBhvr>
                                      <p:to>
                                        <p:strVal val="visible"/>
                                      </p:to>
                                    </p:set>
                                    <p:animEffect transition="in" filter="circle(in)">
                                      <p:cBhvr>
                                        <p:cTn id="7" dur="2000"/>
                                        <p:tgtEl>
                                          <p:spTgt spid="310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1529157-D491-450E-9F68-E87AB917DD15}"/>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B3A9942-60A4-41E3-B410-43600F2204E0}" type="slidenum">
              <a:rPr lang="en-GB" altLang="en-US" b="0"/>
              <a:pPr eaLnBrk="1" hangingPunct="1"/>
              <a:t>133</a:t>
            </a:fld>
            <a:endParaRPr lang="en-GB" altLang="en-US" b="0"/>
          </a:p>
        </p:txBody>
      </p:sp>
      <p:sp>
        <p:nvSpPr>
          <p:cNvPr id="56322" name="Rectangle 2">
            <a:extLst>
              <a:ext uri="{FF2B5EF4-FFF2-40B4-BE49-F238E27FC236}">
                <a16:creationId xmlns:a16="http://schemas.microsoft.com/office/drawing/2014/main" id="{2CC6AFF5-A94F-45F4-A3E7-9DBC5643768C}"/>
              </a:ext>
            </a:extLst>
          </p:cNvPr>
          <p:cNvSpPr>
            <a:spLocks noGrp="1" noChangeArrowheads="1"/>
          </p:cNvSpPr>
          <p:nvPr>
            <p:ph type="title"/>
          </p:nvPr>
        </p:nvSpPr>
        <p:spPr/>
        <p:txBody>
          <a:bodyPr/>
          <a:lstStyle/>
          <a:p>
            <a:pPr eaLnBrk="1" hangingPunct="1">
              <a:defRPr/>
            </a:pPr>
            <a:r>
              <a:rPr lang="en-GB" sz="4000" b="1" dirty="0">
                <a:solidFill>
                  <a:srgbClr val="FFFF00"/>
                </a:solidFill>
              </a:rPr>
              <a:t>First</a:t>
            </a:r>
            <a:r>
              <a:rPr lang="en-GB" sz="4000" b="1" dirty="0">
                <a:solidFill>
                  <a:srgbClr val="FF0000"/>
                </a:solidFill>
              </a:rPr>
              <a:t> Communist (Jewish) Revolution - </a:t>
            </a:r>
            <a:r>
              <a:rPr lang="en-GB" sz="4000" b="1" dirty="0">
                <a:solidFill>
                  <a:srgbClr val="FFFF00"/>
                </a:solidFill>
              </a:rPr>
              <a:t>Paris Burns</a:t>
            </a:r>
          </a:p>
        </p:txBody>
      </p:sp>
      <p:pic>
        <p:nvPicPr>
          <p:cNvPr id="56323" name="Picture 3" descr="parburn">
            <a:extLst>
              <a:ext uri="{FF2B5EF4-FFF2-40B4-BE49-F238E27FC236}">
                <a16:creationId xmlns:a16="http://schemas.microsoft.com/office/drawing/2014/main" id="{91C5A1C6-0702-4C97-B72A-A2EDF8EBA57F}"/>
              </a:ext>
            </a:extLst>
          </p:cNvPr>
          <p:cNvPicPr>
            <a:picLocks noGrp="1" noChangeAspect="1" noChangeArrowheads="1"/>
          </p:cNvPicPr>
          <p:nvPr>
            <p:ph idx="1"/>
          </p:nvPr>
        </p:nvPicPr>
        <p:blipFill>
          <a:blip r:embed="rId3" cstate="print">
            <a:duotone>
              <a:prstClr val="black"/>
              <a:srgbClr val="FF0000">
                <a:tint val="45000"/>
                <a:satMod val="400000"/>
              </a:srgbClr>
            </a:duotone>
            <a:lum bright="30000"/>
          </a:blip>
          <a:srcRect/>
          <a:stretch>
            <a:fillRect/>
          </a:stretch>
        </p:blipFill>
        <p:spPr>
          <a:xfrm>
            <a:off x="357158" y="1500174"/>
            <a:ext cx="4749803" cy="3028948"/>
          </a:xfrm>
        </p:spPr>
      </p:pic>
      <p:sp>
        <p:nvSpPr>
          <p:cNvPr id="56324" name="Text Box 4">
            <a:extLst>
              <a:ext uri="{FF2B5EF4-FFF2-40B4-BE49-F238E27FC236}">
                <a16:creationId xmlns:a16="http://schemas.microsoft.com/office/drawing/2014/main" id="{8F0DE013-BD93-48BA-8069-B04FF46E6E1C}"/>
              </a:ext>
            </a:extLst>
          </p:cNvPr>
          <p:cNvSpPr txBox="1">
            <a:spLocks noChangeArrowheads="1"/>
          </p:cNvSpPr>
          <p:nvPr/>
        </p:nvSpPr>
        <p:spPr bwMode="auto">
          <a:xfrm>
            <a:off x="5292725" y="1571625"/>
            <a:ext cx="3851275" cy="4186238"/>
          </a:xfrm>
          <a:prstGeom prst="rect">
            <a:avLst/>
          </a:prstGeom>
          <a:noFill/>
          <a:ln w="9525">
            <a:noFill/>
            <a:miter lim="800000"/>
            <a:headEnd/>
            <a:tailEnd/>
          </a:ln>
          <a:effectLst/>
        </p:spPr>
        <p:txBody>
          <a:bodyPr>
            <a:spAutoFit/>
          </a:bodyPr>
          <a:lstStyle/>
          <a:p>
            <a:pPr algn="ctr" eaLnBrk="0" hangingPunct="0">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Many more devastating attacks on Christendom  were to follow:-</a:t>
            </a:r>
          </a:p>
          <a:p>
            <a:pPr eaLnBrk="0" hangingPunct="0">
              <a:spcBef>
                <a:spcPct val="50000"/>
              </a:spcBef>
              <a:defRPr/>
            </a:pPr>
            <a:r>
              <a:rPr lang="en-GB" sz="2800" dirty="0">
                <a:solidFill>
                  <a:srgbClr val="FF0000"/>
                </a:solidFill>
                <a:effectLst>
                  <a:outerShdw blurRad="38100" dist="38100" dir="2700000" algn="tl">
                    <a:srgbClr val="000000"/>
                  </a:outerShdw>
                </a:effectLst>
                <a:latin typeface="Arial" charset="0"/>
                <a:cs typeface="Arial" charset="0"/>
              </a:rPr>
              <a:t>Russia, Armenia, Ukraine, World War 1, World War 2, Rhodesia,           South Africa, Serbia</a:t>
            </a:r>
          </a:p>
        </p:txBody>
      </p:sp>
      <p:sp>
        <p:nvSpPr>
          <p:cNvPr id="56325" name="Text Box 5">
            <a:extLst>
              <a:ext uri="{FF2B5EF4-FFF2-40B4-BE49-F238E27FC236}">
                <a16:creationId xmlns:a16="http://schemas.microsoft.com/office/drawing/2014/main" id="{1B5C8720-3825-437B-8E82-94BA37779832}"/>
              </a:ext>
            </a:extLst>
          </p:cNvPr>
          <p:cNvSpPr txBox="1">
            <a:spLocks noChangeArrowheads="1"/>
          </p:cNvSpPr>
          <p:nvPr/>
        </p:nvSpPr>
        <p:spPr bwMode="auto">
          <a:xfrm>
            <a:off x="0" y="4611231"/>
            <a:ext cx="5214942"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dirty="0">
                <a:solidFill>
                  <a:srgbClr val="FF00FF"/>
                </a:solidFill>
                <a:effectLst>
                  <a:outerShdw blurRad="38100" dist="38100" dir="2700000" algn="tl">
                    <a:srgbClr val="000000"/>
                  </a:outerShdw>
                </a:effectLst>
              </a:rPr>
              <a:t>1792: </a:t>
            </a:r>
            <a:r>
              <a:rPr lang="en-GB" sz="2800" dirty="0">
                <a:solidFill>
                  <a:srgbClr val="FFC000"/>
                </a:solidFill>
                <a:effectLst>
                  <a:outerShdw blurRad="38100" dist="38100" dir="2700000" algn="tl">
                    <a:srgbClr val="000000"/>
                  </a:outerShdw>
                </a:effectLst>
              </a:rPr>
              <a:t>In the midst of the French Revolution, </a:t>
            </a:r>
            <a:r>
              <a:rPr lang="en-GB" sz="2800" dirty="0">
                <a:solidFill>
                  <a:srgbClr val="FF0000"/>
                </a:solidFill>
                <a:effectLst>
                  <a:outerShdw blurRad="38100" dist="38100" dir="2700000" algn="tl">
                    <a:srgbClr val="000000"/>
                  </a:outerShdw>
                </a:effectLst>
              </a:rPr>
              <a:t>Jews in France </a:t>
            </a:r>
            <a:r>
              <a:rPr lang="en-GB" sz="2800" dirty="0">
                <a:solidFill>
                  <a:srgbClr val="00FF00"/>
                </a:solidFill>
                <a:effectLst>
                  <a:outerShdw blurRad="38100" dist="38100" dir="2700000" algn="tl">
                    <a:srgbClr val="000000"/>
                  </a:outerShdw>
                </a:effectLst>
              </a:rPr>
              <a:t>are granted citizenship and full civil rights.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circle(in)">
                                      <p:cBhvr>
                                        <p:cTn id="7" dur="2000"/>
                                        <p:tgtEl>
                                          <p:spTgt spid="56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6325"/>
                                        </p:tgtEl>
                                        <p:attrNameLst>
                                          <p:attrName>style.visibility</p:attrName>
                                        </p:attrNameLst>
                                      </p:cBhvr>
                                      <p:to>
                                        <p:strVal val="visible"/>
                                      </p:to>
                                    </p:set>
                                    <p:anim calcmode="lin" valueType="num">
                                      <p:cBhvr additive="base">
                                        <p:cTn id="12" dur="500" fill="hold"/>
                                        <p:tgtEl>
                                          <p:spTgt spid="56325"/>
                                        </p:tgtEl>
                                        <p:attrNameLst>
                                          <p:attrName>ppt_x</p:attrName>
                                        </p:attrNameLst>
                                      </p:cBhvr>
                                      <p:tavLst>
                                        <p:tav tm="0">
                                          <p:val>
                                            <p:strVal val="#ppt_x"/>
                                          </p:val>
                                        </p:tav>
                                        <p:tav tm="100000">
                                          <p:val>
                                            <p:strVal val="#ppt_x"/>
                                          </p:val>
                                        </p:tav>
                                      </p:tavLst>
                                    </p:anim>
                                    <p:anim calcmode="lin" valueType="num">
                                      <p:cBhvr additive="base">
                                        <p:cTn id="13" dur="500" fill="hold"/>
                                        <p:tgtEl>
                                          <p:spTgt spid="5632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6324"/>
                                        </p:tgtEl>
                                        <p:attrNameLst>
                                          <p:attrName>style.visibility</p:attrName>
                                        </p:attrNameLst>
                                      </p:cBhvr>
                                      <p:to>
                                        <p:strVal val="visible"/>
                                      </p:to>
                                    </p:set>
                                    <p:anim calcmode="discrete" valueType="clr">
                                      <p:cBhvr override="childStyle">
                                        <p:cTn id="18" dur="80"/>
                                        <p:tgtEl>
                                          <p:spTgt spid="5632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6324"/>
                                        </p:tgtEl>
                                        <p:attrNameLst>
                                          <p:attrName>fillcolor</p:attrName>
                                        </p:attrNameLst>
                                      </p:cBhvr>
                                      <p:tavLst>
                                        <p:tav tm="0">
                                          <p:val>
                                            <p:clrVal>
                                              <a:schemeClr val="accent2"/>
                                            </p:clrVal>
                                          </p:val>
                                        </p:tav>
                                        <p:tav tm="50000">
                                          <p:val>
                                            <p:clrVal>
                                              <a:schemeClr val="hlink"/>
                                            </p:clrVal>
                                          </p:val>
                                        </p:tav>
                                      </p:tavLst>
                                    </p:anim>
                                    <p:set>
                                      <p:cBhvr>
                                        <p:cTn id="20" dur="80"/>
                                        <p:tgtEl>
                                          <p:spTgt spid="563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76F126-6CCB-4E4A-9FDE-912CF666230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1EDAA34-4265-4D77-B7ED-84F70E4CFEE8}" type="slidenum">
              <a:rPr lang="en-GB" altLang="en-US" b="0"/>
              <a:pPr eaLnBrk="1" hangingPunct="1"/>
              <a:t>134</a:t>
            </a:fld>
            <a:endParaRPr lang="en-GB" altLang="en-US" b="0"/>
          </a:p>
        </p:txBody>
      </p:sp>
      <p:sp>
        <p:nvSpPr>
          <p:cNvPr id="58370" name="Rectangle 2">
            <a:extLst>
              <a:ext uri="{FF2B5EF4-FFF2-40B4-BE49-F238E27FC236}">
                <a16:creationId xmlns:a16="http://schemas.microsoft.com/office/drawing/2014/main" id="{58B9E5B8-7293-422B-A9A6-D52105C85171}"/>
              </a:ext>
            </a:extLst>
          </p:cNvPr>
          <p:cNvSpPr>
            <a:spLocks noGrp="1" noChangeArrowheads="1"/>
          </p:cNvSpPr>
          <p:nvPr>
            <p:ph type="title"/>
          </p:nvPr>
        </p:nvSpPr>
        <p:spPr/>
        <p:txBody>
          <a:bodyPr/>
          <a:lstStyle/>
          <a:p>
            <a:pPr eaLnBrk="1" hangingPunct="1">
              <a:defRPr/>
            </a:pPr>
            <a:r>
              <a:rPr lang="en-GB" sz="4000" b="1" dirty="0">
                <a:solidFill>
                  <a:srgbClr val="FFFF00"/>
                </a:solidFill>
              </a:rPr>
              <a:t>First </a:t>
            </a:r>
            <a:r>
              <a:rPr lang="en-GB" sz="4000" b="1" dirty="0">
                <a:solidFill>
                  <a:srgbClr val="FF0000"/>
                </a:solidFill>
              </a:rPr>
              <a:t>Communist (Jewish) Revolution </a:t>
            </a:r>
            <a:r>
              <a:rPr lang="en-GB" sz="4000" b="1" dirty="0">
                <a:solidFill>
                  <a:srgbClr val="FFFF00"/>
                </a:solidFill>
              </a:rPr>
              <a:t>– Power Passes To</a:t>
            </a:r>
            <a:r>
              <a:rPr lang="en-GB" sz="4000" b="1" dirty="0">
                <a:solidFill>
                  <a:srgbClr val="FF0000"/>
                </a:solidFill>
              </a:rPr>
              <a:t> The Bankers</a:t>
            </a:r>
          </a:p>
        </p:txBody>
      </p:sp>
      <p:sp>
        <p:nvSpPr>
          <p:cNvPr id="58371" name="Text Box 3">
            <a:extLst>
              <a:ext uri="{FF2B5EF4-FFF2-40B4-BE49-F238E27FC236}">
                <a16:creationId xmlns:a16="http://schemas.microsoft.com/office/drawing/2014/main" id="{A34BCF65-002B-4AF9-BC43-AE557505861E}"/>
              </a:ext>
            </a:extLst>
          </p:cNvPr>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dirty="0">
                <a:solidFill>
                  <a:srgbClr val="FFFF00"/>
                </a:solidFill>
                <a:effectLst>
                  <a:outerShdw blurRad="38100" dist="38100" dir="2700000" algn="tl">
                    <a:srgbClr val="000000"/>
                  </a:outerShdw>
                </a:effectLst>
              </a:rPr>
              <a:t>In the</a:t>
            </a:r>
            <a:r>
              <a:rPr lang="en-GB" sz="2800" dirty="0">
                <a:solidFill>
                  <a:srgbClr val="00FF00"/>
                </a:solidFill>
                <a:effectLst>
                  <a:outerShdw blurRad="38100" dist="38100" dir="2700000" algn="tl">
                    <a:srgbClr val="000000"/>
                  </a:outerShdw>
                </a:effectLst>
              </a:rPr>
              <a:t> </a:t>
            </a:r>
            <a:r>
              <a:rPr lang="en-GB" sz="2800" dirty="0">
                <a:solidFill>
                  <a:srgbClr val="FD1301"/>
                </a:solidFill>
                <a:effectLst>
                  <a:outerShdw blurRad="38100" dist="38100" dir="2700000" algn="tl">
                    <a:srgbClr val="000000"/>
                  </a:outerShdw>
                </a:effectLst>
              </a:rPr>
              <a:t>French Revolution</a:t>
            </a:r>
            <a:r>
              <a:rPr lang="en-GB" sz="2800" dirty="0">
                <a:solidFill>
                  <a:srgbClr val="00FF00"/>
                </a:solidFill>
                <a:effectLst>
                  <a:outerShdw blurRad="38100" dist="38100" dir="2700000" algn="tl">
                    <a:srgbClr val="000000"/>
                  </a:outerShdw>
                </a:effectLst>
              </a:rPr>
              <a:t> </a:t>
            </a:r>
            <a:r>
              <a:rPr lang="en-GB" sz="2800" dirty="0">
                <a:solidFill>
                  <a:srgbClr val="FF00FF"/>
                </a:solidFill>
                <a:effectLst>
                  <a:outerShdw blurRad="38100" dist="38100" dir="2700000" algn="tl">
                    <a:srgbClr val="000000"/>
                  </a:outerShdw>
                </a:effectLst>
              </a:rPr>
              <a:t>power subtlety passed to the bankers</a:t>
            </a:r>
            <a:r>
              <a:rPr lang="en-GB" sz="2800" dirty="0">
                <a:solidFill>
                  <a:srgbClr val="00FF00"/>
                </a:solidFill>
                <a:effectLst>
                  <a:outerShdw blurRad="38100" dist="38100" dir="2700000" algn="tl">
                    <a:srgbClr val="000000"/>
                  </a:outerShdw>
                </a:effectLst>
              </a:rPr>
              <a:t> who weren't constrained by Christian niceties. </a:t>
            </a:r>
            <a:r>
              <a:rPr lang="en-GB" sz="2800" dirty="0">
                <a:solidFill>
                  <a:srgbClr val="FFFF00"/>
                </a:solidFill>
                <a:effectLst>
                  <a:outerShdw blurRad="38100" dist="38100" dir="2700000" algn="tl">
                    <a:srgbClr val="000000"/>
                  </a:outerShdw>
                </a:effectLst>
              </a:rPr>
              <a:t>Royal power</a:t>
            </a:r>
            <a:r>
              <a:rPr lang="en-GB" sz="2800" dirty="0">
                <a:solidFill>
                  <a:srgbClr val="00FF00"/>
                </a:solidFill>
                <a:effectLst>
                  <a:outerShdw blurRad="38100" dist="38100" dir="2700000" algn="tl">
                    <a:srgbClr val="000000"/>
                  </a:outerShdw>
                </a:effectLst>
              </a:rPr>
              <a:t> was taken over by persons, </a:t>
            </a:r>
            <a:endParaRPr lang="en-GB" sz="2800" b="0" dirty="0">
              <a:solidFill>
                <a:srgbClr val="00FF00"/>
              </a:solidFill>
            </a:endParaRPr>
          </a:p>
        </p:txBody>
      </p:sp>
      <p:pic>
        <p:nvPicPr>
          <p:cNvPr id="58372" name="Picture 4" descr="tuilact2.jpg (24816 bytes)">
            <a:extLst>
              <a:ext uri="{FF2B5EF4-FFF2-40B4-BE49-F238E27FC236}">
                <a16:creationId xmlns:a16="http://schemas.microsoft.com/office/drawing/2014/main" id="{53A34466-9027-40FB-84F4-E04DAD861E4C}"/>
              </a:ext>
            </a:extLst>
          </p:cNvPr>
          <p:cNvPicPr>
            <a:picLocks noGrp="1" noChangeAspect="1" noChangeArrowheads="1"/>
          </p:cNvPicPr>
          <p:nvPr>
            <p:ph idx="1"/>
          </p:nvPr>
        </p:nvPicPr>
        <p:blipFill>
          <a:blip r:embed="rId3">
            <a:lum bright="10000"/>
            <a:extLst>
              <a:ext uri="{28A0092B-C50C-407E-A947-70E740481C1C}">
                <a14:useLocalDpi xmlns:a14="http://schemas.microsoft.com/office/drawing/2010/main" val="0"/>
              </a:ext>
            </a:extLst>
          </a:blip>
          <a:srcRect/>
          <a:stretch>
            <a:fillRect/>
          </a:stretch>
        </p:blipFill>
        <p:spPr>
          <a:xfrm>
            <a:off x="1143000" y="1785938"/>
            <a:ext cx="6711950" cy="358616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circle(in)">
                                      <p:cBhvr>
                                        <p:cTn id="7" dur="20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61B503-B558-48C6-A0EF-1C77AF2C8137}"/>
              </a:ext>
            </a:extLst>
          </p:cNvPr>
          <p:cNvSpPr>
            <a:spLocks noGrp="1"/>
          </p:cNvSpPr>
          <p:nvPr>
            <p:ph type="title"/>
          </p:nvPr>
        </p:nvSpPr>
        <p:spPr>
          <a:xfrm>
            <a:off x="0" y="357188"/>
            <a:ext cx="9144000" cy="1143000"/>
          </a:xfrm>
        </p:spPr>
        <p:txBody>
          <a:bodyPr/>
          <a:lstStyle/>
          <a:p>
            <a:pPr>
              <a:defRPr/>
            </a:pPr>
            <a:r>
              <a:rPr lang="en-GB" b="1" dirty="0">
                <a:solidFill>
                  <a:srgbClr val="FFFF00"/>
                </a:solidFill>
              </a:rPr>
              <a:t>First </a:t>
            </a:r>
            <a:r>
              <a:rPr lang="en-GB" b="1" dirty="0">
                <a:solidFill>
                  <a:srgbClr val="FF0000"/>
                </a:solidFill>
              </a:rPr>
              <a:t>Communist (Jewish) Revolution </a:t>
            </a:r>
            <a:r>
              <a:rPr lang="en-GB" b="1" dirty="0">
                <a:solidFill>
                  <a:srgbClr val="FFFF00"/>
                </a:solidFill>
              </a:rPr>
              <a:t>– Power Passes To</a:t>
            </a:r>
            <a:r>
              <a:rPr lang="en-GB" b="1" dirty="0">
                <a:solidFill>
                  <a:srgbClr val="FF0000"/>
                </a:solidFill>
              </a:rPr>
              <a:t> The Bankers</a:t>
            </a:r>
            <a:endParaRPr lang="en-GB" dirty="0"/>
          </a:p>
        </p:txBody>
      </p:sp>
      <p:sp>
        <p:nvSpPr>
          <p:cNvPr id="4" name="Slide Number Placeholder 3">
            <a:extLst>
              <a:ext uri="{FF2B5EF4-FFF2-40B4-BE49-F238E27FC236}">
                <a16:creationId xmlns:a16="http://schemas.microsoft.com/office/drawing/2014/main" id="{1A760CB7-D348-42BC-AE84-4E1D0EE4B65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77E7A7C-4600-4DD8-9984-F81E42B935B1}" type="slidenum">
              <a:rPr lang="en-GB" altLang="en-US" b="0"/>
              <a:pPr eaLnBrk="1" hangingPunct="1"/>
              <a:t>135</a:t>
            </a:fld>
            <a:endParaRPr lang="en-GB" altLang="en-US" b="0"/>
          </a:p>
        </p:txBody>
      </p:sp>
      <p:sp>
        <p:nvSpPr>
          <p:cNvPr id="6" name="TextBox 5">
            <a:extLst>
              <a:ext uri="{FF2B5EF4-FFF2-40B4-BE49-F238E27FC236}">
                <a16:creationId xmlns:a16="http://schemas.microsoft.com/office/drawing/2014/main" id="{8B56D29B-732F-4013-A88A-A453DFEDB006}"/>
              </a:ext>
            </a:extLst>
          </p:cNvPr>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dirty="0">
                <a:solidFill>
                  <a:srgbClr val="00FF00"/>
                </a:solidFill>
                <a:effectLst>
                  <a:outerShdw blurRad="38100" dist="38100" dir="2700000" algn="tl">
                    <a:srgbClr val="000000"/>
                  </a:outerShdw>
                </a:effectLst>
              </a:rPr>
              <a:t>…. whose moral, intellectual and cosmopolitan qualities </a:t>
            </a:r>
            <a:r>
              <a:rPr lang="en-GB" sz="2800" dirty="0">
                <a:solidFill>
                  <a:srgbClr val="FF00FF"/>
                </a:solidFill>
                <a:effectLst>
                  <a:outerShdw blurRad="38100" dist="38100" dir="2700000" algn="tl">
                    <a:srgbClr val="000000"/>
                  </a:outerShdw>
                </a:effectLst>
              </a:rPr>
              <a:t>did allow them to use it. It is clear that these were people</a:t>
            </a:r>
            <a:r>
              <a:rPr lang="en-GB" sz="2800" dirty="0">
                <a:solidFill>
                  <a:srgbClr val="00FF00"/>
                </a:solidFill>
                <a:effectLst>
                  <a:outerShdw blurRad="38100" dist="38100" dir="2700000" algn="tl">
                    <a:srgbClr val="000000"/>
                  </a:outerShdw>
                </a:effectLst>
              </a:rPr>
              <a:t> </a:t>
            </a:r>
            <a:r>
              <a:rPr lang="en-GB" sz="2800" dirty="0">
                <a:solidFill>
                  <a:srgbClr val="FFFF00"/>
                </a:solidFill>
                <a:effectLst>
                  <a:outerShdw blurRad="38100" dist="38100" dir="2700000" algn="tl">
                    <a:srgbClr val="000000"/>
                  </a:outerShdw>
                </a:effectLst>
              </a:rPr>
              <a:t>who had never been Christians, but cosmopolitans.“</a:t>
            </a:r>
            <a:r>
              <a:rPr lang="en-GB" sz="2800" b="0" dirty="0">
                <a:solidFill>
                  <a:srgbClr val="00FF00"/>
                </a:solidFill>
              </a:rPr>
              <a:t> </a:t>
            </a:r>
            <a:endParaRPr lang="en-GB" dirty="0"/>
          </a:p>
        </p:txBody>
      </p:sp>
      <p:pic>
        <p:nvPicPr>
          <p:cNvPr id="311298" name="Picture 2" descr="http://static.newworldencyclopedia.org/thumb/e/e8/French_Revolution-1792-8-10.jpg/350px-French_Revolution-1792-8-10.jpg">
            <a:extLst>
              <a:ext uri="{FF2B5EF4-FFF2-40B4-BE49-F238E27FC236}">
                <a16:creationId xmlns:a16="http://schemas.microsoft.com/office/drawing/2014/main" id="{814325F8-3247-4850-B944-B57E47D32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428" b="4660"/>
          <a:stretch>
            <a:fillRect/>
          </a:stretch>
        </p:blipFill>
        <p:spPr bwMode="auto">
          <a:xfrm>
            <a:off x="2286000" y="2000250"/>
            <a:ext cx="4462463"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1298"/>
                                        </p:tgtEl>
                                        <p:attrNameLst>
                                          <p:attrName>style.visibility</p:attrName>
                                        </p:attrNameLst>
                                      </p:cBhvr>
                                      <p:to>
                                        <p:strVal val="visible"/>
                                      </p:to>
                                    </p:set>
                                    <p:animEffect transition="in" filter="circle(in)">
                                      <p:cBhvr>
                                        <p:cTn id="7" dur="2000"/>
                                        <p:tgtEl>
                                          <p:spTgt spid="311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8C3A7299-4E9A-4397-9907-5BE6C43B99F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7E42349-0320-4C59-AE5C-3BEB830002B1}" type="slidenum">
              <a:rPr lang="en-GB" altLang="en-US" b="0"/>
              <a:pPr eaLnBrk="1" hangingPunct="1"/>
              <a:t>136</a:t>
            </a:fld>
            <a:endParaRPr lang="en-GB" altLang="en-US" b="0"/>
          </a:p>
        </p:txBody>
      </p:sp>
      <p:sp>
        <p:nvSpPr>
          <p:cNvPr id="191496" name="Rectangle 8">
            <a:extLst>
              <a:ext uri="{FF2B5EF4-FFF2-40B4-BE49-F238E27FC236}">
                <a16:creationId xmlns:a16="http://schemas.microsoft.com/office/drawing/2014/main" id="{4F151388-3EB2-46D9-AF3F-659A8CD570CB}"/>
              </a:ext>
            </a:extLst>
          </p:cNvPr>
          <p:cNvSpPr>
            <a:spLocks noGrp="1" noChangeArrowheads="1"/>
          </p:cNvSpPr>
          <p:nvPr>
            <p:ph type="title"/>
          </p:nvPr>
        </p:nvSpPr>
        <p:spPr/>
        <p:txBody>
          <a:bodyPr/>
          <a:lstStyle/>
          <a:p>
            <a:pPr eaLnBrk="1" hangingPunct="1">
              <a:defRPr/>
            </a:pPr>
            <a:r>
              <a:rPr lang="en-GB" sz="4000" b="1" dirty="0">
                <a:solidFill>
                  <a:srgbClr val="FD1301"/>
                </a:solidFill>
              </a:rPr>
              <a:t>Gog Profits From War Between </a:t>
            </a:r>
            <a:r>
              <a:rPr lang="en-GB" sz="4000" b="1" dirty="0">
                <a:solidFill>
                  <a:srgbClr val="FFFF00"/>
                </a:solidFill>
              </a:rPr>
              <a:t>2 Great Israelite Powers</a:t>
            </a:r>
          </a:p>
        </p:txBody>
      </p:sp>
      <p:pic>
        <p:nvPicPr>
          <p:cNvPr id="191492" name="Picture 4" descr="Napoleon2">
            <a:extLst>
              <a:ext uri="{FF2B5EF4-FFF2-40B4-BE49-F238E27FC236}">
                <a16:creationId xmlns:a16="http://schemas.microsoft.com/office/drawing/2014/main" id="{A9D2F5B9-BC61-4978-AA25-508CBD417D2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28813" y="1428750"/>
            <a:ext cx="1857375" cy="3044825"/>
          </a:xfrm>
        </p:spPr>
      </p:pic>
      <p:pic>
        <p:nvPicPr>
          <p:cNvPr id="191495" name="Picture 7" descr="Wellington">
            <a:extLst>
              <a:ext uri="{FF2B5EF4-FFF2-40B4-BE49-F238E27FC236}">
                <a16:creationId xmlns:a16="http://schemas.microsoft.com/office/drawing/2014/main" id="{E1C5E88D-2F2C-419E-BD7D-D2AE370337E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32363" y="1700213"/>
            <a:ext cx="2292350" cy="2779712"/>
          </a:xfrm>
        </p:spPr>
      </p:pic>
      <p:sp>
        <p:nvSpPr>
          <p:cNvPr id="191498" name="Text Box 10">
            <a:extLst>
              <a:ext uri="{FF2B5EF4-FFF2-40B4-BE49-F238E27FC236}">
                <a16:creationId xmlns:a16="http://schemas.microsoft.com/office/drawing/2014/main" id="{3CD94FEF-DE40-4EB6-A371-E37A4B5F447A}"/>
              </a:ext>
            </a:extLst>
          </p:cNvPr>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20000"/>
              </a:spcBef>
              <a:buClr>
                <a:schemeClr val="tx2"/>
              </a:buClr>
              <a:defRPr/>
            </a:pPr>
            <a:r>
              <a:rPr lang="en-GB" sz="2800" dirty="0">
                <a:solidFill>
                  <a:srgbClr val="00FF00"/>
                </a:solidFill>
                <a:effectLst>
                  <a:outerShdw blurRad="38100" dist="38100" dir="2700000" algn="tl">
                    <a:srgbClr val="000000"/>
                  </a:outerShdw>
                </a:effectLst>
              </a:rPr>
              <a:t>1815: The</a:t>
            </a:r>
            <a:r>
              <a:rPr lang="en-GB" sz="2800" dirty="0">
                <a:solidFill>
                  <a:schemeClr val="hlink"/>
                </a:solidFill>
                <a:effectLst>
                  <a:outerShdw blurRad="38100" dist="38100" dir="2700000" algn="tl">
                    <a:srgbClr val="000000"/>
                  </a:outerShdw>
                </a:effectLst>
              </a:rPr>
              <a:t> </a:t>
            </a:r>
            <a:r>
              <a:rPr lang="en-GB" sz="2800" dirty="0">
                <a:solidFill>
                  <a:srgbClr val="FD1301"/>
                </a:solidFill>
                <a:effectLst>
                  <a:outerShdw blurRad="38100" dist="38100" dir="2700000" algn="tl">
                    <a:srgbClr val="000000"/>
                  </a:outerShdw>
                </a:effectLst>
              </a:rPr>
              <a:t>five Rothschild brothers</a:t>
            </a:r>
            <a:r>
              <a:rPr lang="en-GB" sz="2800" dirty="0">
                <a:solidFill>
                  <a:schemeClr val="hlink"/>
                </a:solidFill>
                <a:effectLst>
                  <a:outerShdw blurRad="38100" dist="38100" dir="2700000" algn="tl">
                    <a:srgbClr val="000000"/>
                  </a:outerShdw>
                </a:effectLst>
              </a:rPr>
              <a:t> </a:t>
            </a:r>
            <a:r>
              <a:rPr lang="en-GB" sz="2800" dirty="0">
                <a:solidFill>
                  <a:srgbClr val="FFFF00"/>
                </a:solidFill>
                <a:effectLst>
                  <a:outerShdw blurRad="38100" dist="38100" dir="2700000" algn="tl">
                    <a:srgbClr val="000000"/>
                  </a:outerShdw>
                </a:effectLst>
              </a:rPr>
              <a:t>work to supply gold to both Wellington’s army (through </a:t>
            </a:r>
            <a:r>
              <a:rPr lang="en-GB" sz="2800" dirty="0">
                <a:solidFill>
                  <a:srgbClr val="FD1301"/>
                </a:solidFill>
                <a:effectLst>
                  <a:outerShdw blurRad="38100" dist="38100" dir="2700000" algn="tl">
                    <a:srgbClr val="000000"/>
                  </a:outerShdw>
                </a:effectLst>
              </a:rPr>
              <a:t>Nathan </a:t>
            </a:r>
            <a:r>
              <a:rPr lang="en-GB" sz="2800" dirty="0">
                <a:solidFill>
                  <a:schemeClr val="hlink"/>
                </a:solidFill>
                <a:effectLst>
                  <a:outerShdw blurRad="38100" dist="38100" dir="2700000" algn="tl">
                    <a:srgbClr val="000000"/>
                  </a:outerShdw>
                </a:effectLst>
              </a:rPr>
              <a:t>in England) and Napoleon’s army</a:t>
            </a:r>
            <a:r>
              <a:rPr lang="en-GB" sz="2800" dirty="0">
                <a:solidFill>
                  <a:srgbClr val="FFFF00"/>
                </a:solidFill>
                <a:effectLst>
                  <a:outerShdw blurRad="38100" dist="38100" dir="2700000" algn="tl">
                    <a:srgbClr val="000000"/>
                  </a:outerShdw>
                </a:effectLst>
              </a:rPr>
              <a:t> </a:t>
            </a:r>
            <a:r>
              <a:rPr lang="en-GB" sz="2800" dirty="0">
                <a:solidFill>
                  <a:srgbClr val="FD1301"/>
                </a:solidFill>
                <a:effectLst>
                  <a:outerShdw blurRad="38100" dist="38100" dir="2700000" algn="tl">
                    <a:srgbClr val="000000"/>
                  </a:outerShdw>
                </a:effectLst>
              </a:rPr>
              <a:t>(through Jacob in France),</a:t>
            </a:r>
            <a:r>
              <a:rPr lang="en-GB" sz="2800" dirty="0">
                <a:solidFill>
                  <a:schemeClr val="hlink"/>
                </a:solidFill>
                <a:effectLst>
                  <a:outerShdw blurRad="38100" dist="38100" dir="2700000" algn="tl">
                    <a:srgbClr val="000000"/>
                  </a:outerShdw>
                </a:effectLst>
              </a:rPr>
              <a:t> </a:t>
            </a:r>
            <a:endParaRPr lang="en-GB" sz="2400" dirty="0">
              <a:solidFill>
                <a:srgbClr val="00FF00"/>
              </a:solidFill>
              <a:effectLst>
                <a:outerShdw blurRad="38100" dist="38100" dir="2700000" algn="tl">
                  <a:srgbClr val="000000"/>
                </a:outerShdw>
              </a:effectLst>
            </a:endParaRPr>
          </a:p>
        </p:txBody>
      </p:sp>
      <p:sp>
        <p:nvSpPr>
          <p:cNvPr id="191499" name="Text Box 11">
            <a:extLst>
              <a:ext uri="{FF2B5EF4-FFF2-40B4-BE49-F238E27FC236}">
                <a16:creationId xmlns:a16="http://schemas.microsoft.com/office/drawing/2014/main" id="{36BB3D2B-96A7-4AD8-9504-63CFA78D1241}"/>
              </a:ext>
            </a:extLst>
          </p:cNvPr>
          <p:cNvSpPr txBox="1">
            <a:spLocks noChangeArrowheads="1"/>
          </p:cNvSpPr>
          <p:nvPr/>
        </p:nvSpPr>
        <p:spPr bwMode="auto">
          <a:xfrm>
            <a:off x="1857375" y="4500563"/>
            <a:ext cx="1871663" cy="519112"/>
          </a:xfrm>
          <a:prstGeom prst="rect">
            <a:avLst/>
          </a:prstGeom>
          <a:noFill/>
          <a:ln w="9525">
            <a:noFill/>
            <a:miter lim="800000"/>
            <a:headEnd/>
            <a:tailEnd/>
          </a:ln>
          <a:effectLst/>
        </p:spPr>
        <p:txBody>
          <a:bodyPr>
            <a:spAutoFit/>
          </a:bodyPr>
          <a:lstStyle/>
          <a:p>
            <a:pPr algn="ctr">
              <a:spcBef>
                <a:spcPct val="50000"/>
              </a:spcBef>
              <a:defRPr/>
            </a:pPr>
            <a:r>
              <a:rPr lang="en-GB" sz="2800" dirty="0">
                <a:solidFill>
                  <a:srgbClr val="FFFF00"/>
                </a:solidFill>
                <a:effectLst>
                  <a:outerShdw blurRad="38100" dist="38100" dir="2700000" algn="tl">
                    <a:srgbClr val="000000"/>
                  </a:outerShdw>
                </a:effectLst>
                <a:latin typeface="Arial" charset="0"/>
                <a:cs typeface="Arial" charset="0"/>
              </a:rPr>
              <a:t>Napoleon</a:t>
            </a:r>
          </a:p>
        </p:txBody>
      </p:sp>
      <p:sp>
        <p:nvSpPr>
          <p:cNvPr id="191500" name="Text Box 12">
            <a:extLst>
              <a:ext uri="{FF2B5EF4-FFF2-40B4-BE49-F238E27FC236}">
                <a16:creationId xmlns:a16="http://schemas.microsoft.com/office/drawing/2014/main" id="{EA755F86-BB54-4BB1-A8CB-157C691A3BFC}"/>
              </a:ext>
            </a:extLst>
          </p:cNvPr>
          <p:cNvSpPr txBox="1">
            <a:spLocks noChangeArrowheads="1"/>
          </p:cNvSpPr>
          <p:nvPr/>
        </p:nvSpPr>
        <p:spPr bwMode="auto">
          <a:xfrm>
            <a:off x="4429125" y="4500563"/>
            <a:ext cx="3600450" cy="519112"/>
          </a:xfrm>
          <a:prstGeom prst="rect">
            <a:avLst/>
          </a:prstGeom>
          <a:noFill/>
          <a:ln w="9525">
            <a:noFill/>
            <a:miter lim="800000"/>
            <a:headEnd/>
            <a:tailEnd/>
          </a:ln>
          <a:effectLst/>
        </p:spPr>
        <p:txBody>
          <a:bodyPr>
            <a:spAutoFit/>
          </a:bodyPr>
          <a:lstStyle/>
          <a:p>
            <a:pPr algn="ctr">
              <a:spcBef>
                <a:spcPct val="50000"/>
              </a:spcBef>
              <a:defRPr/>
            </a:pPr>
            <a:r>
              <a:rPr lang="en-GB" sz="2800" dirty="0">
                <a:solidFill>
                  <a:srgbClr val="FFFF00"/>
                </a:solidFill>
                <a:effectLst>
                  <a:outerShdw blurRad="38100" dist="38100" dir="2700000" algn="tl">
                    <a:srgbClr val="000000"/>
                  </a:outerShdw>
                </a:effectLst>
                <a:latin typeface="Arial" charset="0"/>
                <a:cs typeface="Arial" charset="0"/>
              </a:rPr>
              <a:t>Duke of Wellington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1492"/>
                                        </p:tgtEl>
                                        <p:attrNameLst>
                                          <p:attrName>style.visibility</p:attrName>
                                        </p:attrNameLst>
                                      </p:cBhvr>
                                      <p:to>
                                        <p:strVal val="visible"/>
                                      </p:to>
                                    </p:set>
                                    <p:animEffect transition="in" filter="circle(in)">
                                      <p:cBhvr>
                                        <p:cTn id="7" dur="2000"/>
                                        <p:tgtEl>
                                          <p:spTgt spid="191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1499"/>
                                        </p:tgtEl>
                                        <p:attrNameLst>
                                          <p:attrName>style.visibility</p:attrName>
                                        </p:attrNameLst>
                                      </p:cBhvr>
                                      <p:to>
                                        <p:strVal val="visible"/>
                                      </p:to>
                                    </p:set>
                                    <p:anim calcmode="lin" valueType="num">
                                      <p:cBhvr additive="base">
                                        <p:cTn id="12" dur="500" fill="hold"/>
                                        <p:tgtEl>
                                          <p:spTgt spid="191499"/>
                                        </p:tgtEl>
                                        <p:attrNameLst>
                                          <p:attrName>ppt_x</p:attrName>
                                        </p:attrNameLst>
                                      </p:cBhvr>
                                      <p:tavLst>
                                        <p:tav tm="0">
                                          <p:val>
                                            <p:strVal val="#ppt_x"/>
                                          </p:val>
                                        </p:tav>
                                        <p:tav tm="100000">
                                          <p:val>
                                            <p:strVal val="#ppt_x"/>
                                          </p:val>
                                        </p:tav>
                                      </p:tavLst>
                                    </p:anim>
                                    <p:anim calcmode="lin" valueType="num">
                                      <p:cBhvr additive="base">
                                        <p:cTn id="13" dur="500" fill="hold"/>
                                        <p:tgtEl>
                                          <p:spTgt spid="19149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191495"/>
                                        </p:tgtEl>
                                        <p:attrNameLst>
                                          <p:attrName>style.visibility</p:attrName>
                                        </p:attrNameLst>
                                      </p:cBhvr>
                                      <p:to>
                                        <p:strVal val="visible"/>
                                      </p:to>
                                    </p:set>
                                    <p:animEffect transition="in" filter="circle(in)">
                                      <p:cBhvr>
                                        <p:cTn id="18" dur="2000"/>
                                        <p:tgtEl>
                                          <p:spTgt spid="19149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91500">
                                            <p:txEl>
                                              <p:pRg st="0" end="0"/>
                                            </p:txEl>
                                          </p:spTgt>
                                        </p:tgtEl>
                                        <p:attrNameLst>
                                          <p:attrName>style.visibility</p:attrName>
                                        </p:attrNameLst>
                                      </p:cBhvr>
                                      <p:to>
                                        <p:strVal val="visible"/>
                                      </p:to>
                                    </p:set>
                                    <p:anim calcmode="lin" valueType="num">
                                      <p:cBhvr additive="base">
                                        <p:cTn id="23" dur="500" fill="hold"/>
                                        <p:tgtEl>
                                          <p:spTgt spid="19150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15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191498"/>
                                        </p:tgtEl>
                                        <p:attrNameLst>
                                          <p:attrName>style.visibility</p:attrName>
                                        </p:attrNameLst>
                                      </p:cBhvr>
                                      <p:to>
                                        <p:strVal val="visible"/>
                                      </p:to>
                                    </p:set>
                                    <p:anim calcmode="discrete" valueType="clr">
                                      <p:cBhvr override="childStyle">
                                        <p:cTn id="29" dur="80"/>
                                        <p:tgtEl>
                                          <p:spTgt spid="191498"/>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91498"/>
                                        </p:tgtEl>
                                        <p:attrNameLst>
                                          <p:attrName>fillcolor</p:attrName>
                                        </p:attrNameLst>
                                      </p:cBhvr>
                                      <p:tavLst>
                                        <p:tav tm="0">
                                          <p:val>
                                            <p:clrVal>
                                              <a:schemeClr val="accent2"/>
                                            </p:clrVal>
                                          </p:val>
                                        </p:tav>
                                        <p:tav tm="50000">
                                          <p:val>
                                            <p:clrVal>
                                              <a:schemeClr val="hlink"/>
                                            </p:clrVal>
                                          </p:val>
                                        </p:tav>
                                      </p:tavLst>
                                    </p:anim>
                                    <p:set>
                                      <p:cBhvr>
                                        <p:cTn id="31" dur="80"/>
                                        <p:tgtEl>
                                          <p:spTgt spid="1914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BC8231-B02E-45E9-937F-6611B5FCA4E0}"/>
              </a:ext>
            </a:extLst>
          </p:cNvPr>
          <p:cNvSpPr>
            <a:spLocks noGrp="1"/>
          </p:cNvSpPr>
          <p:nvPr>
            <p:ph type="title"/>
          </p:nvPr>
        </p:nvSpPr>
        <p:spPr>
          <a:xfrm>
            <a:off x="428625" y="428625"/>
            <a:ext cx="8229600" cy="1143000"/>
          </a:xfrm>
        </p:spPr>
        <p:txBody>
          <a:bodyPr/>
          <a:lstStyle/>
          <a:p>
            <a:pPr>
              <a:defRPr/>
            </a:pPr>
            <a:r>
              <a:rPr lang="en-GB" b="1" dirty="0">
                <a:solidFill>
                  <a:srgbClr val="FD1301"/>
                </a:solidFill>
              </a:rPr>
              <a:t>Gog Profits From War Between </a:t>
            </a:r>
            <a:r>
              <a:rPr lang="en-GB" b="1" dirty="0">
                <a:solidFill>
                  <a:srgbClr val="FFFF00"/>
                </a:solidFill>
              </a:rPr>
              <a:t>2 Great Israelite Powers</a:t>
            </a:r>
            <a:endParaRPr lang="en-GB" dirty="0"/>
          </a:p>
        </p:txBody>
      </p:sp>
      <p:sp>
        <p:nvSpPr>
          <p:cNvPr id="5" name="Slide Number Placeholder 4">
            <a:extLst>
              <a:ext uri="{FF2B5EF4-FFF2-40B4-BE49-F238E27FC236}">
                <a16:creationId xmlns:a16="http://schemas.microsoft.com/office/drawing/2014/main" id="{6738E3E5-7CCD-4FEC-92DC-1B7403C8483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490BF13-9262-40E1-90BF-D988D97EF06D}" type="slidenum">
              <a:rPr lang="en-GB" altLang="en-US" b="0"/>
              <a:pPr eaLnBrk="1" hangingPunct="1"/>
              <a:t>137</a:t>
            </a:fld>
            <a:endParaRPr lang="en-GB" altLang="en-US" b="0"/>
          </a:p>
        </p:txBody>
      </p:sp>
      <p:sp>
        <p:nvSpPr>
          <p:cNvPr id="7" name="TextBox 6">
            <a:extLst>
              <a:ext uri="{FF2B5EF4-FFF2-40B4-BE49-F238E27FC236}">
                <a16:creationId xmlns:a16="http://schemas.microsoft.com/office/drawing/2014/main" id="{339DF2F4-1C6E-4C95-BC28-1816EA8F7252}"/>
              </a:ext>
            </a:extLst>
          </p:cNvPr>
          <p:cNvSpPr txBox="1"/>
          <p:nvPr/>
        </p:nvSpPr>
        <p:spPr>
          <a:xfrm>
            <a:off x="4500563" y="2643188"/>
            <a:ext cx="4214812" cy="3540125"/>
          </a:xfrm>
          <a:prstGeom prst="rect">
            <a:avLst/>
          </a:prstGeom>
          <a:noFill/>
        </p:spPr>
        <p:txBody>
          <a:bodyPr>
            <a:spAutoFit/>
          </a:bodyPr>
          <a:lstStyle/>
          <a:p>
            <a:pPr>
              <a:defRPr/>
            </a:pPr>
            <a:r>
              <a:rPr lang="en-GB" sz="3200" dirty="0">
                <a:solidFill>
                  <a:srgbClr val="FFC000"/>
                </a:solidFill>
                <a:effectLst>
                  <a:outerShdw blurRad="38100" dist="38100" dir="2700000" algn="tl">
                    <a:srgbClr val="000000"/>
                  </a:outerShdw>
                </a:effectLst>
                <a:latin typeface="Arial" charset="0"/>
                <a:cs typeface="Arial" charset="0"/>
              </a:rPr>
              <a:t>… and the Rothschilds begin their policy of funding both sides in wars which they engineer. </a:t>
            </a:r>
          </a:p>
          <a:p>
            <a:pPr>
              <a:defRPr/>
            </a:pPr>
            <a:endParaRPr lang="en-GB" sz="3200" dirty="0">
              <a:solidFill>
                <a:srgbClr val="FFC000"/>
              </a:solidFill>
              <a:latin typeface="Arial" charset="0"/>
              <a:cs typeface="Arial" charset="0"/>
            </a:endParaRPr>
          </a:p>
        </p:txBody>
      </p:sp>
      <p:pic>
        <p:nvPicPr>
          <p:cNvPr id="312322" name="Picture 2" descr="http://www.thebirdman.org/Index/Others/Others-Doc-Jews/+Doc-Jews-Israel-Torture&amp;Terror&amp;War&amp;Racism&amp;EthnicCleansing/DavidIckeOnOriginsOfTheMideastConflict2_files/rothschild.jpg">
            <a:extLst>
              <a:ext uri="{FF2B5EF4-FFF2-40B4-BE49-F238E27FC236}">
                <a16:creationId xmlns:a16="http://schemas.microsoft.com/office/drawing/2014/main" id="{EF2AE478-DD22-45B1-ADFB-DE229622D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2143125"/>
            <a:ext cx="3522663"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2322"/>
                                        </p:tgtEl>
                                        <p:attrNameLst>
                                          <p:attrName>style.visibility</p:attrName>
                                        </p:attrNameLst>
                                      </p:cBhvr>
                                      <p:to>
                                        <p:strVal val="visible"/>
                                      </p:to>
                                    </p:set>
                                    <p:animEffect transition="in" filter="circle(in)">
                                      <p:cBhvr>
                                        <p:cTn id="7" dur="2000"/>
                                        <p:tgtEl>
                                          <p:spTgt spid="312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657C2F6-52CA-4E1B-A0D9-1592545B398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05B9B84-33C1-4CC7-9D23-A81339B82BEE}" type="slidenum">
              <a:rPr lang="en-GB" altLang="en-US" b="0"/>
              <a:pPr eaLnBrk="1" hangingPunct="1"/>
              <a:t>138</a:t>
            </a:fld>
            <a:endParaRPr lang="en-GB" altLang="en-US" b="0"/>
          </a:p>
        </p:txBody>
      </p:sp>
      <p:sp>
        <p:nvSpPr>
          <p:cNvPr id="60418" name="Rectangle 2">
            <a:extLst>
              <a:ext uri="{FF2B5EF4-FFF2-40B4-BE49-F238E27FC236}">
                <a16:creationId xmlns:a16="http://schemas.microsoft.com/office/drawing/2014/main" id="{F71700FF-E88E-4A92-9E9F-F22F26B80788}"/>
              </a:ext>
            </a:extLst>
          </p:cNvPr>
          <p:cNvSpPr>
            <a:spLocks noGrp="1" noChangeArrowheads="1"/>
          </p:cNvSpPr>
          <p:nvPr>
            <p:ph type="title"/>
          </p:nvPr>
        </p:nvSpPr>
        <p:spPr>
          <a:xfrm>
            <a:off x="5148263" y="381000"/>
            <a:ext cx="3538537" cy="5280025"/>
          </a:xfrm>
        </p:spPr>
        <p:txBody>
          <a:bodyPr/>
          <a:lstStyle/>
          <a:p>
            <a:pPr eaLnBrk="1" hangingPunct="1">
              <a:defRPr/>
            </a:pPr>
            <a:r>
              <a:rPr lang="en-GB" sz="4000" b="1">
                <a:solidFill>
                  <a:srgbClr val="FF0000"/>
                </a:solidFill>
              </a:rPr>
              <a:t>Napoleon</a:t>
            </a:r>
            <a:r>
              <a:rPr lang="en-GB" sz="4000" b="1">
                <a:solidFill>
                  <a:srgbClr val="FD1301"/>
                </a:solidFill>
              </a:rPr>
              <a:t>, </a:t>
            </a:r>
            <a:r>
              <a:rPr lang="en-GB" sz="4000" b="1">
                <a:solidFill>
                  <a:srgbClr val="00FF00"/>
                </a:solidFill>
              </a:rPr>
              <a:t>Financed by the</a:t>
            </a:r>
            <a:r>
              <a:rPr lang="en-GB" sz="4000" b="1">
                <a:solidFill>
                  <a:srgbClr val="99FF33"/>
                </a:solidFill>
              </a:rPr>
              <a:t> </a:t>
            </a:r>
            <a:r>
              <a:rPr lang="en-GB" sz="4000" b="1">
                <a:solidFill>
                  <a:srgbClr val="FF0000"/>
                </a:solidFill>
              </a:rPr>
              <a:t>Rothschilds</a:t>
            </a:r>
            <a:r>
              <a:rPr lang="en-GB" sz="4000" b="1">
                <a:solidFill>
                  <a:srgbClr val="99FF33"/>
                </a:solidFill>
              </a:rPr>
              <a:t> </a:t>
            </a:r>
            <a:r>
              <a:rPr lang="en-GB" sz="4000" b="1">
                <a:solidFill>
                  <a:srgbClr val="FFFF00"/>
                </a:solidFill>
              </a:rPr>
              <a:t>built </a:t>
            </a:r>
            <a:r>
              <a:rPr lang="en-GB" sz="4000" b="1">
                <a:solidFill>
                  <a:srgbClr val="FF0000"/>
                </a:solidFill>
              </a:rPr>
              <a:t>synagogues</a:t>
            </a:r>
            <a:r>
              <a:rPr lang="en-GB" sz="4000" b="1">
                <a:solidFill>
                  <a:srgbClr val="99FF33"/>
                </a:solidFill>
              </a:rPr>
              <a:t> in all  major towns he conquered</a:t>
            </a:r>
            <a:r>
              <a:rPr lang="en-GB" sz="4000"/>
              <a:t> </a:t>
            </a:r>
          </a:p>
        </p:txBody>
      </p:sp>
      <p:pic>
        <p:nvPicPr>
          <p:cNvPr id="60419" name="Picture 3" descr="napoleon.jpg (117910 bytes)">
            <a:extLst>
              <a:ext uri="{FF2B5EF4-FFF2-40B4-BE49-F238E27FC236}">
                <a16:creationId xmlns:a16="http://schemas.microsoft.com/office/drawing/2014/main" id="{ADD82B99-C8A8-4BAC-9449-602B4B4B4675}"/>
              </a:ext>
            </a:extLst>
          </p:cNvPr>
          <p:cNvPicPr>
            <a:picLocks noGrp="1" noChangeAspect="1" noChangeArrowheads="1"/>
          </p:cNvPicPr>
          <p:nvPr>
            <p:ph idx="1"/>
          </p:nvPr>
        </p:nvPicPr>
        <p:blipFill>
          <a:blip r:embed="rId3">
            <a:lum bright="20000"/>
            <a:extLst>
              <a:ext uri="{28A0092B-C50C-407E-A947-70E740481C1C}">
                <a14:useLocalDpi xmlns:a14="http://schemas.microsoft.com/office/drawing/2010/main" val="0"/>
              </a:ext>
            </a:extLst>
          </a:blip>
          <a:srcRect/>
          <a:stretch>
            <a:fillRect/>
          </a:stretch>
        </p:blipFill>
        <p:spPr>
          <a:xfrm>
            <a:off x="785813" y="571500"/>
            <a:ext cx="4022725" cy="550068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circle(in)">
                                      <p:cBhvr>
                                        <p:cTn id="7" dur="2000"/>
                                        <p:tgtEl>
                                          <p:spTgt spid="604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0418"/>
                                        </p:tgtEl>
                                        <p:attrNameLst>
                                          <p:attrName>style.visibility</p:attrName>
                                        </p:attrNameLst>
                                      </p:cBhvr>
                                      <p:to>
                                        <p:strVal val="visible"/>
                                      </p:to>
                                    </p:set>
                                    <p:anim calcmode="discrete" valueType="clr">
                                      <p:cBhvr override="childStyle">
                                        <p:cTn id="12" dur="80"/>
                                        <p:tgtEl>
                                          <p:spTgt spid="6041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0418"/>
                                        </p:tgtEl>
                                        <p:attrNameLst>
                                          <p:attrName>fillcolor</p:attrName>
                                        </p:attrNameLst>
                                      </p:cBhvr>
                                      <p:tavLst>
                                        <p:tav tm="0">
                                          <p:val>
                                            <p:clrVal>
                                              <a:schemeClr val="accent2"/>
                                            </p:clrVal>
                                          </p:val>
                                        </p:tav>
                                        <p:tav tm="50000">
                                          <p:val>
                                            <p:clrVal>
                                              <a:schemeClr val="hlink"/>
                                            </p:clrVal>
                                          </p:val>
                                        </p:tav>
                                      </p:tavLst>
                                    </p:anim>
                                    <p:set>
                                      <p:cBhvr>
                                        <p:cTn id="14" dur="80"/>
                                        <p:tgtEl>
                                          <p:spTgt spid="604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B93659-687E-464F-ADB5-37B464D7ECC7}"/>
              </a:ext>
            </a:extLst>
          </p:cNvPr>
          <p:cNvSpPr>
            <a:spLocks noGrp="1"/>
          </p:cNvSpPr>
          <p:nvPr>
            <p:ph type="title"/>
          </p:nvPr>
        </p:nvSpPr>
        <p:spPr/>
        <p:txBody>
          <a:bodyPr/>
          <a:lstStyle/>
          <a:p>
            <a:pPr>
              <a:defRPr/>
            </a:pPr>
            <a:r>
              <a:rPr lang="en-GB" b="1" dirty="0">
                <a:solidFill>
                  <a:srgbClr val="FD1301"/>
                </a:solidFill>
              </a:rPr>
              <a:t>Napoleon (</a:t>
            </a:r>
            <a:r>
              <a:rPr lang="en-GB" b="1" dirty="0">
                <a:solidFill>
                  <a:srgbClr val="FFFF00"/>
                </a:solidFill>
              </a:rPr>
              <a:t>a Gentile Freemason</a:t>
            </a:r>
            <a:r>
              <a:rPr lang="en-GB" b="1" dirty="0">
                <a:solidFill>
                  <a:srgbClr val="FD1301"/>
                </a:solidFill>
              </a:rPr>
              <a:t>)</a:t>
            </a:r>
            <a:endParaRPr lang="en-GB" dirty="0"/>
          </a:p>
        </p:txBody>
      </p:sp>
      <p:sp>
        <p:nvSpPr>
          <p:cNvPr id="4" name="Slide Number Placeholder 3">
            <a:extLst>
              <a:ext uri="{FF2B5EF4-FFF2-40B4-BE49-F238E27FC236}">
                <a16:creationId xmlns:a16="http://schemas.microsoft.com/office/drawing/2014/main" id="{77EC44DC-D0A6-45E4-BB29-17A6C7857845}"/>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060292B-E119-4DFE-896E-BBB5C6E260F1}" type="slidenum">
              <a:rPr lang="en-GB" altLang="en-US" b="0"/>
              <a:pPr eaLnBrk="1" hangingPunct="1"/>
              <a:t>139</a:t>
            </a:fld>
            <a:endParaRPr lang="en-GB" altLang="en-US" b="0"/>
          </a:p>
        </p:txBody>
      </p:sp>
      <p:pic>
        <p:nvPicPr>
          <p:cNvPr id="313346" name="Picture 2" descr="The Jews of Early Modern Venice">
            <a:extLst>
              <a:ext uri="{FF2B5EF4-FFF2-40B4-BE49-F238E27FC236}">
                <a16:creationId xmlns:a16="http://schemas.microsoft.com/office/drawing/2014/main" id="{24688D80-CF87-4C38-BD02-8D46F7A74B21}"/>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00063" y="1785938"/>
            <a:ext cx="30670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7A64EB2-87CD-4973-A205-7E59A29B396F}"/>
              </a:ext>
            </a:extLst>
          </p:cNvPr>
          <p:cNvSpPr txBox="1">
            <a:spLocks noChangeArrowheads="1"/>
          </p:cNvSpPr>
          <p:nvPr/>
        </p:nvSpPr>
        <p:spPr bwMode="auto">
          <a:xfrm>
            <a:off x="4000500" y="1857375"/>
            <a:ext cx="46434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sz="3200">
                <a:solidFill>
                  <a:srgbClr val="00FFCC"/>
                </a:solidFill>
              </a:rPr>
              <a:t>Emancipated the Jews of Venice. </a:t>
            </a:r>
            <a:r>
              <a:rPr lang="en-GB" altLang="en-US" sz="3200">
                <a:solidFill>
                  <a:srgbClr val="FFC000"/>
                </a:solidFill>
              </a:rPr>
              <a:t>In the course of his campaigns across Europe,</a:t>
            </a:r>
            <a:r>
              <a:rPr lang="en-GB" altLang="en-US" sz="3200">
                <a:solidFill>
                  <a:srgbClr val="CC9900"/>
                </a:solidFill>
              </a:rPr>
              <a:t> </a:t>
            </a:r>
            <a:r>
              <a:rPr lang="en-GB" altLang="en-US" sz="3200">
                <a:solidFill>
                  <a:srgbClr val="00FF00"/>
                </a:solidFill>
              </a:rPr>
              <a:t>Napoleon will replace the feudal kingdoms that he conquers with new republics,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3346"/>
                                        </p:tgtEl>
                                        <p:attrNameLst>
                                          <p:attrName>style.visibility</p:attrName>
                                        </p:attrNameLst>
                                      </p:cBhvr>
                                      <p:to>
                                        <p:strVal val="visible"/>
                                      </p:to>
                                    </p:set>
                                    <p:animEffect transition="in" filter="circle(in)">
                                      <p:cBhvr>
                                        <p:cTn id="7" dur="2000"/>
                                        <p:tgtEl>
                                          <p:spTgt spid="313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005232D-980F-4CF1-8700-C28D18FF546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0BB4836-0E39-49F1-93E6-416997673799}" type="slidenum">
              <a:rPr lang="en-GB" altLang="en-US" b="0"/>
              <a:pPr eaLnBrk="1" hangingPunct="1"/>
              <a:t>14</a:t>
            </a:fld>
            <a:endParaRPr lang="en-GB" altLang="en-US" b="0"/>
          </a:p>
        </p:txBody>
      </p:sp>
      <p:sp>
        <p:nvSpPr>
          <p:cNvPr id="295938" name="Rectangle 2">
            <a:extLst>
              <a:ext uri="{FF2B5EF4-FFF2-40B4-BE49-F238E27FC236}">
                <a16:creationId xmlns:a16="http://schemas.microsoft.com/office/drawing/2014/main" id="{A1CCBA4A-83B4-43DE-A058-9EBE1C269576}"/>
              </a:ext>
            </a:extLst>
          </p:cNvPr>
          <p:cNvSpPr>
            <a:spLocks noGrp="1" noChangeArrowheads="1"/>
          </p:cNvSpPr>
          <p:nvPr>
            <p:ph type="title"/>
          </p:nvPr>
        </p:nvSpPr>
        <p:spPr>
          <a:xfrm>
            <a:off x="395288" y="549275"/>
            <a:ext cx="8229600" cy="1143000"/>
          </a:xfrm>
        </p:spPr>
        <p:txBody>
          <a:bodyPr/>
          <a:lstStyle/>
          <a:p>
            <a:pPr eaLnBrk="1" hangingPunct="1">
              <a:defRPr/>
            </a:pPr>
            <a:r>
              <a:rPr lang="en-GB" b="1" dirty="0">
                <a:solidFill>
                  <a:srgbClr val="FF0000"/>
                </a:solidFill>
              </a:rPr>
              <a:t>Gog &amp; Magog</a:t>
            </a:r>
            <a:r>
              <a:rPr lang="en-GB" b="1" dirty="0"/>
              <a:t> </a:t>
            </a:r>
            <a:r>
              <a:rPr lang="en-GB" b="1" dirty="0">
                <a:solidFill>
                  <a:srgbClr val="00FF00"/>
                </a:solidFill>
              </a:rPr>
              <a:t>– Gathering the Nations </a:t>
            </a:r>
            <a:r>
              <a:rPr lang="en-GB" b="1" dirty="0">
                <a:solidFill>
                  <a:srgbClr val="FFFF00"/>
                </a:solidFill>
              </a:rPr>
              <a:t>From The Whole Earth</a:t>
            </a:r>
          </a:p>
        </p:txBody>
      </p:sp>
      <p:pic>
        <p:nvPicPr>
          <p:cNvPr id="295939" name="Picture 3" descr="UN Emblem">
            <a:extLst>
              <a:ext uri="{FF2B5EF4-FFF2-40B4-BE49-F238E27FC236}">
                <a16:creationId xmlns:a16="http://schemas.microsoft.com/office/drawing/2014/main" id="{2E0CE72E-BD4E-4CFB-926B-9E84B36033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2214563"/>
            <a:ext cx="3816350" cy="3087687"/>
          </a:xfrm>
        </p:spPr>
      </p:pic>
      <p:sp>
        <p:nvSpPr>
          <p:cNvPr id="295940" name="Text Box 4">
            <a:extLst>
              <a:ext uri="{FF2B5EF4-FFF2-40B4-BE49-F238E27FC236}">
                <a16:creationId xmlns:a16="http://schemas.microsoft.com/office/drawing/2014/main" id="{1B6FFF92-67E1-4541-AF19-DC9C2D071914}"/>
              </a:ext>
            </a:extLst>
          </p:cNvPr>
          <p:cNvSpPr txBox="1">
            <a:spLocks noChangeArrowheads="1"/>
          </p:cNvSpPr>
          <p:nvPr/>
        </p:nvSpPr>
        <p:spPr bwMode="auto">
          <a:xfrm>
            <a:off x="4500563" y="2357438"/>
            <a:ext cx="4643437" cy="3970337"/>
          </a:xfrm>
          <a:prstGeom prst="rect">
            <a:avLst/>
          </a:prstGeom>
          <a:noFill/>
          <a:ln w="9525">
            <a:noFill/>
            <a:miter lim="800000"/>
            <a:headEnd/>
            <a:tailEnd/>
          </a:ln>
          <a:effectLst/>
        </p:spPr>
        <p:txBody>
          <a:bodyPr>
            <a:spAutoFit/>
          </a:bodyPr>
          <a:lstStyle/>
          <a:p>
            <a:pPr eaLnBrk="0" hangingPunct="0">
              <a:spcBef>
                <a:spcPct val="50000"/>
              </a:spcBef>
              <a:defRPr/>
            </a:pPr>
            <a:r>
              <a:rPr lang="en-GB" sz="2800" dirty="0">
                <a:solidFill>
                  <a:srgbClr val="FF00FF"/>
                </a:solidFill>
                <a:effectLst>
                  <a:outerShdw blurRad="38100" dist="38100" dir="2700000" algn="tl">
                    <a:srgbClr val="000000"/>
                  </a:outerShdw>
                </a:effectLst>
                <a:latin typeface="Arial" charset="0"/>
                <a:cs typeface="Arial" charset="0"/>
              </a:rPr>
              <a:t>Rev. 20, 8:</a:t>
            </a:r>
            <a:r>
              <a:rPr lang="en-GB" sz="2800" dirty="0">
                <a:solidFill>
                  <a:schemeClr val="bg2"/>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And shall go out to deceive the nations</a:t>
            </a:r>
            <a:r>
              <a:rPr lang="en-GB" sz="2800" dirty="0">
                <a:solidFill>
                  <a:schemeClr val="bg2"/>
                </a:solidFill>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which are in the four quarters of the earth, </a:t>
            </a:r>
            <a:r>
              <a:rPr lang="en-GB" sz="2800" dirty="0">
                <a:solidFill>
                  <a:srgbClr val="FD1301"/>
                </a:solidFill>
                <a:effectLst>
                  <a:outerShdw blurRad="38100" dist="38100" dir="2700000" algn="tl">
                    <a:srgbClr val="000000"/>
                  </a:outerShdw>
                </a:effectLst>
                <a:latin typeface="Arial" charset="0"/>
                <a:cs typeface="Arial" charset="0"/>
              </a:rPr>
              <a:t>Gog and Magog,</a:t>
            </a:r>
            <a:r>
              <a:rPr lang="en-GB" sz="2800" dirty="0">
                <a:solidFill>
                  <a:schemeClr val="bg2"/>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to gather them together to battle </a:t>
            </a:r>
            <a:r>
              <a:rPr lang="en-GB" sz="2800" dirty="0">
                <a:solidFill>
                  <a:srgbClr val="00FF00"/>
                </a:solidFill>
                <a:effectLst>
                  <a:outerShdw blurRad="38100" dist="38100" dir="2700000" algn="tl">
                    <a:srgbClr val="000000"/>
                  </a:outerShdw>
                </a:effectLst>
                <a:latin typeface="Arial" charset="0"/>
                <a:cs typeface="Arial" charset="0"/>
              </a:rPr>
              <a:t>the number of whom is as the sand of the sea (Israel).</a:t>
            </a:r>
          </a:p>
        </p:txBody>
      </p:sp>
      <p:sp>
        <p:nvSpPr>
          <p:cNvPr id="7" name="TextBox 6">
            <a:extLst>
              <a:ext uri="{FF2B5EF4-FFF2-40B4-BE49-F238E27FC236}">
                <a16:creationId xmlns:a16="http://schemas.microsoft.com/office/drawing/2014/main" id="{E2814E89-781E-4EAC-956B-E78BB23E7974}"/>
              </a:ext>
            </a:extLst>
          </p:cNvPr>
          <p:cNvSpPr txBox="1"/>
          <p:nvPr/>
        </p:nvSpPr>
        <p:spPr>
          <a:xfrm>
            <a:off x="142875" y="5643563"/>
            <a:ext cx="4214813" cy="646112"/>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The UN Logo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5938"/>
                                        </p:tgtEl>
                                        <p:attrNameLst>
                                          <p:attrName>style.visibility</p:attrName>
                                        </p:attrNameLst>
                                      </p:cBhvr>
                                      <p:to>
                                        <p:strVal val="visible"/>
                                      </p:to>
                                    </p:set>
                                    <p:anim calcmode="lin" valueType="num">
                                      <p:cBhvr additive="base">
                                        <p:cTn id="7" dur="500" fill="hold"/>
                                        <p:tgtEl>
                                          <p:spTgt spid="295938"/>
                                        </p:tgtEl>
                                        <p:attrNameLst>
                                          <p:attrName>ppt_x</p:attrName>
                                        </p:attrNameLst>
                                      </p:cBhvr>
                                      <p:tavLst>
                                        <p:tav tm="0">
                                          <p:val>
                                            <p:strVal val="#ppt_x"/>
                                          </p:val>
                                        </p:tav>
                                        <p:tav tm="100000">
                                          <p:val>
                                            <p:strVal val="#ppt_x"/>
                                          </p:val>
                                        </p:tav>
                                      </p:tavLst>
                                    </p:anim>
                                    <p:anim calcmode="lin" valueType="num">
                                      <p:cBhvr additive="base">
                                        <p:cTn id="8" dur="500" fill="hold"/>
                                        <p:tgtEl>
                                          <p:spTgt spid="295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295939"/>
                                        </p:tgtEl>
                                        <p:attrNameLst>
                                          <p:attrName>style.visibility</p:attrName>
                                        </p:attrNameLst>
                                      </p:cBhvr>
                                      <p:to>
                                        <p:strVal val="visible"/>
                                      </p:to>
                                    </p:set>
                                    <p:animEffect transition="in" filter="circle(in)">
                                      <p:cBhvr>
                                        <p:cTn id="13" dur="2000"/>
                                        <p:tgtEl>
                                          <p:spTgt spid="2959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295940">
                                            <p:txEl>
                                              <p:pRg st="0" end="0"/>
                                            </p:txEl>
                                          </p:spTgt>
                                        </p:tgtEl>
                                        <p:attrNameLst>
                                          <p:attrName>style.visibility</p:attrName>
                                        </p:attrNameLst>
                                      </p:cBhvr>
                                      <p:to>
                                        <p:strVal val="visible"/>
                                      </p:to>
                                    </p:set>
                                    <p:anim calcmode="lin" valueType="num">
                                      <p:cBhvr additive="base">
                                        <p:cTn id="18" dur="500" fill="hold"/>
                                        <p:tgtEl>
                                          <p:spTgt spid="29594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9594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8"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1AA06CA2-32CF-460E-A1CF-4380E0ACD6E5}"/>
              </a:ext>
            </a:extLst>
          </p:cNvPr>
          <p:cNvSpPr>
            <a:spLocks noGrp="1" noChangeArrowheads="1"/>
          </p:cNvSpPr>
          <p:nvPr>
            <p:ph type="title"/>
          </p:nvPr>
        </p:nvSpPr>
        <p:spPr>
          <a:xfrm>
            <a:off x="0" y="228600"/>
            <a:ext cx="9144000" cy="1143000"/>
          </a:xfrm>
        </p:spPr>
        <p:txBody>
          <a:bodyPr/>
          <a:lstStyle/>
          <a:p>
            <a:pPr eaLnBrk="1" hangingPunct="1">
              <a:defRPr/>
            </a:pPr>
            <a:r>
              <a:rPr lang="en-GB" sz="4000" b="1" dirty="0">
                <a:solidFill>
                  <a:srgbClr val="FD1301"/>
                </a:solidFill>
              </a:rPr>
              <a:t>Napoleon (</a:t>
            </a:r>
            <a:r>
              <a:rPr lang="en-GB" sz="4000" b="1" dirty="0">
                <a:solidFill>
                  <a:srgbClr val="FFFF00"/>
                </a:solidFill>
              </a:rPr>
              <a:t>a Gentile Freemason</a:t>
            </a:r>
            <a:r>
              <a:rPr lang="en-GB" sz="3200" b="1" dirty="0">
                <a:solidFill>
                  <a:srgbClr val="FD1301"/>
                </a:solidFill>
              </a:rPr>
              <a:t>)</a:t>
            </a:r>
            <a:endParaRPr lang="en-GB" sz="2400" b="1" dirty="0">
              <a:solidFill>
                <a:srgbClr val="FD1301"/>
              </a:solidFill>
            </a:endParaRPr>
          </a:p>
        </p:txBody>
      </p:sp>
      <p:sp>
        <p:nvSpPr>
          <p:cNvPr id="5" name="Slide Number Placeholder 5">
            <a:extLst>
              <a:ext uri="{FF2B5EF4-FFF2-40B4-BE49-F238E27FC236}">
                <a16:creationId xmlns:a16="http://schemas.microsoft.com/office/drawing/2014/main" id="{BB4723A3-BFD4-43DC-BFD6-903A6DD13D4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68CAF65-31C3-4B8D-A10C-B8596ACA455C}" type="slidenum">
              <a:rPr lang="en-GB" altLang="en-US" b="0"/>
              <a:pPr eaLnBrk="1" hangingPunct="1"/>
              <a:t>140</a:t>
            </a:fld>
            <a:endParaRPr lang="en-GB" altLang="en-US" b="0"/>
          </a:p>
        </p:txBody>
      </p:sp>
      <p:sp>
        <p:nvSpPr>
          <p:cNvPr id="7" name="TextBox 6">
            <a:extLst>
              <a:ext uri="{FF2B5EF4-FFF2-40B4-BE49-F238E27FC236}">
                <a16:creationId xmlns:a16="http://schemas.microsoft.com/office/drawing/2014/main" id="{253D9086-DD1B-47D4-A910-8065EF4CD0EC}"/>
              </a:ext>
            </a:extLst>
          </p:cNvPr>
          <p:cNvSpPr txBox="1">
            <a:spLocks noChangeArrowheads="1"/>
          </p:cNvSpPr>
          <p:nvPr/>
        </p:nvSpPr>
        <p:spPr bwMode="auto">
          <a:xfrm>
            <a:off x="4214813" y="1500188"/>
            <a:ext cx="43576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sz="3200">
                <a:solidFill>
                  <a:schemeClr val="hlink"/>
                </a:solidFill>
              </a:rPr>
              <a:t>…. and the</a:t>
            </a:r>
            <a:r>
              <a:rPr lang="en-GB" altLang="en-US" sz="3200">
                <a:solidFill>
                  <a:srgbClr val="FFFF00"/>
                </a:solidFill>
              </a:rPr>
              <a:t> </a:t>
            </a:r>
            <a:r>
              <a:rPr lang="en-GB" altLang="en-US" sz="3200">
                <a:solidFill>
                  <a:srgbClr val="FD1301"/>
                </a:solidFill>
              </a:rPr>
              <a:t>Jews are set free from the restrictions</a:t>
            </a:r>
            <a:r>
              <a:rPr lang="en-GB" altLang="en-US" sz="3200">
                <a:solidFill>
                  <a:srgbClr val="FFFF00"/>
                </a:solidFill>
              </a:rPr>
              <a:t> </a:t>
            </a:r>
            <a:r>
              <a:rPr lang="en-GB" altLang="en-US" sz="3200">
                <a:solidFill>
                  <a:srgbClr val="FFC000"/>
                </a:solidFill>
              </a:rPr>
              <a:t>of the ghetto which had been placed upon them. </a:t>
            </a:r>
            <a:r>
              <a:rPr lang="en-GB" altLang="en-US" sz="3200">
                <a:solidFill>
                  <a:srgbClr val="00FFCC"/>
                </a:solidFill>
              </a:rPr>
              <a:t>Napoleon is still honoured today as the</a:t>
            </a:r>
            <a:r>
              <a:rPr lang="en-GB" altLang="en-US" sz="3200">
                <a:solidFill>
                  <a:srgbClr val="FD1301"/>
                </a:solidFill>
              </a:rPr>
              <a:t> "Emancipator of the Jews.“</a:t>
            </a:r>
            <a:endParaRPr lang="en-GB" altLang="en-US" sz="3200"/>
          </a:p>
        </p:txBody>
      </p:sp>
      <p:pic>
        <p:nvPicPr>
          <p:cNvPr id="120838" name="Picture 6" descr="http://www.focusdep.com/images/Napoleon_Bonaparte_1175088533032877.jpg">
            <a:extLst>
              <a:ext uri="{FF2B5EF4-FFF2-40B4-BE49-F238E27FC236}">
                <a16:creationId xmlns:a16="http://schemas.microsoft.com/office/drawing/2014/main" id="{BBB0C9F8-1E6F-4F0E-B5AF-3BB124943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367188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386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120838"/>
                                        </p:tgtEl>
                                        <p:attrNameLst>
                                          <p:attrName>style.visibility</p:attrName>
                                        </p:attrNameLst>
                                      </p:cBhvr>
                                      <p:to>
                                        <p:strVal val="visible"/>
                                      </p:to>
                                    </p:set>
                                    <p:animEffect transition="in" filter="circle(in)">
                                      <p:cBhvr>
                                        <p:cTn id="11" dur="2000"/>
                                        <p:tgtEl>
                                          <p:spTgt spid="1208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7"/>
                                        </p:tgtEl>
                                        <p:attrNameLst>
                                          <p:attrName>style.visibility</p:attrName>
                                        </p:attrNameLst>
                                      </p:cBhvr>
                                      <p:to>
                                        <p:strVal val="visible"/>
                                      </p:to>
                                    </p:set>
                                    <p:anim calcmode="discrete" valueType="clr">
                                      <p:cBhvr override="childStyle">
                                        <p:cTn id="16"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7"/>
                                        </p:tgtEl>
                                        <p:attrNameLst>
                                          <p:attrName>fillcolor</p:attrName>
                                        </p:attrNameLst>
                                      </p:cBhvr>
                                      <p:tavLst>
                                        <p:tav tm="0">
                                          <p:val>
                                            <p:clrVal>
                                              <a:schemeClr val="accent2"/>
                                            </p:clrVal>
                                          </p:val>
                                        </p:tav>
                                        <p:tav tm="50000">
                                          <p:val>
                                            <p:clrVal>
                                              <a:schemeClr val="hlink"/>
                                            </p:clrVal>
                                          </p:val>
                                        </p:tav>
                                      </p:tavLst>
                                    </p:anim>
                                    <p:set>
                                      <p:cBhvr>
                                        <p:cTn id="18"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0" grpId="0" autoUpdateAnimBg="0"/>
      <p:bldP spid="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FC319C-5B0F-41D1-8E1F-DA996229B84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6FEA8BE-4EC4-4972-9251-841124A152F6}" type="slidenum">
              <a:rPr lang="en-GB" altLang="en-US" b="0"/>
              <a:pPr eaLnBrk="1" hangingPunct="1"/>
              <a:t>141</a:t>
            </a:fld>
            <a:endParaRPr lang="en-GB" altLang="en-US" b="0"/>
          </a:p>
        </p:txBody>
      </p:sp>
      <p:sp>
        <p:nvSpPr>
          <p:cNvPr id="269318" name="Rectangle 6">
            <a:extLst>
              <a:ext uri="{FF2B5EF4-FFF2-40B4-BE49-F238E27FC236}">
                <a16:creationId xmlns:a16="http://schemas.microsoft.com/office/drawing/2014/main" id="{C6573D11-F7E4-4683-81C2-4C47A1BA2C4E}"/>
              </a:ext>
            </a:extLst>
          </p:cNvPr>
          <p:cNvSpPr>
            <a:spLocks noGrp="1" noChangeArrowheads="1"/>
          </p:cNvSpPr>
          <p:nvPr>
            <p:ph type="title"/>
          </p:nvPr>
        </p:nvSpPr>
        <p:spPr/>
        <p:txBody>
          <a:bodyPr/>
          <a:lstStyle/>
          <a:p>
            <a:pPr eaLnBrk="1" hangingPunct="1">
              <a:defRPr/>
            </a:pPr>
            <a:r>
              <a:rPr lang="en-GB" sz="4000" b="1">
                <a:solidFill>
                  <a:srgbClr val="FF0000"/>
                </a:solidFill>
              </a:rPr>
              <a:t>The Serpent Disraeli  </a:t>
            </a:r>
            <a:r>
              <a:rPr lang="en-GB" sz="4000" b="1">
                <a:solidFill>
                  <a:srgbClr val="FFFF00"/>
                </a:solidFill>
              </a:rPr>
              <a:t>Ingratiates Himself With</a:t>
            </a:r>
            <a:r>
              <a:rPr lang="en-GB" sz="4000" b="1"/>
              <a:t> </a:t>
            </a:r>
            <a:r>
              <a:rPr lang="en-GB" sz="4000" b="1">
                <a:solidFill>
                  <a:srgbClr val="00FF00"/>
                </a:solidFill>
              </a:rPr>
              <a:t>Queen Victoria</a:t>
            </a:r>
          </a:p>
        </p:txBody>
      </p:sp>
      <p:pic>
        <p:nvPicPr>
          <p:cNvPr id="269317" name="Picture 5" descr="Engraving of Bentham">
            <a:extLst>
              <a:ext uri="{FF2B5EF4-FFF2-40B4-BE49-F238E27FC236}">
                <a16:creationId xmlns:a16="http://schemas.microsoft.com/office/drawing/2014/main" id="{B4C9C38E-A39F-4B2A-85B1-A0B062BB7A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557338"/>
            <a:ext cx="4441825" cy="2732087"/>
          </a:xfrm>
        </p:spPr>
      </p:pic>
      <p:sp>
        <p:nvSpPr>
          <p:cNvPr id="269320" name="Text Box 8">
            <a:extLst>
              <a:ext uri="{FF2B5EF4-FFF2-40B4-BE49-F238E27FC236}">
                <a16:creationId xmlns:a16="http://schemas.microsoft.com/office/drawing/2014/main" id="{EE9016C1-0BEE-488B-BAF1-51C05FBC2F9C}"/>
              </a:ext>
            </a:extLst>
          </p:cNvPr>
          <p:cNvSpPr txBox="1">
            <a:spLocks noChangeArrowheads="1"/>
          </p:cNvSpPr>
          <p:nvPr/>
        </p:nvSpPr>
        <p:spPr bwMode="auto">
          <a:xfrm>
            <a:off x="5076825" y="1700213"/>
            <a:ext cx="4067175" cy="43624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The Westminster Review quoted Daniel O’Conner as saying: </a:t>
            </a:r>
            <a:r>
              <a:rPr lang="en-GB" sz="2800" dirty="0">
                <a:solidFill>
                  <a:srgbClr val="FD1301"/>
                </a:solidFill>
                <a:effectLst>
                  <a:outerShdw blurRad="38100" dist="38100" dir="2700000" algn="tl">
                    <a:srgbClr val="000000"/>
                  </a:outerShdw>
                </a:effectLst>
                <a:latin typeface="Arial" charset="0"/>
                <a:cs typeface="Arial" charset="0"/>
              </a:rPr>
              <a:t>“If Disraeli’s genealogy would</a:t>
            </a:r>
            <a:r>
              <a:rPr lang="en-GB" sz="2800" dirty="0">
                <a:solidFill>
                  <a:srgbClr val="00FF00"/>
                </a:solidFill>
                <a:effectLst>
                  <a:outerShdw blurRad="38100" dist="38100" dir="2700000" algn="tl">
                    <a:srgbClr val="000000"/>
                  </a:outerShdw>
                </a:effectLst>
                <a:latin typeface="Arial" charset="0"/>
                <a:cs typeface="Arial" charset="0"/>
              </a:rPr>
              <a:t> be traced back, he would no doubt be found to be the true heir of the impenitent thief on the cross”</a:t>
            </a:r>
          </a:p>
        </p:txBody>
      </p:sp>
      <p:sp>
        <p:nvSpPr>
          <p:cNvPr id="269321" name="Text Box 9">
            <a:extLst>
              <a:ext uri="{FF2B5EF4-FFF2-40B4-BE49-F238E27FC236}">
                <a16:creationId xmlns:a16="http://schemas.microsoft.com/office/drawing/2014/main" id="{1EC52E14-902E-4A8C-9F18-F005D0B708EE}"/>
              </a:ext>
            </a:extLst>
          </p:cNvPr>
          <p:cNvSpPr txBox="1">
            <a:spLocks noChangeArrowheads="1"/>
          </p:cNvSpPr>
          <p:nvPr/>
        </p:nvSpPr>
        <p:spPr bwMode="auto">
          <a:xfrm>
            <a:off x="468313" y="4652963"/>
            <a:ext cx="4464050" cy="1739900"/>
          </a:xfrm>
          <a:prstGeom prst="rect">
            <a:avLst/>
          </a:prstGeom>
          <a:noFill/>
          <a:ln w="9525">
            <a:noFill/>
            <a:miter lim="800000"/>
            <a:headEnd/>
            <a:tailEnd/>
          </a:ln>
          <a:effectLst/>
        </p:spPr>
        <p:txBody>
          <a:bodyPr>
            <a:spAutoFit/>
          </a:bodyPr>
          <a:lstStyle/>
          <a:p>
            <a:pPr algn="ctr">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Engraving Westminster Review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9317"/>
                                        </p:tgtEl>
                                        <p:attrNameLst>
                                          <p:attrName>style.visibility</p:attrName>
                                        </p:attrNameLst>
                                      </p:cBhvr>
                                      <p:to>
                                        <p:strVal val="visible"/>
                                      </p:to>
                                    </p:set>
                                    <p:animEffect transition="in" filter="circle(in)">
                                      <p:cBhvr>
                                        <p:cTn id="7" dur="2000"/>
                                        <p:tgtEl>
                                          <p:spTgt spid="269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9321"/>
                                        </p:tgtEl>
                                        <p:attrNameLst>
                                          <p:attrName>style.visibility</p:attrName>
                                        </p:attrNameLst>
                                      </p:cBhvr>
                                      <p:to>
                                        <p:strVal val="visible"/>
                                      </p:to>
                                    </p:set>
                                    <p:anim calcmode="lin" valueType="num">
                                      <p:cBhvr additive="base">
                                        <p:cTn id="12" dur="500" fill="hold"/>
                                        <p:tgtEl>
                                          <p:spTgt spid="269321"/>
                                        </p:tgtEl>
                                        <p:attrNameLst>
                                          <p:attrName>ppt_x</p:attrName>
                                        </p:attrNameLst>
                                      </p:cBhvr>
                                      <p:tavLst>
                                        <p:tav tm="0">
                                          <p:val>
                                            <p:strVal val="#ppt_x"/>
                                          </p:val>
                                        </p:tav>
                                        <p:tav tm="100000">
                                          <p:val>
                                            <p:strVal val="#ppt_x"/>
                                          </p:val>
                                        </p:tav>
                                      </p:tavLst>
                                    </p:anim>
                                    <p:anim calcmode="lin" valueType="num">
                                      <p:cBhvr additive="base">
                                        <p:cTn id="13" dur="500" fill="hold"/>
                                        <p:tgtEl>
                                          <p:spTgt spid="26932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9320"/>
                                        </p:tgtEl>
                                        <p:attrNameLst>
                                          <p:attrName>style.visibility</p:attrName>
                                        </p:attrNameLst>
                                      </p:cBhvr>
                                      <p:to>
                                        <p:strVal val="visible"/>
                                      </p:to>
                                    </p:set>
                                    <p:anim calcmode="discrete" valueType="clr">
                                      <p:cBhvr override="childStyle">
                                        <p:cTn id="18" dur="80"/>
                                        <p:tgtEl>
                                          <p:spTgt spid="26932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9320"/>
                                        </p:tgtEl>
                                        <p:attrNameLst>
                                          <p:attrName>fillcolor</p:attrName>
                                        </p:attrNameLst>
                                      </p:cBhvr>
                                      <p:tavLst>
                                        <p:tav tm="0">
                                          <p:val>
                                            <p:clrVal>
                                              <a:schemeClr val="accent2"/>
                                            </p:clrVal>
                                          </p:val>
                                        </p:tav>
                                        <p:tav tm="50000">
                                          <p:val>
                                            <p:clrVal>
                                              <a:schemeClr val="hlink"/>
                                            </p:clrVal>
                                          </p:val>
                                        </p:tav>
                                      </p:tavLst>
                                    </p:anim>
                                    <p:set>
                                      <p:cBhvr>
                                        <p:cTn id="20" dur="80"/>
                                        <p:tgtEl>
                                          <p:spTgt spid="2693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0" grpId="0"/>
      <p:bldP spid="269321"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30618FE-4028-45AA-B396-7C98C57EECA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B49E739-8984-4AF6-B275-22C7CDDEE1C0}" type="slidenum">
              <a:rPr lang="en-GB" altLang="en-US" b="0"/>
              <a:pPr eaLnBrk="1" hangingPunct="1"/>
              <a:t>142</a:t>
            </a:fld>
            <a:endParaRPr lang="en-GB" altLang="en-US" b="0"/>
          </a:p>
        </p:txBody>
      </p:sp>
      <p:sp>
        <p:nvSpPr>
          <p:cNvPr id="117765" name="Rectangle 5">
            <a:extLst>
              <a:ext uri="{FF2B5EF4-FFF2-40B4-BE49-F238E27FC236}">
                <a16:creationId xmlns:a16="http://schemas.microsoft.com/office/drawing/2014/main" id="{28F9564A-E60D-4445-A328-50DE7DE1E8EB}"/>
              </a:ext>
            </a:extLst>
          </p:cNvPr>
          <p:cNvSpPr>
            <a:spLocks noGrp="1" noChangeArrowheads="1"/>
          </p:cNvSpPr>
          <p:nvPr>
            <p:ph type="title"/>
          </p:nvPr>
        </p:nvSpPr>
        <p:spPr/>
        <p:txBody>
          <a:bodyPr/>
          <a:lstStyle/>
          <a:p>
            <a:pPr eaLnBrk="1" hangingPunct="1">
              <a:defRPr/>
            </a:pPr>
            <a:r>
              <a:rPr lang="en-GB" sz="4000" b="1">
                <a:solidFill>
                  <a:srgbClr val="FFFF00"/>
                </a:solidFill>
              </a:rPr>
              <a:t>Prince Albert Was Considered A Threat </a:t>
            </a:r>
            <a:r>
              <a:rPr lang="en-GB" sz="4000" b="1">
                <a:solidFill>
                  <a:srgbClr val="FD1301"/>
                </a:solidFill>
              </a:rPr>
              <a:t>To The NWO</a:t>
            </a:r>
          </a:p>
        </p:txBody>
      </p:sp>
      <p:pic>
        <p:nvPicPr>
          <p:cNvPr id="117764" name="Picture 4" descr="Victoria and Albert">
            <a:extLst>
              <a:ext uri="{FF2B5EF4-FFF2-40B4-BE49-F238E27FC236}">
                <a16:creationId xmlns:a16="http://schemas.microsoft.com/office/drawing/2014/main" id="{CC83CE63-CF18-4C0D-B4CB-A60DE40E86B7}"/>
              </a:ext>
            </a:extLst>
          </p:cNvPr>
          <p:cNvPicPr>
            <a:picLocks noGrp="1" noChangeAspect="1" noChangeArrowheads="1"/>
          </p:cNvPicPr>
          <p:nvPr>
            <p:ph idx="1"/>
          </p:nvPr>
        </p:nvPicPr>
        <p:blipFill>
          <a:blip r:embed="rId3" r:link="rId4" cstate="print">
            <a:duotone>
              <a:prstClr val="black"/>
              <a:schemeClr val="accent6">
                <a:tint val="45000"/>
                <a:satMod val="400000"/>
              </a:schemeClr>
            </a:duotone>
          </a:blip>
          <a:srcRect/>
          <a:stretch>
            <a:fillRect/>
          </a:stretch>
        </p:blipFill>
        <p:spPr>
          <a:xfrm>
            <a:off x="352048" y="1773238"/>
            <a:ext cx="2622928" cy="4370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7767" name="Text Box 7">
            <a:extLst>
              <a:ext uri="{FF2B5EF4-FFF2-40B4-BE49-F238E27FC236}">
                <a16:creationId xmlns:a16="http://schemas.microsoft.com/office/drawing/2014/main" id="{2F160950-4E12-4831-AF84-B13EC0BE9464}"/>
              </a:ext>
            </a:extLst>
          </p:cNvPr>
          <p:cNvSpPr txBox="1">
            <a:spLocks noChangeArrowheads="1"/>
          </p:cNvSpPr>
          <p:nvPr/>
        </p:nvSpPr>
        <p:spPr bwMode="auto">
          <a:xfrm>
            <a:off x="3203575" y="1844675"/>
            <a:ext cx="5940425" cy="43624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Queen Victoria saw her duty as looking after her large family of 9 children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and left the Hurley-burley of politics to Prince Albert. </a:t>
            </a:r>
            <a:r>
              <a:rPr lang="en-GB" sz="2800" dirty="0">
                <a:solidFill>
                  <a:srgbClr val="00FF00"/>
                </a:solidFill>
                <a:effectLst>
                  <a:outerShdw blurRad="38100" dist="38100" dir="2700000" algn="tl">
                    <a:srgbClr val="000000"/>
                  </a:outerShdw>
                </a:effectLst>
                <a:latin typeface="Arial" charset="0"/>
                <a:cs typeface="Arial" charset="0"/>
              </a:rPr>
              <a:t>By his consolatory diplomacy between the 2 warring sides and Great Britain in adverting a world war, </a:t>
            </a:r>
            <a:r>
              <a:rPr lang="en-GB" sz="2800" dirty="0">
                <a:solidFill>
                  <a:srgbClr val="FD1301"/>
                </a:solidFill>
                <a:effectLst>
                  <a:outerShdw blurRad="38100" dist="38100" dir="2700000" algn="tl">
                    <a:srgbClr val="000000"/>
                  </a:outerShdw>
                </a:effectLst>
                <a:latin typeface="Arial" charset="0"/>
                <a:cs typeface="Arial" charset="0"/>
              </a:rPr>
              <a:t>Gog saw him as an obstacle to their plans, </a:t>
            </a:r>
            <a:r>
              <a:rPr lang="en-GB" sz="2800" dirty="0">
                <a:solidFill>
                  <a:srgbClr val="FFFF00"/>
                </a:solidFill>
                <a:effectLst>
                  <a:outerShdw blurRad="38100" dist="38100" dir="2700000" algn="tl">
                    <a:srgbClr val="000000"/>
                  </a:outerShdw>
                </a:effectLst>
                <a:latin typeface="Arial" charset="0"/>
                <a:cs typeface="Arial" charset="0"/>
              </a:rPr>
              <a:t>so had to be eliminated.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circle(in)">
                                      <p:cBhvr>
                                        <p:cTn id="7" dur="2000"/>
                                        <p:tgtEl>
                                          <p:spTgt spid="1177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7767"/>
                                        </p:tgtEl>
                                        <p:attrNameLst>
                                          <p:attrName>style.visibility</p:attrName>
                                        </p:attrNameLst>
                                      </p:cBhvr>
                                      <p:to>
                                        <p:strVal val="visible"/>
                                      </p:to>
                                    </p:set>
                                    <p:anim calcmode="discrete" valueType="clr">
                                      <p:cBhvr override="childStyle">
                                        <p:cTn id="12" dur="80"/>
                                        <p:tgtEl>
                                          <p:spTgt spid="11776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7767"/>
                                        </p:tgtEl>
                                        <p:attrNameLst>
                                          <p:attrName>fillcolor</p:attrName>
                                        </p:attrNameLst>
                                      </p:cBhvr>
                                      <p:tavLst>
                                        <p:tav tm="0">
                                          <p:val>
                                            <p:clrVal>
                                              <a:schemeClr val="accent2"/>
                                            </p:clrVal>
                                          </p:val>
                                        </p:tav>
                                        <p:tav tm="50000">
                                          <p:val>
                                            <p:clrVal>
                                              <a:schemeClr val="hlink"/>
                                            </p:clrVal>
                                          </p:val>
                                        </p:tav>
                                      </p:tavLst>
                                    </p:anim>
                                    <p:set>
                                      <p:cBhvr>
                                        <p:cTn id="14" dur="80"/>
                                        <p:tgtEl>
                                          <p:spTgt spid="1177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17B1615-BE05-4840-BDFE-FBA4A58303F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F748D54-9A3F-4131-B883-9E5EB62BF1C5}" type="slidenum">
              <a:rPr lang="en-GB" altLang="en-US" b="0"/>
              <a:pPr eaLnBrk="1" hangingPunct="1"/>
              <a:t>143</a:t>
            </a:fld>
            <a:endParaRPr lang="en-GB" altLang="en-US" b="0"/>
          </a:p>
        </p:txBody>
      </p:sp>
      <p:sp>
        <p:nvSpPr>
          <p:cNvPr id="26629" name="Rectangle 5">
            <a:extLst>
              <a:ext uri="{FF2B5EF4-FFF2-40B4-BE49-F238E27FC236}">
                <a16:creationId xmlns:a16="http://schemas.microsoft.com/office/drawing/2014/main" id="{9EAC1506-4774-4C65-A214-2BB5E56AB9BE}"/>
              </a:ext>
            </a:extLst>
          </p:cNvPr>
          <p:cNvSpPr>
            <a:spLocks noGrp="1" noChangeArrowheads="1"/>
          </p:cNvSpPr>
          <p:nvPr>
            <p:ph type="title"/>
          </p:nvPr>
        </p:nvSpPr>
        <p:spPr/>
        <p:txBody>
          <a:bodyPr/>
          <a:lstStyle/>
          <a:p>
            <a:pPr eaLnBrk="1" hangingPunct="1">
              <a:defRPr/>
            </a:pPr>
            <a:r>
              <a:rPr lang="en-GB" b="1">
                <a:solidFill>
                  <a:srgbClr val="FFFF00"/>
                </a:solidFill>
              </a:rPr>
              <a:t>The Trent Affair</a:t>
            </a:r>
          </a:p>
        </p:txBody>
      </p:sp>
      <p:pic>
        <p:nvPicPr>
          <p:cNvPr id="26628" name="Picture 4" descr="albert">
            <a:extLst>
              <a:ext uri="{FF2B5EF4-FFF2-40B4-BE49-F238E27FC236}">
                <a16:creationId xmlns:a16="http://schemas.microsoft.com/office/drawing/2014/main" id="{E92912C5-52AB-4D71-BBAE-34BA64C7AFC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282" t="9988" r="16257" b="10373"/>
          <a:stretch>
            <a:fillRect/>
          </a:stretch>
        </p:blipFill>
        <p:spPr>
          <a:xfrm>
            <a:off x="214313" y="1357313"/>
            <a:ext cx="3573462" cy="3571875"/>
          </a:xfrm>
        </p:spPr>
      </p:pic>
      <p:sp>
        <p:nvSpPr>
          <p:cNvPr id="26631" name="Text Box 7">
            <a:extLst>
              <a:ext uri="{FF2B5EF4-FFF2-40B4-BE49-F238E27FC236}">
                <a16:creationId xmlns:a16="http://schemas.microsoft.com/office/drawing/2014/main" id="{28DDFA8C-03B3-4876-BBFD-16D3F9EAC248}"/>
              </a:ext>
            </a:extLst>
          </p:cNvPr>
          <p:cNvSpPr txBox="1">
            <a:spLocks noChangeArrowheads="1"/>
          </p:cNvSpPr>
          <p:nvPr/>
        </p:nvSpPr>
        <p:spPr bwMode="auto">
          <a:xfrm>
            <a:off x="285750" y="5286375"/>
            <a:ext cx="3598863" cy="701675"/>
          </a:xfrm>
          <a:prstGeom prst="rect">
            <a:avLst/>
          </a:prstGeom>
          <a:noFill/>
          <a:ln w="9525">
            <a:noFill/>
            <a:miter lim="800000"/>
            <a:headEnd/>
            <a:tailEnd/>
          </a:ln>
          <a:effectLst/>
        </p:spPr>
        <p:txBody>
          <a:bodyPr>
            <a:spAutoFit/>
          </a:bodyPr>
          <a:lstStyle/>
          <a:p>
            <a:pPr algn="ctr">
              <a:spcBef>
                <a:spcPct val="50000"/>
              </a:spcBef>
              <a:defRPr/>
            </a:pPr>
            <a:r>
              <a:rPr lang="en-GB" sz="4000" dirty="0">
                <a:solidFill>
                  <a:srgbClr val="FFFF00"/>
                </a:solidFill>
                <a:effectLst>
                  <a:outerShdw blurRad="38100" dist="38100" dir="2700000" algn="tl">
                    <a:srgbClr val="000000"/>
                  </a:outerShdw>
                </a:effectLst>
                <a:latin typeface="Arial" charset="0"/>
                <a:cs typeface="Arial" charset="0"/>
              </a:rPr>
              <a:t>Prince Albert</a:t>
            </a:r>
          </a:p>
        </p:txBody>
      </p:sp>
      <p:sp>
        <p:nvSpPr>
          <p:cNvPr id="26632" name="Text Box 8">
            <a:extLst>
              <a:ext uri="{FF2B5EF4-FFF2-40B4-BE49-F238E27FC236}">
                <a16:creationId xmlns:a16="http://schemas.microsoft.com/office/drawing/2014/main" id="{BFA59EFD-6C5B-4FB7-B267-BC06253AE4D4}"/>
              </a:ext>
            </a:extLst>
          </p:cNvPr>
          <p:cNvSpPr txBox="1">
            <a:spLocks noChangeArrowheads="1"/>
          </p:cNvSpPr>
          <p:nvPr/>
        </p:nvSpPr>
        <p:spPr bwMode="auto">
          <a:xfrm>
            <a:off x="3995738" y="1989138"/>
            <a:ext cx="4968875" cy="3508375"/>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00"/>
                </a:solidFill>
                <a:effectLst>
                  <a:outerShdw blurRad="38100" dist="38100" dir="2700000" algn="tl">
                    <a:srgbClr val="000000"/>
                  </a:outerShdw>
                </a:effectLst>
                <a:latin typeface="Arial" charset="0"/>
                <a:cs typeface="Arial" charset="0"/>
              </a:rPr>
              <a:t>One of the Prince's last and most notable</a:t>
            </a:r>
            <a:r>
              <a:rPr lang="en-GB" sz="2800" dirty="0">
                <a:solidFill>
                  <a:srgbClr val="FF00FF"/>
                </a:solidFill>
                <a:effectLst>
                  <a:outerShdw blurRad="38100" dist="38100" dir="2700000" algn="tl">
                    <a:srgbClr val="000000"/>
                  </a:outerShdw>
                </a:effectLst>
                <a:latin typeface="Arial" charset="0"/>
                <a:cs typeface="Arial" charset="0"/>
              </a:rPr>
              <a:t> services to his adopted country</a:t>
            </a:r>
            <a:r>
              <a:rPr lang="en-GB" sz="2800" dirty="0">
                <a:solidFill>
                  <a:srgbClr val="FFFF00"/>
                </a:solidFill>
                <a:effectLst>
                  <a:outerShdw blurRad="38100" dist="38100" dir="2700000" algn="tl">
                    <a:srgbClr val="000000"/>
                  </a:outerShdw>
                </a:effectLst>
                <a:latin typeface="Arial" charset="0"/>
                <a:cs typeface="Arial" charset="0"/>
              </a:rPr>
              <a:t> was the redrafting of a provocative</a:t>
            </a:r>
            <a:r>
              <a:rPr lang="en-GB" sz="2800" dirty="0">
                <a:solidFill>
                  <a:srgbClr val="FD1301"/>
                </a:solidFill>
                <a:effectLst>
                  <a:outerShdw blurRad="38100" dist="38100" dir="2700000" algn="tl">
                    <a:srgbClr val="000000"/>
                  </a:outerShdw>
                </a:effectLst>
                <a:latin typeface="Arial" charset="0"/>
                <a:cs typeface="Arial" charset="0"/>
              </a:rPr>
              <a:t> British despatch</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chemeClr val="hlink"/>
                </a:solidFill>
                <a:effectLst>
                  <a:outerShdw blurRad="38100" dist="38100" dir="2700000" algn="tl">
                    <a:srgbClr val="000000"/>
                  </a:outerShdw>
                </a:effectLst>
                <a:latin typeface="Arial" charset="0"/>
                <a:cs typeface="Arial" charset="0"/>
              </a:rPr>
              <a:t>at a moment of high tension in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Anglo-American relations.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circle(in)">
                                      <p:cBhvr>
                                        <p:cTn id="7" dur="2000"/>
                                        <p:tgtEl>
                                          <p:spTgt spid="26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631"/>
                                        </p:tgtEl>
                                        <p:attrNameLst>
                                          <p:attrName>style.visibility</p:attrName>
                                        </p:attrNameLst>
                                      </p:cBhvr>
                                      <p:to>
                                        <p:strVal val="visible"/>
                                      </p:to>
                                    </p:set>
                                    <p:anim calcmode="lin" valueType="num">
                                      <p:cBhvr additive="base">
                                        <p:cTn id="12" dur="500" fill="hold"/>
                                        <p:tgtEl>
                                          <p:spTgt spid="26631"/>
                                        </p:tgtEl>
                                        <p:attrNameLst>
                                          <p:attrName>ppt_x</p:attrName>
                                        </p:attrNameLst>
                                      </p:cBhvr>
                                      <p:tavLst>
                                        <p:tav tm="0">
                                          <p:val>
                                            <p:strVal val="#ppt_x"/>
                                          </p:val>
                                        </p:tav>
                                        <p:tav tm="100000">
                                          <p:val>
                                            <p:strVal val="#ppt_x"/>
                                          </p:val>
                                        </p:tav>
                                      </p:tavLst>
                                    </p:anim>
                                    <p:anim calcmode="lin" valueType="num">
                                      <p:cBhvr additive="base">
                                        <p:cTn id="13" dur="500" fill="hold"/>
                                        <p:tgtEl>
                                          <p:spTgt spid="2663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632"/>
                                        </p:tgtEl>
                                        <p:attrNameLst>
                                          <p:attrName>style.visibility</p:attrName>
                                        </p:attrNameLst>
                                      </p:cBhvr>
                                      <p:to>
                                        <p:strVal val="visible"/>
                                      </p:to>
                                    </p:set>
                                    <p:anim calcmode="discrete" valueType="clr">
                                      <p:cBhvr override="childStyle">
                                        <p:cTn id="18" dur="80"/>
                                        <p:tgtEl>
                                          <p:spTgt spid="2663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632"/>
                                        </p:tgtEl>
                                        <p:attrNameLst>
                                          <p:attrName>fillcolor</p:attrName>
                                        </p:attrNameLst>
                                      </p:cBhvr>
                                      <p:tavLst>
                                        <p:tav tm="0">
                                          <p:val>
                                            <p:clrVal>
                                              <a:schemeClr val="accent2"/>
                                            </p:clrVal>
                                          </p:val>
                                        </p:tav>
                                        <p:tav tm="50000">
                                          <p:val>
                                            <p:clrVal>
                                              <a:schemeClr val="hlink"/>
                                            </p:clrVal>
                                          </p:val>
                                        </p:tav>
                                      </p:tavLst>
                                    </p:anim>
                                    <p:set>
                                      <p:cBhvr>
                                        <p:cTn id="20" dur="80"/>
                                        <p:tgtEl>
                                          <p:spTgt spid="266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P spid="2663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4ED605-3FFA-4F92-A461-35619550211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A8B9652-F9EE-487A-BD54-0A2C6AC1BADA}" type="slidenum">
              <a:rPr lang="en-GB" altLang="en-US" b="0"/>
              <a:pPr eaLnBrk="1" hangingPunct="1"/>
              <a:t>144</a:t>
            </a:fld>
            <a:endParaRPr lang="en-GB" altLang="en-US" b="0"/>
          </a:p>
        </p:txBody>
      </p:sp>
      <p:sp>
        <p:nvSpPr>
          <p:cNvPr id="361478" name="Rectangle 6">
            <a:extLst>
              <a:ext uri="{FF2B5EF4-FFF2-40B4-BE49-F238E27FC236}">
                <a16:creationId xmlns:a16="http://schemas.microsoft.com/office/drawing/2014/main" id="{FE9520DB-BF1D-4B54-9122-C569241C43B1}"/>
              </a:ext>
            </a:extLst>
          </p:cNvPr>
          <p:cNvSpPr>
            <a:spLocks noGrp="1" noChangeArrowheads="1"/>
          </p:cNvSpPr>
          <p:nvPr>
            <p:ph type="title"/>
          </p:nvPr>
        </p:nvSpPr>
        <p:spPr/>
        <p:txBody>
          <a:bodyPr/>
          <a:lstStyle/>
          <a:p>
            <a:pPr eaLnBrk="1" hangingPunct="1">
              <a:defRPr/>
            </a:pPr>
            <a:r>
              <a:rPr lang="en-GB" b="1">
                <a:solidFill>
                  <a:srgbClr val="FFFF00"/>
                </a:solidFill>
              </a:rPr>
              <a:t>The Trent Affair</a:t>
            </a:r>
          </a:p>
        </p:txBody>
      </p:sp>
      <p:pic>
        <p:nvPicPr>
          <p:cNvPr id="361477" name="Picture 5" descr="1020141242004_220161412420042">
            <a:extLst>
              <a:ext uri="{FF2B5EF4-FFF2-40B4-BE49-F238E27FC236}">
                <a16:creationId xmlns:a16="http://schemas.microsoft.com/office/drawing/2014/main" id="{0400B69F-3546-42AF-B063-3828395D8B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557338"/>
            <a:ext cx="5113338" cy="5008562"/>
          </a:xfrm>
        </p:spPr>
      </p:pic>
      <p:sp>
        <p:nvSpPr>
          <p:cNvPr id="361480" name="Text Box 8">
            <a:extLst>
              <a:ext uri="{FF2B5EF4-FFF2-40B4-BE49-F238E27FC236}">
                <a16:creationId xmlns:a16="http://schemas.microsoft.com/office/drawing/2014/main" id="{4EE296B8-A1FE-44D7-9EA6-F50E57EA8AA3}"/>
              </a:ext>
            </a:extLst>
          </p:cNvPr>
          <p:cNvSpPr txBox="1">
            <a:spLocks noChangeArrowheads="1"/>
          </p:cNvSpPr>
          <p:nvPr/>
        </p:nvSpPr>
        <p:spPr bwMode="auto">
          <a:xfrm>
            <a:off x="5651500" y="1557338"/>
            <a:ext cx="3241675" cy="3935412"/>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The European powers were shaken by </a:t>
            </a:r>
            <a:r>
              <a:rPr lang="en-GB" sz="2800" dirty="0">
                <a:solidFill>
                  <a:srgbClr val="FFC000"/>
                </a:solidFill>
                <a:effectLst>
                  <a:outerShdw blurRad="38100" dist="38100" dir="2700000" algn="tl">
                    <a:srgbClr val="000000"/>
                  </a:outerShdw>
                </a:effectLst>
                <a:latin typeface="Arial" charset="0"/>
                <a:cs typeface="Arial" charset="0"/>
              </a:rPr>
              <a:t>the Unexpected victory of the Confederates at the battle </a:t>
            </a:r>
            <a:r>
              <a:rPr lang="en-GB" sz="2800" dirty="0">
                <a:solidFill>
                  <a:srgbClr val="FFFF00"/>
                </a:solidFill>
                <a:effectLst>
                  <a:outerShdw blurRad="38100" dist="38100" dir="2700000" algn="tl">
                    <a:srgbClr val="000000"/>
                  </a:outerShdw>
                </a:effectLst>
                <a:latin typeface="Arial" charset="0"/>
                <a:cs typeface="Arial" charset="0"/>
              </a:rPr>
              <a:t>of Manassas in July 1861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61477"/>
                                        </p:tgtEl>
                                        <p:attrNameLst>
                                          <p:attrName>style.visibility</p:attrName>
                                        </p:attrNameLst>
                                      </p:cBhvr>
                                      <p:to>
                                        <p:strVal val="visible"/>
                                      </p:to>
                                    </p:set>
                                    <p:animEffect transition="in" filter="circle(in)">
                                      <p:cBhvr>
                                        <p:cTn id="7" dur="2000"/>
                                        <p:tgtEl>
                                          <p:spTgt spid="3614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361480">
                                            <p:txEl>
                                              <p:pRg st="0" end="0"/>
                                            </p:txEl>
                                          </p:spTgt>
                                        </p:tgtEl>
                                        <p:attrNameLst>
                                          <p:attrName>style.visibility</p:attrName>
                                        </p:attrNameLst>
                                      </p:cBhvr>
                                      <p:to>
                                        <p:strVal val="visible"/>
                                      </p:to>
                                    </p:set>
                                    <p:anim calcmode="discrete" valueType="clr">
                                      <p:cBhvr override="childStyle">
                                        <p:cTn id="12" dur="80"/>
                                        <p:tgtEl>
                                          <p:spTgt spid="36148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61480">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36148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BBFC2DA2-D6FF-489C-B1D5-202FFF2C8A0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68B4BA5-3633-48DE-B01D-FB14994CA369}" type="slidenum">
              <a:rPr lang="en-GB" altLang="en-US" b="0"/>
              <a:pPr eaLnBrk="1" hangingPunct="1"/>
              <a:t>145</a:t>
            </a:fld>
            <a:endParaRPr lang="en-GB" altLang="en-US" b="0"/>
          </a:p>
        </p:txBody>
      </p:sp>
      <p:sp>
        <p:nvSpPr>
          <p:cNvPr id="113669" name="Rectangle 5">
            <a:extLst>
              <a:ext uri="{FF2B5EF4-FFF2-40B4-BE49-F238E27FC236}">
                <a16:creationId xmlns:a16="http://schemas.microsoft.com/office/drawing/2014/main" id="{DE082CD8-4F6C-425A-95AA-9FE31DFB79FD}"/>
              </a:ext>
            </a:extLst>
          </p:cNvPr>
          <p:cNvSpPr>
            <a:spLocks noGrp="1" noChangeArrowheads="1"/>
          </p:cNvSpPr>
          <p:nvPr>
            <p:ph type="title"/>
          </p:nvPr>
        </p:nvSpPr>
        <p:spPr/>
        <p:txBody>
          <a:bodyPr/>
          <a:lstStyle/>
          <a:p>
            <a:pPr eaLnBrk="1" hangingPunct="1">
              <a:defRPr/>
            </a:pPr>
            <a:r>
              <a:rPr lang="en-GB" b="1" dirty="0">
                <a:solidFill>
                  <a:srgbClr val="FFFF00"/>
                </a:solidFill>
              </a:rPr>
              <a:t>The Trent Affair</a:t>
            </a:r>
            <a:r>
              <a:rPr lang="en-GB" dirty="0"/>
              <a:t> </a:t>
            </a:r>
          </a:p>
        </p:txBody>
      </p:sp>
      <p:pic>
        <p:nvPicPr>
          <p:cNvPr id="113668" name="Picture 4" descr="The San Jacinto and the Trent">
            <a:extLst>
              <a:ext uri="{FF2B5EF4-FFF2-40B4-BE49-F238E27FC236}">
                <a16:creationId xmlns:a16="http://schemas.microsoft.com/office/drawing/2014/main" id="{C9B3CBA9-1920-4E4D-9855-C04836B33B85}"/>
              </a:ext>
            </a:extLst>
          </p:cNvPr>
          <p:cNvPicPr>
            <a:picLocks noGrp="1" noChangeAspect="1" noChangeArrowheads="1"/>
          </p:cNvPicPr>
          <p:nvPr>
            <p:ph idx="1"/>
          </p:nvPr>
        </p:nvPicPr>
        <p:blipFill>
          <a:blip r:embed="rId3" r:link="rId4">
            <a:extLst>
              <a:ext uri="{28A0092B-C50C-407E-A947-70E740481C1C}">
                <a14:useLocalDpi xmlns:a14="http://schemas.microsoft.com/office/drawing/2010/main" val="0"/>
              </a:ext>
            </a:extLst>
          </a:blip>
          <a:srcRect/>
          <a:stretch>
            <a:fillRect/>
          </a:stretch>
        </p:blipFill>
        <p:spPr>
          <a:xfrm>
            <a:off x="250825" y="1412875"/>
            <a:ext cx="4429125" cy="3214688"/>
          </a:xfrm>
        </p:spPr>
      </p:pic>
      <p:sp>
        <p:nvSpPr>
          <p:cNvPr id="113671" name="Text Box 7">
            <a:extLst>
              <a:ext uri="{FF2B5EF4-FFF2-40B4-BE49-F238E27FC236}">
                <a16:creationId xmlns:a16="http://schemas.microsoft.com/office/drawing/2014/main" id="{D0610707-F386-41E1-80DA-BD04FBFC144F}"/>
              </a:ext>
            </a:extLst>
          </p:cNvPr>
          <p:cNvSpPr txBox="1">
            <a:spLocks noChangeArrowheads="1"/>
          </p:cNvSpPr>
          <p:nvPr/>
        </p:nvSpPr>
        <p:spPr bwMode="auto">
          <a:xfrm>
            <a:off x="5003800" y="1785938"/>
            <a:ext cx="4140200" cy="4032250"/>
          </a:xfrm>
          <a:prstGeom prst="rect">
            <a:avLst/>
          </a:prstGeom>
          <a:noFill/>
          <a:ln w="9525">
            <a:noFill/>
            <a:miter lim="800000"/>
            <a:headEnd/>
            <a:tailEnd/>
          </a:ln>
          <a:effectLst/>
        </p:spPr>
        <p:txBody>
          <a:bodyPr>
            <a:spAutoFit/>
          </a:bodyPr>
          <a:lstStyle/>
          <a:p>
            <a:pPr>
              <a:spcBef>
                <a:spcPct val="50000"/>
              </a:spcBef>
              <a:defRPr/>
            </a:pPr>
            <a:r>
              <a:rPr lang="en-GB" sz="3200" dirty="0">
                <a:solidFill>
                  <a:srgbClr val="00FF00"/>
                </a:solidFill>
                <a:effectLst>
                  <a:outerShdw blurRad="38100" dist="38100" dir="2700000" algn="tl">
                    <a:srgbClr val="000000"/>
                  </a:outerShdw>
                </a:effectLst>
                <a:latin typeface="Arial" charset="0"/>
                <a:cs typeface="Arial" charset="0"/>
              </a:rPr>
              <a:t>This was a ruse to get the</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FF00FF"/>
                </a:solidFill>
                <a:effectLst>
                  <a:outerShdw blurRad="38100" dist="38100" dir="2700000" algn="tl">
                    <a:srgbClr val="000000"/>
                  </a:outerShdw>
                </a:effectLst>
                <a:latin typeface="Arial" charset="0"/>
                <a:cs typeface="Arial" charset="0"/>
              </a:rPr>
              <a:t>European Powers involved</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chemeClr val="hlink"/>
                </a:solidFill>
                <a:effectLst>
                  <a:outerShdw blurRad="38100" dist="38100" dir="2700000" algn="tl">
                    <a:srgbClr val="000000"/>
                  </a:outerShdw>
                </a:effectLst>
                <a:latin typeface="Arial" charset="0"/>
                <a:cs typeface="Arial" charset="0"/>
              </a:rPr>
              <a:t>in the American Civil War</a:t>
            </a:r>
            <a:r>
              <a:rPr lang="en-GB" sz="3200" dirty="0">
                <a:solidFill>
                  <a:srgbClr val="FFFF00"/>
                </a:solidFill>
                <a:effectLst>
                  <a:outerShdw blurRad="38100" dist="38100" dir="2700000" algn="tl">
                    <a:srgbClr val="000000"/>
                  </a:outerShdw>
                </a:effectLst>
                <a:latin typeface="Arial" charset="0"/>
                <a:cs typeface="Arial" charset="0"/>
              </a:rPr>
              <a:t> in order to bring the </a:t>
            </a:r>
            <a:r>
              <a:rPr lang="en-GB" sz="3200" dirty="0">
                <a:solidFill>
                  <a:srgbClr val="FD1301"/>
                </a:solidFill>
                <a:effectLst>
                  <a:outerShdw blurRad="38100" dist="38100" dir="2700000" algn="tl">
                    <a:srgbClr val="000000"/>
                  </a:outerShdw>
                </a:effectLst>
                <a:latin typeface="Arial" charset="0"/>
                <a:cs typeface="Arial" charset="0"/>
              </a:rPr>
              <a:t>plans </a:t>
            </a:r>
            <a:r>
              <a:rPr lang="en-GB" sz="3200" dirty="0">
                <a:solidFill>
                  <a:srgbClr val="FFFF00"/>
                </a:solidFill>
                <a:effectLst>
                  <a:outerShdw blurRad="38100" dist="38100" dir="2700000" algn="tl">
                    <a:srgbClr val="000000"/>
                  </a:outerShdw>
                </a:effectLst>
                <a:latin typeface="Arial" charset="0"/>
                <a:cs typeface="Arial" charset="0"/>
              </a:rPr>
              <a:t>of the </a:t>
            </a:r>
            <a:r>
              <a:rPr lang="en-GB" sz="3200" dirty="0">
                <a:solidFill>
                  <a:srgbClr val="FD1301"/>
                </a:solidFill>
                <a:effectLst>
                  <a:outerShdw blurRad="38100" dist="38100" dir="2700000" algn="tl">
                    <a:srgbClr val="000000"/>
                  </a:outerShdw>
                </a:effectLst>
                <a:latin typeface="Arial" charset="0"/>
                <a:cs typeface="Arial" charset="0"/>
              </a:rPr>
              <a:t>Rothschilds to fruition</a:t>
            </a:r>
            <a:r>
              <a:rPr lang="en-GB" sz="2800" dirty="0">
                <a:solidFill>
                  <a:srgbClr val="FD1301"/>
                </a:solidFill>
                <a:effectLst>
                  <a:outerShdw blurRad="38100" dist="38100" dir="2700000" algn="tl">
                    <a:srgbClr val="000000"/>
                  </a:outerShdw>
                </a:effectLst>
                <a:latin typeface="Arial" charset="0"/>
                <a:cs typeface="Arial" charset="0"/>
              </a:rPr>
              <a:t>.</a:t>
            </a:r>
          </a:p>
        </p:txBody>
      </p:sp>
      <p:sp>
        <p:nvSpPr>
          <p:cNvPr id="8" name="TextBox 7">
            <a:extLst>
              <a:ext uri="{FF2B5EF4-FFF2-40B4-BE49-F238E27FC236}">
                <a16:creationId xmlns:a16="http://schemas.microsoft.com/office/drawing/2014/main" id="{B881392E-ED18-4EFE-ADBE-87AFB5C8387C}"/>
              </a:ext>
            </a:extLst>
          </p:cNvPr>
          <p:cNvSpPr txBox="1"/>
          <p:nvPr/>
        </p:nvSpPr>
        <p:spPr>
          <a:xfrm>
            <a:off x="357188" y="4857750"/>
            <a:ext cx="4214812"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The Trent Interception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circle(in)">
                                      <p:cBhvr>
                                        <p:cTn id="7" dur="2000"/>
                                        <p:tgtEl>
                                          <p:spTgt spid="1136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13671">
                                            <p:txEl>
                                              <p:pRg st="0" end="0"/>
                                            </p:txEl>
                                          </p:spTgt>
                                        </p:tgtEl>
                                        <p:attrNameLst>
                                          <p:attrName>style.visibility</p:attrName>
                                        </p:attrNameLst>
                                      </p:cBhvr>
                                      <p:to>
                                        <p:strVal val="visible"/>
                                      </p:to>
                                    </p:set>
                                    <p:animEffect transition="in" filter="diamond(in)">
                                      <p:cBhvr>
                                        <p:cTn id="18" dur="2000"/>
                                        <p:tgtEl>
                                          <p:spTgt spid="1136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E47A-BB80-4B5A-A78B-C4967AD5096B}"/>
              </a:ext>
            </a:extLst>
          </p:cNvPr>
          <p:cNvSpPr>
            <a:spLocks noGrp="1"/>
          </p:cNvSpPr>
          <p:nvPr>
            <p:ph type="title"/>
          </p:nvPr>
        </p:nvSpPr>
        <p:spPr/>
        <p:txBody>
          <a:bodyPr/>
          <a:lstStyle/>
          <a:p>
            <a:pPr>
              <a:defRPr/>
            </a:pPr>
            <a:r>
              <a:rPr lang="en-GB" b="1" dirty="0">
                <a:solidFill>
                  <a:srgbClr val="FFFF00"/>
                </a:solidFill>
              </a:rPr>
              <a:t>The Trent Affair</a:t>
            </a:r>
            <a:r>
              <a:rPr lang="en-GB" dirty="0"/>
              <a:t> </a:t>
            </a:r>
          </a:p>
        </p:txBody>
      </p:sp>
      <p:sp>
        <p:nvSpPr>
          <p:cNvPr id="4" name="Slide Number Placeholder 3">
            <a:extLst>
              <a:ext uri="{FF2B5EF4-FFF2-40B4-BE49-F238E27FC236}">
                <a16:creationId xmlns:a16="http://schemas.microsoft.com/office/drawing/2014/main" id="{814E5C57-F27B-4DA7-A7EE-DE43D6470C8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0AB9C9B-1F99-4663-93C0-480FA9B5B3B3}" type="slidenum">
              <a:rPr lang="en-GB" altLang="en-US" b="0"/>
              <a:pPr eaLnBrk="1" hangingPunct="1"/>
              <a:t>146</a:t>
            </a:fld>
            <a:endParaRPr lang="en-GB" altLang="en-US" b="0"/>
          </a:p>
        </p:txBody>
      </p:sp>
      <p:sp>
        <p:nvSpPr>
          <p:cNvPr id="5" name="TextBox 4">
            <a:extLst>
              <a:ext uri="{FF2B5EF4-FFF2-40B4-BE49-F238E27FC236}">
                <a16:creationId xmlns:a16="http://schemas.microsoft.com/office/drawing/2014/main" id="{B395B741-2F7A-43AA-B357-584E39F30434}"/>
              </a:ext>
            </a:extLst>
          </p:cNvPr>
          <p:cNvSpPr txBox="1"/>
          <p:nvPr/>
        </p:nvSpPr>
        <p:spPr>
          <a:xfrm>
            <a:off x="4500563" y="1571625"/>
            <a:ext cx="4643437" cy="4832350"/>
          </a:xfrm>
          <a:prstGeom prst="rect">
            <a:avLst/>
          </a:prstGeom>
          <a:noFill/>
        </p:spPr>
        <p:txBody>
          <a:bodyPr>
            <a:spAutoFit/>
          </a:bodyPr>
          <a:lstStyle/>
          <a:p>
            <a:pPr>
              <a:defRPr/>
            </a:pPr>
            <a:r>
              <a:rPr lang="en-GB" sz="2800" dirty="0">
                <a:solidFill>
                  <a:srgbClr val="00FFFF"/>
                </a:solidFill>
                <a:effectLst>
                  <a:outerShdw blurRad="38100" dist="38100" dir="2700000" algn="tl">
                    <a:srgbClr val="000000"/>
                  </a:outerShdw>
                </a:effectLst>
                <a:latin typeface="Arial" charset="0"/>
                <a:cs typeface="Arial" charset="0"/>
              </a:rPr>
              <a:t>The Confederates sent 2 commissioners to London –</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sailing on the British Royal Mail steamer </a:t>
            </a:r>
            <a:r>
              <a:rPr lang="en-GB" sz="2800" i="1" dirty="0">
                <a:solidFill>
                  <a:srgbClr val="FFC000"/>
                </a:solidFill>
                <a:effectLst>
                  <a:outerShdw blurRad="38100" dist="38100" dir="2700000" algn="tl">
                    <a:srgbClr val="000000"/>
                  </a:outerShdw>
                </a:effectLst>
                <a:latin typeface="Arial" charset="0"/>
                <a:cs typeface="Arial" charset="0"/>
              </a:rPr>
              <a:t>Trent</a:t>
            </a:r>
            <a:r>
              <a:rPr lang="en-GB" sz="2800" dirty="0">
                <a:solidFill>
                  <a:srgbClr val="FFC000"/>
                </a:solidFill>
                <a:effectLst>
                  <a:outerShdw blurRad="38100" dist="38100" dir="2700000" algn="tl">
                    <a:srgbClr val="000000"/>
                  </a:outerShdw>
                </a:effectLst>
                <a:latin typeface="Arial" charset="0"/>
                <a:cs typeface="Arial" charset="0"/>
              </a:rPr>
              <a:t> (Captain </a:t>
            </a:r>
            <a:r>
              <a:rPr lang="en-GB" sz="2800" dirty="0" err="1">
                <a:solidFill>
                  <a:srgbClr val="FFC000"/>
                </a:solidFill>
                <a:effectLst>
                  <a:outerShdw blurRad="38100" dist="38100" dir="2700000" algn="tl">
                    <a:srgbClr val="000000"/>
                  </a:outerShdw>
                </a:effectLst>
                <a:latin typeface="Arial" charset="0"/>
                <a:cs typeface="Arial" charset="0"/>
              </a:rPr>
              <a:t>Moir</a:t>
            </a:r>
            <a:r>
              <a:rPr lang="en-GB" sz="2800" dirty="0">
                <a:solidFill>
                  <a:srgbClr val="FFC0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However, news of their sailing plans had reached Captain Charles Wilkes of the U.S. warship </a:t>
            </a:r>
            <a:r>
              <a:rPr lang="en-GB" sz="2800" i="1" dirty="0">
                <a:solidFill>
                  <a:srgbClr val="FF00FF"/>
                </a:solidFill>
                <a:effectLst>
                  <a:outerShdw blurRad="38100" dist="38100" dir="2700000" algn="tl">
                    <a:srgbClr val="000000"/>
                  </a:outerShdw>
                </a:effectLst>
                <a:latin typeface="Arial" charset="0"/>
                <a:cs typeface="Arial" charset="0"/>
              </a:rPr>
              <a:t>San Jacinto</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and who decided to intercept them on the high seas. </a:t>
            </a:r>
            <a:endParaRPr lang="en-GB" dirty="0">
              <a:solidFill>
                <a:srgbClr val="00FF00"/>
              </a:solidFill>
              <a:latin typeface="Arial" charset="0"/>
              <a:cs typeface="Arial" charset="0"/>
            </a:endParaRPr>
          </a:p>
        </p:txBody>
      </p:sp>
      <p:pic>
        <p:nvPicPr>
          <p:cNvPr id="314370" name="Picture 2" descr="http://www.activated-storytellers.com/travel/travel_photos/confederates.jpg">
            <a:extLst>
              <a:ext uri="{FF2B5EF4-FFF2-40B4-BE49-F238E27FC236}">
                <a16:creationId xmlns:a16="http://schemas.microsoft.com/office/drawing/2014/main" id="{97CC9ACE-0A6A-40A3-BAA5-1034FEC86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428750"/>
            <a:ext cx="4000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960112A-8C57-44D1-B6E9-CBB2F1C31093}"/>
              </a:ext>
            </a:extLst>
          </p:cNvPr>
          <p:cNvSpPr txBox="1">
            <a:spLocks noChangeArrowheads="1"/>
          </p:cNvSpPr>
          <p:nvPr/>
        </p:nvSpPr>
        <p:spPr bwMode="auto">
          <a:xfrm>
            <a:off x="357188" y="4643438"/>
            <a:ext cx="4000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sz="3600">
                <a:solidFill>
                  <a:srgbClr val="FFFF00"/>
                </a:solidFill>
              </a:rPr>
              <a:t>The Confederates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4370"/>
                                        </p:tgtEl>
                                        <p:attrNameLst>
                                          <p:attrName>style.visibility</p:attrName>
                                        </p:attrNameLst>
                                      </p:cBhvr>
                                      <p:to>
                                        <p:strVal val="visible"/>
                                      </p:to>
                                    </p:set>
                                    <p:animEffect transition="in" filter="circle(in)">
                                      <p:cBhvr>
                                        <p:cTn id="7" dur="2000"/>
                                        <p:tgtEl>
                                          <p:spTgt spid="314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92D79B4-9515-452C-A4A9-DA29014D182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C2B4BC7-53E5-4C2D-AD99-513B79F884AC}" type="slidenum">
              <a:rPr lang="en-GB" altLang="en-US" b="0"/>
              <a:pPr eaLnBrk="1" hangingPunct="1"/>
              <a:t>147</a:t>
            </a:fld>
            <a:endParaRPr lang="en-GB" altLang="en-US" b="0"/>
          </a:p>
        </p:txBody>
      </p:sp>
      <p:sp>
        <p:nvSpPr>
          <p:cNvPr id="363526" name="Rectangle 6">
            <a:extLst>
              <a:ext uri="{FF2B5EF4-FFF2-40B4-BE49-F238E27FC236}">
                <a16:creationId xmlns:a16="http://schemas.microsoft.com/office/drawing/2014/main" id="{8CD3C302-5B1E-4314-A41F-B6F4F5B372E0}"/>
              </a:ext>
            </a:extLst>
          </p:cNvPr>
          <p:cNvSpPr>
            <a:spLocks noGrp="1" noChangeArrowheads="1"/>
          </p:cNvSpPr>
          <p:nvPr>
            <p:ph type="title"/>
          </p:nvPr>
        </p:nvSpPr>
        <p:spPr/>
        <p:txBody>
          <a:bodyPr/>
          <a:lstStyle/>
          <a:p>
            <a:pPr eaLnBrk="1" hangingPunct="1">
              <a:defRPr/>
            </a:pPr>
            <a:r>
              <a:rPr lang="en-GB" b="1">
                <a:solidFill>
                  <a:srgbClr val="FFFF00"/>
                </a:solidFill>
              </a:rPr>
              <a:t>The Trent Affair</a:t>
            </a:r>
          </a:p>
        </p:txBody>
      </p:sp>
      <p:pic>
        <p:nvPicPr>
          <p:cNvPr id="363525" name="Picture 5" descr="palmerston">
            <a:extLst>
              <a:ext uri="{FF2B5EF4-FFF2-40B4-BE49-F238E27FC236}">
                <a16:creationId xmlns:a16="http://schemas.microsoft.com/office/drawing/2014/main" id="{61B6B064-1690-4B5E-91CC-1A1C2F6549DB}"/>
              </a:ext>
            </a:extLst>
          </p:cNvPr>
          <p:cNvPicPr>
            <a:picLocks noGrp="1" noChangeAspect="1" noChangeArrowheads="1"/>
          </p:cNvPicPr>
          <p:nvPr>
            <p:ph idx="1"/>
          </p:nvPr>
        </p:nvPicPr>
        <p:blipFill>
          <a:blip r:embed="rId2" cstate="print">
            <a:lum bright="10000"/>
          </a:blip>
          <a:srcRect/>
          <a:stretch>
            <a:fillRect/>
          </a:stretch>
        </p:blipFill>
        <p:spPr>
          <a:xfrm>
            <a:off x="250825" y="1700213"/>
            <a:ext cx="3343275" cy="4048125"/>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363528" name="Text Box 8">
            <a:extLst>
              <a:ext uri="{FF2B5EF4-FFF2-40B4-BE49-F238E27FC236}">
                <a16:creationId xmlns:a16="http://schemas.microsoft.com/office/drawing/2014/main" id="{78F30E39-4317-4386-9AC1-167AA7451804}"/>
              </a:ext>
            </a:extLst>
          </p:cNvPr>
          <p:cNvSpPr txBox="1">
            <a:spLocks noChangeArrowheads="1"/>
          </p:cNvSpPr>
          <p:nvPr/>
        </p:nvSpPr>
        <p:spPr bwMode="auto">
          <a:xfrm>
            <a:off x="3924300" y="1484313"/>
            <a:ext cx="4968875" cy="4576762"/>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00"/>
                </a:solidFill>
                <a:effectLst>
                  <a:outerShdw blurRad="38100" dist="38100" dir="2700000" algn="tl">
                    <a:srgbClr val="000000"/>
                  </a:outerShdw>
                </a:effectLst>
                <a:latin typeface="Arial" charset="0"/>
                <a:cs typeface="Arial" charset="0"/>
              </a:rPr>
              <a:t>Lord </a:t>
            </a:r>
            <a:r>
              <a:rPr lang="en-GB" sz="2800" dirty="0" err="1">
                <a:solidFill>
                  <a:srgbClr val="00FF00"/>
                </a:solidFill>
                <a:effectLst>
                  <a:outerShdw blurRad="38100" dist="38100" dir="2700000" algn="tl">
                    <a:srgbClr val="000000"/>
                  </a:outerShdw>
                </a:effectLst>
                <a:latin typeface="Arial" charset="0"/>
                <a:cs typeface="Arial" charset="0"/>
              </a:rPr>
              <a:t>Palmerston</a:t>
            </a:r>
            <a:r>
              <a:rPr lang="en-GB" sz="2800" dirty="0">
                <a:solidFill>
                  <a:srgbClr val="00FF00"/>
                </a:solidFill>
                <a:effectLst>
                  <a:outerShdw blurRad="38100" dist="38100" dir="2700000" algn="tl">
                    <a:srgbClr val="000000"/>
                  </a:outerShdw>
                </a:effectLst>
                <a:latin typeface="Arial" charset="0"/>
                <a:cs typeface="Arial" charset="0"/>
              </a:rPr>
              <a:t> was for strong action</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FFFF00"/>
                </a:solidFill>
                <a:effectLst>
                  <a:outerShdw blurRad="38100" dist="38100" dir="2700000" algn="tl">
                    <a:srgbClr val="000000"/>
                  </a:outerShdw>
                </a:effectLst>
                <a:latin typeface="Arial" charset="0"/>
                <a:cs typeface="Arial" charset="0"/>
              </a:rPr>
              <a:t>against the United States</a:t>
            </a:r>
            <a:r>
              <a:rPr lang="en-GB" sz="2800" dirty="0">
                <a:solidFill>
                  <a:srgbClr val="FF00FF"/>
                </a:solidFill>
                <a:effectLst>
                  <a:outerShdw blurRad="38100" dist="38100" dir="2700000" algn="tl">
                    <a:srgbClr val="000000"/>
                  </a:outerShdw>
                </a:effectLst>
                <a:latin typeface="Arial" charset="0"/>
                <a:cs typeface="Arial" charset="0"/>
              </a:rPr>
              <a:t> and instructed the </a:t>
            </a:r>
            <a:r>
              <a:rPr lang="en-GB" sz="2800" dirty="0">
                <a:solidFill>
                  <a:schemeClr val="hlink"/>
                </a:solidFill>
                <a:effectLst>
                  <a:outerShdw blurRad="38100" dist="38100" dir="2700000" algn="tl">
                    <a:srgbClr val="000000"/>
                  </a:outerShdw>
                </a:effectLst>
                <a:latin typeface="Arial" charset="0"/>
                <a:cs typeface="Arial" charset="0"/>
              </a:rPr>
              <a:t>Foreign  Office to draft a</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letter to president Lincoln.</a:t>
            </a:r>
          </a:p>
          <a:p>
            <a:pPr>
              <a:spcBef>
                <a:spcPct val="50000"/>
              </a:spcBef>
              <a:defRPr/>
            </a:pPr>
            <a:r>
              <a:rPr lang="en-GB" sz="2800" dirty="0">
                <a:solidFill>
                  <a:srgbClr val="FF00FF"/>
                </a:solidFill>
                <a:effectLst>
                  <a:outerShdw blurRad="38100" dist="38100" dir="2700000" algn="tl">
                    <a:srgbClr val="000000"/>
                  </a:outerShdw>
                </a:effectLst>
                <a:latin typeface="Arial" charset="0"/>
                <a:cs typeface="Arial" charset="0"/>
              </a:rPr>
              <a:t>Lord Russell's draft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was considered and approved by</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chemeClr val="hlink"/>
                </a:solidFill>
                <a:effectLst>
                  <a:outerShdw blurRad="38100" dist="38100" dir="2700000" algn="tl">
                    <a:srgbClr val="000000"/>
                  </a:outerShdw>
                </a:effectLst>
                <a:latin typeface="Arial" charset="0"/>
                <a:cs typeface="Arial" charset="0"/>
              </a:rPr>
              <a:t>the Cabinet at its meeting </a:t>
            </a:r>
            <a:r>
              <a:rPr lang="en-GB" sz="2800" dirty="0">
                <a:solidFill>
                  <a:srgbClr val="FFFF00"/>
                </a:solidFill>
                <a:effectLst>
                  <a:outerShdw blurRad="38100" dist="38100" dir="2700000" algn="tl">
                    <a:srgbClr val="000000"/>
                  </a:outerShdw>
                </a:effectLst>
                <a:latin typeface="Arial" charset="0"/>
                <a:cs typeface="Arial" charset="0"/>
              </a:rPr>
              <a:t> on November 30th.</a:t>
            </a:r>
            <a:r>
              <a:rPr lang="en-GB" sz="2800" dirty="0">
                <a:effectLst>
                  <a:outerShdw blurRad="38100" dist="38100" dir="2700000" algn="tl">
                    <a:srgbClr val="000000"/>
                  </a:outerShdw>
                </a:effectLst>
                <a:latin typeface="Arial" charset="0"/>
                <a:cs typeface="Arial" charset="0"/>
              </a:rPr>
              <a:t> </a:t>
            </a:r>
          </a:p>
        </p:txBody>
      </p:sp>
      <p:sp>
        <p:nvSpPr>
          <p:cNvPr id="363529" name="Text Box 9">
            <a:extLst>
              <a:ext uri="{FF2B5EF4-FFF2-40B4-BE49-F238E27FC236}">
                <a16:creationId xmlns:a16="http://schemas.microsoft.com/office/drawing/2014/main" id="{9B0ED795-A5F8-4FDA-92B4-76230A8F0A00}"/>
              </a:ext>
            </a:extLst>
          </p:cNvPr>
          <p:cNvSpPr txBox="1">
            <a:spLocks noChangeArrowheads="1"/>
          </p:cNvSpPr>
          <p:nvPr/>
        </p:nvSpPr>
        <p:spPr bwMode="auto">
          <a:xfrm>
            <a:off x="0" y="6211888"/>
            <a:ext cx="6215063" cy="646112"/>
          </a:xfrm>
          <a:prstGeom prst="rect">
            <a:avLst/>
          </a:prstGeom>
          <a:noFill/>
          <a:ln w="9525">
            <a:noFill/>
            <a:miter lim="800000"/>
            <a:headEnd/>
            <a:tailEnd/>
          </a:ln>
          <a:effectLst/>
        </p:spPr>
        <p:txBody>
          <a:bodyPr>
            <a:spAutoFit/>
          </a:bodyPr>
          <a:lstStyle/>
          <a:p>
            <a:pP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Lord </a:t>
            </a:r>
            <a:r>
              <a:rPr lang="en-GB" sz="3600" dirty="0" err="1">
                <a:solidFill>
                  <a:srgbClr val="FFFF00"/>
                </a:solidFill>
                <a:effectLst>
                  <a:outerShdw blurRad="38100" dist="38100" dir="2700000" algn="tl">
                    <a:srgbClr val="000000"/>
                  </a:outerShdw>
                </a:effectLst>
                <a:latin typeface="Arial" charset="0"/>
                <a:cs typeface="Arial" charset="0"/>
              </a:rPr>
              <a:t>Palmerston</a:t>
            </a:r>
            <a:r>
              <a:rPr lang="en-GB" sz="3600" dirty="0">
                <a:solidFill>
                  <a:srgbClr val="FFFF00"/>
                </a:solidFill>
                <a:effectLst>
                  <a:outerShdw blurRad="38100" dist="38100" dir="2700000" algn="tl">
                    <a:srgbClr val="000000"/>
                  </a:outerShdw>
                </a:effectLst>
                <a:latin typeface="Arial" charset="0"/>
                <a:cs typeface="Arial" charset="0"/>
              </a:rPr>
              <a:t> 1809-1865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63525"/>
                                        </p:tgtEl>
                                        <p:attrNameLst>
                                          <p:attrName>style.visibility</p:attrName>
                                        </p:attrNameLst>
                                      </p:cBhvr>
                                      <p:to>
                                        <p:strVal val="visible"/>
                                      </p:to>
                                    </p:set>
                                    <p:animEffect transition="in" filter="circle(in)">
                                      <p:cBhvr>
                                        <p:cTn id="7" dur="2000"/>
                                        <p:tgtEl>
                                          <p:spTgt spid="3635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63529">
                                            <p:txEl>
                                              <p:pRg st="0" end="0"/>
                                            </p:txEl>
                                          </p:spTgt>
                                        </p:tgtEl>
                                        <p:attrNameLst>
                                          <p:attrName>style.visibility</p:attrName>
                                        </p:attrNameLst>
                                      </p:cBhvr>
                                      <p:to>
                                        <p:strVal val="visible"/>
                                      </p:to>
                                    </p:set>
                                    <p:anim calcmode="lin" valueType="num">
                                      <p:cBhvr additive="base">
                                        <p:cTn id="12" dur="500" fill="hold"/>
                                        <p:tgtEl>
                                          <p:spTgt spid="36352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635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363528">
                                            <p:txEl>
                                              <p:pRg st="0" end="0"/>
                                            </p:txEl>
                                          </p:spTgt>
                                        </p:tgtEl>
                                        <p:attrNameLst>
                                          <p:attrName>style.visibility</p:attrName>
                                        </p:attrNameLst>
                                      </p:cBhvr>
                                      <p:to>
                                        <p:strVal val="visible"/>
                                      </p:to>
                                    </p:set>
                                    <p:anim calcmode="discrete" valueType="clr">
                                      <p:cBhvr override="childStyle">
                                        <p:cTn id="18" dur="80"/>
                                        <p:tgtEl>
                                          <p:spTgt spid="3635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63528">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363528">
                                            <p:txEl>
                                              <p:pRg st="0" end="0"/>
                                            </p:txEl>
                                          </p:spTgt>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363528">
                                            <p:txEl>
                                              <p:pRg st="1" end="1"/>
                                            </p:txEl>
                                          </p:spTgt>
                                        </p:tgtEl>
                                        <p:attrNameLst>
                                          <p:attrName>style.visibility</p:attrName>
                                        </p:attrNameLst>
                                      </p:cBhvr>
                                      <p:to>
                                        <p:strVal val="visible"/>
                                      </p:to>
                                    </p:set>
                                    <p:anim calcmode="discrete" valueType="clr">
                                      <p:cBhvr override="childStyle">
                                        <p:cTn id="25" dur="80"/>
                                        <p:tgtEl>
                                          <p:spTgt spid="36352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63528">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36352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62203F9-B030-470A-A800-E15472BA0720}"/>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32A0DF7-BD76-414C-ACD7-ACEDCF5DCC51}" type="slidenum">
              <a:rPr lang="en-GB" altLang="en-US" b="0"/>
              <a:pPr eaLnBrk="1" hangingPunct="1"/>
              <a:t>148</a:t>
            </a:fld>
            <a:endParaRPr lang="en-GB" altLang="en-US" b="0"/>
          </a:p>
        </p:txBody>
      </p:sp>
      <p:sp>
        <p:nvSpPr>
          <p:cNvPr id="365574" name="Rectangle 6">
            <a:extLst>
              <a:ext uri="{FF2B5EF4-FFF2-40B4-BE49-F238E27FC236}">
                <a16:creationId xmlns:a16="http://schemas.microsoft.com/office/drawing/2014/main" id="{487384EA-634B-40C6-A0DD-B3380B0F0502}"/>
              </a:ext>
            </a:extLst>
          </p:cNvPr>
          <p:cNvSpPr>
            <a:spLocks noGrp="1" noChangeArrowheads="1"/>
          </p:cNvSpPr>
          <p:nvPr>
            <p:ph type="title"/>
          </p:nvPr>
        </p:nvSpPr>
        <p:spPr/>
        <p:txBody>
          <a:bodyPr/>
          <a:lstStyle/>
          <a:p>
            <a:pPr eaLnBrk="1" hangingPunct="1">
              <a:defRPr/>
            </a:pPr>
            <a:r>
              <a:rPr lang="en-GB" b="1" dirty="0">
                <a:solidFill>
                  <a:srgbClr val="FFFF00"/>
                </a:solidFill>
              </a:rPr>
              <a:t>The Trent Affair</a:t>
            </a:r>
          </a:p>
        </p:txBody>
      </p:sp>
      <p:pic>
        <p:nvPicPr>
          <p:cNvPr id="365573" name="Picture 5" descr="brit_04-Windsor-Castle">
            <a:extLst>
              <a:ext uri="{FF2B5EF4-FFF2-40B4-BE49-F238E27FC236}">
                <a16:creationId xmlns:a16="http://schemas.microsoft.com/office/drawing/2014/main" id="{917DB416-9BF8-4A11-AA48-F114D35E57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773238"/>
            <a:ext cx="4237037" cy="2824162"/>
          </a:xfrm>
        </p:spPr>
      </p:pic>
      <p:sp>
        <p:nvSpPr>
          <p:cNvPr id="365576" name="Text Box 8">
            <a:extLst>
              <a:ext uri="{FF2B5EF4-FFF2-40B4-BE49-F238E27FC236}">
                <a16:creationId xmlns:a16="http://schemas.microsoft.com/office/drawing/2014/main" id="{D04E9106-7207-4514-83B1-E1515884428E}"/>
              </a:ext>
            </a:extLst>
          </p:cNvPr>
          <p:cNvSpPr txBox="1">
            <a:spLocks noChangeArrowheads="1"/>
          </p:cNvSpPr>
          <p:nvPr/>
        </p:nvSpPr>
        <p:spPr bwMode="auto">
          <a:xfrm>
            <a:off x="4859338" y="1484313"/>
            <a:ext cx="4284662" cy="5016500"/>
          </a:xfrm>
          <a:prstGeom prst="rect">
            <a:avLst/>
          </a:prstGeom>
          <a:noFill/>
          <a:ln w="9525">
            <a:noFill/>
            <a:miter lim="800000"/>
            <a:headEnd/>
            <a:tailEnd/>
          </a:ln>
          <a:effectLst/>
        </p:spPr>
        <p:txBody>
          <a:bodyPr>
            <a:spAutoFit/>
          </a:bodyPr>
          <a:lstStyle/>
          <a:p>
            <a:pPr>
              <a:spcBef>
                <a:spcPct val="50000"/>
              </a:spcBef>
              <a:defRPr/>
            </a:pPr>
            <a:r>
              <a:rPr lang="en-GB" sz="3200" dirty="0">
                <a:solidFill>
                  <a:srgbClr val="00FFFF"/>
                </a:solidFill>
                <a:effectLst>
                  <a:outerShdw blurRad="38100" dist="38100" dir="2700000" algn="tl">
                    <a:srgbClr val="000000"/>
                  </a:outerShdw>
                </a:effectLst>
                <a:latin typeface="Arial" charset="0"/>
                <a:cs typeface="Arial" charset="0"/>
              </a:rPr>
              <a:t>Drafts of the letter arrived at Windsor Castle late that evening, </a:t>
            </a:r>
            <a:r>
              <a:rPr lang="en-GB" sz="3200" dirty="0">
                <a:solidFill>
                  <a:srgbClr val="FFC000"/>
                </a:solidFill>
                <a:effectLst>
                  <a:outerShdw blurRad="38100" dist="38100" dir="2700000" algn="tl">
                    <a:srgbClr val="000000"/>
                  </a:outerShdw>
                </a:effectLst>
                <a:latin typeface="Arial" charset="0"/>
                <a:cs typeface="Arial" charset="0"/>
              </a:rPr>
              <a:t>and were earnestly discussed by the Queen with her husband. </a:t>
            </a:r>
            <a:r>
              <a:rPr lang="en-GB" sz="3200" dirty="0">
                <a:solidFill>
                  <a:srgbClr val="00FF00"/>
                </a:solidFill>
                <a:effectLst>
                  <a:outerShdw blurRad="38100" dist="38100" dir="2700000" algn="tl">
                    <a:srgbClr val="000000"/>
                  </a:outerShdw>
                </a:effectLst>
                <a:latin typeface="Arial" charset="0"/>
                <a:cs typeface="Arial" charset="0"/>
              </a:rPr>
              <a:t>The Prince Consort was at this moment an already dying man. </a:t>
            </a:r>
          </a:p>
        </p:txBody>
      </p:sp>
      <p:sp>
        <p:nvSpPr>
          <p:cNvPr id="8" name="TextBox 7">
            <a:extLst>
              <a:ext uri="{FF2B5EF4-FFF2-40B4-BE49-F238E27FC236}">
                <a16:creationId xmlns:a16="http://schemas.microsoft.com/office/drawing/2014/main" id="{0FD76D43-EA4A-4330-98CB-FBEDE686285F}"/>
              </a:ext>
            </a:extLst>
          </p:cNvPr>
          <p:cNvSpPr txBox="1"/>
          <p:nvPr/>
        </p:nvSpPr>
        <p:spPr>
          <a:xfrm>
            <a:off x="357188" y="5000625"/>
            <a:ext cx="4143375" cy="646113"/>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Windsor Castle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5573"/>
                                        </p:tgtEl>
                                        <p:attrNameLst>
                                          <p:attrName>style.visibility</p:attrName>
                                        </p:attrNameLst>
                                      </p:cBhvr>
                                      <p:to>
                                        <p:strVal val="visible"/>
                                      </p:to>
                                    </p:set>
                                    <p:animEffect transition="in" filter="diamond(in)">
                                      <p:cBhvr>
                                        <p:cTn id="7" dur="2000"/>
                                        <p:tgtEl>
                                          <p:spTgt spid="365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65576"/>
                                        </p:tgtEl>
                                        <p:attrNameLst>
                                          <p:attrName>style.visibility</p:attrName>
                                        </p:attrNameLst>
                                      </p:cBhvr>
                                      <p:to>
                                        <p:strVal val="visible"/>
                                      </p:to>
                                    </p:set>
                                    <p:anim calcmode="discrete" valueType="clr">
                                      <p:cBhvr override="childStyle">
                                        <p:cTn id="18" dur="80"/>
                                        <p:tgtEl>
                                          <p:spTgt spid="36557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65576"/>
                                        </p:tgtEl>
                                        <p:attrNameLst>
                                          <p:attrName>fillcolor</p:attrName>
                                        </p:attrNameLst>
                                      </p:cBhvr>
                                      <p:tavLst>
                                        <p:tav tm="0">
                                          <p:val>
                                            <p:clrVal>
                                              <a:schemeClr val="accent2"/>
                                            </p:clrVal>
                                          </p:val>
                                        </p:tav>
                                        <p:tav tm="50000">
                                          <p:val>
                                            <p:clrVal>
                                              <a:schemeClr val="hlink"/>
                                            </p:clrVal>
                                          </p:val>
                                        </p:tav>
                                      </p:tavLst>
                                    </p:anim>
                                    <p:set>
                                      <p:cBhvr>
                                        <p:cTn id="20" dur="80"/>
                                        <p:tgtEl>
                                          <p:spTgt spid="3655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6" grpId="0"/>
      <p:bldP spid="8"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FC05-C722-47A9-B8E9-B4A02897B519}"/>
              </a:ext>
            </a:extLst>
          </p:cNvPr>
          <p:cNvSpPr>
            <a:spLocks noGrp="1"/>
          </p:cNvSpPr>
          <p:nvPr>
            <p:ph type="title"/>
          </p:nvPr>
        </p:nvSpPr>
        <p:spPr/>
        <p:txBody>
          <a:bodyPr/>
          <a:lstStyle/>
          <a:p>
            <a:pPr>
              <a:defRPr/>
            </a:pPr>
            <a:r>
              <a:rPr lang="en-GB" b="1" dirty="0">
                <a:solidFill>
                  <a:srgbClr val="FFFF00"/>
                </a:solidFill>
              </a:rPr>
              <a:t>The Trent Affair</a:t>
            </a:r>
            <a:endParaRPr lang="en-GB" dirty="0"/>
          </a:p>
        </p:txBody>
      </p:sp>
      <p:sp>
        <p:nvSpPr>
          <p:cNvPr id="4" name="Slide Number Placeholder 3">
            <a:extLst>
              <a:ext uri="{FF2B5EF4-FFF2-40B4-BE49-F238E27FC236}">
                <a16:creationId xmlns:a16="http://schemas.microsoft.com/office/drawing/2014/main" id="{D52DEB2B-53BC-4F87-89ED-BA07796AACD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16F2239-5DD7-4D6A-8CF6-8B7DFCC59903}" type="slidenum">
              <a:rPr lang="en-GB" altLang="en-US" b="0"/>
              <a:pPr eaLnBrk="1" hangingPunct="1"/>
              <a:t>149</a:t>
            </a:fld>
            <a:endParaRPr lang="en-GB" altLang="en-US" b="0"/>
          </a:p>
        </p:txBody>
      </p:sp>
      <p:sp>
        <p:nvSpPr>
          <p:cNvPr id="5" name="TextBox 4">
            <a:extLst>
              <a:ext uri="{FF2B5EF4-FFF2-40B4-BE49-F238E27FC236}">
                <a16:creationId xmlns:a16="http://schemas.microsoft.com/office/drawing/2014/main" id="{B1AC3F72-38B3-414D-946D-D3793BBE04FA}"/>
              </a:ext>
            </a:extLst>
          </p:cNvPr>
          <p:cNvSpPr txBox="1"/>
          <p:nvPr/>
        </p:nvSpPr>
        <p:spPr>
          <a:xfrm>
            <a:off x="3786188" y="1214438"/>
            <a:ext cx="5357812" cy="5324475"/>
          </a:xfrm>
          <a:prstGeom prst="rect">
            <a:avLst/>
          </a:prstGeom>
          <a:noFill/>
        </p:spPr>
        <p:txBody>
          <a:bodyPr>
            <a:spAutoFit/>
          </a:bodyPr>
          <a:lstStyle/>
          <a:p>
            <a:pPr>
              <a:spcBef>
                <a:spcPct val="50000"/>
              </a:spcBef>
              <a:defRPr/>
            </a:pPr>
            <a:r>
              <a:rPr lang="en-GB" sz="2800" dirty="0">
                <a:solidFill>
                  <a:srgbClr val="00FFFF"/>
                </a:solidFill>
                <a:effectLst>
                  <a:outerShdw blurRad="38100" dist="38100" dir="2700000" algn="tl">
                    <a:srgbClr val="000000"/>
                  </a:outerShdw>
                </a:effectLst>
                <a:latin typeface="Arial" charset="0"/>
                <a:cs typeface="Arial" charset="0"/>
              </a:rPr>
              <a:t>The Prince Consort’s acute Germanic brain was still active in his ailing body and, </a:t>
            </a:r>
            <a:r>
              <a:rPr lang="en-GB" sz="2800" dirty="0">
                <a:solidFill>
                  <a:srgbClr val="FFC000"/>
                </a:solidFill>
                <a:effectLst>
                  <a:outerShdw blurRad="38100" dist="38100" dir="2700000" algn="tl">
                    <a:srgbClr val="000000"/>
                  </a:outerShdw>
                </a:effectLst>
                <a:latin typeface="Arial" charset="0"/>
                <a:cs typeface="Arial" charset="0"/>
              </a:rPr>
              <a:t>after discussing Russell's drafts with the Queen, he took them to his bedroom. </a:t>
            </a:r>
          </a:p>
          <a:p>
            <a:pPr>
              <a:spcBef>
                <a:spcPct val="50000"/>
              </a:spcBef>
              <a:defRPr/>
            </a:pPr>
            <a:r>
              <a:rPr lang="en-GB" sz="2800" dirty="0">
                <a:solidFill>
                  <a:srgbClr val="00B0F0"/>
                </a:solidFill>
                <a:effectLst>
                  <a:outerShdw blurRad="38100" dist="38100" dir="2700000" algn="tl">
                    <a:srgbClr val="000000"/>
                  </a:outerShdw>
                </a:effectLst>
                <a:latin typeface="Arial" charset="0"/>
                <a:cs typeface="Arial" charset="0"/>
              </a:rPr>
              <a:t>To his clear and detached mind it was apparent that Britain had nothing to lose, </a:t>
            </a:r>
            <a:r>
              <a:rPr lang="en-GB" sz="2800" dirty="0">
                <a:solidFill>
                  <a:srgbClr val="00FF00"/>
                </a:solidFill>
                <a:effectLst>
                  <a:outerShdw blurRad="38100" dist="38100" dir="2700000" algn="tl">
                    <a:srgbClr val="000000"/>
                  </a:outerShdw>
                </a:effectLst>
                <a:latin typeface="Arial" charset="0"/>
                <a:cs typeface="Arial" charset="0"/>
              </a:rPr>
              <a:t>but, on the contrary, much to gain by preserving peace.</a:t>
            </a:r>
          </a:p>
          <a:p>
            <a:pPr>
              <a:defRPr/>
            </a:pPr>
            <a:endParaRPr lang="en-GB" dirty="0">
              <a:latin typeface="Arial" charset="0"/>
              <a:cs typeface="Arial" charset="0"/>
            </a:endParaRPr>
          </a:p>
        </p:txBody>
      </p:sp>
      <p:pic>
        <p:nvPicPr>
          <p:cNvPr id="315394" name="Picture 2" descr="http://www.hberlioz.com/Photos/Albert-43.jpg">
            <a:extLst>
              <a:ext uri="{FF2B5EF4-FFF2-40B4-BE49-F238E27FC236}">
                <a16:creationId xmlns:a16="http://schemas.microsoft.com/office/drawing/2014/main" id="{9572C611-F9B2-4F59-8120-AF869211F335}"/>
              </a:ext>
            </a:extLst>
          </p:cNvPr>
          <p:cNvPicPr>
            <a:picLocks noChangeAspect="1" noChangeArrowheads="1"/>
          </p:cNvPicPr>
          <p:nvPr/>
        </p:nvPicPr>
        <p:blipFill>
          <a:blip r:embed="rId2" cstate="print">
            <a:duotone>
              <a:prstClr val="black"/>
              <a:schemeClr val="bg2">
                <a:lumMod val="50000"/>
                <a:lumOff val="50000"/>
                <a:tint val="45000"/>
                <a:satMod val="400000"/>
              </a:schemeClr>
            </a:duotone>
          </a:blip>
          <a:srcRect/>
          <a:stretch>
            <a:fillRect/>
          </a:stretch>
        </p:blipFill>
        <p:spPr bwMode="auto">
          <a:xfrm>
            <a:off x="428596" y="928670"/>
            <a:ext cx="3071834" cy="56009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5394"/>
                                        </p:tgtEl>
                                        <p:attrNameLst>
                                          <p:attrName>style.visibility</p:attrName>
                                        </p:attrNameLst>
                                      </p:cBhvr>
                                      <p:to>
                                        <p:strVal val="visible"/>
                                      </p:to>
                                    </p:set>
                                    <p:animEffect transition="in" filter="circle(in)">
                                      <p:cBhvr>
                                        <p:cTn id="7" dur="2000"/>
                                        <p:tgtEl>
                                          <p:spTgt spid="3153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600EFBBE-42AC-43DA-9462-EC54631DB6E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EBCC690-2236-49DD-8AF2-F56C8AD688F5}" type="slidenum">
              <a:rPr lang="en-GB" altLang="en-US" b="0"/>
              <a:pPr eaLnBrk="1" hangingPunct="1"/>
              <a:t>15</a:t>
            </a:fld>
            <a:endParaRPr lang="en-GB" altLang="en-US" b="0"/>
          </a:p>
        </p:txBody>
      </p:sp>
      <p:sp>
        <p:nvSpPr>
          <p:cNvPr id="297989" name="Rectangle 5">
            <a:extLst>
              <a:ext uri="{FF2B5EF4-FFF2-40B4-BE49-F238E27FC236}">
                <a16:creationId xmlns:a16="http://schemas.microsoft.com/office/drawing/2014/main" id="{9A8042B5-B8EA-4E5E-84CE-19F49B7BDC8E}"/>
              </a:ext>
            </a:extLst>
          </p:cNvPr>
          <p:cNvSpPr>
            <a:spLocks noGrp="1" noChangeArrowheads="1"/>
          </p:cNvSpPr>
          <p:nvPr>
            <p:ph type="title"/>
          </p:nvPr>
        </p:nvSpPr>
        <p:spPr/>
        <p:txBody>
          <a:bodyPr/>
          <a:lstStyle/>
          <a:p>
            <a:pPr eaLnBrk="1" hangingPunct="1">
              <a:defRPr/>
            </a:pPr>
            <a:r>
              <a:rPr lang="en-GB" sz="4000" b="1">
                <a:solidFill>
                  <a:srgbClr val="FF0000"/>
                </a:solidFill>
              </a:rPr>
              <a:t>Gog &amp; Magog</a:t>
            </a:r>
            <a:r>
              <a:rPr lang="en-GB" sz="4000" b="1"/>
              <a:t> </a:t>
            </a:r>
            <a:r>
              <a:rPr lang="en-GB" sz="4000" b="1">
                <a:solidFill>
                  <a:srgbClr val="FFFF00"/>
                </a:solidFill>
              </a:rPr>
              <a:t>– Gathering the Nations</a:t>
            </a:r>
          </a:p>
        </p:txBody>
      </p:sp>
      <p:pic>
        <p:nvPicPr>
          <p:cNvPr id="16388" name="Picture 4" descr="UN Emblem">
            <a:extLst>
              <a:ext uri="{FF2B5EF4-FFF2-40B4-BE49-F238E27FC236}">
                <a16:creationId xmlns:a16="http://schemas.microsoft.com/office/drawing/2014/main" id="{2CDA6660-C047-4D6C-BD56-92892B7C5A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00188"/>
            <a:ext cx="5176838" cy="3748087"/>
          </a:xfrm>
        </p:spPr>
      </p:pic>
      <p:sp>
        <p:nvSpPr>
          <p:cNvPr id="297991" name="AutoShape 7">
            <a:extLst>
              <a:ext uri="{FF2B5EF4-FFF2-40B4-BE49-F238E27FC236}">
                <a16:creationId xmlns:a16="http://schemas.microsoft.com/office/drawing/2014/main" id="{0FD625CE-9B9A-40C0-9C5D-316535360D1E}"/>
              </a:ext>
            </a:extLst>
          </p:cNvPr>
          <p:cNvSpPr>
            <a:spLocks noChangeArrowheads="1"/>
          </p:cNvSpPr>
          <p:nvPr/>
        </p:nvSpPr>
        <p:spPr bwMode="auto">
          <a:xfrm>
            <a:off x="428625" y="2857500"/>
            <a:ext cx="1008063" cy="431800"/>
          </a:xfrm>
          <a:prstGeom prst="rightArrow">
            <a:avLst>
              <a:gd name="adj1" fmla="val 50000"/>
              <a:gd name="adj2" fmla="val 58364"/>
            </a:avLst>
          </a:prstGeom>
          <a:solidFill>
            <a:schemeClr val="accent1"/>
          </a:solidFill>
          <a:ln w="9525">
            <a:solidFill>
              <a:schemeClr val="tx1"/>
            </a:solidFill>
            <a:miter lim="800000"/>
            <a:headEnd/>
            <a:tailEnd/>
          </a:ln>
          <a:effectLst/>
        </p:spPr>
        <p:txBody>
          <a:bodyPr wrap="none" anchor="ct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297992" name="AutoShape 8">
            <a:extLst>
              <a:ext uri="{FF2B5EF4-FFF2-40B4-BE49-F238E27FC236}">
                <a16:creationId xmlns:a16="http://schemas.microsoft.com/office/drawing/2014/main" id="{9C5AFF66-8445-412B-9143-E92AC57169BE}"/>
              </a:ext>
            </a:extLst>
          </p:cNvPr>
          <p:cNvSpPr>
            <a:spLocks noChangeArrowheads="1"/>
          </p:cNvSpPr>
          <p:nvPr/>
        </p:nvSpPr>
        <p:spPr bwMode="auto">
          <a:xfrm>
            <a:off x="3286125" y="2928938"/>
            <a:ext cx="1368425" cy="504825"/>
          </a:xfrm>
          <a:prstGeom prst="leftArrow">
            <a:avLst>
              <a:gd name="adj1" fmla="val 50000"/>
              <a:gd name="adj2" fmla="val 67767"/>
            </a:avLst>
          </a:prstGeom>
          <a:solidFill>
            <a:schemeClr val="accent1"/>
          </a:solidFill>
          <a:ln w="9525">
            <a:solidFill>
              <a:schemeClr val="tx1"/>
            </a:solidFill>
            <a:miter lim="800000"/>
            <a:headEnd/>
            <a:tailEnd/>
          </a:ln>
          <a:effectLst/>
        </p:spPr>
        <p:txBody>
          <a:bodyPr wrap="none" anchor="ct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297993" name="AutoShape 9">
            <a:extLst>
              <a:ext uri="{FF2B5EF4-FFF2-40B4-BE49-F238E27FC236}">
                <a16:creationId xmlns:a16="http://schemas.microsoft.com/office/drawing/2014/main" id="{9FCF8C73-54A5-405C-9BE4-D5AEBEC8AF2F}"/>
              </a:ext>
            </a:extLst>
          </p:cNvPr>
          <p:cNvSpPr>
            <a:spLocks noChangeArrowheads="1"/>
          </p:cNvSpPr>
          <p:nvPr/>
        </p:nvSpPr>
        <p:spPr bwMode="auto">
          <a:xfrm>
            <a:off x="2286000" y="3786188"/>
            <a:ext cx="649288" cy="1441450"/>
          </a:xfrm>
          <a:prstGeom prst="upArrow">
            <a:avLst>
              <a:gd name="adj1" fmla="val 50000"/>
              <a:gd name="adj2" fmla="val 55501"/>
            </a:avLst>
          </a:prstGeom>
          <a:solidFill>
            <a:schemeClr val="accent1"/>
          </a:solidFill>
          <a:ln w="9525">
            <a:solidFill>
              <a:schemeClr val="tx1"/>
            </a:solidFill>
            <a:miter lim="800000"/>
            <a:headEnd/>
            <a:tailEnd/>
          </a:ln>
          <a:effectLst/>
        </p:spPr>
        <p:txBody>
          <a:bodyPr vert="eaVert" wrap="none" anchor="ct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297994" name="Text Box 10">
            <a:extLst>
              <a:ext uri="{FF2B5EF4-FFF2-40B4-BE49-F238E27FC236}">
                <a16:creationId xmlns:a16="http://schemas.microsoft.com/office/drawing/2014/main" id="{89E46639-37A9-4313-B35B-16842BB9A5A3}"/>
              </a:ext>
            </a:extLst>
          </p:cNvPr>
          <p:cNvSpPr txBox="1">
            <a:spLocks noChangeArrowheads="1"/>
          </p:cNvSpPr>
          <p:nvPr/>
        </p:nvSpPr>
        <p:spPr bwMode="auto">
          <a:xfrm>
            <a:off x="5357813" y="1571625"/>
            <a:ext cx="3786187" cy="2246313"/>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1) The 2 olive branches represent Israel (2 Houses) being gathered to battle</a:t>
            </a:r>
          </a:p>
        </p:txBody>
      </p:sp>
      <p:sp>
        <p:nvSpPr>
          <p:cNvPr id="297995" name="Text Box 11">
            <a:extLst>
              <a:ext uri="{FF2B5EF4-FFF2-40B4-BE49-F238E27FC236}">
                <a16:creationId xmlns:a16="http://schemas.microsoft.com/office/drawing/2014/main" id="{CBD5318D-EB29-44C1-AD5B-79843A87F99C}"/>
              </a:ext>
            </a:extLst>
          </p:cNvPr>
          <p:cNvSpPr txBox="1">
            <a:spLocks noChangeArrowheads="1"/>
          </p:cNvSpPr>
          <p:nvPr/>
        </p:nvSpPr>
        <p:spPr bwMode="auto">
          <a:xfrm>
            <a:off x="5429250" y="3929063"/>
            <a:ext cx="3714750" cy="2678112"/>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C000"/>
                </a:solidFill>
                <a:effectLst>
                  <a:outerShdw blurRad="38100" dist="38100" dir="2700000" algn="tl">
                    <a:srgbClr val="000000"/>
                  </a:outerShdw>
                </a:effectLst>
                <a:latin typeface="Arial" charset="0"/>
                <a:cs typeface="Arial" charset="0"/>
              </a:rPr>
              <a:t>2) Gog &amp; Magog gathering Israel from the 4 corners of the world represented by the world map.</a:t>
            </a:r>
          </a:p>
        </p:txBody>
      </p:sp>
      <p:sp>
        <p:nvSpPr>
          <p:cNvPr id="297996" name="Text Box 12">
            <a:extLst>
              <a:ext uri="{FF2B5EF4-FFF2-40B4-BE49-F238E27FC236}">
                <a16:creationId xmlns:a16="http://schemas.microsoft.com/office/drawing/2014/main" id="{819B2BED-A770-4297-B131-DFDA839FB433}"/>
              </a:ext>
            </a:extLst>
          </p:cNvPr>
          <p:cNvSpPr txBox="1">
            <a:spLocks noChangeArrowheads="1"/>
          </p:cNvSpPr>
          <p:nvPr/>
        </p:nvSpPr>
        <p:spPr bwMode="auto">
          <a:xfrm>
            <a:off x="0" y="5473700"/>
            <a:ext cx="5357813" cy="1384300"/>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00"/>
                </a:solidFill>
                <a:effectLst>
                  <a:outerShdw blurRad="38100" dist="38100" dir="2700000" algn="tl">
                    <a:srgbClr val="000000"/>
                  </a:outerShdw>
                </a:effectLst>
                <a:latin typeface="Arial" charset="0"/>
                <a:cs typeface="Arial" charset="0"/>
              </a:rPr>
              <a:t>3) Note that there are 33 sections on the insignia an important Illuminati number!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ircle(in)">
                                      <p:cBhvr>
                                        <p:cTn id="7" dur="2000"/>
                                        <p:tgtEl>
                                          <p:spTgt spid="16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97994">
                                            <p:txEl>
                                              <p:pRg st="0" end="0"/>
                                            </p:txEl>
                                          </p:spTgt>
                                        </p:tgtEl>
                                        <p:attrNameLst>
                                          <p:attrName>style.visibility</p:attrName>
                                        </p:attrNameLst>
                                      </p:cBhvr>
                                      <p:to>
                                        <p:strVal val="visible"/>
                                      </p:to>
                                    </p:set>
                                    <p:animEffect transition="in" filter="diamond(in)">
                                      <p:cBhvr>
                                        <p:cTn id="12" dur="2000"/>
                                        <p:tgtEl>
                                          <p:spTgt spid="29799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7991"/>
                                        </p:tgtEl>
                                        <p:attrNameLst>
                                          <p:attrName>style.visibility</p:attrName>
                                        </p:attrNameLst>
                                      </p:cBhvr>
                                      <p:to>
                                        <p:strVal val="visible"/>
                                      </p:to>
                                    </p:set>
                                    <p:anim calcmode="lin" valueType="num">
                                      <p:cBhvr additive="base">
                                        <p:cTn id="17" dur="500" fill="hold"/>
                                        <p:tgtEl>
                                          <p:spTgt spid="297991"/>
                                        </p:tgtEl>
                                        <p:attrNameLst>
                                          <p:attrName>ppt_x</p:attrName>
                                        </p:attrNameLst>
                                      </p:cBhvr>
                                      <p:tavLst>
                                        <p:tav tm="0">
                                          <p:val>
                                            <p:strVal val="0-#ppt_w/2"/>
                                          </p:val>
                                        </p:tav>
                                        <p:tav tm="100000">
                                          <p:val>
                                            <p:strVal val="#ppt_x"/>
                                          </p:val>
                                        </p:tav>
                                      </p:tavLst>
                                    </p:anim>
                                    <p:anim calcmode="lin" valueType="num">
                                      <p:cBhvr additive="base">
                                        <p:cTn id="18" dur="500" fill="hold"/>
                                        <p:tgtEl>
                                          <p:spTgt spid="2979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nodeType="clickEffect">
                                  <p:stCondLst>
                                    <p:cond delay="0"/>
                                  </p:stCondLst>
                                  <p:childTnLst>
                                    <p:set>
                                      <p:cBhvr>
                                        <p:cTn id="22" dur="1" fill="hold">
                                          <p:stCondLst>
                                            <p:cond delay="0"/>
                                          </p:stCondLst>
                                        </p:cTn>
                                        <p:tgtEl>
                                          <p:spTgt spid="297995">
                                            <p:txEl>
                                              <p:pRg st="0" end="0"/>
                                            </p:txEl>
                                          </p:spTgt>
                                        </p:tgtEl>
                                        <p:attrNameLst>
                                          <p:attrName>style.visibility</p:attrName>
                                        </p:attrNameLst>
                                      </p:cBhvr>
                                      <p:to>
                                        <p:strVal val="visible"/>
                                      </p:to>
                                    </p:set>
                                    <p:animEffect transition="in" filter="diamond(in)">
                                      <p:cBhvr>
                                        <p:cTn id="23" dur="2000"/>
                                        <p:tgtEl>
                                          <p:spTgt spid="297995">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97993"/>
                                        </p:tgtEl>
                                        <p:attrNameLst>
                                          <p:attrName>style.visibility</p:attrName>
                                        </p:attrNameLst>
                                      </p:cBhvr>
                                      <p:to>
                                        <p:strVal val="visible"/>
                                      </p:to>
                                    </p:set>
                                    <p:anim calcmode="lin" valueType="num">
                                      <p:cBhvr additive="base">
                                        <p:cTn id="28" dur="500" fill="hold"/>
                                        <p:tgtEl>
                                          <p:spTgt spid="297993"/>
                                        </p:tgtEl>
                                        <p:attrNameLst>
                                          <p:attrName>ppt_x</p:attrName>
                                        </p:attrNameLst>
                                      </p:cBhvr>
                                      <p:tavLst>
                                        <p:tav tm="0">
                                          <p:val>
                                            <p:strVal val="#ppt_x"/>
                                          </p:val>
                                        </p:tav>
                                        <p:tav tm="100000">
                                          <p:val>
                                            <p:strVal val="#ppt_x"/>
                                          </p:val>
                                        </p:tav>
                                      </p:tavLst>
                                    </p:anim>
                                    <p:anim calcmode="lin" valueType="num">
                                      <p:cBhvr additive="base">
                                        <p:cTn id="29" dur="500" fill="hold"/>
                                        <p:tgtEl>
                                          <p:spTgt spid="297993"/>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nodeType="clickEffect">
                                  <p:stCondLst>
                                    <p:cond delay="0"/>
                                  </p:stCondLst>
                                  <p:childTnLst>
                                    <p:set>
                                      <p:cBhvr>
                                        <p:cTn id="33" dur="1" fill="hold">
                                          <p:stCondLst>
                                            <p:cond delay="0"/>
                                          </p:stCondLst>
                                        </p:cTn>
                                        <p:tgtEl>
                                          <p:spTgt spid="297996">
                                            <p:txEl>
                                              <p:pRg st="0" end="0"/>
                                            </p:txEl>
                                          </p:spTgt>
                                        </p:tgtEl>
                                        <p:attrNameLst>
                                          <p:attrName>style.visibility</p:attrName>
                                        </p:attrNameLst>
                                      </p:cBhvr>
                                      <p:to>
                                        <p:strVal val="visible"/>
                                      </p:to>
                                    </p:set>
                                    <p:animEffect transition="in" filter="diamond(in)">
                                      <p:cBhvr>
                                        <p:cTn id="34" dur="2000"/>
                                        <p:tgtEl>
                                          <p:spTgt spid="297996">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97992"/>
                                        </p:tgtEl>
                                        <p:attrNameLst>
                                          <p:attrName>style.visibility</p:attrName>
                                        </p:attrNameLst>
                                      </p:cBhvr>
                                      <p:to>
                                        <p:strVal val="visible"/>
                                      </p:to>
                                    </p:set>
                                    <p:anim calcmode="lin" valueType="num">
                                      <p:cBhvr additive="base">
                                        <p:cTn id="39" dur="500" fill="hold"/>
                                        <p:tgtEl>
                                          <p:spTgt spid="297992"/>
                                        </p:tgtEl>
                                        <p:attrNameLst>
                                          <p:attrName>ppt_x</p:attrName>
                                        </p:attrNameLst>
                                      </p:cBhvr>
                                      <p:tavLst>
                                        <p:tav tm="0">
                                          <p:val>
                                            <p:strVal val="1+#ppt_w/2"/>
                                          </p:val>
                                        </p:tav>
                                        <p:tav tm="100000">
                                          <p:val>
                                            <p:strVal val="#ppt_x"/>
                                          </p:val>
                                        </p:tav>
                                      </p:tavLst>
                                    </p:anim>
                                    <p:anim calcmode="lin" valueType="num">
                                      <p:cBhvr additive="base">
                                        <p:cTn id="40" dur="500" fill="hold"/>
                                        <p:tgtEl>
                                          <p:spTgt spid="2979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1" grpId="0" animBg="1"/>
      <p:bldP spid="297992" grpId="0" animBg="1"/>
      <p:bldP spid="29799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327A20-2936-428E-92DC-9DBC5315879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8F08293-6D94-4190-8C3D-D087A221E2D7}" type="slidenum">
              <a:rPr lang="en-GB" altLang="en-US" b="0"/>
              <a:pPr eaLnBrk="1" hangingPunct="1"/>
              <a:t>150</a:t>
            </a:fld>
            <a:endParaRPr lang="en-GB" altLang="en-US" b="0"/>
          </a:p>
        </p:txBody>
      </p:sp>
      <p:sp>
        <p:nvSpPr>
          <p:cNvPr id="367622" name="Rectangle 6">
            <a:extLst>
              <a:ext uri="{FF2B5EF4-FFF2-40B4-BE49-F238E27FC236}">
                <a16:creationId xmlns:a16="http://schemas.microsoft.com/office/drawing/2014/main" id="{5041B0AA-59B2-4FD0-87E5-347AB186EC0C}"/>
              </a:ext>
            </a:extLst>
          </p:cNvPr>
          <p:cNvSpPr>
            <a:spLocks noGrp="1" noChangeArrowheads="1"/>
          </p:cNvSpPr>
          <p:nvPr>
            <p:ph type="title"/>
          </p:nvPr>
        </p:nvSpPr>
        <p:spPr/>
        <p:txBody>
          <a:bodyPr/>
          <a:lstStyle/>
          <a:p>
            <a:pPr eaLnBrk="1" hangingPunct="1">
              <a:defRPr/>
            </a:pPr>
            <a:r>
              <a:rPr lang="en-GB" b="1">
                <a:solidFill>
                  <a:srgbClr val="FFFF00"/>
                </a:solidFill>
              </a:rPr>
              <a:t>The Trent Affair</a:t>
            </a:r>
          </a:p>
        </p:txBody>
      </p:sp>
      <p:pic>
        <p:nvPicPr>
          <p:cNvPr id="367621" name="Picture 5" descr="albertsaxe">
            <a:extLst>
              <a:ext uri="{FF2B5EF4-FFF2-40B4-BE49-F238E27FC236}">
                <a16:creationId xmlns:a16="http://schemas.microsoft.com/office/drawing/2014/main" id="{FCCEFF1D-4BB3-4E54-96EC-DCF29ABF1E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700213"/>
            <a:ext cx="3143250" cy="4495800"/>
          </a:xfrm>
        </p:spPr>
      </p:pic>
      <p:sp>
        <p:nvSpPr>
          <p:cNvPr id="367624" name="Text Box 8">
            <a:extLst>
              <a:ext uri="{FF2B5EF4-FFF2-40B4-BE49-F238E27FC236}">
                <a16:creationId xmlns:a16="http://schemas.microsoft.com/office/drawing/2014/main" id="{EDBF53A4-C99D-4218-8310-EEBD7A7730EC}"/>
              </a:ext>
            </a:extLst>
          </p:cNvPr>
          <p:cNvSpPr txBox="1">
            <a:spLocks noChangeArrowheads="1"/>
          </p:cNvSpPr>
          <p:nvPr/>
        </p:nvSpPr>
        <p:spPr bwMode="auto">
          <a:xfrm>
            <a:off x="3563938" y="1628775"/>
            <a:ext cx="5580062" cy="4789488"/>
          </a:xfrm>
          <a:prstGeom prst="rect">
            <a:avLst/>
          </a:prstGeom>
          <a:noFill/>
          <a:ln w="9525">
            <a:noFill/>
            <a:miter lim="800000"/>
            <a:headEnd/>
            <a:tailEnd/>
          </a:ln>
          <a:effectLst/>
        </p:spPr>
        <p:txBody>
          <a:bodyPr>
            <a:spAutoFit/>
          </a:bodyPr>
          <a:lstStyle/>
          <a:p>
            <a:pPr>
              <a:spcBef>
                <a:spcPct val="50000"/>
              </a:spcBef>
              <a:defRPr/>
            </a:pPr>
            <a:r>
              <a:rPr lang="en-GB" sz="2800">
                <a:solidFill>
                  <a:srgbClr val="00FF00"/>
                </a:solidFill>
                <a:effectLst>
                  <a:outerShdw blurRad="38100" dist="38100" dir="2700000" algn="tl">
                    <a:srgbClr val="000000"/>
                  </a:outerShdw>
                </a:effectLst>
                <a:latin typeface="Arial" charset="0"/>
                <a:cs typeface="Arial" charset="0"/>
              </a:rPr>
              <a:t>At eight o'clock he brought his Memorandum</a:t>
            </a:r>
            <a:r>
              <a:rPr lang="en-GB" sz="2800">
                <a:solidFill>
                  <a:srgbClr val="FFFF00"/>
                </a:solidFill>
                <a:effectLst>
                  <a:outerShdw blurRad="38100" dist="38100" dir="2700000" algn="tl">
                    <a:srgbClr val="000000"/>
                  </a:outerShdw>
                </a:effectLst>
                <a:latin typeface="Arial" charset="0"/>
                <a:cs typeface="Arial" charset="0"/>
              </a:rPr>
              <a:t> to the Queen's room, exclaiming pitiably: </a:t>
            </a:r>
            <a:r>
              <a:rPr lang="en-GB" sz="2800" i="1">
                <a:solidFill>
                  <a:srgbClr val="FF00FF"/>
                </a:solidFill>
                <a:effectLst>
                  <a:outerShdw blurRad="38100" dist="38100" dir="2700000" algn="tl">
                    <a:srgbClr val="000000"/>
                  </a:outerShdw>
                </a:effectLst>
                <a:latin typeface="Arial" charset="0"/>
                <a:cs typeface="Arial" charset="0"/>
              </a:rPr>
              <a:t>"Ich bin so schwach, ich habe kaum die Feder halten konnen."</a:t>
            </a:r>
            <a:r>
              <a:rPr lang="en-GB" sz="2800">
                <a:solidFill>
                  <a:srgbClr val="FFFF00"/>
                </a:solidFill>
                <a:effectLst>
                  <a:outerShdw blurRad="38100" dist="38100" dir="2700000" algn="tl">
                    <a:srgbClr val="000000"/>
                  </a:outerShdw>
                </a:effectLst>
                <a:latin typeface="Arial" charset="0"/>
                <a:cs typeface="Arial" charset="0"/>
              </a:rPr>
              <a:t> </a:t>
            </a:r>
            <a:r>
              <a:rPr lang="en-GB" sz="2800">
                <a:solidFill>
                  <a:schemeClr val="hlink"/>
                </a:solidFill>
                <a:effectLst>
                  <a:outerShdw blurRad="38100" dist="38100" dir="2700000" algn="tl">
                    <a:srgbClr val="000000"/>
                  </a:outerShdw>
                </a:effectLst>
                <a:latin typeface="Arial" charset="0"/>
                <a:cs typeface="Arial" charset="0"/>
              </a:rPr>
              <a:t>But his work was done; it was the last service he was</a:t>
            </a:r>
            <a:r>
              <a:rPr lang="en-GB" sz="2800">
                <a:solidFill>
                  <a:srgbClr val="FFFF00"/>
                </a:solidFill>
                <a:effectLst>
                  <a:outerShdw blurRad="38100" dist="38100" dir="2700000" algn="tl">
                    <a:srgbClr val="000000"/>
                  </a:outerShdw>
                </a:effectLst>
                <a:latin typeface="Arial" charset="0"/>
                <a:cs typeface="Arial" charset="0"/>
              </a:rPr>
              <a:t> to perform for his country. He had avoided war. </a:t>
            </a:r>
            <a:r>
              <a:rPr lang="en-GB" sz="2800">
                <a:solidFill>
                  <a:srgbClr val="00FF00"/>
                </a:solidFill>
                <a:effectLst>
                  <a:outerShdw blurRad="38100" dist="38100" dir="2700000" algn="tl">
                    <a:srgbClr val="000000"/>
                  </a:outerShdw>
                </a:effectLst>
                <a:latin typeface="Arial" charset="0"/>
                <a:cs typeface="Arial" charset="0"/>
              </a:rPr>
              <a:t>Two weeks later he was dead (December 14th, 1861).</a:t>
            </a:r>
            <a:r>
              <a:rPr lang="en-GB" sz="2800">
                <a:solidFill>
                  <a:srgbClr val="FD1301"/>
                </a:solidFill>
                <a:effectLst>
                  <a:outerShdw blurRad="38100" dist="38100" dir="2700000" algn="tl">
                    <a:srgbClr val="000000"/>
                  </a:outerShdw>
                </a:effectLst>
                <a:latin typeface="Arial" charset="0"/>
                <a:cs typeface="Arial" charset="0"/>
              </a:rPr>
              <a:t> – Murdered by Gog’s agents.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67621"/>
                                        </p:tgtEl>
                                        <p:attrNameLst>
                                          <p:attrName>style.visibility</p:attrName>
                                        </p:attrNameLst>
                                      </p:cBhvr>
                                      <p:to>
                                        <p:strVal val="visible"/>
                                      </p:to>
                                    </p:set>
                                    <p:animEffect transition="in" filter="circle(in)">
                                      <p:cBhvr>
                                        <p:cTn id="7" dur="2000"/>
                                        <p:tgtEl>
                                          <p:spTgt spid="367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67624"/>
                                        </p:tgtEl>
                                        <p:attrNameLst>
                                          <p:attrName>style.visibility</p:attrName>
                                        </p:attrNameLst>
                                      </p:cBhvr>
                                      <p:to>
                                        <p:strVal val="visible"/>
                                      </p:to>
                                    </p:set>
                                    <p:anim calcmode="discrete" valueType="clr">
                                      <p:cBhvr override="childStyle">
                                        <p:cTn id="12" dur="80"/>
                                        <p:tgtEl>
                                          <p:spTgt spid="36762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67624"/>
                                        </p:tgtEl>
                                        <p:attrNameLst>
                                          <p:attrName>fillcolor</p:attrName>
                                        </p:attrNameLst>
                                      </p:cBhvr>
                                      <p:tavLst>
                                        <p:tav tm="0">
                                          <p:val>
                                            <p:clrVal>
                                              <a:schemeClr val="accent2"/>
                                            </p:clrVal>
                                          </p:val>
                                        </p:tav>
                                        <p:tav tm="50000">
                                          <p:val>
                                            <p:clrVal>
                                              <a:schemeClr val="hlink"/>
                                            </p:clrVal>
                                          </p:val>
                                        </p:tav>
                                      </p:tavLst>
                                    </p:anim>
                                    <p:set>
                                      <p:cBhvr>
                                        <p:cTn id="14" dur="80"/>
                                        <p:tgtEl>
                                          <p:spTgt spid="3676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DCB2AC1-83CA-4CC5-B247-1BDD4C752F15}"/>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170AC78-6A89-4C94-A93E-0D6DBC40B90C}" type="slidenum">
              <a:rPr lang="en-GB" altLang="en-US" b="0"/>
              <a:pPr eaLnBrk="1" hangingPunct="1"/>
              <a:t>151</a:t>
            </a:fld>
            <a:endParaRPr lang="en-GB" altLang="en-US" b="0"/>
          </a:p>
        </p:txBody>
      </p:sp>
      <p:sp>
        <p:nvSpPr>
          <p:cNvPr id="115717" name="Rectangle 5">
            <a:extLst>
              <a:ext uri="{FF2B5EF4-FFF2-40B4-BE49-F238E27FC236}">
                <a16:creationId xmlns:a16="http://schemas.microsoft.com/office/drawing/2014/main" id="{482B9A4F-49FA-4B49-BC4C-31FF5A5350F0}"/>
              </a:ext>
            </a:extLst>
          </p:cNvPr>
          <p:cNvSpPr>
            <a:spLocks noGrp="1" noChangeArrowheads="1"/>
          </p:cNvSpPr>
          <p:nvPr>
            <p:ph type="title"/>
          </p:nvPr>
        </p:nvSpPr>
        <p:spPr/>
        <p:txBody>
          <a:bodyPr/>
          <a:lstStyle/>
          <a:p>
            <a:pPr eaLnBrk="1" hangingPunct="1">
              <a:defRPr/>
            </a:pPr>
            <a:r>
              <a:rPr lang="en-GB" sz="4000" b="1">
                <a:solidFill>
                  <a:srgbClr val="FFFF00"/>
                </a:solidFill>
              </a:rPr>
              <a:t>Prince Albert Assassinated</a:t>
            </a:r>
            <a:r>
              <a:rPr lang="en-GB" sz="4000" b="1">
                <a:solidFill>
                  <a:schemeClr val="hlink"/>
                </a:solidFill>
              </a:rPr>
              <a:t> </a:t>
            </a:r>
            <a:r>
              <a:rPr lang="en-GB" sz="4000" b="1">
                <a:solidFill>
                  <a:srgbClr val="FD1301"/>
                </a:solidFill>
              </a:rPr>
              <a:t>By Poison?</a:t>
            </a:r>
          </a:p>
        </p:txBody>
      </p:sp>
      <p:pic>
        <p:nvPicPr>
          <p:cNvPr id="115716" name="Picture 4" descr="Death of Prince Albert from poisoning!!">
            <a:extLst>
              <a:ext uri="{FF2B5EF4-FFF2-40B4-BE49-F238E27FC236}">
                <a16:creationId xmlns:a16="http://schemas.microsoft.com/office/drawing/2014/main" id="{29805F61-093F-444E-B667-19A79EEB1FE6}"/>
              </a:ext>
            </a:extLst>
          </p:cNvPr>
          <p:cNvPicPr>
            <a:picLocks noGrp="1" noChangeAspect="1" noChangeArrowheads="1"/>
          </p:cNvPicPr>
          <p:nvPr>
            <p:ph idx="1"/>
          </p:nvPr>
        </p:nvPicPr>
        <p:blipFill>
          <a:blip r:embed="rId3" r:link="rId4"/>
          <a:srcRect/>
          <a:stretch>
            <a:fillRect/>
          </a:stretch>
        </p:blipFill>
        <p:spPr>
          <a:xfrm>
            <a:off x="1428750" y="1357313"/>
            <a:ext cx="6242050" cy="3751262"/>
          </a:xfrm>
        </p:spPr>
        <p:style>
          <a:lnRef idx="0">
            <a:scrgbClr r="0" g="0" b="0"/>
          </a:lnRef>
          <a:fillRef idx="1001">
            <a:schemeClr val="dk1"/>
          </a:fillRef>
          <a:effectRef idx="0">
            <a:scrgbClr r="0" g="0" b="0"/>
          </a:effectRef>
          <a:fontRef idx="major"/>
        </p:style>
      </p:pic>
      <p:sp>
        <p:nvSpPr>
          <p:cNvPr id="115719" name="Text Box 7">
            <a:extLst>
              <a:ext uri="{FF2B5EF4-FFF2-40B4-BE49-F238E27FC236}">
                <a16:creationId xmlns:a16="http://schemas.microsoft.com/office/drawing/2014/main" id="{B3400344-A473-438C-8C48-27ACB2D58B6D}"/>
              </a:ext>
            </a:extLst>
          </p:cNvPr>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dirty="0">
                <a:solidFill>
                  <a:srgbClr val="00FFFF"/>
                </a:solidFill>
                <a:effectLst>
                  <a:outerShdw blurRad="38100" dist="38100" dir="2700000" algn="tl">
                    <a:srgbClr val="000000"/>
                  </a:outerShdw>
                </a:effectLst>
              </a:rPr>
              <a:t>Prince Albert on his death bed – </a:t>
            </a:r>
            <a:r>
              <a:rPr lang="en-GB" sz="2800" dirty="0">
                <a:solidFill>
                  <a:srgbClr val="00FF00"/>
                </a:solidFill>
                <a:effectLst>
                  <a:outerShdw blurRad="38100" dist="38100" dir="2700000" algn="tl">
                    <a:srgbClr val="000000"/>
                  </a:outerShdw>
                </a:effectLst>
              </a:rPr>
              <a:t>supposedly from Typhoid – being a very contagious disease</a:t>
            </a:r>
            <a:r>
              <a:rPr lang="en-GB" sz="2800" dirty="0">
                <a:solidFill>
                  <a:schemeClr val="hlink"/>
                </a:solidFill>
                <a:effectLst>
                  <a:outerShdw blurRad="38100" dist="38100" dir="2700000" algn="tl">
                    <a:srgbClr val="000000"/>
                  </a:outerShdw>
                </a:effectLst>
              </a:rPr>
              <a:t> </a:t>
            </a:r>
            <a:r>
              <a:rPr lang="en-GB" sz="2800" dirty="0">
                <a:solidFill>
                  <a:srgbClr val="FFFF00"/>
                </a:solidFill>
                <a:effectLst>
                  <a:outerShdw blurRad="38100" dist="38100" dir="2700000" algn="tl">
                    <a:srgbClr val="000000"/>
                  </a:outerShdw>
                </a:effectLst>
              </a:rPr>
              <a:t>– no one else in the household caught it despite being so close!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circle(in)">
                                      <p:cBhvr>
                                        <p:cTn id="7" dur="2000"/>
                                        <p:tgtEl>
                                          <p:spTgt spid="11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15719"/>
                                        </p:tgtEl>
                                        <p:attrNameLst>
                                          <p:attrName>style.visibility</p:attrName>
                                        </p:attrNameLst>
                                      </p:cBhvr>
                                      <p:to>
                                        <p:strVal val="visible"/>
                                      </p:to>
                                    </p:set>
                                    <p:anim calcmode="discrete" valueType="clr">
                                      <p:cBhvr override="childStyle">
                                        <p:cTn id="12" dur="80"/>
                                        <p:tgtEl>
                                          <p:spTgt spid="11571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5719"/>
                                        </p:tgtEl>
                                        <p:attrNameLst>
                                          <p:attrName>fillcolor</p:attrName>
                                        </p:attrNameLst>
                                      </p:cBhvr>
                                      <p:tavLst>
                                        <p:tav tm="0">
                                          <p:val>
                                            <p:clrVal>
                                              <a:schemeClr val="accent2"/>
                                            </p:clrVal>
                                          </p:val>
                                        </p:tav>
                                        <p:tav tm="50000">
                                          <p:val>
                                            <p:clrVal>
                                              <a:schemeClr val="hlink"/>
                                            </p:clrVal>
                                          </p:val>
                                        </p:tav>
                                      </p:tavLst>
                                    </p:anim>
                                    <p:set>
                                      <p:cBhvr>
                                        <p:cTn id="14" dur="80"/>
                                        <p:tgtEl>
                                          <p:spTgt spid="1157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32BC00E-4118-43A0-9A14-3D302F15311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7DCD772-B408-4542-A8CF-3261A405DCAE}" type="slidenum">
              <a:rPr lang="en-GB" altLang="en-US" b="0"/>
              <a:pPr eaLnBrk="1" hangingPunct="1"/>
              <a:t>152</a:t>
            </a:fld>
            <a:endParaRPr lang="en-GB" altLang="en-US" b="0"/>
          </a:p>
        </p:txBody>
      </p:sp>
      <p:sp>
        <p:nvSpPr>
          <p:cNvPr id="28677" name="Rectangle 5">
            <a:extLst>
              <a:ext uri="{FF2B5EF4-FFF2-40B4-BE49-F238E27FC236}">
                <a16:creationId xmlns:a16="http://schemas.microsoft.com/office/drawing/2014/main" id="{49BED238-28B8-4944-B09F-1D2F98457EC7}"/>
              </a:ext>
            </a:extLst>
          </p:cNvPr>
          <p:cNvSpPr>
            <a:spLocks noGrp="1" noChangeArrowheads="1"/>
          </p:cNvSpPr>
          <p:nvPr>
            <p:ph type="title"/>
          </p:nvPr>
        </p:nvSpPr>
        <p:spPr/>
        <p:txBody>
          <a:bodyPr/>
          <a:lstStyle/>
          <a:p>
            <a:pPr eaLnBrk="1" hangingPunct="1">
              <a:defRPr/>
            </a:pPr>
            <a:r>
              <a:rPr lang="en-GB" b="1">
                <a:solidFill>
                  <a:srgbClr val="00FF00"/>
                </a:solidFill>
              </a:rPr>
              <a:t>Death Of Prince Albert</a:t>
            </a:r>
          </a:p>
        </p:txBody>
      </p:sp>
      <p:pic>
        <p:nvPicPr>
          <p:cNvPr id="28676" name="Picture 4" descr="albert2">
            <a:extLst>
              <a:ext uri="{FF2B5EF4-FFF2-40B4-BE49-F238E27FC236}">
                <a16:creationId xmlns:a16="http://schemas.microsoft.com/office/drawing/2014/main" id="{38319C12-505B-461F-ADA9-651827DA5B2C}"/>
              </a:ext>
            </a:extLst>
          </p:cNvPr>
          <p:cNvPicPr>
            <a:picLocks noGrp="1" noChangeAspect="1" noChangeArrowheads="1"/>
          </p:cNvPicPr>
          <p:nvPr>
            <p:ph idx="1"/>
          </p:nvPr>
        </p:nvPicPr>
        <p:blipFill>
          <a:blip r:embed="rId3">
            <a:lum bright="20000"/>
            <a:extLst>
              <a:ext uri="{28A0092B-C50C-407E-A947-70E740481C1C}">
                <a14:useLocalDpi xmlns:a14="http://schemas.microsoft.com/office/drawing/2010/main" val="0"/>
              </a:ext>
            </a:extLst>
          </a:blip>
          <a:srcRect/>
          <a:stretch>
            <a:fillRect/>
          </a:stretch>
        </p:blipFill>
        <p:spPr>
          <a:xfrm>
            <a:off x="179388" y="1773238"/>
            <a:ext cx="3197225" cy="2392362"/>
          </a:xfrm>
        </p:spPr>
      </p:pic>
      <p:sp>
        <p:nvSpPr>
          <p:cNvPr id="28679" name="Text Box 7">
            <a:extLst>
              <a:ext uri="{FF2B5EF4-FFF2-40B4-BE49-F238E27FC236}">
                <a16:creationId xmlns:a16="http://schemas.microsoft.com/office/drawing/2014/main" id="{13271C7E-48A5-491B-9E1B-60BBB3696C24}"/>
              </a:ext>
            </a:extLst>
          </p:cNvPr>
          <p:cNvSpPr txBox="1">
            <a:spLocks noChangeArrowheads="1"/>
          </p:cNvSpPr>
          <p:nvPr/>
        </p:nvSpPr>
        <p:spPr bwMode="auto">
          <a:xfrm>
            <a:off x="179388" y="4508500"/>
            <a:ext cx="3240087" cy="1190625"/>
          </a:xfrm>
          <a:prstGeom prst="rect">
            <a:avLst/>
          </a:prstGeom>
          <a:noFill/>
          <a:ln w="9525">
            <a:noFill/>
            <a:miter lim="800000"/>
            <a:headEnd/>
            <a:tailEnd/>
          </a:ln>
          <a:effectLst/>
        </p:spPr>
        <p:txBody>
          <a:bodyPr>
            <a:spAutoFit/>
          </a:bodyPr>
          <a:lstStyle/>
          <a:p>
            <a:pPr algn="ctr">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Prince Albert Memorial</a:t>
            </a:r>
          </a:p>
        </p:txBody>
      </p:sp>
      <p:sp>
        <p:nvSpPr>
          <p:cNvPr id="28680" name="Text Box 8">
            <a:extLst>
              <a:ext uri="{FF2B5EF4-FFF2-40B4-BE49-F238E27FC236}">
                <a16:creationId xmlns:a16="http://schemas.microsoft.com/office/drawing/2014/main" id="{20914382-4644-457D-BC63-DAF3E17B7EC9}"/>
              </a:ext>
            </a:extLst>
          </p:cNvPr>
          <p:cNvSpPr txBox="1">
            <a:spLocks noChangeArrowheads="1"/>
          </p:cNvSpPr>
          <p:nvPr/>
        </p:nvSpPr>
        <p:spPr bwMode="auto">
          <a:xfrm>
            <a:off x="3714750" y="2000250"/>
            <a:ext cx="5111750" cy="2838450"/>
          </a:xfrm>
          <a:prstGeom prst="rect">
            <a:avLst/>
          </a:prstGeom>
          <a:noFill/>
          <a:ln w="9525">
            <a:noFill/>
            <a:miter lim="800000"/>
            <a:headEnd/>
            <a:tailEnd/>
          </a:ln>
          <a:effectLst/>
        </p:spPr>
        <p:txBody>
          <a:bodyPr>
            <a:spAutoFit/>
          </a:bodyPr>
          <a:lstStyle/>
          <a:p>
            <a:pPr>
              <a:spcBef>
                <a:spcPct val="50000"/>
              </a:spcBef>
              <a:defRPr/>
            </a:pPr>
            <a:r>
              <a:rPr lang="en-GB" sz="3600" dirty="0">
                <a:solidFill>
                  <a:srgbClr val="00FFFF"/>
                </a:solidFill>
                <a:effectLst>
                  <a:outerShdw blurRad="38100" dist="38100" dir="2700000" algn="tl">
                    <a:srgbClr val="000000"/>
                  </a:outerShdw>
                </a:effectLst>
                <a:latin typeface="Arial" charset="0"/>
                <a:cs typeface="Arial" charset="0"/>
              </a:rPr>
              <a:t>The death of Prince Albert would leave </a:t>
            </a:r>
            <a:r>
              <a:rPr lang="en-GB" sz="3600" dirty="0">
                <a:solidFill>
                  <a:srgbClr val="FFFF00"/>
                </a:solidFill>
                <a:effectLst>
                  <a:outerShdw blurRad="38100" dist="38100" dir="2700000" algn="tl">
                    <a:srgbClr val="000000"/>
                  </a:outerShdw>
                </a:effectLst>
                <a:latin typeface="Arial" charset="0"/>
                <a:cs typeface="Arial" charset="0"/>
              </a:rPr>
              <a:t>Queen Victoria</a:t>
            </a:r>
            <a:r>
              <a:rPr lang="en-GB" sz="3600" dirty="0">
                <a:solidFill>
                  <a:srgbClr val="FF00FF"/>
                </a:solidFill>
                <a:effectLst>
                  <a:outerShdw blurRad="38100" dist="38100" dir="2700000" algn="tl">
                    <a:srgbClr val="000000"/>
                  </a:outerShdw>
                </a:effectLst>
                <a:latin typeface="Arial" charset="0"/>
                <a:cs typeface="Arial" charset="0"/>
              </a:rPr>
              <a:t> </a:t>
            </a:r>
            <a:r>
              <a:rPr lang="en-GB" sz="3600" dirty="0">
                <a:solidFill>
                  <a:srgbClr val="00FF00"/>
                </a:solidFill>
                <a:effectLst>
                  <a:outerShdw blurRad="38100" dist="38100" dir="2700000" algn="tl">
                    <a:srgbClr val="000000"/>
                  </a:outerShdw>
                </a:effectLst>
                <a:latin typeface="Arial" charset="0"/>
                <a:cs typeface="Arial" charset="0"/>
              </a:rPr>
              <a:t>open to the machinations of wily politicians</a:t>
            </a:r>
            <a:r>
              <a:rPr lang="en-GB" dirty="0">
                <a:solidFill>
                  <a:srgbClr val="00FF00"/>
                </a:solidFill>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circle(in)">
                                      <p:cBhvr>
                                        <p:cTn id="7" dur="20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679"/>
                                        </p:tgtEl>
                                        <p:attrNameLst>
                                          <p:attrName>style.visibility</p:attrName>
                                        </p:attrNameLst>
                                      </p:cBhvr>
                                      <p:to>
                                        <p:strVal val="visible"/>
                                      </p:to>
                                    </p:set>
                                    <p:anim calcmode="lin" valueType="num">
                                      <p:cBhvr additive="base">
                                        <p:cTn id="12" dur="500" fill="hold"/>
                                        <p:tgtEl>
                                          <p:spTgt spid="28679"/>
                                        </p:tgtEl>
                                        <p:attrNameLst>
                                          <p:attrName>ppt_x</p:attrName>
                                        </p:attrNameLst>
                                      </p:cBhvr>
                                      <p:tavLst>
                                        <p:tav tm="0">
                                          <p:val>
                                            <p:strVal val="#ppt_x"/>
                                          </p:val>
                                        </p:tav>
                                        <p:tav tm="100000">
                                          <p:val>
                                            <p:strVal val="#ppt_x"/>
                                          </p:val>
                                        </p:tav>
                                      </p:tavLst>
                                    </p:anim>
                                    <p:anim calcmode="lin" valueType="num">
                                      <p:cBhvr additive="base">
                                        <p:cTn id="13" dur="500" fill="hold"/>
                                        <p:tgtEl>
                                          <p:spTgt spid="2867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8680"/>
                                        </p:tgtEl>
                                        <p:attrNameLst>
                                          <p:attrName>style.visibility</p:attrName>
                                        </p:attrNameLst>
                                      </p:cBhvr>
                                      <p:to>
                                        <p:strVal val="visible"/>
                                      </p:to>
                                    </p:set>
                                    <p:anim calcmode="discrete" valueType="clr">
                                      <p:cBhvr override="childStyle">
                                        <p:cTn id="18" dur="80"/>
                                        <p:tgtEl>
                                          <p:spTgt spid="2868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8680"/>
                                        </p:tgtEl>
                                        <p:attrNameLst>
                                          <p:attrName>fillcolor</p:attrName>
                                        </p:attrNameLst>
                                      </p:cBhvr>
                                      <p:tavLst>
                                        <p:tav tm="0">
                                          <p:val>
                                            <p:clrVal>
                                              <a:schemeClr val="accent2"/>
                                            </p:clrVal>
                                          </p:val>
                                        </p:tav>
                                        <p:tav tm="50000">
                                          <p:val>
                                            <p:clrVal>
                                              <a:schemeClr val="hlink"/>
                                            </p:clrVal>
                                          </p:val>
                                        </p:tav>
                                      </p:tavLst>
                                    </p:anim>
                                    <p:set>
                                      <p:cBhvr>
                                        <p:cTn id="20" dur="80"/>
                                        <p:tgtEl>
                                          <p:spTgt spid="286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9" grpId="0"/>
      <p:bldP spid="2868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A851D24-E64C-422B-A6DB-4723EC977C8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ACDCEF2-B25B-4377-8B00-F0F2B1709A8B}" type="slidenum">
              <a:rPr lang="en-GB" altLang="en-US" b="0"/>
              <a:pPr eaLnBrk="1" hangingPunct="1"/>
              <a:t>153</a:t>
            </a:fld>
            <a:endParaRPr lang="en-GB" altLang="en-US" b="0"/>
          </a:p>
        </p:txBody>
      </p:sp>
      <p:sp>
        <p:nvSpPr>
          <p:cNvPr id="24578" name="Rectangle 2">
            <a:extLst>
              <a:ext uri="{FF2B5EF4-FFF2-40B4-BE49-F238E27FC236}">
                <a16:creationId xmlns:a16="http://schemas.microsoft.com/office/drawing/2014/main" id="{85ACFEE0-B590-49A9-A5AA-43A3898003AC}"/>
              </a:ext>
            </a:extLst>
          </p:cNvPr>
          <p:cNvSpPr>
            <a:spLocks noGrp="1" noChangeArrowheads="1"/>
          </p:cNvSpPr>
          <p:nvPr>
            <p:ph type="title"/>
          </p:nvPr>
        </p:nvSpPr>
        <p:spPr/>
        <p:txBody>
          <a:bodyPr/>
          <a:lstStyle/>
          <a:p>
            <a:pPr eaLnBrk="1" hangingPunct="1">
              <a:defRPr/>
            </a:pPr>
            <a:r>
              <a:rPr lang="en-GB" sz="4000" b="1">
                <a:solidFill>
                  <a:srgbClr val="FF0000"/>
                </a:solidFill>
              </a:rPr>
              <a:t>The Serpent Disraeli  Ingratiates Himself </a:t>
            </a:r>
            <a:r>
              <a:rPr lang="en-GB" sz="4000" b="1">
                <a:solidFill>
                  <a:srgbClr val="FFFF00"/>
                </a:solidFill>
              </a:rPr>
              <a:t>With Queen Victoria</a:t>
            </a:r>
            <a:r>
              <a:rPr lang="en-GB" sz="4000"/>
              <a:t> </a:t>
            </a:r>
          </a:p>
        </p:txBody>
      </p:sp>
      <p:pic>
        <p:nvPicPr>
          <p:cNvPr id="24579" name="Picture 3" descr="PRdisraeli2">
            <a:extLst>
              <a:ext uri="{FF2B5EF4-FFF2-40B4-BE49-F238E27FC236}">
                <a16:creationId xmlns:a16="http://schemas.microsoft.com/office/drawing/2014/main" id="{433BA841-C5F5-4CE5-B2C7-42582095937D}"/>
              </a:ext>
            </a:extLst>
          </p:cNvPr>
          <p:cNvPicPr>
            <a:picLocks noGrp="1" noChangeAspect="1" noChangeArrowheads="1"/>
          </p:cNvPicPr>
          <p:nvPr>
            <p:ph idx="1"/>
          </p:nvPr>
        </p:nvPicPr>
        <p:blipFill>
          <a:blip r:embed="rId3" cstate="print">
            <a:duotone>
              <a:prstClr val="black"/>
              <a:schemeClr val="accent2">
                <a:tint val="45000"/>
                <a:satMod val="400000"/>
              </a:schemeClr>
            </a:duotone>
          </a:blip>
          <a:srcRect/>
          <a:stretch>
            <a:fillRect/>
          </a:stretch>
        </p:blipFill>
        <p:spPr>
          <a:xfrm>
            <a:off x="357158" y="1428736"/>
            <a:ext cx="3160712" cy="4114800"/>
          </a:xfrm>
        </p:spPr>
      </p:pic>
      <p:sp>
        <p:nvSpPr>
          <p:cNvPr id="24580" name="Text Box 4">
            <a:extLst>
              <a:ext uri="{FF2B5EF4-FFF2-40B4-BE49-F238E27FC236}">
                <a16:creationId xmlns:a16="http://schemas.microsoft.com/office/drawing/2014/main" id="{787DFD4B-895B-48CE-A2A9-55EF5F7FF008}"/>
              </a:ext>
            </a:extLst>
          </p:cNvPr>
          <p:cNvSpPr txBox="1">
            <a:spLocks noChangeArrowheads="1"/>
          </p:cNvSpPr>
          <p:nvPr/>
        </p:nvSpPr>
        <p:spPr bwMode="auto">
          <a:xfrm>
            <a:off x="0" y="5657671"/>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3600" i="1" dirty="0">
                <a:solidFill>
                  <a:srgbClr val="FF0000"/>
                </a:solidFill>
                <a:effectLst>
                  <a:outerShdw blurRad="38100" dist="38100" dir="2700000" algn="tl">
                    <a:srgbClr val="000000"/>
                  </a:outerShdw>
                </a:effectLst>
              </a:rPr>
              <a:t>Disraeli</a:t>
            </a:r>
            <a:r>
              <a:rPr lang="en-GB" sz="3600" i="1" dirty="0">
                <a:solidFill>
                  <a:srgbClr val="FFFF00"/>
                </a:solidFill>
                <a:effectLst>
                  <a:outerShdw blurRad="38100" dist="38100" dir="2700000" algn="tl">
                    <a:srgbClr val="000000"/>
                  </a:outerShdw>
                </a:effectLst>
              </a:rPr>
              <a:t> and Queen Victoria Exchanging Gifts</a:t>
            </a:r>
            <a:r>
              <a:rPr lang="en-GB" sz="3600" dirty="0">
                <a:solidFill>
                  <a:srgbClr val="FFFF00"/>
                </a:solidFill>
                <a:effectLst>
                  <a:outerShdw blurRad="38100" dist="38100" dir="2700000" algn="tl">
                    <a:srgbClr val="000000"/>
                  </a:outerShdw>
                </a:effectLst>
              </a:rPr>
              <a:t> (Punch Magazine 1876)</a:t>
            </a:r>
          </a:p>
        </p:txBody>
      </p:sp>
      <p:sp>
        <p:nvSpPr>
          <p:cNvPr id="24581" name="Text Box 5">
            <a:extLst>
              <a:ext uri="{FF2B5EF4-FFF2-40B4-BE49-F238E27FC236}">
                <a16:creationId xmlns:a16="http://schemas.microsoft.com/office/drawing/2014/main" id="{40E22670-0B18-430B-8767-EC2440EA92FF}"/>
              </a:ext>
            </a:extLst>
          </p:cNvPr>
          <p:cNvSpPr txBox="1">
            <a:spLocks noChangeArrowheads="1"/>
          </p:cNvSpPr>
          <p:nvPr/>
        </p:nvSpPr>
        <p:spPr bwMode="auto">
          <a:xfrm>
            <a:off x="4000500" y="1643063"/>
            <a:ext cx="4895850" cy="4746625"/>
          </a:xfrm>
          <a:prstGeom prst="rect">
            <a:avLst/>
          </a:prstGeom>
          <a:noFill/>
          <a:ln w="9525">
            <a:noFill/>
            <a:miter lim="800000"/>
            <a:headEnd/>
            <a:tailEnd/>
          </a:ln>
          <a:effectLst/>
        </p:spPr>
        <p:txBody>
          <a:bodyPr>
            <a:spAutoFit/>
          </a:bodyPr>
          <a:lstStyle/>
          <a:p>
            <a:pPr>
              <a:spcBef>
                <a:spcPct val="30000"/>
              </a:spcBef>
              <a:defRPr/>
            </a:pPr>
            <a:r>
              <a:rPr lang="en-GB" sz="2800" dirty="0">
                <a:solidFill>
                  <a:srgbClr val="00FF00"/>
                </a:solidFill>
                <a:effectLst>
                  <a:outerShdw blurRad="38100" dist="38100" dir="2700000" algn="tl">
                    <a:srgbClr val="000000"/>
                  </a:outerShdw>
                </a:effectLst>
                <a:latin typeface="Arial" charset="0"/>
                <a:cs typeface="Arial" charset="0"/>
              </a:rPr>
              <a:t>Upon the death of Prince Albert 14 December, 1861,</a:t>
            </a:r>
            <a:r>
              <a:rPr lang="en-GB" sz="2800" dirty="0">
                <a:solidFill>
                  <a:srgbClr val="FFFF00"/>
                </a:solidFill>
                <a:effectLst>
                  <a:outerShdw blurRad="38100" dist="38100" dir="2700000" algn="tl">
                    <a:srgbClr val="000000"/>
                  </a:outerShdw>
                </a:effectLst>
                <a:latin typeface="Arial" charset="0"/>
                <a:cs typeface="Arial" charset="0"/>
              </a:rPr>
              <a:t> at the age of 42, the serpent in the </a:t>
            </a:r>
            <a:r>
              <a:rPr lang="en-GB" sz="2800" dirty="0">
                <a:solidFill>
                  <a:srgbClr val="FD1301"/>
                </a:solidFill>
                <a:effectLst>
                  <a:outerShdw blurRad="38100" dist="38100" dir="2700000" algn="tl">
                    <a:srgbClr val="000000"/>
                  </a:outerShdw>
                </a:effectLst>
                <a:latin typeface="Arial" charset="0"/>
                <a:cs typeface="Arial" charset="0"/>
              </a:rPr>
              <a:t>form of</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Benjamin Disraeli</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moved in.</a:t>
            </a:r>
            <a:endParaRPr lang="en-GB" sz="2000" dirty="0">
              <a:solidFill>
                <a:srgbClr val="FF00FF"/>
              </a:solidFill>
              <a:effectLst>
                <a:outerShdw blurRad="38100" dist="38100" dir="2700000" algn="tl">
                  <a:srgbClr val="000000"/>
                </a:outerShdw>
              </a:effectLst>
              <a:latin typeface="Arial" charset="0"/>
              <a:cs typeface="Arial" charset="0"/>
            </a:endParaRPr>
          </a:p>
          <a:p>
            <a:pPr>
              <a:spcBef>
                <a:spcPct val="30000"/>
              </a:spcBef>
              <a:defRPr/>
            </a:pPr>
            <a:r>
              <a:rPr lang="en-GB" sz="2800" dirty="0">
                <a:solidFill>
                  <a:schemeClr val="hlink"/>
                </a:solidFill>
                <a:effectLst>
                  <a:outerShdw blurRad="38100" dist="38100" dir="2700000" algn="tl">
                    <a:srgbClr val="000000"/>
                  </a:outerShdw>
                </a:effectLst>
                <a:latin typeface="Arial" charset="0"/>
                <a:cs typeface="Arial" charset="0"/>
              </a:rPr>
              <a:t>The Cartoon Alludes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chemeClr val="hlink"/>
                </a:solidFill>
                <a:effectLst>
                  <a:outerShdw blurRad="38100" dist="38100" dir="2700000" algn="tl">
                    <a:srgbClr val="000000"/>
                  </a:outerShdw>
                </a:effectLst>
                <a:latin typeface="Arial" charset="0"/>
                <a:cs typeface="Arial" charset="0"/>
              </a:rPr>
              <a:t>to </a:t>
            </a:r>
            <a:r>
              <a:rPr lang="en-GB" sz="2800" dirty="0">
                <a:solidFill>
                  <a:srgbClr val="FD1301"/>
                </a:solidFill>
                <a:effectLst>
                  <a:outerShdw blurRad="38100" dist="38100" dir="2700000" algn="tl">
                    <a:srgbClr val="000000"/>
                  </a:outerShdw>
                </a:effectLst>
                <a:latin typeface="Arial" charset="0"/>
                <a:cs typeface="Arial" charset="0"/>
              </a:rPr>
              <a:t>Disraeli Exchanging the Crown Of England</a:t>
            </a:r>
            <a:r>
              <a:rPr lang="en-GB" sz="2800" dirty="0">
                <a:solidFill>
                  <a:srgbClr val="FFFF00"/>
                </a:solidFill>
                <a:effectLst>
                  <a:outerShdw blurRad="38100" dist="38100" dir="2700000" algn="tl">
                    <a:srgbClr val="000000"/>
                  </a:outerShdw>
                </a:effectLst>
                <a:latin typeface="Arial" charset="0"/>
                <a:cs typeface="Arial" charset="0"/>
              </a:rPr>
              <a:t> for The Empress of India Crown</a:t>
            </a:r>
          </a:p>
          <a:p>
            <a:pPr eaLnBrk="0" hangingPunct="0">
              <a:spcBef>
                <a:spcPct val="50000"/>
              </a:spcBef>
              <a:defRPr/>
            </a:pPr>
            <a:endParaRPr lang="en-GB" sz="2800" dirty="0">
              <a:solidFill>
                <a:srgbClr val="FFFF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circle(in)">
                                      <p:cBhvr>
                                        <p:cTn id="7" dur="2000"/>
                                        <p:tgtEl>
                                          <p:spTgt spid="245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4581">
                                            <p:txEl>
                                              <p:pRg st="0" end="0"/>
                                            </p:txEl>
                                          </p:spTgt>
                                        </p:tgtEl>
                                        <p:attrNameLst>
                                          <p:attrName>style.visibility</p:attrName>
                                        </p:attrNameLst>
                                      </p:cBhvr>
                                      <p:to>
                                        <p:strVal val="visible"/>
                                      </p:to>
                                    </p:set>
                                    <p:anim calcmode="discrete" valueType="clr">
                                      <p:cBhvr override="childStyle">
                                        <p:cTn id="12" dur="80"/>
                                        <p:tgtEl>
                                          <p:spTgt spid="2458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458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4581">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4581">
                                            <p:txEl>
                                              <p:pRg st="1" end="1"/>
                                            </p:txEl>
                                          </p:spTgt>
                                        </p:tgtEl>
                                        <p:attrNameLst>
                                          <p:attrName>style.visibility</p:attrName>
                                        </p:attrNameLst>
                                      </p:cBhvr>
                                      <p:to>
                                        <p:strVal val="visible"/>
                                      </p:to>
                                    </p:set>
                                    <p:anim calcmode="discrete" valueType="clr">
                                      <p:cBhvr override="childStyle">
                                        <p:cTn id="19" dur="80"/>
                                        <p:tgtEl>
                                          <p:spTgt spid="2458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4581">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24581">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24580"/>
                                        </p:tgtEl>
                                        <p:attrNameLst>
                                          <p:attrName>style.visibility</p:attrName>
                                        </p:attrNameLst>
                                      </p:cBhvr>
                                      <p:to>
                                        <p:strVal val="visible"/>
                                      </p:to>
                                    </p:set>
                                    <p:anim calcmode="discrete" valueType="clr">
                                      <p:cBhvr override="childStyle">
                                        <p:cTn id="26" dur="80"/>
                                        <p:tgtEl>
                                          <p:spTgt spid="24580"/>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4580"/>
                                        </p:tgtEl>
                                        <p:attrNameLst>
                                          <p:attrName>fillcolor</p:attrName>
                                        </p:attrNameLst>
                                      </p:cBhvr>
                                      <p:tavLst>
                                        <p:tav tm="0">
                                          <p:val>
                                            <p:clrVal>
                                              <a:schemeClr val="accent2"/>
                                            </p:clrVal>
                                          </p:val>
                                        </p:tav>
                                        <p:tav tm="50000">
                                          <p:val>
                                            <p:clrVal>
                                              <a:schemeClr val="hlink"/>
                                            </p:clrVal>
                                          </p:val>
                                        </p:tav>
                                      </p:tavLst>
                                    </p:anim>
                                    <p:set>
                                      <p:cBhvr>
                                        <p:cTn id="28" dur="80"/>
                                        <p:tgtEl>
                                          <p:spTgt spid="245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F5C662-3EDF-475C-A6AC-7BA2A61A345D}"/>
              </a:ext>
            </a:extLst>
          </p:cNvPr>
          <p:cNvSpPr>
            <a:spLocks noGrp="1"/>
          </p:cNvSpPr>
          <p:nvPr>
            <p:ph type="title"/>
          </p:nvPr>
        </p:nvSpPr>
        <p:spPr/>
        <p:txBody>
          <a:bodyPr/>
          <a:lstStyle/>
          <a:p>
            <a:pPr>
              <a:defRPr/>
            </a:pPr>
            <a:r>
              <a:rPr lang="en-GB" b="1" dirty="0">
                <a:solidFill>
                  <a:srgbClr val="FFFF00"/>
                </a:solidFill>
              </a:rPr>
              <a:t>Benjamin Disraeli</a:t>
            </a:r>
            <a:r>
              <a:rPr lang="en-GB" b="1" dirty="0">
                <a:solidFill>
                  <a:srgbClr val="FF0000"/>
                </a:solidFill>
              </a:rPr>
              <a:t> – Rothschild Agent</a:t>
            </a:r>
            <a:endParaRPr lang="en-GB" dirty="0"/>
          </a:p>
        </p:txBody>
      </p:sp>
      <p:sp>
        <p:nvSpPr>
          <p:cNvPr id="4" name="Slide Number Placeholder 3">
            <a:extLst>
              <a:ext uri="{FF2B5EF4-FFF2-40B4-BE49-F238E27FC236}">
                <a16:creationId xmlns:a16="http://schemas.microsoft.com/office/drawing/2014/main" id="{5EB0ED3E-E222-4D78-868E-C25761128BB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E835118-3A39-4C0E-AB4A-04C775FFDA36}" type="slidenum">
              <a:rPr lang="en-GB" altLang="en-US" b="0"/>
              <a:pPr eaLnBrk="1" hangingPunct="1"/>
              <a:t>154</a:t>
            </a:fld>
            <a:endParaRPr lang="en-GB" altLang="en-US" b="0"/>
          </a:p>
        </p:txBody>
      </p:sp>
      <p:sp>
        <p:nvSpPr>
          <p:cNvPr id="6" name="TextBox 5">
            <a:extLst>
              <a:ext uri="{FF2B5EF4-FFF2-40B4-BE49-F238E27FC236}">
                <a16:creationId xmlns:a16="http://schemas.microsoft.com/office/drawing/2014/main" id="{D972F065-B09B-48FF-8CA4-8303907B5164}"/>
              </a:ext>
            </a:extLst>
          </p:cNvPr>
          <p:cNvSpPr txBox="1"/>
          <p:nvPr/>
        </p:nvSpPr>
        <p:spPr>
          <a:xfrm>
            <a:off x="0" y="5288340"/>
            <a:ext cx="9144000" cy="156966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200" dirty="0">
                <a:solidFill>
                  <a:srgbClr val="FFFF00"/>
                </a:solidFill>
                <a:effectLst>
                  <a:outerShdw blurRad="38100" dist="38100" dir="2700000" algn="tl">
                    <a:srgbClr val="000000"/>
                  </a:outerShdw>
                </a:effectLst>
              </a:rPr>
              <a:t>Benjamin Disraeli was the </a:t>
            </a:r>
            <a:r>
              <a:rPr lang="en-GB" sz="3200" dirty="0">
                <a:solidFill>
                  <a:srgbClr val="FD1301"/>
                </a:solidFill>
                <a:effectLst>
                  <a:outerShdw blurRad="38100" dist="38100" dir="2700000" algn="tl">
                    <a:srgbClr val="000000"/>
                  </a:outerShdw>
                </a:effectLst>
              </a:rPr>
              <a:t>Rothschild’s </a:t>
            </a:r>
            <a:r>
              <a:rPr lang="en-GB" sz="3200" dirty="0">
                <a:solidFill>
                  <a:srgbClr val="FFFF00"/>
                </a:solidFill>
                <a:effectLst>
                  <a:outerShdw blurRad="38100" dist="38100" dir="2700000" algn="tl">
                    <a:srgbClr val="000000"/>
                  </a:outerShdw>
                </a:effectLst>
              </a:rPr>
              <a:t>European Banking Empire’s Representative in England.</a:t>
            </a:r>
            <a:endParaRPr lang="en-GB" dirty="0">
              <a:solidFill>
                <a:srgbClr val="FFFF00"/>
              </a:solidFill>
            </a:endParaRPr>
          </a:p>
        </p:txBody>
      </p:sp>
      <p:pic>
        <p:nvPicPr>
          <p:cNvPr id="303106" name="Picture 2" descr="http://www.1st-art-gallery.com/thumbnail/183775/1/Peace-With-Honour-Queen-Victoria-$281819-1901$29-With-Benjamin-Disraeli-$281804-81$29-Following-The-Signing-Of-The-Berlin-Treaty-In-1878.jpg">
            <a:extLst>
              <a:ext uri="{FF2B5EF4-FFF2-40B4-BE49-F238E27FC236}">
                <a16:creationId xmlns:a16="http://schemas.microsoft.com/office/drawing/2014/main" id="{13D40071-D1EC-402C-8498-1BE9DD3EC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500188"/>
            <a:ext cx="4357688"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1086003-7714-494E-A3A1-DD533E987C18}"/>
              </a:ext>
            </a:extLst>
          </p:cNvPr>
          <p:cNvSpPr txBox="1"/>
          <p:nvPr/>
        </p:nvSpPr>
        <p:spPr>
          <a:xfrm>
            <a:off x="5072063" y="1928813"/>
            <a:ext cx="3786187" cy="2308225"/>
          </a:xfrm>
          <a:prstGeom prst="rect">
            <a:avLst/>
          </a:prstGeom>
          <a:noFill/>
        </p:spPr>
        <p:txBody>
          <a:bodyPr>
            <a:spAutoFit/>
          </a:bodyPr>
          <a:lstStyle/>
          <a:p>
            <a:pP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Disraeli having an audience with Queen Victoria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3106"/>
                                        </p:tgtEl>
                                        <p:attrNameLst>
                                          <p:attrName>style.visibility</p:attrName>
                                        </p:attrNameLst>
                                      </p:cBhvr>
                                      <p:to>
                                        <p:strVal val="visible"/>
                                      </p:to>
                                    </p:set>
                                    <p:animEffect transition="in" filter="circle(in)">
                                      <p:cBhvr>
                                        <p:cTn id="7" dur="2000"/>
                                        <p:tgtEl>
                                          <p:spTgt spid="303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1AB90BE-27E0-49AE-B382-5BD4BACA951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E424FDE-C018-4690-86AD-6FA4B21D6E08}" type="slidenum">
              <a:rPr lang="en-GB" altLang="en-US" b="0"/>
              <a:pPr eaLnBrk="1" hangingPunct="1"/>
              <a:t>155</a:t>
            </a:fld>
            <a:endParaRPr lang="en-GB" altLang="en-US" b="0"/>
          </a:p>
        </p:txBody>
      </p:sp>
      <p:sp>
        <p:nvSpPr>
          <p:cNvPr id="22530" name="Rectangle 2">
            <a:extLst>
              <a:ext uri="{FF2B5EF4-FFF2-40B4-BE49-F238E27FC236}">
                <a16:creationId xmlns:a16="http://schemas.microsoft.com/office/drawing/2014/main" id="{57AEAEF4-FC3F-4DC6-83EF-31B0B56224B8}"/>
              </a:ext>
            </a:extLst>
          </p:cNvPr>
          <p:cNvSpPr>
            <a:spLocks noGrp="1" noChangeArrowheads="1"/>
          </p:cNvSpPr>
          <p:nvPr>
            <p:ph type="title"/>
          </p:nvPr>
        </p:nvSpPr>
        <p:spPr/>
        <p:txBody>
          <a:bodyPr/>
          <a:lstStyle/>
          <a:p>
            <a:pPr eaLnBrk="1" hangingPunct="1">
              <a:defRPr/>
            </a:pPr>
            <a:r>
              <a:rPr lang="en-GB" sz="4000" b="1" dirty="0">
                <a:solidFill>
                  <a:srgbClr val="FFFF00"/>
                </a:solidFill>
              </a:rPr>
              <a:t>Benjamin Disraeli</a:t>
            </a:r>
            <a:r>
              <a:rPr lang="en-GB" sz="4000" b="1" dirty="0">
                <a:solidFill>
                  <a:srgbClr val="FF0000"/>
                </a:solidFill>
              </a:rPr>
              <a:t> – Rothschild Agent</a:t>
            </a:r>
          </a:p>
        </p:txBody>
      </p:sp>
      <p:pic>
        <p:nvPicPr>
          <p:cNvPr id="22531" name="Picture 3" descr="PRdisraeliP">
            <a:extLst>
              <a:ext uri="{FF2B5EF4-FFF2-40B4-BE49-F238E27FC236}">
                <a16:creationId xmlns:a16="http://schemas.microsoft.com/office/drawing/2014/main" id="{D2710F4B-A67A-4C7E-9689-91E646CA03B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1000125"/>
            <a:ext cx="3316288" cy="4500563"/>
          </a:xfrm>
        </p:spPr>
      </p:pic>
      <p:sp>
        <p:nvSpPr>
          <p:cNvPr id="22532" name="Text Box 4">
            <a:extLst>
              <a:ext uri="{FF2B5EF4-FFF2-40B4-BE49-F238E27FC236}">
                <a16:creationId xmlns:a16="http://schemas.microsoft.com/office/drawing/2014/main" id="{AF58533C-D871-4022-A804-0ABC0E7B6C28}"/>
              </a:ext>
            </a:extLst>
          </p:cNvPr>
          <p:cNvSpPr txBox="1">
            <a:spLocks noChangeArrowheads="1"/>
          </p:cNvSpPr>
          <p:nvPr/>
        </p:nvSpPr>
        <p:spPr bwMode="auto">
          <a:xfrm>
            <a:off x="-142875" y="5643563"/>
            <a:ext cx="4211638" cy="946150"/>
          </a:xfrm>
          <a:prstGeom prst="rect">
            <a:avLst/>
          </a:prstGeom>
          <a:noFill/>
          <a:ln w="9525">
            <a:noFill/>
            <a:miter lim="800000"/>
            <a:headEnd/>
            <a:tailEnd/>
          </a:ln>
          <a:effectLst/>
        </p:spPr>
        <p:txBody>
          <a:bodyPr>
            <a:spAutoFit/>
          </a:bodyPr>
          <a:lstStyle/>
          <a:p>
            <a:pPr algn="ctr" eaLnBrk="0" hangingPunct="0">
              <a:spcBef>
                <a:spcPct val="50000"/>
              </a:spcBef>
              <a:defRPr/>
            </a:pPr>
            <a:r>
              <a:rPr lang="en-GB" sz="2800" dirty="0">
                <a:solidFill>
                  <a:srgbClr val="FFFF00"/>
                </a:solidFill>
                <a:effectLst>
                  <a:outerShdw blurRad="38100" dist="38100" dir="2700000" algn="tl">
                    <a:srgbClr val="000000"/>
                  </a:outerShdw>
                </a:effectLst>
                <a:latin typeface="Arial" charset="0"/>
                <a:cs typeface="Arial" charset="0"/>
              </a:rPr>
              <a:t>Benjamin Disraeli</a:t>
            </a:r>
            <a:r>
              <a:rPr lang="en-GB" sz="2800" b="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FF00"/>
                </a:solidFill>
                <a:effectLst>
                  <a:outerShdw blurRad="38100" dist="38100" dir="2700000" algn="tl">
                    <a:srgbClr val="000000"/>
                  </a:outerShdw>
                </a:effectLst>
                <a:latin typeface="Arial" charset="0"/>
                <a:cs typeface="Arial" charset="0"/>
              </a:rPr>
              <a:t>1804-1881</a:t>
            </a:r>
          </a:p>
        </p:txBody>
      </p:sp>
      <p:sp>
        <p:nvSpPr>
          <p:cNvPr id="22533" name="Text Box 5">
            <a:extLst>
              <a:ext uri="{FF2B5EF4-FFF2-40B4-BE49-F238E27FC236}">
                <a16:creationId xmlns:a16="http://schemas.microsoft.com/office/drawing/2014/main" id="{5049A6CE-3488-4F8D-8E55-CA251E52B9B9}"/>
              </a:ext>
            </a:extLst>
          </p:cNvPr>
          <p:cNvSpPr txBox="1">
            <a:spLocks noChangeArrowheads="1"/>
          </p:cNvSpPr>
          <p:nvPr/>
        </p:nvSpPr>
        <p:spPr bwMode="auto">
          <a:xfrm>
            <a:off x="3779838" y="1557338"/>
            <a:ext cx="5364162" cy="4832350"/>
          </a:xfrm>
          <a:prstGeom prst="rect">
            <a:avLst/>
          </a:prstGeom>
          <a:noFill/>
          <a:ln w="9525">
            <a:noFill/>
            <a:miter lim="800000"/>
            <a:headEnd/>
            <a:tailEnd/>
          </a:ln>
          <a:effectLst/>
        </p:spPr>
        <p:txBody>
          <a:bodyPr>
            <a:spAutoFit/>
          </a:bodyPr>
          <a:lstStyle/>
          <a:p>
            <a:pPr marL="342900" indent="-342900" eaLnBrk="0" hangingPunct="0">
              <a:spcBef>
                <a:spcPct val="50000"/>
              </a:spcBef>
              <a:defRPr/>
            </a:pP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FF"/>
                </a:solidFill>
                <a:effectLst>
                  <a:outerShdw blurRad="38100" dist="38100" dir="2700000" algn="tl">
                    <a:srgbClr val="000000"/>
                  </a:outerShdw>
                </a:effectLst>
                <a:latin typeface="Arial" charset="0"/>
                <a:cs typeface="Arial" charset="0"/>
              </a:rPr>
              <a:t>In 1857 </a:t>
            </a:r>
            <a:r>
              <a:rPr lang="en-GB" sz="2800" dirty="0">
                <a:solidFill>
                  <a:srgbClr val="FF0000"/>
                </a:solidFill>
                <a:effectLst>
                  <a:outerShdw blurRad="38100" dist="38100" dir="2700000" algn="tl">
                    <a:srgbClr val="000000"/>
                  </a:outerShdw>
                </a:effectLst>
                <a:latin typeface="Arial" charset="0"/>
                <a:cs typeface="Arial" charset="0"/>
              </a:rPr>
              <a:t>the Rothschilds </a:t>
            </a:r>
            <a:r>
              <a:rPr lang="en-GB" sz="2800" dirty="0">
                <a:solidFill>
                  <a:srgbClr val="00FFFF"/>
                </a:solidFill>
                <a:effectLst>
                  <a:outerShdw blurRad="38100" dist="38100" dir="2700000" algn="tl">
                    <a:srgbClr val="000000"/>
                  </a:outerShdw>
                </a:effectLst>
                <a:latin typeface="Arial" charset="0"/>
                <a:cs typeface="Arial" charset="0"/>
              </a:rPr>
              <a:t>and their representatives held a meeting and established a plan to divide the United States </a:t>
            </a:r>
            <a:r>
              <a:rPr lang="en-GB" sz="2800" dirty="0">
                <a:solidFill>
                  <a:srgbClr val="FFC000"/>
                </a:solidFill>
                <a:effectLst>
                  <a:outerShdw blurRad="38100" dist="38100" dir="2700000" algn="tl">
                    <a:srgbClr val="000000"/>
                  </a:outerShdw>
                </a:effectLst>
                <a:latin typeface="Arial" charset="0"/>
                <a:cs typeface="Arial" charset="0"/>
              </a:rPr>
              <a:t>and conquer it financially. </a:t>
            </a:r>
            <a:r>
              <a:rPr lang="en-GB" sz="2800" dirty="0">
                <a:solidFill>
                  <a:srgbClr val="00B0F0"/>
                </a:solidFill>
                <a:effectLst>
                  <a:outerShdw blurRad="38100" dist="38100" dir="2700000" algn="tl">
                    <a:srgbClr val="000000"/>
                  </a:outerShdw>
                </a:effectLst>
                <a:latin typeface="Arial" charset="0"/>
                <a:cs typeface="Arial" charset="0"/>
              </a:rPr>
              <a:t>The North would revert to a British Colony and be annexed to Canada, </a:t>
            </a:r>
            <a:r>
              <a:rPr lang="en-GB" sz="2800" dirty="0">
                <a:solidFill>
                  <a:srgbClr val="00FF00"/>
                </a:solidFill>
                <a:effectLst>
                  <a:outerShdw blurRad="38100" dist="38100" dir="2700000" algn="tl">
                    <a:srgbClr val="000000"/>
                  </a:outerShdw>
                </a:effectLst>
                <a:latin typeface="Arial" charset="0"/>
                <a:cs typeface="Arial" charset="0"/>
              </a:rPr>
              <a:t>while the South would come under the rule of Napoleon III.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circle(in)">
                                      <p:cBhvr>
                                        <p:cTn id="7" dur="2000"/>
                                        <p:tgtEl>
                                          <p:spTgt spid="22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additive="base">
                                        <p:cTn id="12" dur="500" fill="hold"/>
                                        <p:tgtEl>
                                          <p:spTgt spid="22532"/>
                                        </p:tgtEl>
                                        <p:attrNameLst>
                                          <p:attrName>ppt_x</p:attrName>
                                        </p:attrNameLst>
                                      </p:cBhvr>
                                      <p:tavLst>
                                        <p:tav tm="0">
                                          <p:val>
                                            <p:strVal val="#ppt_x"/>
                                          </p:val>
                                        </p:tav>
                                        <p:tav tm="100000">
                                          <p:val>
                                            <p:strVal val="#ppt_x"/>
                                          </p:val>
                                        </p:tav>
                                      </p:tavLst>
                                    </p:anim>
                                    <p:anim calcmode="lin" valueType="num">
                                      <p:cBhvr additive="base">
                                        <p:cTn id="13"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22533">
                                            <p:txEl>
                                              <p:pRg st="0" end="0"/>
                                            </p:txEl>
                                          </p:spTgt>
                                        </p:tgtEl>
                                        <p:attrNameLst>
                                          <p:attrName>style.visibility</p:attrName>
                                        </p:attrNameLst>
                                      </p:cBhvr>
                                      <p:to>
                                        <p:strVal val="visible"/>
                                      </p:to>
                                    </p:set>
                                    <p:anim calcmode="discrete" valueType="clr">
                                      <p:cBhvr override="childStyle">
                                        <p:cTn id="18" dur="80"/>
                                        <p:tgtEl>
                                          <p:spTgt spid="2253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53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2253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5CEFD-03D1-478A-BC97-784BEF8C4FBE}"/>
              </a:ext>
            </a:extLst>
          </p:cNvPr>
          <p:cNvSpPr>
            <a:spLocks noGrp="1"/>
          </p:cNvSpPr>
          <p:nvPr>
            <p:ph type="title"/>
          </p:nvPr>
        </p:nvSpPr>
        <p:spPr>
          <a:xfrm>
            <a:off x="0" y="142875"/>
            <a:ext cx="9144000" cy="1143000"/>
          </a:xfrm>
        </p:spPr>
        <p:txBody>
          <a:bodyPr/>
          <a:lstStyle/>
          <a:p>
            <a:pPr>
              <a:defRPr/>
            </a:pPr>
            <a:r>
              <a:rPr lang="en-GB" b="1" dirty="0">
                <a:solidFill>
                  <a:srgbClr val="FFFF00"/>
                </a:solidFill>
              </a:rPr>
              <a:t>Benjamin Disraeli</a:t>
            </a:r>
            <a:r>
              <a:rPr lang="en-GB" b="1" dirty="0">
                <a:solidFill>
                  <a:srgbClr val="FF0000"/>
                </a:solidFill>
              </a:rPr>
              <a:t> – Rothschild Agent</a:t>
            </a:r>
            <a:endParaRPr lang="en-GB" dirty="0"/>
          </a:p>
        </p:txBody>
      </p:sp>
      <p:sp>
        <p:nvSpPr>
          <p:cNvPr id="3" name="Slide Number Placeholder 2">
            <a:extLst>
              <a:ext uri="{FF2B5EF4-FFF2-40B4-BE49-F238E27FC236}">
                <a16:creationId xmlns:a16="http://schemas.microsoft.com/office/drawing/2014/main" id="{4BF5B7C3-4213-4DA6-8912-D38C96FFFB68}"/>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0F5A158-C4E2-496D-9B4C-FE273ADF974A}" type="slidenum">
              <a:rPr lang="en-GB" altLang="en-US" b="0"/>
              <a:pPr eaLnBrk="1" hangingPunct="1"/>
              <a:t>156</a:t>
            </a:fld>
            <a:endParaRPr lang="en-GB" altLang="en-US" b="0"/>
          </a:p>
        </p:txBody>
      </p:sp>
      <p:sp>
        <p:nvSpPr>
          <p:cNvPr id="4" name="TextBox 3">
            <a:extLst>
              <a:ext uri="{FF2B5EF4-FFF2-40B4-BE49-F238E27FC236}">
                <a16:creationId xmlns:a16="http://schemas.microsoft.com/office/drawing/2014/main" id="{84020577-593D-47F8-9937-46D72A8B7DC3}"/>
              </a:ext>
            </a:extLst>
          </p:cNvPr>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dirty="0">
                <a:solidFill>
                  <a:srgbClr val="FD1301"/>
                </a:solidFill>
                <a:effectLst>
                  <a:outerShdw blurRad="38100" dist="38100" dir="2700000" algn="tl">
                    <a:srgbClr val="000000"/>
                  </a:outerShdw>
                </a:effectLst>
              </a:rPr>
              <a:t>Disraeli was the first Jew to be admitted to Parliament</a:t>
            </a:r>
            <a:r>
              <a:rPr lang="en-GB" sz="2800" dirty="0">
                <a:solidFill>
                  <a:srgbClr val="99FF33"/>
                </a:solidFill>
                <a:effectLst>
                  <a:outerShdw blurRad="38100" dist="38100" dir="2700000" algn="tl">
                    <a:srgbClr val="000000"/>
                  </a:outerShdw>
                </a:effectLst>
              </a:rPr>
              <a:t> </a:t>
            </a:r>
            <a:r>
              <a:rPr lang="en-GB" sz="2800" dirty="0">
                <a:solidFill>
                  <a:srgbClr val="FFFF00"/>
                </a:solidFill>
                <a:effectLst>
                  <a:outerShdw blurRad="38100" dist="38100" dir="2700000" algn="tl">
                    <a:srgbClr val="000000"/>
                  </a:outerShdw>
                </a:effectLst>
              </a:rPr>
              <a:t>after several attempts and opening the way for Jews and Catholics to subvert our Christian laws.</a:t>
            </a:r>
            <a:endParaRPr lang="en-GB" sz="2800" dirty="0">
              <a:solidFill>
                <a:srgbClr val="FFFF00"/>
              </a:solidFill>
            </a:endParaRPr>
          </a:p>
        </p:txBody>
      </p:sp>
      <p:pic>
        <p:nvPicPr>
          <p:cNvPr id="317442" name="Picture 2" descr="http://img2.allposters.com/images/BRGPOD/295611.jpg">
            <a:extLst>
              <a:ext uri="{FF2B5EF4-FFF2-40B4-BE49-F238E27FC236}">
                <a16:creationId xmlns:a16="http://schemas.microsoft.com/office/drawing/2014/main" id="{F1139E5D-309D-454A-ABEF-02019027D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24" t="7500" r="4375" b="14999"/>
          <a:stretch>
            <a:fillRect/>
          </a:stretch>
        </p:blipFill>
        <p:spPr bwMode="auto">
          <a:xfrm>
            <a:off x="1785938" y="1428750"/>
            <a:ext cx="5500687"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circle(in)">
                                      <p:cBhvr>
                                        <p:cTn id="7" dur="2000"/>
                                        <p:tgtEl>
                                          <p:spTgt spid="317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a:extLst>
              <a:ext uri="{FF2B5EF4-FFF2-40B4-BE49-F238E27FC236}">
                <a16:creationId xmlns:a16="http://schemas.microsoft.com/office/drawing/2014/main" id="{A6E667C2-E5F4-4FDB-8ACA-745DA3493D83}"/>
              </a:ext>
            </a:extLst>
          </p:cNvPr>
          <p:cNvSpPr>
            <a:spLocks noGrp="1" noChangeArrowheads="1"/>
          </p:cNvSpPr>
          <p:nvPr>
            <p:ph type="title"/>
          </p:nvPr>
        </p:nvSpPr>
        <p:spPr/>
        <p:txBody>
          <a:bodyPr/>
          <a:lstStyle/>
          <a:p>
            <a:pPr eaLnBrk="1" hangingPunct="1">
              <a:defRPr/>
            </a:pPr>
            <a:r>
              <a:rPr lang="en-GB" sz="4000" b="1" dirty="0">
                <a:solidFill>
                  <a:srgbClr val="FD1301"/>
                </a:solidFill>
              </a:rPr>
              <a:t>Gog </a:t>
            </a:r>
            <a:r>
              <a:rPr lang="en-GB" sz="4000" b="1" dirty="0">
                <a:solidFill>
                  <a:srgbClr val="FFFF00"/>
                </a:solidFill>
              </a:rPr>
              <a:t>Instigates Civil War</a:t>
            </a:r>
            <a:r>
              <a:rPr lang="en-GB" sz="4000" b="1" dirty="0">
                <a:solidFill>
                  <a:srgbClr val="FD1301"/>
                </a:solidFill>
              </a:rPr>
              <a:t> In The States</a:t>
            </a:r>
          </a:p>
        </p:txBody>
      </p:sp>
      <p:sp>
        <p:nvSpPr>
          <p:cNvPr id="6" name="Slide Number Placeholder 5">
            <a:extLst>
              <a:ext uri="{FF2B5EF4-FFF2-40B4-BE49-F238E27FC236}">
                <a16:creationId xmlns:a16="http://schemas.microsoft.com/office/drawing/2014/main" id="{C6248C5E-CA5E-46EB-8C13-24DEE97FB86D}"/>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0542F9F-825F-452A-81B9-D35D4FBEBCBC}" type="slidenum">
              <a:rPr lang="en-GB" altLang="en-US" b="0"/>
              <a:pPr eaLnBrk="1" hangingPunct="1"/>
              <a:t>157</a:t>
            </a:fld>
            <a:endParaRPr lang="en-GB" altLang="en-US" b="0"/>
          </a:p>
        </p:txBody>
      </p:sp>
      <p:sp>
        <p:nvSpPr>
          <p:cNvPr id="32775" name="Text Box 7">
            <a:extLst>
              <a:ext uri="{FF2B5EF4-FFF2-40B4-BE49-F238E27FC236}">
                <a16:creationId xmlns:a16="http://schemas.microsoft.com/office/drawing/2014/main" id="{5253C744-5361-4863-ACB1-E0003FC4BDC1}"/>
              </a:ext>
            </a:extLst>
          </p:cNvPr>
          <p:cNvSpPr txBox="1">
            <a:spLocks noChangeArrowheads="1"/>
          </p:cNvSpPr>
          <p:nvPr/>
        </p:nvSpPr>
        <p:spPr bwMode="auto">
          <a:xfrm>
            <a:off x="5214938" y="1857375"/>
            <a:ext cx="3929062" cy="3540125"/>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FF00"/>
                </a:solidFill>
                <a:effectLst>
                  <a:outerShdw blurRad="38100" dist="38100" dir="2700000" algn="tl">
                    <a:srgbClr val="000000"/>
                  </a:outerShdw>
                </a:effectLst>
                <a:latin typeface="Arial" charset="0"/>
                <a:cs typeface="Arial" charset="0"/>
              </a:rPr>
              <a:t>In 1861, during the </a:t>
            </a:r>
            <a:r>
              <a:rPr lang="en-GB" sz="2800" dirty="0">
                <a:solidFill>
                  <a:srgbClr val="FD1301"/>
                </a:solidFill>
                <a:effectLst>
                  <a:outerShdw blurRad="38100" dist="38100" dir="2700000" algn="tl">
                    <a:srgbClr val="000000"/>
                  </a:outerShdw>
                </a:effectLst>
                <a:latin typeface="Arial" charset="0"/>
                <a:cs typeface="Arial" charset="0"/>
              </a:rPr>
              <a:t>Civil War,</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Congress adjourned sine die.</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That term means forever, never to return.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The Republic was under Martial Law….</a:t>
            </a:r>
            <a:endParaRPr lang="en-GB" sz="2400" dirty="0">
              <a:solidFill>
                <a:srgbClr val="FFFF00"/>
              </a:solidFill>
              <a:effectLst>
                <a:outerShdw blurRad="38100" dist="38100" dir="2700000" algn="tl">
                  <a:srgbClr val="000000"/>
                </a:outerShdw>
              </a:effectLst>
              <a:latin typeface="Arial" charset="0"/>
              <a:cs typeface="Arial" charset="0"/>
            </a:endParaRPr>
          </a:p>
        </p:txBody>
      </p:sp>
      <p:pic>
        <p:nvPicPr>
          <p:cNvPr id="156679" name="Picture 7" descr="http://www.sessionmagazine.com/img/misc/American_civil_war/American_civil_war6.jpg">
            <a:extLst>
              <a:ext uri="{FF2B5EF4-FFF2-40B4-BE49-F238E27FC236}">
                <a16:creationId xmlns:a16="http://schemas.microsoft.com/office/drawing/2014/main" id="{3589ED5E-6498-44DD-AB3F-DE87AA878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571625"/>
            <a:ext cx="4953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D437D88-0D1C-4085-88CB-30D510D542CF}"/>
              </a:ext>
            </a:extLst>
          </p:cNvPr>
          <p:cNvSpPr txBox="1"/>
          <p:nvPr/>
        </p:nvSpPr>
        <p:spPr>
          <a:xfrm>
            <a:off x="214313" y="5429250"/>
            <a:ext cx="4929187"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The American Civil War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6679"/>
                                        </p:tgtEl>
                                        <p:attrNameLst>
                                          <p:attrName>style.visibility</p:attrName>
                                        </p:attrNameLst>
                                      </p:cBhvr>
                                      <p:to>
                                        <p:strVal val="visible"/>
                                      </p:to>
                                    </p:set>
                                    <p:animEffect transition="in" filter="circle(in)">
                                      <p:cBhvr>
                                        <p:cTn id="7" dur="2000"/>
                                        <p:tgtEl>
                                          <p:spTgt spid="1566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2775"/>
                                        </p:tgtEl>
                                        <p:attrNameLst>
                                          <p:attrName>style.visibility</p:attrName>
                                        </p:attrNameLst>
                                      </p:cBhvr>
                                      <p:to>
                                        <p:strVal val="visible"/>
                                      </p:to>
                                    </p:set>
                                    <p:anim calcmode="discrete" valueType="clr">
                                      <p:cBhvr override="childStyle">
                                        <p:cTn id="18" dur="80"/>
                                        <p:tgtEl>
                                          <p:spTgt spid="3277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2775"/>
                                        </p:tgtEl>
                                        <p:attrNameLst>
                                          <p:attrName>fillcolor</p:attrName>
                                        </p:attrNameLst>
                                      </p:cBhvr>
                                      <p:tavLst>
                                        <p:tav tm="0">
                                          <p:val>
                                            <p:clrVal>
                                              <a:schemeClr val="accent2"/>
                                            </p:clrVal>
                                          </p:val>
                                        </p:tav>
                                        <p:tav tm="50000">
                                          <p:val>
                                            <p:clrVal>
                                              <a:schemeClr val="hlink"/>
                                            </p:clrVal>
                                          </p:val>
                                        </p:tav>
                                      </p:tavLst>
                                    </p:anim>
                                    <p:set>
                                      <p:cBhvr>
                                        <p:cTn id="20" dur="80"/>
                                        <p:tgtEl>
                                          <p:spTgt spid="327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p:bldP spid="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57FD-4DEF-46D2-8264-822EFB8E3076}"/>
              </a:ext>
            </a:extLst>
          </p:cNvPr>
          <p:cNvSpPr>
            <a:spLocks noGrp="1"/>
          </p:cNvSpPr>
          <p:nvPr>
            <p:ph type="title"/>
          </p:nvPr>
        </p:nvSpPr>
        <p:spPr/>
        <p:txBody>
          <a:bodyPr/>
          <a:lstStyle/>
          <a:p>
            <a:pPr>
              <a:defRPr/>
            </a:pPr>
            <a:r>
              <a:rPr lang="en-GB" b="1" dirty="0">
                <a:solidFill>
                  <a:srgbClr val="FD1301"/>
                </a:solidFill>
              </a:rPr>
              <a:t>Gog </a:t>
            </a:r>
            <a:r>
              <a:rPr lang="en-GB" b="1" dirty="0">
                <a:solidFill>
                  <a:srgbClr val="FFFF00"/>
                </a:solidFill>
              </a:rPr>
              <a:t>Instigates Civil War</a:t>
            </a:r>
            <a:r>
              <a:rPr lang="en-GB" b="1" dirty="0">
                <a:solidFill>
                  <a:srgbClr val="FD1301"/>
                </a:solidFill>
              </a:rPr>
              <a:t> In The States</a:t>
            </a:r>
            <a:endParaRPr lang="en-GB" dirty="0"/>
          </a:p>
        </p:txBody>
      </p:sp>
      <p:sp>
        <p:nvSpPr>
          <p:cNvPr id="3" name="Slide Number Placeholder 2">
            <a:extLst>
              <a:ext uri="{FF2B5EF4-FFF2-40B4-BE49-F238E27FC236}">
                <a16:creationId xmlns:a16="http://schemas.microsoft.com/office/drawing/2014/main" id="{1E727720-4F37-437E-AB84-7A05863A6EA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BA1C91F-026C-4F0F-B6A1-BFE4F6D5261F}" type="slidenum">
              <a:rPr lang="en-GB" altLang="en-US" b="0"/>
              <a:pPr eaLnBrk="1" hangingPunct="1"/>
              <a:t>158</a:t>
            </a:fld>
            <a:endParaRPr lang="en-GB" altLang="en-US" b="0"/>
          </a:p>
        </p:txBody>
      </p:sp>
      <p:sp>
        <p:nvSpPr>
          <p:cNvPr id="4" name="TextBox 3">
            <a:extLst>
              <a:ext uri="{FF2B5EF4-FFF2-40B4-BE49-F238E27FC236}">
                <a16:creationId xmlns:a16="http://schemas.microsoft.com/office/drawing/2014/main" id="{1BE76E66-76CB-48CC-ACE6-F6D387DFE39B}"/>
              </a:ext>
            </a:extLst>
          </p:cNvPr>
          <p:cNvSpPr txBox="1"/>
          <p:nvPr/>
        </p:nvSpPr>
        <p:spPr>
          <a:xfrm>
            <a:off x="4429125" y="1857375"/>
            <a:ext cx="4429125" cy="2954338"/>
          </a:xfrm>
          <a:prstGeom prst="rect">
            <a:avLst/>
          </a:prstGeom>
          <a:noFill/>
        </p:spPr>
        <p:txBody>
          <a:bodyPr>
            <a:spAutoFit/>
          </a:bodyPr>
          <a:lstStyle/>
          <a:p>
            <a:pPr>
              <a:defRPr/>
            </a:pPr>
            <a:r>
              <a:rPr lang="en-GB" sz="2800" dirty="0">
                <a:solidFill>
                  <a:srgbClr val="FFFF00"/>
                </a:solidFill>
                <a:effectLst>
                  <a:outerShdw blurRad="38100" dist="38100" dir="2700000" algn="tl">
                    <a:srgbClr val="000000"/>
                  </a:outerShdw>
                </a:effectLst>
                <a:latin typeface="Arial" charset="0"/>
                <a:cs typeface="Arial" charset="0"/>
              </a:rPr>
              <a:t>…. and President Lincoln appointed representatives </a:t>
            </a:r>
            <a:r>
              <a:rPr lang="en-GB" sz="2800" dirty="0">
                <a:solidFill>
                  <a:srgbClr val="00FF00"/>
                </a:solidFill>
                <a:effectLst>
                  <a:outerShdw blurRad="38100" dist="38100" dir="2700000" algn="tl">
                    <a:srgbClr val="000000"/>
                  </a:outerShdw>
                </a:effectLst>
                <a:latin typeface="Arial" charset="0"/>
                <a:cs typeface="Arial" charset="0"/>
              </a:rPr>
              <a:t>for the southern states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and forced the legislature</a:t>
            </a:r>
            <a:r>
              <a:rPr lang="en-GB" sz="2800" dirty="0">
                <a:solidFill>
                  <a:srgbClr val="FFFF00"/>
                </a:solidFill>
                <a:effectLst>
                  <a:outerShdw blurRad="38100" dist="38100" dir="2700000" algn="tl">
                    <a:srgbClr val="000000"/>
                  </a:outerShdw>
                </a:effectLst>
                <a:latin typeface="Arial" charset="0"/>
                <a:cs typeface="Arial" charset="0"/>
              </a:rPr>
              <a:t> to again sit. </a:t>
            </a:r>
          </a:p>
          <a:p>
            <a:pPr>
              <a:defRPr/>
            </a:pPr>
            <a:endParaRPr lang="en-GB" dirty="0">
              <a:latin typeface="Arial" charset="0"/>
              <a:cs typeface="Arial" charset="0"/>
            </a:endParaRPr>
          </a:p>
        </p:txBody>
      </p:sp>
      <p:pic>
        <p:nvPicPr>
          <p:cNvPr id="318466" name="Picture 2" descr="http://herokids.files.wordpress.com/2008/04/abe-lincoln.jpg">
            <a:extLst>
              <a:ext uri="{FF2B5EF4-FFF2-40B4-BE49-F238E27FC236}">
                <a16:creationId xmlns:a16="http://schemas.microsoft.com/office/drawing/2014/main" id="{F6CFA22F-60D6-44F9-BA6D-57522B06F38A}"/>
              </a:ext>
            </a:extLst>
          </p:cNvPr>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428596" y="1571612"/>
            <a:ext cx="3744803" cy="4929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8466"/>
                                        </p:tgtEl>
                                        <p:attrNameLst>
                                          <p:attrName>style.visibility</p:attrName>
                                        </p:attrNameLst>
                                      </p:cBhvr>
                                      <p:to>
                                        <p:strVal val="visible"/>
                                      </p:to>
                                    </p:set>
                                    <p:animEffect transition="in" filter="circle(in)">
                                      <p:cBhvr>
                                        <p:cTn id="7" dur="2000"/>
                                        <p:tgtEl>
                                          <p:spTgt spid="318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3" name="Picture 7" descr="http://www.amazing-planet.net/slike/american-civil-war-art/battle_of_antietam.jpg">
            <a:extLst>
              <a:ext uri="{FF2B5EF4-FFF2-40B4-BE49-F238E27FC236}">
                <a16:creationId xmlns:a16="http://schemas.microsoft.com/office/drawing/2014/main" id="{1CE4558D-4FF6-44FB-999D-D8D25329D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D826766B-0505-4C69-8B5A-AA1A6A748DF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72DB1E8-764D-41F5-BD1A-D8A62FE28EBE}" type="slidenum">
              <a:rPr lang="en-GB" altLang="en-US" b="0"/>
              <a:pPr eaLnBrk="1" hangingPunct="1"/>
              <a:t>159</a:t>
            </a:fld>
            <a:endParaRPr lang="en-GB" altLang="en-US" b="0"/>
          </a:p>
        </p:txBody>
      </p:sp>
      <p:sp>
        <p:nvSpPr>
          <p:cNvPr id="34818" name="Rectangle 2">
            <a:extLst>
              <a:ext uri="{FF2B5EF4-FFF2-40B4-BE49-F238E27FC236}">
                <a16:creationId xmlns:a16="http://schemas.microsoft.com/office/drawing/2014/main" id="{755EE351-0B9C-46DA-9B5E-BBD7DE5F7CA1}"/>
              </a:ext>
            </a:extLst>
          </p:cNvPr>
          <p:cNvSpPr>
            <a:spLocks noGrp="1" noChangeArrowheads="1"/>
          </p:cNvSpPr>
          <p:nvPr>
            <p:ph type="title" idx="4294967295"/>
          </p:nvPr>
        </p:nvSpPr>
        <p:spPr>
          <a:xfrm>
            <a:off x="0" y="228600"/>
            <a:ext cx="9144000" cy="1143000"/>
          </a:xfrm>
        </p:spPr>
        <p:txBody>
          <a:bodyPr/>
          <a:lstStyle/>
          <a:p>
            <a:pPr eaLnBrk="1" hangingPunct="1">
              <a:defRPr/>
            </a:pPr>
            <a:r>
              <a:rPr lang="en-GB" sz="4000" b="1" dirty="0">
                <a:solidFill>
                  <a:srgbClr val="FD1301"/>
                </a:solidFill>
              </a:rPr>
              <a:t>Gog </a:t>
            </a:r>
            <a:r>
              <a:rPr lang="en-GB" sz="4000" b="1" dirty="0">
                <a:solidFill>
                  <a:srgbClr val="FFFF00"/>
                </a:solidFill>
              </a:rPr>
              <a:t>Instigates Civil War</a:t>
            </a:r>
            <a:r>
              <a:rPr lang="en-GB" sz="4000" b="1" dirty="0">
                <a:solidFill>
                  <a:srgbClr val="FD1301"/>
                </a:solidFill>
              </a:rPr>
              <a:t> In The States</a:t>
            </a:r>
          </a:p>
        </p:txBody>
      </p:sp>
      <p:sp>
        <p:nvSpPr>
          <p:cNvPr id="34822" name="Text Box 6">
            <a:extLst>
              <a:ext uri="{FF2B5EF4-FFF2-40B4-BE49-F238E27FC236}">
                <a16:creationId xmlns:a16="http://schemas.microsoft.com/office/drawing/2014/main" id="{5FB56040-79B5-4FEE-8A24-B7CA6F1BFFA8}"/>
              </a:ext>
            </a:extLst>
          </p:cNvPr>
          <p:cNvSpPr txBox="1">
            <a:spLocks noChangeArrowheads="1"/>
          </p:cNvSpPr>
          <p:nvPr/>
        </p:nvSpPr>
        <p:spPr bwMode="auto">
          <a:xfrm>
            <a:off x="0" y="2357438"/>
            <a:ext cx="9144000" cy="3692525"/>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FD1301"/>
                </a:solidFill>
                <a:effectLst>
                  <a:outerShdw blurRad="38100" dist="38100" dir="2700000" algn="tl">
                    <a:srgbClr val="000000"/>
                  </a:outerShdw>
                </a:effectLst>
                <a:latin typeface="Arial" charset="0"/>
                <a:cs typeface="Arial" charset="0"/>
              </a:rPr>
              <a:t>The civil war</a:t>
            </a:r>
            <a:r>
              <a:rPr lang="en-GB" sz="3600" dirty="0">
                <a:solidFill>
                  <a:srgbClr val="00FF00"/>
                </a:solidFill>
                <a:effectLst>
                  <a:outerShdw blurRad="38100" dist="38100" dir="2700000" algn="tl">
                    <a:srgbClr val="000000"/>
                  </a:outerShdw>
                </a:effectLst>
                <a:latin typeface="Arial" charset="0"/>
                <a:cs typeface="Arial" charset="0"/>
              </a:rPr>
              <a:t> </a:t>
            </a:r>
            <a:r>
              <a:rPr lang="en-GB" sz="3600" dirty="0">
                <a:solidFill>
                  <a:srgbClr val="00FFCC"/>
                </a:solidFill>
                <a:effectLst>
                  <a:outerShdw blurRad="38100" dist="38100" dir="2700000" algn="tl">
                    <a:srgbClr val="000000"/>
                  </a:outerShdw>
                </a:effectLst>
                <a:latin typeface="Arial" charset="0"/>
                <a:cs typeface="Arial" charset="0"/>
              </a:rPr>
              <a:t>was supposedly about freeing slaves in the south but was in reality about the</a:t>
            </a:r>
            <a:r>
              <a:rPr lang="en-GB" sz="3600" dirty="0">
                <a:solidFill>
                  <a:srgbClr val="00FF00"/>
                </a:solidFill>
                <a:effectLst>
                  <a:outerShdw blurRad="38100" dist="38100" dir="2700000" algn="tl">
                    <a:srgbClr val="000000"/>
                  </a:outerShdw>
                </a:effectLst>
                <a:latin typeface="Arial" charset="0"/>
                <a:cs typeface="Arial" charset="0"/>
              </a:rPr>
              <a:t> </a:t>
            </a:r>
            <a:r>
              <a:rPr lang="en-GB" sz="3600" dirty="0">
                <a:solidFill>
                  <a:srgbClr val="FD1301"/>
                </a:solidFill>
                <a:effectLst>
                  <a:outerShdw blurRad="38100" dist="38100" dir="2700000" algn="tl">
                    <a:srgbClr val="000000"/>
                  </a:outerShdw>
                </a:effectLst>
                <a:latin typeface="Arial" charset="0"/>
                <a:cs typeface="Arial" charset="0"/>
              </a:rPr>
              <a:t>Rothschilds gaining financial control of the south.</a:t>
            </a:r>
          </a:p>
          <a:p>
            <a:pPr algn="ct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There was no truce, so in reality the civil war is still ongoing.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7703"/>
                                        </p:tgtEl>
                                        <p:attrNameLst>
                                          <p:attrName>style.visibility</p:attrName>
                                        </p:attrNameLst>
                                      </p:cBhvr>
                                      <p:to>
                                        <p:strVal val="visible"/>
                                      </p:to>
                                    </p:set>
                                    <p:animEffect transition="in" filter="circle(in)">
                                      <p:cBhvr>
                                        <p:cTn id="7" dur="2000"/>
                                        <p:tgtEl>
                                          <p:spTgt spid="1577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818"/>
                                        </p:tgtEl>
                                        <p:attrNameLst>
                                          <p:attrName>style.visibility</p:attrName>
                                        </p:attrNameLst>
                                      </p:cBhvr>
                                      <p:to>
                                        <p:strVal val="visible"/>
                                      </p:to>
                                    </p:set>
                                    <p:anim calcmode="lin" valueType="num">
                                      <p:cBhvr additive="base">
                                        <p:cTn id="12" dur="500" fill="hold"/>
                                        <p:tgtEl>
                                          <p:spTgt spid="34818"/>
                                        </p:tgtEl>
                                        <p:attrNameLst>
                                          <p:attrName>ppt_x</p:attrName>
                                        </p:attrNameLst>
                                      </p:cBhvr>
                                      <p:tavLst>
                                        <p:tav tm="0">
                                          <p:val>
                                            <p:strVal val="#ppt_x"/>
                                          </p:val>
                                        </p:tav>
                                        <p:tav tm="100000">
                                          <p:val>
                                            <p:strVal val="#ppt_x"/>
                                          </p:val>
                                        </p:tav>
                                      </p:tavLst>
                                    </p:anim>
                                    <p:anim calcmode="lin" valueType="num">
                                      <p:cBhvr additive="base">
                                        <p:cTn id="13"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iterate type="lt">
                                    <p:tmPct val="19000"/>
                                  </p:iterate>
                                  <p:childTnLst>
                                    <p:set>
                                      <p:cBhvr>
                                        <p:cTn id="17" dur="1" fill="hold">
                                          <p:stCondLst>
                                            <p:cond delay="0"/>
                                          </p:stCondLst>
                                        </p:cTn>
                                        <p:tgtEl>
                                          <p:spTgt spid="34822"/>
                                        </p:tgtEl>
                                        <p:attrNameLst>
                                          <p:attrName>style.visibility</p:attrName>
                                        </p:attrNameLst>
                                      </p:cBhvr>
                                      <p:to>
                                        <p:strVal val="visible"/>
                                      </p:to>
                                    </p:set>
                                    <p:anim calcmode="lin" valueType="num">
                                      <p:cBhvr additive="base">
                                        <p:cTn id="18" dur="500" fill="hold"/>
                                        <p:tgtEl>
                                          <p:spTgt spid="34822"/>
                                        </p:tgtEl>
                                        <p:attrNameLst>
                                          <p:attrName>ppt_x</p:attrName>
                                        </p:attrNameLst>
                                      </p:cBhvr>
                                      <p:tavLst>
                                        <p:tav tm="0">
                                          <p:val>
                                            <p:strVal val="#ppt_x"/>
                                          </p:val>
                                        </p:tav>
                                        <p:tav tm="100000">
                                          <p:val>
                                            <p:strVal val="#ppt_x"/>
                                          </p:val>
                                        </p:tav>
                                      </p:tavLst>
                                    </p:anim>
                                    <p:anim calcmode="lin" valueType="num">
                                      <p:cBhvr additive="base">
                                        <p:cTn id="19" dur="500" fill="hold"/>
                                        <p:tgtEl>
                                          <p:spTgt spid="348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386CA31-DE1F-49FA-8966-D68069DC769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F043CFF-127C-49BB-A52B-49CA833A70AE}" type="slidenum">
              <a:rPr lang="en-GB" altLang="en-US" b="0"/>
              <a:pPr eaLnBrk="1" hangingPunct="1"/>
              <a:t>16</a:t>
            </a:fld>
            <a:endParaRPr lang="en-GB" altLang="en-US" b="0"/>
          </a:p>
        </p:txBody>
      </p:sp>
      <p:sp>
        <p:nvSpPr>
          <p:cNvPr id="320518" name="Rectangle 6">
            <a:extLst>
              <a:ext uri="{FF2B5EF4-FFF2-40B4-BE49-F238E27FC236}">
                <a16:creationId xmlns:a16="http://schemas.microsoft.com/office/drawing/2014/main" id="{B11CEF59-C572-49F0-B57E-503033E01FBE}"/>
              </a:ext>
            </a:extLst>
          </p:cNvPr>
          <p:cNvSpPr>
            <a:spLocks noGrp="1" noChangeArrowheads="1"/>
          </p:cNvSpPr>
          <p:nvPr>
            <p:ph type="title"/>
          </p:nvPr>
        </p:nvSpPr>
        <p:spPr/>
        <p:txBody>
          <a:bodyPr/>
          <a:lstStyle/>
          <a:p>
            <a:pPr eaLnBrk="1" hangingPunct="1">
              <a:defRPr/>
            </a:pPr>
            <a:r>
              <a:rPr lang="en-GB" sz="4000" b="1">
                <a:solidFill>
                  <a:srgbClr val="FD1301"/>
                </a:solidFill>
              </a:rPr>
              <a:t>Gog &amp; Magog </a:t>
            </a:r>
            <a:r>
              <a:rPr lang="en-GB" sz="4000" b="1">
                <a:solidFill>
                  <a:srgbClr val="FFFF00"/>
                </a:solidFill>
              </a:rPr>
              <a:t>In English Folklore</a:t>
            </a:r>
          </a:p>
        </p:txBody>
      </p:sp>
      <p:pic>
        <p:nvPicPr>
          <p:cNvPr id="320517" name="Picture 5" descr="Gog and Magog lifting Paddy out of the mire">
            <a:hlinkClick r:id="rId3" tooltip="Gog and Magog lifting Paddy out of the mire"/>
            <a:extLst>
              <a:ext uri="{FF2B5EF4-FFF2-40B4-BE49-F238E27FC236}">
                <a16:creationId xmlns:a16="http://schemas.microsoft.com/office/drawing/2014/main" id="{50A948B8-EF00-433E-A569-ADF8AB958B6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b="4488"/>
          <a:stretch>
            <a:fillRect/>
          </a:stretch>
        </p:blipFill>
        <p:spPr>
          <a:xfrm>
            <a:off x="428625" y="1357313"/>
            <a:ext cx="3643313" cy="4376737"/>
          </a:xfrm>
        </p:spPr>
      </p:pic>
      <p:sp>
        <p:nvSpPr>
          <p:cNvPr id="320520" name="Text Box 8">
            <a:extLst>
              <a:ext uri="{FF2B5EF4-FFF2-40B4-BE49-F238E27FC236}">
                <a16:creationId xmlns:a16="http://schemas.microsoft.com/office/drawing/2014/main" id="{A80CF7D0-830A-455F-A092-C08DDBF194C8}"/>
              </a:ext>
            </a:extLst>
          </p:cNvPr>
          <p:cNvSpPr txBox="1">
            <a:spLocks noChangeArrowheads="1"/>
          </p:cNvSpPr>
          <p:nvPr/>
        </p:nvSpPr>
        <p:spPr bwMode="auto">
          <a:xfrm>
            <a:off x="0" y="5791200"/>
            <a:ext cx="9144000" cy="106680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200" dirty="0">
                <a:solidFill>
                  <a:srgbClr val="FFFF00"/>
                </a:solidFill>
                <a:effectLst>
                  <a:outerShdw blurRad="38100" dist="38100" dir="2700000" algn="tl">
                    <a:srgbClr val="000000"/>
                  </a:outerShdw>
                </a:effectLst>
              </a:rPr>
              <a:t>Gog &amp; Magog giving </a:t>
            </a:r>
            <a:r>
              <a:rPr lang="en-GB" sz="3200" dirty="0" err="1">
                <a:solidFill>
                  <a:srgbClr val="FFFF00"/>
                </a:solidFill>
                <a:effectLst>
                  <a:outerShdw blurRad="38100" dist="38100" dir="2700000" algn="tl">
                    <a:srgbClr val="000000"/>
                  </a:outerShdw>
                </a:effectLst>
              </a:rPr>
              <a:t>Paddit</a:t>
            </a:r>
            <a:r>
              <a:rPr lang="en-GB" sz="3200" dirty="0">
                <a:solidFill>
                  <a:srgbClr val="FFFF00"/>
                </a:solidFill>
                <a:effectLst>
                  <a:outerShdw blurRad="38100" dist="38100" dir="2700000" algn="tl">
                    <a:srgbClr val="000000"/>
                  </a:outerShdw>
                </a:effectLst>
              </a:rPr>
              <a:t> a lift out of the mire</a:t>
            </a:r>
          </a:p>
        </p:txBody>
      </p:sp>
      <p:sp>
        <p:nvSpPr>
          <p:cNvPr id="320521" name="Text Box 9">
            <a:extLst>
              <a:ext uri="{FF2B5EF4-FFF2-40B4-BE49-F238E27FC236}">
                <a16:creationId xmlns:a16="http://schemas.microsoft.com/office/drawing/2014/main" id="{0F9330B7-8308-4FCC-84F2-4E9DB8C5C27D}"/>
              </a:ext>
            </a:extLst>
          </p:cNvPr>
          <p:cNvSpPr txBox="1">
            <a:spLocks noChangeArrowheads="1"/>
          </p:cNvSpPr>
          <p:nvPr/>
        </p:nvSpPr>
        <p:spPr bwMode="auto">
          <a:xfrm>
            <a:off x="4357688" y="1785938"/>
            <a:ext cx="4786312" cy="3108325"/>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00FF"/>
                </a:solidFill>
                <a:effectLst>
                  <a:outerShdw blurRad="38100" dist="38100" dir="2700000" algn="tl">
                    <a:srgbClr val="000000"/>
                  </a:outerShdw>
                </a:effectLst>
                <a:latin typeface="Arial" charset="0"/>
                <a:cs typeface="Arial" charset="0"/>
              </a:rPr>
              <a:t>There are a number of mentions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of Gog and Magog in English legends</a:t>
            </a:r>
            <a:r>
              <a:rPr lang="en-GB" sz="2800" dirty="0">
                <a:solidFill>
                  <a:srgbClr val="FFFF00"/>
                </a:solidFill>
                <a:effectLst>
                  <a:outerShdw blurRad="38100" dist="38100" dir="2700000" algn="tl">
                    <a:srgbClr val="000000"/>
                  </a:outerShdw>
                </a:effectLst>
                <a:latin typeface="Arial" charset="0"/>
                <a:cs typeface="Arial" charset="0"/>
              </a:rPr>
              <a:t>  which will be covered in the next few slides re their </a:t>
            </a:r>
            <a:r>
              <a:rPr lang="en-GB" sz="2800" dirty="0">
                <a:solidFill>
                  <a:schemeClr val="hlink"/>
                </a:solidFill>
                <a:effectLst>
                  <a:outerShdw blurRad="38100" dist="38100" dir="2700000" algn="tl">
                    <a:srgbClr val="000000"/>
                  </a:outerShdw>
                </a:effectLst>
                <a:latin typeface="Arial" charset="0"/>
                <a:cs typeface="Arial" charset="0"/>
              </a:rPr>
              <a:t>importance relating to biblical prophecies.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0517"/>
                                        </p:tgtEl>
                                        <p:attrNameLst>
                                          <p:attrName>style.visibility</p:attrName>
                                        </p:attrNameLst>
                                      </p:cBhvr>
                                      <p:to>
                                        <p:strVal val="visible"/>
                                      </p:to>
                                    </p:set>
                                    <p:animEffect transition="in" filter="circle(in)">
                                      <p:cBhvr>
                                        <p:cTn id="7" dur="2000"/>
                                        <p:tgtEl>
                                          <p:spTgt spid="320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20520"/>
                                        </p:tgtEl>
                                        <p:attrNameLst>
                                          <p:attrName>style.visibility</p:attrName>
                                        </p:attrNameLst>
                                      </p:cBhvr>
                                      <p:to>
                                        <p:strVal val="visible"/>
                                      </p:to>
                                    </p:set>
                                    <p:anim calcmode="lin" valueType="num">
                                      <p:cBhvr additive="base">
                                        <p:cTn id="12" dur="500" fill="hold"/>
                                        <p:tgtEl>
                                          <p:spTgt spid="320520"/>
                                        </p:tgtEl>
                                        <p:attrNameLst>
                                          <p:attrName>ppt_x</p:attrName>
                                        </p:attrNameLst>
                                      </p:cBhvr>
                                      <p:tavLst>
                                        <p:tav tm="0">
                                          <p:val>
                                            <p:strVal val="#ppt_x"/>
                                          </p:val>
                                        </p:tav>
                                        <p:tav tm="100000">
                                          <p:val>
                                            <p:strVal val="#ppt_x"/>
                                          </p:val>
                                        </p:tav>
                                      </p:tavLst>
                                    </p:anim>
                                    <p:anim calcmode="lin" valueType="num">
                                      <p:cBhvr additive="base">
                                        <p:cTn id="13" dur="500" fill="hold"/>
                                        <p:tgtEl>
                                          <p:spTgt spid="32052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20521"/>
                                        </p:tgtEl>
                                        <p:attrNameLst>
                                          <p:attrName>style.visibility</p:attrName>
                                        </p:attrNameLst>
                                      </p:cBhvr>
                                      <p:to>
                                        <p:strVal val="visible"/>
                                      </p:to>
                                    </p:set>
                                    <p:anim calcmode="discrete" valueType="clr">
                                      <p:cBhvr override="childStyle">
                                        <p:cTn id="18" dur="80"/>
                                        <p:tgtEl>
                                          <p:spTgt spid="32052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20521"/>
                                        </p:tgtEl>
                                        <p:attrNameLst>
                                          <p:attrName>fillcolor</p:attrName>
                                        </p:attrNameLst>
                                      </p:cBhvr>
                                      <p:tavLst>
                                        <p:tav tm="0">
                                          <p:val>
                                            <p:clrVal>
                                              <a:schemeClr val="accent2"/>
                                            </p:clrVal>
                                          </p:val>
                                        </p:tav>
                                        <p:tav tm="50000">
                                          <p:val>
                                            <p:clrVal>
                                              <a:schemeClr val="hlink"/>
                                            </p:clrVal>
                                          </p:val>
                                        </p:tav>
                                      </p:tavLst>
                                    </p:anim>
                                    <p:set>
                                      <p:cBhvr>
                                        <p:cTn id="20" dur="80"/>
                                        <p:tgtEl>
                                          <p:spTgt spid="3205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332F06D-E046-4376-9C3A-9BC5462CC51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2935FA0-FA1A-4CBC-B5DB-AA9390670817}" type="slidenum">
              <a:rPr lang="en-GB" altLang="en-US" b="0"/>
              <a:pPr eaLnBrk="1" hangingPunct="1"/>
              <a:t>160</a:t>
            </a:fld>
            <a:endParaRPr lang="en-GB" altLang="en-US" b="0"/>
          </a:p>
        </p:txBody>
      </p:sp>
      <p:sp>
        <p:nvSpPr>
          <p:cNvPr id="413698" name="Rectangle 2">
            <a:extLst>
              <a:ext uri="{FF2B5EF4-FFF2-40B4-BE49-F238E27FC236}">
                <a16:creationId xmlns:a16="http://schemas.microsoft.com/office/drawing/2014/main" id="{26E69375-06B4-4D23-805B-B3C96A68A94D}"/>
              </a:ext>
            </a:extLst>
          </p:cNvPr>
          <p:cNvSpPr>
            <a:spLocks noGrp="1" noChangeArrowheads="1"/>
          </p:cNvSpPr>
          <p:nvPr>
            <p:ph type="title"/>
          </p:nvPr>
        </p:nvSpPr>
        <p:spPr>
          <a:xfrm>
            <a:off x="395288" y="549275"/>
            <a:ext cx="8229600" cy="1143000"/>
          </a:xfrm>
        </p:spPr>
        <p:txBody>
          <a:bodyPr/>
          <a:lstStyle/>
          <a:p>
            <a:pPr eaLnBrk="1" hangingPunct="1">
              <a:defRPr/>
            </a:pPr>
            <a:r>
              <a:rPr lang="en-GB" sz="4000" b="1" dirty="0">
                <a:solidFill>
                  <a:srgbClr val="FFFF00"/>
                </a:solidFill>
              </a:rPr>
              <a:t>The People Of The USA Decide To Debar </a:t>
            </a:r>
            <a:r>
              <a:rPr lang="en-GB" sz="4000" b="1" dirty="0">
                <a:solidFill>
                  <a:srgbClr val="FD1301"/>
                </a:solidFill>
              </a:rPr>
              <a:t>Lawyers From The Legislature</a:t>
            </a:r>
          </a:p>
        </p:txBody>
      </p:sp>
      <p:pic>
        <p:nvPicPr>
          <p:cNvPr id="413699" name="Picture 3" descr="the-thirteenth-amendment_Picture2">
            <a:extLst>
              <a:ext uri="{FF2B5EF4-FFF2-40B4-BE49-F238E27FC236}">
                <a16:creationId xmlns:a16="http://schemas.microsoft.com/office/drawing/2014/main" id="{B381142C-3715-45D6-B675-7F8A89C49DA1}"/>
              </a:ext>
            </a:extLst>
          </p:cNvPr>
          <p:cNvPicPr>
            <a:picLocks noGrp="1" noChangeAspect="1" noChangeArrowheads="1"/>
          </p:cNvPicPr>
          <p:nvPr>
            <p:ph idx="1"/>
          </p:nvPr>
        </p:nvPicPr>
        <p:blipFill>
          <a:blip r:embed="rId2">
            <a:lum contrast="42000"/>
            <a:extLst>
              <a:ext uri="{28A0092B-C50C-407E-A947-70E740481C1C}">
                <a14:useLocalDpi xmlns:a14="http://schemas.microsoft.com/office/drawing/2010/main" val="0"/>
              </a:ext>
            </a:extLst>
          </a:blip>
          <a:srcRect/>
          <a:stretch>
            <a:fillRect/>
          </a:stretch>
        </p:blipFill>
        <p:spPr>
          <a:xfrm>
            <a:off x="357188" y="2071688"/>
            <a:ext cx="3430587" cy="4000500"/>
          </a:xfrm>
        </p:spPr>
      </p:pic>
      <p:sp>
        <p:nvSpPr>
          <p:cNvPr id="413700" name="Text Box 4">
            <a:extLst>
              <a:ext uri="{FF2B5EF4-FFF2-40B4-BE49-F238E27FC236}">
                <a16:creationId xmlns:a16="http://schemas.microsoft.com/office/drawing/2014/main" id="{1D013DA3-1B86-4A23-BD06-02C90ED58E6E}"/>
              </a:ext>
            </a:extLst>
          </p:cNvPr>
          <p:cNvSpPr txBox="1">
            <a:spLocks noChangeArrowheads="1"/>
          </p:cNvSpPr>
          <p:nvPr/>
        </p:nvSpPr>
        <p:spPr bwMode="auto">
          <a:xfrm>
            <a:off x="3929063" y="2133600"/>
            <a:ext cx="5214937" cy="4600575"/>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00FF"/>
                </a:solidFill>
                <a:effectLst>
                  <a:outerShdw blurRad="38100" dist="38100" dir="2700000" algn="tl">
                    <a:srgbClr val="000000"/>
                  </a:outerShdw>
                </a:effectLst>
                <a:latin typeface="Arial" charset="0"/>
                <a:cs typeface="Arial" charset="0"/>
              </a:rPr>
              <a:t>Left:</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FF00"/>
                </a:solidFill>
                <a:effectLst>
                  <a:outerShdw blurRad="38100" dist="38100" dir="2700000" algn="tl">
                    <a:srgbClr val="000000"/>
                  </a:outerShdw>
                </a:effectLst>
                <a:latin typeface="Arial" charset="0"/>
                <a:cs typeface="Arial" charset="0"/>
              </a:rPr>
              <a:t>SCENE IN THE HOUSE ON THE PASSAGE OF THE PROPOSITION TO AMEND THE CONSTITUTION.</a:t>
            </a:r>
            <a:r>
              <a:rPr lang="en-GB" sz="2800" b="0" dirty="0">
                <a:solidFill>
                  <a:srgbClr val="FFFF00"/>
                </a:solidFill>
                <a:effectLst>
                  <a:outerShdw blurRad="38100" dist="38100" dir="2700000" algn="tl">
                    <a:srgbClr val="000000"/>
                  </a:outerShdw>
                </a:effectLst>
                <a:latin typeface="Arial" charset="0"/>
                <a:cs typeface="Arial" charset="0"/>
              </a:rPr>
              <a:t> </a:t>
            </a:r>
          </a:p>
          <a:p>
            <a:pPr>
              <a:spcBef>
                <a:spcPct val="50000"/>
              </a:spcBef>
              <a:defRPr/>
            </a:pPr>
            <a:r>
              <a:rPr lang="en-GB" sz="2800" dirty="0">
                <a:solidFill>
                  <a:srgbClr val="00FF00"/>
                </a:solidFill>
                <a:effectLst>
                  <a:outerShdw blurRad="38100" dist="38100" dir="2700000" algn="tl">
                    <a:srgbClr val="000000"/>
                  </a:outerShdw>
                </a:effectLst>
                <a:latin typeface="Arial" charset="0"/>
                <a:cs typeface="Arial" charset="0"/>
              </a:rPr>
              <a:t>The proposition to debar lawyers required that 13 States vote in favour out of 17 that were in the union at that time. </a:t>
            </a:r>
          </a:p>
          <a:p>
            <a:pPr>
              <a:spcBef>
                <a:spcPct val="50000"/>
              </a:spcBef>
              <a:defRPr/>
            </a:pPr>
            <a:endParaRPr lang="en-GB" b="0" dirty="0">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13699"/>
                                        </p:tgtEl>
                                        <p:attrNameLst>
                                          <p:attrName>style.visibility</p:attrName>
                                        </p:attrNameLst>
                                      </p:cBhvr>
                                      <p:to>
                                        <p:strVal val="visible"/>
                                      </p:to>
                                    </p:set>
                                    <p:animEffect transition="in" filter="circle(in)">
                                      <p:cBhvr>
                                        <p:cTn id="7" dur="2000"/>
                                        <p:tgtEl>
                                          <p:spTgt spid="4136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13700">
                                            <p:txEl>
                                              <p:pRg st="0" end="0"/>
                                            </p:txEl>
                                          </p:spTgt>
                                        </p:tgtEl>
                                        <p:attrNameLst>
                                          <p:attrName>style.visibility</p:attrName>
                                        </p:attrNameLst>
                                      </p:cBhvr>
                                      <p:to>
                                        <p:strVal val="visible"/>
                                      </p:to>
                                    </p:set>
                                    <p:anim calcmode="discrete" valueType="clr">
                                      <p:cBhvr override="childStyle">
                                        <p:cTn id="12" dur="80"/>
                                        <p:tgtEl>
                                          <p:spTgt spid="4137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3700">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13700">
                                            <p:txEl>
                                              <p:pRg st="0" end="0"/>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413700">
                                            <p:txEl>
                                              <p:pRg st="1" end="1"/>
                                            </p:txEl>
                                          </p:spTgt>
                                        </p:tgtEl>
                                        <p:attrNameLst>
                                          <p:attrName>style.visibility</p:attrName>
                                        </p:attrNameLst>
                                      </p:cBhvr>
                                      <p:to>
                                        <p:strVal val="visible"/>
                                      </p:to>
                                    </p:set>
                                    <p:anim calcmode="discrete" valueType="clr">
                                      <p:cBhvr override="childStyle">
                                        <p:cTn id="17" dur="80"/>
                                        <p:tgtEl>
                                          <p:spTgt spid="41370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13700">
                                            <p:txEl>
                                              <p:pRg st="1" end="1"/>
                                            </p:txEl>
                                          </p:spTgt>
                                        </p:tgtEl>
                                        <p:attrNameLst>
                                          <p:attrName>fillcolor</p:attrName>
                                        </p:attrNameLst>
                                      </p:cBhvr>
                                      <p:tavLst>
                                        <p:tav tm="0">
                                          <p:val>
                                            <p:clrVal>
                                              <a:schemeClr val="accent2"/>
                                            </p:clrVal>
                                          </p:val>
                                        </p:tav>
                                        <p:tav tm="50000">
                                          <p:val>
                                            <p:clrVal>
                                              <a:schemeClr val="hlink"/>
                                            </p:clrVal>
                                          </p:val>
                                        </p:tav>
                                      </p:tavLst>
                                    </p:anim>
                                    <p:set>
                                      <p:cBhvr>
                                        <p:cTn id="19" dur="80"/>
                                        <p:tgtEl>
                                          <p:spTgt spid="41370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F83170-9E8C-4258-AE4C-650720604C18}"/>
              </a:ext>
            </a:extLst>
          </p:cNvPr>
          <p:cNvSpPr>
            <a:spLocks noGrp="1"/>
          </p:cNvSpPr>
          <p:nvPr>
            <p:ph type="title"/>
          </p:nvPr>
        </p:nvSpPr>
        <p:spPr>
          <a:xfrm>
            <a:off x="428625" y="428625"/>
            <a:ext cx="8229600" cy="1143000"/>
          </a:xfrm>
        </p:spPr>
        <p:txBody>
          <a:bodyPr/>
          <a:lstStyle/>
          <a:p>
            <a:pPr>
              <a:defRPr/>
            </a:pPr>
            <a:r>
              <a:rPr lang="en-GB" b="1" dirty="0">
                <a:solidFill>
                  <a:srgbClr val="FFFF00"/>
                </a:solidFill>
              </a:rPr>
              <a:t>The People Of The USA Decide To Debar </a:t>
            </a:r>
            <a:r>
              <a:rPr lang="en-GB" b="1" dirty="0">
                <a:solidFill>
                  <a:srgbClr val="FD1301"/>
                </a:solidFill>
              </a:rPr>
              <a:t>Lawyers From The Legislature</a:t>
            </a:r>
            <a:endParaRPr lang="en-GB" dirty="0"/>
          </a:p>
        </p:txBody>
      </p:sp>
      <p:sp>
        <p:nvSpPr>
          <p:cNvPr id="4" name="Slide Number Placeholder 3">
            <a:extLst>
              <a:ext uri="{FF2B5EF4-FFF2-40B4-BE49-F238E27FC236}">
                <a16:creationId xmlns:a16="http://schemas.microsoft.com/office/drawing/2014/main" id="{0BA7CB5D-307D-439E-8991-8E60709DC0A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9F13533-82A0-485F-8A43-315EEA1D5725}" type="slidenum">
              <a:rPr lang="en-GB" altLang="en-US" b="0"/>
              <a:pPr eaLnBrk="1" hangingPunct="1"/>
              <a:t>161</a:t>
            </a:fld>
            <a:endParaRPr lang="en-GB" altLang="en-US" b="0"/>
          </a:p>
        </p:txBody>
      </p:sp>
      <p:sp>
        <p:nvSpPr>
          <p:cNvPr id="6" name="TextBox 5">
            <a:extLst>
              <a:ext uri="{FF2B5EF4-FFF2-40B4-BE49-F238E27FC236}">
                <a16:creationId xmlns:a16="http://schemas.microsoft.com/office/drawing/2014/main" id="{C3C4B6AD-4418-4206-9DA5-7BDF91838236}"/>
              </a:ext>
            </a:extLst>
          </p:cNvPr>
          <p:cNvSpPr txBox="1"/>
          <p:nvPr/>
        </p:nvSpPr>
        <p:spPr>
          <a:xfrm>
            <a:off x="4071938" y="2143125"/>
            <a:ext cx="5072062" cy="3108325"/>
          </a:xfrm>
          <a:prstGeom prst="rect">
            <a:avLst/>
          </a:prstGeom>
          <a:noFill/>
        </p:spPr>
        <p:txBody>
          <a:bodyPr>
            <a:spAutoFit/>
          </a:bodyPr>
          <a:lstStyle/>
          <a:p>
            <a:pPr>
              <a:defRPr/>
            </a:pPr>
            <a:r>
              <a:rPr lang="en-GB" sz="2800" dirty="0">
                <a:solidFill>
                  <a:srgbClr val="00FFFF"/>
                </a:solidFill>
                <a:effectLst>
                  <a:outerShdw blurRad="38100" dist="38100" dir="2700000" algn="tl">
                    <a:srgbClr val="000000"/>
                  </a:outerShdw>
                </a:effectLst>
                <a:latin typeface="Arial" charset="0"/>
                <a:cs typeface="Arial" charset="0"/>
              </a:rPr>
              <a:t>12 States had voted for the amendment by 1812. </a:t>
            </a:r>
            <a:r>
              <a:rPr lang="en-GB" sz="2800" dirty="0">
                <a:solidFill>
                  <a:srgbClr val="FFC000"/>
                </a:solidFill>
                <a:effectLst>
                  <a:outerShdw blurRad="38100" dist="38100" dir="2700000" algn="tl">
                    <a:srgbClr val="000000"/>
                  </a:outerShdw>
                </a:effectLst>
                <a:latin typeface="Arial" charset="0"/>
                <a:cs typeface="Arial" charset="0"/>
              </a:rPr>
              <a:t>However, </a:t>
            </a:r>
            <a:r>
              <a:rPr lang="en-GB" sz="2800" dirty="0">
                <a:solidFill>
                  <a:srgbClr val="00B0F0"/>
                </a:solidFill>
                <a:effectLst>
                  <a:outerShdw blurRad="38100" dist="38100" dir="2700000" algn="tl">
                    <a:srgbClr val="000000"/>
                  </a:outerShdw>
                </a:effectLst>
                <a:latin typeface="Arial" charset="0"/>
                <a:cs typeface="Arial" charset="0"/>
              </a:rPr>
              <a:t>there was a civil war, no doubt by design, during this year, </a:t>
            </a:r>
            <a:r>
              <a:rPr lang="en-GB" sz="2800" dirty="0">
                <a:solidFill>
                  <a:srgbClr val="FF00FF"/>
                </a:solidFill>
                <a:effectLst>
                  <a:outerShdw blurRad="38100" dist="38100" dir="2700000" algn="tl">
                    <a:srgbClr val="000000"/>
                  </a:outerShdw>
                </a:effectLst>
                <a:latin typeface="Arial" charset="0"/>
                <a:cs typeface="Arial" charset="0"/>
              </a:rPr>
              <a:t>so Virginia's affirmative vote was made known by</a:t>
            </a:r>
            <a:endParaRPr lang="en-GB" dirty="0">
              <a:solidFill>
                <a:srgbClr val="FF00FF"/>
              </a:solidFill>
              <a:latin typeface="Arial" charset="0"/>
              <a:cs typeface="Arial" charset="0"/>
            </a:endParaRPr>
          </a:p>
        </p:txBody>
      </p:sp>
      <p:pic>
        <p:nvPicPr>
          <p:cNvPr id="319490" name="Picture 2" descr="http://www.congressforkids.net/images/unclesam_reading.gif">
            <a:extLst>
              <a:ext uri="{FF2B5EF4-FFF2-40B4-BE49-F238E27FC236}">
                <a16:creationId xmlns:a16="http://schemas.microsoft.com/office/drawing/2014/main" id="{7A2E6227-060C-4AD0-95C2-FB2855813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071688"/>
            <a:ext cx="37020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10F3C94-FEB5-437A-94EC-407A9C398C54}"/>
              </a:ext>
            </a:extLst>
          </p:cNvPr>
          <p:cNvSpPr txBox="1"/>
          <p:nvPr/>
        </p:nvSpPr>
        <p:spPr>
          <a:xfrm>
            <a:off x="0" y="5195888"/>
            <a:ext cx="9144000" cy="1662112"/>
          </a:xfrm>
          <a:prstGeom prst="rect">
            <a:avLst/>
          </a:prstGeom>
          <a:noFill/>
        </p:spPr>
        <p:txBody>
          <a:bodyPr>
            <a:spAutoFit/>
          </a:bodyPr>
          <a:lstStyle/>
          <a:p>
            <a:pPr>
              <a:defRPr/>
            </a:pPr>
            <a:r>
              <a:rPr lang="en-GB" sz="2800" dirty="0">
                <a:solidFill>
                  <a:srgbClr val="FF00FF"/>
                </a:solidFill>
                <a:effectLst>
                  <a:outerShdw blurRad="38100" dist="38100" dir="2700000" algn="tl">
                    <a:srgbClr val="000000"/>
                  </a:outerShdw>
                </a:effectLst>
                <a:latin typeface="Arial" charset="0"/>
                <a:cs typeface="Arial" charset="0"/>
              </a:rPr>
              <a:t>publication and dissemination – </a:t>
            </a:r>
            <a:r>
              <a:rPr lang="en-GB" sz="2800" dirty="0">
                <a:solidFill>
                  <a:srgbClr val="00FF00"/>
                </a:solidFill>
                <a:effectLst>
                  <a:outerShdw blurRad="38100" dist="38100" dir="2700000" algn="tl">
                    <a:srgbClr val="000000"/>
                  </a:outerShdw>
                </a:effectLst>
                <a:latin typeface="Arial" charset="0"/>
                <a:cs typeface="Arial" charset="0"/>
              </a:rPr>
              <a:t>this was ignored by Gog knowing that a corporate constitution would soon be set up.</a:t>
            </a:r>
            <a:endParaRPr lang="en-GB" dirty="0">
              <a:solidFill>
                <a:srgbClr val="00FF00"/>
              </a:solidFill>
              <a:latin typeface="Arial" charset="0"/>
              <a:cs typeface="Arial" charset="0"/>
            </a:endParaRP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9490"/>
                                        </p:tgtEl>
                                        <p:attrNameLst>
                                          <p:attrName>style.visibility</p:attrName>
                                        </p:attrNameLst>
                                      </p:cBhvr>
                                      <p:to>
                                        <p:strVal val="visible"/>
                                      </p:to>
                                    </p:set>
                                    <p:animEffect transition="in" filter="circle(in)">
                                      <p:cBhvr>
                                        <p:cTn id="7" dur="2000"/>
                                        <p:tgtEl>
                                          <p:spTgt spid="319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8"/>
                                        </p:tgtEl>
                                        <p:attrNameLst>
                                          <p:attrName>style.visibility</p:attrName>
                                        </p:attrNameLst>
                                      </p:cBhvr>
                                      <p:to>
                                        <p:strVal val="visible"/>
                                      </p:to>
                                    </p:set>
                                    <p:anim calcmode="discrete" valueType="clr">
                                      <p:cBhvr override="childStyle">
                                        <p:cTn id="1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gtEl>
                                        <p:attrNameLst>
                                          <p:attrName>fillcolor</p:attrName>
                                        </p:attrNameLst>
                                      </p:cBhvr>
                                      <p:tavLst>
                                        <p:tav tm="0">
                                          <p:val>
                                            <p:clrVal>
                                              <a:schemeClr val="accent2"/>
                                            </p:clrVal>
                                          </p:val>
                                        </p:tav>
                                        <p:tav tm="50000">
                                          <p:val>
                                            <p:clrVal>
                                              <a:schemeClr val="hlink"/>
                                            </p:clrVal>
                                          </p:val>
                                        </p:tav>
                                      </p:tavLst>
                                    </p:anim>
                                    <p:set>
                                      <p:cBhvr>
                                        <p:cTn id="21"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D750882-8FB2-42BB-ADE6-CBD713C90AC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CBB6505-6C9C-484B-A5FB-EAA9B04C7790}" type="slidenum">
              <a:rPr lang="en-GB" altLang="en-US" b="0"/>
              <a:pPr eaLnBrk="1" hangingPunct="1"/>
              <a:t>162</a:t>
            </a:fld>
            <a:endParaRPr lang="en-GB" altLang="en-US" b="0"/>
          </a:p>
        </p:txBody>
      </p:sp>
      <p:sp>
        <p:nvSpPr>
          <p:cNvPr id="410626" name="Rectangle 2">
            <a:extLst>
              <a:ext uri="{FF2B5EF4-FFF2-40B4-BE49-F238E27FC236}">
                <a16:creationId xmlns:a16="http://schemas.microsoft.com/office/drawing/2014/main" id="{223E0E16-2A55-4805-97D4-144B1B334F4B}"/>
              </a:ext>
            </a:extLst>
          </p:cNvPr>
          <p:cNvSpPr>
            <a:spLocks noGrp="1" noChangeArrowheads="1"/>
          </p:cNvSpPr>
          <p:nvPr>
            <p:ph type="title"/>
          </p:nvPr>
        </p:nvSpPr>
        <p:spPr/>
        <p:txBody>
          <a:bodyPr/>
          <a:lstStyle/>
          <a:p>
            <a:pPr eaLnBrk="1" hangingPunct="1">
              <a:defRPr/>
            </a:pPr>
            <a:r>
              <a:rPr lang="en-GB" b="1" dirty="0">
                <a:solidFill>
                  <a:srgbClr val="FF0000"/>
                </a:solidFill>
              </a:rPr>
              <a:t>Gog Acquires Washington DC</a:t>
            </a:r>
          </a:p>
        </p:txBody>
      </p:sp>
      <p:pic>
        <p:nvPicPr>
          <p:cNvPr id="410627" name="Picture 3" descr="washington-dc">
            <a:extLst>
              <a:ext uri="{FF2B5EF4-FFF2-40B4-BE49-F238E27FC236}">
                <a16:creationId xmlns:a16="http://schemas.microsoft.com/office/drawing/2014/main" id="{F636A8E4-DCA5-4B41-A912-1B8AA190348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85750" y="1571625"/>
            <a:ext cx="3810000" cy="2857500"/>
          </a:xfrm>
        </p:spPr>
      </p:pic>
      <p:sp>
        <p:nvSpPr>
          <p:cNvPr id="410628" name="Text Box 4">
            <a:extLst>
              <a:ext uri="{FF2B5EF4-FFF2-40B4-BE49-F238E27FC236}">
                <a16:creationId xmlns:a16="http://schemas.microsoft.com/office/drawing/2014/main" id="{67AF4FFF-03F0-4340-A26A-295AE61FDB30}"/>
              </a:ext>
            </a:extLst>
          </p:cNvPr>
          <p:cNvSpPr txBox="1">
            <a:spLocks noChangeArrowheads="1"/>
          </p:cNvSpPr>
          <p:nvPr/>
        </p:nvSpPr>
        <p:spPr bwMode="auto">
          <a:xfrm>
            <a:off x="4356100" y="1928813"/>
            <a:ext cx="4787900" cy="44005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FF"/>
                </a:solidFill>
                <a:effectLst>
                  <a:outerShdw blurRad="38100" dist="38100" dir="2700000" algn="tl">
                    <a:srgbClr val="000000"/>
                  </a:outerShdw>
                </a:effectLst>
                <a:latin typeface="Arial" charset="0"/>
                <a:cs typeface="Arial" charset="0"/>
              </a:rPr>
              <a:t>On 21</a:t>
            </a:r>
            <a:r>
              <a:rPr lang="en-GB" sz="2800" baseline="30000" dirty="0">
                <a:solidFill>
                  <a:srgbClr val="00FFFF"/>
                </a:solidFill>
                <a:effectLst>
                  <a:outerShdw blurRad="38100" dist="38100" dir="2700000" algn="tl">
                    <a:srgbClr val="000000"/>
                  </a:outerShdw>
                </a:effectLst>
                <a:latin typeface="Arial" charset="0"/>
                <a:cs typeface="Arial" charset="0"/>
              </a:rPr>
              <a:t>st</a:t>
            </a:r>
            <a:r>
              <a:rPr lang="en-GB" sz="2800" dirty="0">
                <a:solidFill>
                  <a:srgbClr val="00FFFF"/>
                </a:solidFill>
                <a:effectLst>
                  <a:outerShdw blurRad="38100" dist="38100" dir="2700000" algn="tl">
                    <a:srgbClr val="000000"/>
                  </a:outerShdw>
                </a:effectLst>
                <a:latin typeface="Arial" charset="0"/>
                <a:cs typeface="Arial" charset="0"/>
              </a:rPr>
              <a:t> February 1871,</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“An Act To Provide A Government For The District Of Columbia” </a:t>
            </a:r>
            <a:r>
              <a:rPr lang="en-GB" sz="2800" dirty="0">
                <a:solidFill>
                  <a:srgbClr val="00B0F0"/>
                </a:solidFill>
                <a:effectLst>
                  <a:outerShdw blurRad="38100" dist="38100" dir="2700000" algn="tl">
                    <a:srgbClr val="000000"/>
                  </a:outerShdw>
                </a:effectLst>
                <a:latin typeface="Arial" charset="0"/>
                <a:cs typeface="Arial" charset="0"/>
              </a:rPr>
              <a:t>was passed by the 41</a:t>
            </a:r>
            <a:r>
              <a:rPr lang="en-GB" sz="2800" baseline="30000" dirty="0">
                <a:solidFill>
                  <a:srgbClr val="00B0F0"/>
                </a:solidFill>
                <a:effectLst>
                  <a:outerShdw blurRad="38100" dist="38100" dir="2700000" algn="tl">
                    <a:srgbClr val="000000"/>
                  </a:outerShdw>
                </a:effectLst>
                <a:latin typeface="Arial" charset="0"/>
                <a:cs typeface="Arial" charset="0"/>
              </a:rPr>
              <a:t>st</a:t>
            </a:r>
            <a:r>
              <a:rPr lang="en-GB" sz="2800" dirty="0">
                <a:solidFill>
                  <a:srgbClr val="00B0F0"/>
                </a:solidFill>
                <a:effectLst>
                  <a:outerShdw blurRad="38100" dist="38100" dir="2700000" algn="tl">
                    <a:srgbClr val="000000"/>
                  </a:outerShdw>
                </a:effectLst>
                <a:latin typeface="Arial" charset="0"/>
                <a:cs typeface="Arial" charset="0"/>
              </a:rPr>
              <a:t> Congress. </a:t>
            </a:r>
            <a:r>
              <a:rPr lang="en-GB" sz="2800" dirty="0">
                <a:solidFill>
                  <a:srgbClr val="00FF00"/>
                </a:solidFill>
                <a:effectLst>
                  <a:outerShdw blurRad="38100" dist="38100" dir="2700000" algn="tl">
                    <a:srgbClr val="000000"/>
                  </a:outerShdw>
                </a:effectLst>
                <a:latin typeface="Arial" charset="0"/>
                <a:cs typeface="Arial" charset="0"/>
              </a:rPr>
              <a:t>Why would such an act be passed for a 10 sq mile parcel of land and in defiance of the Constitution?</a:t>
            </a:r>
          </a:p>
        </p:txBody>
      </p:sp>
      <p:sp>
        <p:nvSpPr>
          <p:cNvPr id="8" name="TextBox 7">
            <a:extLst>
              <a:ext uri="{FF2B5EF4-FFF2-40B4-BE49-F238E27FC236}">
                <a16:creationId xmlns:a16="http://schemas.microsoft.com/office/drawing/2014/main" id="{A9F2E529-982C-4DF7-ADD4-07593E46E93D}"/>
              </a:ext>
            </a:extLst>
          </p:cNvPr>
          <p:cNvSpPr txBox="1"/>
          <p:nvPr/>
        </p:nvSpPr>
        <p:spPr>
          <a:xfrm>
            <a:off x="357188" y="5072063"/>
            <a:ext cx="3571875" cy="646112"/>
          </a:xfrm>
          <a:prstGeom prst="rect">
            <a:avLst/>
          </a:prstGeom>
          <a:noFill/>
        </p:spPr>
        <p:txBody>
          <a:bodyPr>
            <a:spAutoFit/>
          </a:bodyPr>
          <a:lstStyle/>
          <a:p>
            <a:pP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Washington DC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10627"/>
                                        </p:tgtEl>
                                        <p:attrNameLst>
                                          <p:attrName>style.visibility</p:attrName>
                                        </p:attrNameLst>
                                      </p:cBhvr>
                                      <p:to>
                                        <p:strVal val="visible"/>
                                      </p:to>
                                    </p:set>
                                    <p:animEffect transition="in" filter="circle(in)">
                                      <p:cBhvr>
                                        <p:cTn id="7" dur="2000"/>
                                        <p:tgtEl>
                                          <p:spTgt spid="410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10628"/>
                                        </p:tgtEl>
                                        <p:attrNameLst>
                                          <p:attrName>style.visibility</p:attrName>
                                        </p:attrNameLst>
                                      </p:cBhvr>
                                      <p:to>
                                        <p:strVal val="visible"/>
                                      </p:to>
                                    </p:set>
                                    <p:anim calcmode="discrete" valueType="clr">
                                      <p:cBhvr override="childStyle">
                                        <p:cTn id="18" dur="80"/>
                                        <p:tgtEl>
                                          <p:spTgt spid="41062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10628"/>
                                        </p:tgtEl>
                                        <p:attrNameLst>
                                          <p:attrName>fillcolor</p:attrName>
                                        </p:attrNameLst>
                                      </p:cBhvr>
                                      <p:tavLst>
                                        <p:tav tm="0">
                                          <p:val>
                                            <p:clrVal>
                                              <a:schemeClr val="accent2"/>
                                            </p:clrVal>
                                          </p:val>
                                        </p:tav>
                                        <p:tav tm="50000">
                                          <p:val>
                                            <p:clrVal>
                                              <a:schemeClr val="hlink"/>
                                            </p:clrVal>
                                          </p:val>
                                        </p:tav>
                                      </p:tavLst>
                                    </p:anim>
                                    <p:set>
                                      <p:cBhvr>
                                        <p:cTn id="20" dur="80"/>
                                        <p:tgtEl>
                                          <p:spTgt spid="4106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8" grpId="0"/>
      <p:bldP spid="8"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218474-62C0-494F-B6DF-25203B3822FD}"/>
              </a:ext>
            </a:extLst>
          </p:cNvPr>
          <p:cNvSpPr>
            <a:spLocks noGrp="1"/>
          </p:cNvSpPr>
          <p:nvPr>
            <p:ph type="title"/>
          </p:nvPr>
        </p:nvSpPr>
        <p:spPr/>
        <p:txBody>
          <a:bodyPr/>
          <a:lstStyle/>
          <a:p>
            <a:pPr>
              <a:defRPr/>
            </a:pPr>
            <a:r>
              <a:rPr lang="en-GB" b="1" dirty="0">
                <a:solidFill>
                  <a:srgbClr val="FF0000"/>
                </a:solidFill>
              </a:rPr>
              <a:t>Gog Acquires Washington DC</a:t>
            </a:r>
            <a:endParaRPr lang="en-GB" dirty="0"/>
          </a:p>
        </p:txBody>
      </p:sp>
      <p:sp>
        <p:nvSpPr>
          <p:cNvPr id="5" name="Slide Number Placeholder 4">
            <a:extLst>
              <a:ext uri="{FF2B5EF4-FFF2-40B4-BE49-F238E27FC236}">
                <a16:creationId xmlns:a16="http://schemas.microsoft.com/office/drawing/2014/main" id="{C8664960-00E3-43BF-A010-66BBD61ECE5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78973DA-5EDD-4DAD-A31D-1DFF61AD2501}" type="slidenum">
              <a:rPr lang="en-GB" altLang="en-US" b="0"/>
              <a:pPr eaLnBrk="1" hangingPunct="1"/>
              <a:t>163</a:t>
            </a:fld>
            <a:endParaRPr lang="en-GB" altLang="en-US" b="0"/>
          </a:p>
        </p:txBody>
      </p:sp>
      <p:sp>
        <p:nvSpPr>
          <p:cNvPr id="7" name="TextBox 6">
            <a:extLst>
              <a:ext uri="{FF2B5EF4-FFF2-40B4-BE49-F238E27FC236}">
                <a16:creationId xmlns:a16="http://schemas.microsoft.com/office/drawing/2014/main" id="{ACEE9A36-FA34-4111-A34A-7E48E5A2E07C}"/>
              </a:ext>
            </a:extLst>
          </p:cNvPr>
          <p:cNvSpPr txBox="1"/>
          <p:nvPr/>
        </p:nvSpPr>
        <p:spPr>
          <a:xfrm>
            <a:off x="3571875" y="1285875"/>
            <a:ext cx="5572125" cy="5262563"/>
          </a:xfrm>
          <a:prstGeom prst="rect">
            <a:avLst/>
          </a:prstGeom>
          <a:noFill/>
        </p:spPr>
        <p:txBody>
          <a:bodyPr>
            <a:spAutoFit/>
          </a:bodyPr>
          <a:lstStyle/>
          <a:p>
            <a:pPr>
              <a:defRPr/>
            </a:pPr>
            <a:r>
              <a:rPr lang="en-GB" sz="2800" dirty="0">
                <a:solidFill>
                  <a:srgbClr val="00FFFF"/>
                </a:solidFill>
                <a:effectLst>
                  <a:outerShdw blurRad="38100" dist="38100" dir="2700000" algn="tl">
                    <a:srgbClr val="000000"/>
                  </a:outerShdw>
                </a:effectLst>
                <a:latin typeface="Arial" charset="0"/>
                <a:cs typeface="Arial" charset="0"/>
              </a:rPr>
              <a:t>The USA was virtually bankrupt after the civil wars stirred up by the Rothschilds, </a:t>
            </a:r>
            <a:r>
              <a:rPr lang="en-GB" sz="2800" dirty="0">
                <a:solidFill>
                  <a:srgbClr val="FFC000"/>
                </a:solidFill>
                <a:effectLst>
                  <a:outerShdw blurRad="38100" dist="38100" dir="2700000" algn="tl">
                    <a:srgbClr val="000000"/>
                  </a:outerShdw>
                </a:effectLst>
                <a:latin typeface="Arial" charset="0"/>
                <a:cs typeface="Arial" charset="0"/>
              </a:rPr>
              <a:t>so no doubt pressure was applied by the usual methods.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Washington DC would become the Corporate Capital of THE UNITED STATES with its own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00"/>
                </a:solidFill>
                <a:effectLst>
                  <a:outerShdw blurRad="38100" dist="38100" dir="2700000" algn="tl">
                    <a:srgbClr val="000000"/>
                  </a:outerShdw>
                </a:effectLst>
                <a:latin typeface="Arial" charset="0"/>
                <a:cs typeface="Arial" charset="0"/>
              </a:rPr>
              <a:t>Constitution of THE UNITED STATES OF </a:t>
            </a:r>
            <a:r>
              <a:rPr lang="en-GB" sz="2800" dirty="0">
                <a:solidFill>
                  <a:srgbClr val="00FF00"/>
                </a:solidFill>
                <a:effectLst>
                  <a:outerShdw blurRad="38100" dist="38100" dir="2700000" algn="tl">
                    <a:srgbClr val="000000"/>
                  </a:outerShdw>
                </a:effectLst>
                <a:latin typeface="Arial" charset="0"/>
                <a:cs typeface="Arial" charset="0"/>
              </a:rPr>
              <a:t>AMERICA to replace the original Constitution for the united states of America.</a:t>
            </a:r>
            <a:endParaRPr lang="en-GB" dirty="0">
              <a:solidFill>
                <a:srgbClr val="00FF00"/>
              </a:solidFill>
              <a:latin typeface="Arial" charset="0"/>
              <a:cs typeface="Arial" charset="0"/>
            </a:endParaRPr>
          </a:p>
        </p:txBody>
      </p:sp>
      <p:pic>
        <p:nvPicPr>
          <p:cNvPr id="320514" name="Picture 2" descr="http://www.alldressforms.com/party-goods/cutouts/USA-constitution-cutout-wall-poster.jpg">
            <a:extLst>
              <a:ext uri="{FF2B5EF4-FFF2-40B4-BE49-F238E27FC236}">
                <a16:creationId xmlns:a16="http://schemas.microsoft.com/office/drawing/2014/main" id="{A177F52A-AD44-40B2-863F-56ACE466A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643063"/>
            <a:ext cx="30003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circle(in)">
                                      <p:cBhvr>
                                        <p:cTn id="7" dur="2000"/>
                                        <p:tgtEl>
                                          <p:spTgt spid="320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DB293055-733C-4395-92EA-50A02ECA457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7957460-F1B3-4B93-BB29-C6FD1B4E49E2}" type="slidenum">
              <a:rPr lang="en-GB" altLang="en-US" b="0"/>
              <a:pPr eaLnBrk="1" hangingPunct="1"/>
              <a:t>164</a:t>
            </a:fld>
            <a:endParaRPr lang="en-GB" altLang="en-US" b="0"/>
          </a:p>
        </p:txBody>
      </p:sp>
      <p:sp>
        <p:nvSpPr>
          <p:cNvPr id="411650" name="Rectangle 2">
            <a:extLst>
              <a:ext uri="{FF2B5EF4-FFF2-40B4-BE49-F238E27FC236}">
                <a16:creationId xmlns:a16="http://schemas.microsoft.com/office/drawing/2014/main" id="{5D1BC191-56D4-49C5-B084-FB0C82A0C0F2}"/>
              </a:ext>
            </a:extLst>
          </p:cNvPr>
          <p:cNvSpPr>
            <a:spLocks noGrp="1" noChangeArrowheads="1"/>
          </p:cNvSpPr>
          <p:nvPr>
            <p:ph type="title"/>
          </p:nvPr>
        </p:nvSpPr>
        <p:spPr/>
        <p:txBody>
          <a:bodyPr/>
          <a:lstStyle/>
          <a:p>
            <a:pPr eaLnBrk="1" hangingPunct="1">
              <a:defRPr/>
            </a:pPr>
            <a:r>
              <a:rPr lang="en-GB" b="1" dirty="0">
                <a:solidFill>
                  <a:srgbClr val="FF0000"/>
                </a:solidFill>
              </a:rPr>
              <a:t>Gog Acquires Washington DC</a:t>
            </a:r>
          </a:p>
        </p:txBody>
      </p:sp>
      <p:sp>
        <p:nvSpPr>
          <p:cNvPr id="411652" name="Text Box 4">
            <a:extLst>
              <a:ext uri="{FF2B5EF4-FFF2-40B4-BE49-F238E27FC236}">
                <a16:creationId xmlns:a16="http://schemas.microsoft.com/office/drawing/2014/main" id="{1112B6D2-076C-478D-865C-D558787EF3F6}"/>
              </a:ext>
            </a:extLst>
          </p:cNvPr>
          <p:cNvSpPr txBox="1">
            <a:spLocks noChangeArrowheads="1"/>
          </p:cNvSpPr>
          <p:nvPr/>
        </p:nvSpPr>
        <p:spPr bwMode="auto">
          <a:xfrm>
            <a:off x="5292725" y="1341438"/>
            <a:ext cx="3851275" cy="3970337"/>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FF"/>
                </a:solidFill>
                <a:effectLst>
                  <a:outerShdw blurRad="38100" dist="38100" dir="2700000" algn="tl">
                    <a:srgbClr val="000000"/>
                  </a:outerShdw>
                </a:effectLst>
                <a:latin typeface="Arial" charset="0"/>
                <a:cs typeface="Arial" charset="0"/>
              </a:rPr>
              <a:t>After obtaining a foothold it would not be long before </a:t>
            </a:r>
            <a:r>
              <a:rPr lang="en-GB" sz="2800" dirty="0">
                <a:solidFill>
                  <a:srgbClr val="FF0000"/>
                </a:solidFill>
                <a:effectLst>
                  <a:outerShdw blurRad="38100" dist="38100" dir="2700000" algn="tl">
                    <a:srgbClr val="000000"/>
                  </a:outerShdw>
                </a:effectLst>
                <a:latin typeface="Arial" charset="0"/>
                <a:cs typeface="Arial" charset="0"/>
              </a:rPr>
              <a:t>Gog took control of the whole of the USA signalled </a:t>
            </a:r>
            <a:r>
              <a:rPr lang="en-GB" sz="2800" dirty="0">
                <a:solidFill>
                  <a:srgbClr val="FF9900"/>
                </a:solidFill>
                <a:effectLst>
                  <a:outerShdw blurRad="38100" dist="38100" dir="2700000" algn="tl">
                    <a:srgbClr val="000000"/>
                  </a:outerShdw>
                </a:effectLst>
                <a:latin typeface="Arial" charset="0"/>
                <a:cs typeface="Arial" charset="0"/>
              </a:rPr>
              <a:t>by the flying of the Stars and Stripes military version </a:t>
            </a:r>
            <a:r>
              <a:rPr lang="en-GB" sz="2800" dirty="0">
                <a:solidFill>
                  <a:srgbClr val="FFFF00"/>
                </a:solidFill>
                <a:effectLst>
                  <a:outerShdw blurRad="38100" dist="38100" dir="2700000" algn="tl">
                    <a:srgbClr val="000000"/>
                  </a:outerShdw>
                </a:effectLst>
                <a:latin typeface="Arial" charset="0"/>
                <a:cs typeface="Arial" charset="0"/>
              </a:rPr>
              <a:t>instead of</a:t>
            </a:r>
            <a:endParaRPr lang="en-GB" b="0" dirty="0">
              <a:solidFill>
                <a:srgbClr val="FFFF00"/>
              </a:solidFill>
              <a:latin typeface="Arial" charset="0"/>
              <a:cs typeface="Arial" charset="0"/>
            </a:endParaRPr>
          </a:p>
        </p:txBody>
      </p:sp>
      <p:sp>
        <p:nvSpPr>
          <p:cNvPr id="8" name="TextBox 7">
            <a:extLst>
              <a:ext uri="{FF2B5EF4-FFF2-40B4-BE49-F238E27FC236}">
                <a16:creationId xmlns:a16="http://schemas.microsoft.com/office/drawing/2014/main" id="{D426605B-12F9-45BA-9629-AB554128C5FE}"/>
              </a:ext>
            </a:extLst>
          </p:cNvPr>
          <p:cNvSpPr txBox="1"/>
          <p:nvPr/>
        </p:nvSpPr>
        <p:spPr>
          <a:xfrm>
            <a:off x="0" y="5143500"/>
            <a:ext cx="9144000" cy="954088"/>
          </a:xfrm>
          <a:prstGeom prst="rect">
            <a:avLst/>
          </a:prstGeom>
          <a:noFill/>
        </p:spPr>
        <p:txBody>
          <a:bodyPr>
            <a:spAutoFit/>
          </a:bodyPr>
          <a:lstStyle/>
          <a:p>
            <a:pPr>
              <a:defRPr/>
            </a:pPr>
            <a:r>
              <a:rPr lang="en-GB" sz="2800" dirty="0">
                <a:solidFill>
                  <a:srgbClr val="FFFF00"/>
                </a:solidFill>
                <a:effectLst>
                  <a:outerShdw blurRad="38100" dist="38100" dir="2700000" algn="tl">
                    <a:srgbClr val="000000"/>
                  </a:outerShdw>
                </a:effectLst>
                <a:latin typeface="Arial" charset="0"/>
                <a:cs typeface="Arial" charset="0"/>
              </a:rPr>
              <a:t>the individual state flags and the civil version of the stars and stripes with its vertical stripes</a:t>
            </a:r>
            <a:r>
              <a:rPr lang="en-GB" sz="2800" b="0" dirty="0">
                <a:solidFill>
                  <a:srgbClr val="FFFF00"/>
                </a:solidFill>
                <a:latin typeface="Arial" charset="0"/>
                <a:cs typeface="Arial" charset="0"/>
              </a:rPr>
              <a:t>.</a:t>
            </a:r>
            <a:endParaRPr lang="en-GB" dirty="0">
              <a:solidFill>
                <a:srgbClr val="FFFF00"/>
              </a:solidFill>
              <a:latin typeface="Arial" charset="0"/>
              <a:cs typeface="Arial" charset="0"/>
            </a:endParaRPr>
          </a:p>
        </p:txBody>
      </p:sp>
      <p:pic>
        <p:nvPicPr>
          <p:cNvPr id="160776" name="Picture 8" descr="http://www.cardcow.com/images/the-stars-and-stripes-old-glory-patriotic-42014.jpg">
            <a:extLst>
              <a:ext uri="{FF2B5EF4-FFF2-40B4-BE49-F238E27FC236}">
                <a16:creationId xmlns:a16="http://schemas.microsoft.com/office/drawing/2014/main" id="{89891127-1DAC-4938-A097-3A4634D46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571625"/>
            <a:ext cx="444182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0776"/>
                                        </p:tgtEl>
                                        <p:attrNameLst>
                                          <p:attrName>style.visibility</p:attrName>
                                        </p:attrNameLst>
                                      </p:cBhvr>
                                      <p:to>
                                        <p:strVal val="visible"/>
                                      </p:to>
                                    </p:set>
                                    <p:animEffect transition="in" filter="circle(in)">
                                      <p:cBhvr>
                                        <p:cTn id="7" dur="2000"/>
                                        <p:tgtEl>
                                          <p:spTgt spid="1607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11652"/>
                                        </p:tgtEl>
                                        <p:attrNameLst>
                                          <p:attrName>style.visibility</p:attrName>
                                        </p:attrNameLst>
                                      </p:cBhvr>
                                      <p:to>
                                        <p:strVal val="visible"/>
                                      </p:to>
                                    </p:set>
                                    <p:anim calcmode="discrete" valueType="clr">
                                      <p:cBhvr override="childStyle">
                                        <p:cTn id="12" dur="80"/>
                                        <p:tgtEl>
                                          <p:spTgt spid="41165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1652"/>
                                        </p:tgtEl>
                                        <p:attrNameLst>
                                          <p:attrName>fillcolor</p:attrName>
                                        </p:attrNameLst>
                                      </p:cBhvr>
                                      <p:tavLst>
                                        <p:tav tm="0">
                                          <p:val>
                                            <p:clrVal>
                                              <a:schemeClr val="accent2"/>
                                            </p:clrVal>
                                          </p:val>
                                        </p:tav>
                                        <p:tav tm="50000">
                                          <p:val>
                                            <p:clrVal>
                                              <a:schemeClr val="hlink"/>
                                            </p:clrVal>
                                          </p:val>
                                        </p:tav>
                                      </p:tavLst>
                                    </p:anim>
                                    <p:set>
                                      <p:cBhvr>
                                        <p:cTn id="14" dur="80"/>
                                        <p:tgtEl>
                                          <p:spTgt spid="411652"/>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8"/>
                                        </p:tgtEl>
                                        <p:attrNameLst>
                                          <p:attrName>style.visibility</p:attrName>
                                        </p:attrNameLst>
                                      </p:cBhvr>
                                      <p:to>
                                        <p:strVal val="visible"/>
                                      </p:to>
                                    </p:set>
                                    <p:anim calcmode="discrete" valueType="clr">
                                      <p:cBhvr override="childStyle">
                                        <p:cTn id="1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gtEl>
                                        <p:attrNameLst>
                                          <p:attrName>fillcolor</p:attrName>
                                        </p:attrNameLst>
                                      </p:cBhvr>
                                      <p:tavLst>
                                        <p:tav tm="0">
                                          <p:val>
                                            <p:clrVal>
                                              <a:schemeClr val="accent2"/>
                                            </p:clrVal>
                                          </p:val>
                                        </p:tav>
                                        <p:tav tm="50000">
                                          <p:val>
                                            <p:clrVal>
                                              <a:schemeClr val="hlink"/>
                                            </p:clrVal>
                                          </p:val>
                                        </p:tav>
                                      </p:tavLst>
                                    </p:anim>
                                    <p:set>
                                      <p:cBhvr>
                                        <p:cTn id="21"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p:bldP spid="8"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84C2A-054A-40A0-B8E4-C5CC60D79021}"/>
              </a:ext>
            </a:extLst>
          </p:cNvPr>
          <p:cNvSpPr>
            <a:spLocks noGrp="1"/>
          </p:cNvSpPr>
          <p:nvPr>
            <p:ph type="title"/>
          </p:nvPr>
        </p:nvSpPr>
        <p:spPr/>
        <p:txBody>
          <a:bodyPr/>
          <a:lstStyle/>
          <a:p>
            <a:pPr>
              <a:defRPr/>
            </a:pPr>
            <a:r>
              <a:rPr lang="en-GB" b="1" dirty="0">
                <a:solidFill>
                  <a:srgbClr val="FF0000"/>
                </a:solidFill>
              </a:rPr>
              <a:t>Gog Acquires Washington DC</a:t>
            </a:r>
            <a:endParaRPr lang="en-GB" dirty="0"/>
          </a:p>
        </p:txBody>
      </p:sp>
      <p:sp>
        <p:nvSpPr>
          <p:cNvPr id="3" name="Slide Number Placeholder 2">
            <a:extLst>
              <a:ext uri="{FF2B5EF4-FFF2-40B4-BE49-F238E27FC236}">
                <a16:creationId xmlns:a16="http://schemas.microsoft.com/office/drawing/2014/main" id="{A419074D-2EE9-441A-B0AB-383EB79919E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FB4C4E5-D59F-4A11-9561-2E935E7B0330}" type="slidenum">
              <a:rPr lang="en-GB" altLang="en-US" b="0"/>
              <a:pPr eaLnBrk="1" hangingPunct="1"/>
              <a:t>165</a:t>
            </a:fld>
            <a:endParaRPr lang="en-GB" altLang="en-US" b="0"/>
          </a:p>
        </p:txBody>
      </p:sp>
      <p:sp>
        <p:nvSpPr>
          <p:cNvPr id="4" name="TextBox 3">
            <a:extLst>
              <a:ext uri="{FF2B5EF4-FFF2-40B4-BE49-F238E27FC236}">
                <a16:creationId xmlns:a16="http://schemas.microsoft.com/office/drawing/2014/main" id="{2D4CA1A2-FF28-4877-9689-3FD7D08B1CE3}"/>
              </a:ext>
            </a:extLst>
          </p:cNvPr>
          <p:cNvSpPr txBox="1"/>
          <p:nvPr/>
        </p:nvSpPr>
        <p:spPr>
          <a:xfrm>
            <a:off x="3786188" y="1785938"/>
            <a:ext cx="5143500" cy="4400550"/>
          </a:xfrm>
          <a:prstGeom prst="rect">
            <a:avLst/>
          </a:prstGeom>
          <a:noFill/>
        </p:spPr>
        <p:txBody>
          <a:bodyPr>
            <a:spAutoFit/>
          </a:bodyPr>
          <a:lstStyle/>
          <a:p>
            <a:pPr>
              <a:defRPr/>
            </a:pPr>
            <a:r>
              <a:rPr lang="en-GB" sz="2800" dirty="0">
                <a:solidFill>
                  <a:srgbClr val="00FFFF"/>
                </a:solidFill>
                <a:effectLst>
                  <a:outerShdw blurRad="38100" dist="38100" dir="2700000" algn="tl">
                    <a:srgbClr val="000000"/>
                  </a:outerShdw>
                </a:effectLst>
                <a:latin typeface="Arial" charset="0"/>
                <a:cs typeface="Arial" charset="0"/>
              </a:rPr>
              <a:t>The people of the USA, just as in other Israelite nations, </a:t>
            </a:r>
            <a:r>
              <a:rPr lang="en-GB" sz="2800" dirty="0">
                <a:solidFill>
                  <a:srgbClr val="FFC000"/>
                </a:solidFill>
                <a:effectLst>
                  <a:outerShdw blurRad="38100" dist="38100" dir="2700000" algn="tl">
                    <a:srgbClr val="000000"/>
                  </a:outerShdw>
                </a:effectLst>
                <a:latin typeface="Arial" charset="0"/>
                <a:cs typeface="Arial" charset="0"/>
              </a:rPr>
              <a:t>are enslaved to a corporate Government and given fictitious names by converting their names to all uppercase letters </a:t>
            </a:r>
            <a:r>
              <a:rPr lang="en-GB" sz="2800" dirty="0">
                <a:solidFill>
                  <a:srgbClr val="00FF00"/>
                </a:solidFill>
                <a:effectLst>
                  <a:outerShdw blurRad="38100" dist="38100" dir="2700000" algn="tl">
                    <a:srgbClr val="000000"/>
                  </a:outerShdw>
                </a:effectLst>
                <a:latin typeface="Arial" charset="0"/>
                <a:cs typeface="Arial" charset="0"/>
              </a:rPr>
              <a:t>– look at your next communication from the Government and you will see this is the case.</a:t>
            </a:r>
            <a:endParaRPr lang="en-GB" sz="2800" dirty="0">
              <a:solidFill>
                <a:srgbClr val="00FF00"/>
              </a:solidFill>
              <a:latin typeface="Arial" charset="0"/>
              <a:cs typeface="Arial" charset="0"/>
            </a:endParaRPr>
          </a:p>
        </p:txBody>
      </p:sp>
      <p:pic>
        <p:nvPicPr>
          <p:cNvPr id="171013" name="Picture 2" descr="http://xbradtc.files.wordpress.com/2008/07/eagle-on-us-flag.jpg">
            <a:extLst>
              <a:ext uri="{FF2B5EF4-FFF2-40B4-BE49-F238E27FC236}">
                <a16:creationId xmlns:a16="http://schemas.microsoft.com/office/drawing/2014/main" id="{C726FEDB-EB75-4BD0-94B9-53E452707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00188"/>
            <a:ext cx="323532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2F3A82BA-9A2E-41DE-B6FD-BEE33CACA058}"/>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1D2074E-9BDD-43AD-9C29-62E713A0EAF2}" type="slidenum">
              <a:rPr lang="en-GB" altLang="en-US" b="0"/>
              <a:pPr eaLnBrk="1" hangingPunct="1"/>
              <a:t>166</a:t>
            </a:fld>
            <a:endParaRPr lang="en-GB" altLang="en-US" b="0"/>
          </a:p>
        </p:txBody>
      </p:sp>
      <p:sp>
        <p:nvSpPr>
          <p:cNvPr id="415748" name="Rectangle 4">
            <a:extLst>
              <a:ext uri="{FF2B5EF4-FFF2-40B4-BE49-F238E27FC236}">
                <a16:creationId xmlns:a16="http://schemas.microsoft.com/office/drawing/2014/main" id="{0EF4DCAC-A8F4-450E-8191-A37BA395F818}"/>
              </a:ext>
            </a:extLst>
          </p:cNvPr>
          <p:cNvSpPr>
            <a:spLocks noGrp="1" noChangeArrowheads="1"/>
          </p:cNvSpPr>
          <p:nvPr>
            <p:ph type="title"/>
          </p:nvPr>
        </p:nvSpPr>
        <p:spPr/>
        <p:txBody>
          <a:bodyPr/>
          <a:lstStyle/>
          <a:p>
            <a:pPr eaLnBrk="1" hangingPunct="1">
              <a:defRPr/>
            </a:pPr>
            <a:r>
              <a:rPr lang="en-GB" sz="4000" b="1" dirty="0">
                <a:solidFill>
                  <a:srgbClr val="FF0000"/>
                </a:solidFill>
              </a:rPr>
              <a:t>Gog Tampers With USA Constitution</a:t>
            </a:r>
          </a:p>
        </p:txBody>
      </p:sp>
      <p:pic>
        <p:nvPicPr>
          <p:cNvPr id="415750" name="Picture 6" descr="The 14th Amendment does not allow the children of illegal immigrants to become citizens. ">
            <a:extLst>
              <a:ext uri="{FF2B5EF4-FFF2-40B4-BE49-F238E27FC236}">
                <a16:creationId xmlns:a16="http://schemas.microsoft.com/office/drawing/2014/main" id="{2CD4330E-BD2B-49F9-A391-44142D2620A9}"/>
              </a:ext>
            </a:extLst>
          </p:cNvPr>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395288" y="1557338"/>
            <a:ext cx="4967287"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51" name="Text Box 7">
            <a:extLst>
              <a:ext uri="{FF2B5EF4-FFF2-40B4-BE49-F238E27FC236}">
                <a16:creationId xmlns:a16="http://schemas.microsoft.com/office/drawing/2014/main" id="{8AE84A8C-164E-40FC-86DE-6578809B33D9}"/>
              </a:ext>
            </a:extLst>
          </p:cNvPr>
          <p:cNvSpPr txBox="1">
            <a:spLocks noChangeArrowheads="1"/>
          </p:cNvSpPr>
          <p:nvPr/>
        </p:nvSpPr>
        <p:spPr bwMode="auto">
          <a:xfrm>
            <a:off x="5651500" y="1500188"/>
            <a:ext cx="3492500" cy="44005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FF"/>
                </a:solidFill>
                <a:effectLst>
                  <a:outerShdw blurRad="38100" dist="38100" dir="2700000" algn="tl">
                    <a:srgbClr val="000000"/>
                  </a:outerShdw>
                </a:effectLst>
                <a:latin typeface="Arial" charset="0"/>
                <a:cs typeface="Arial" charset="0"/>
              </a:rPr>
              <a:t>The 14</a:t>
            </a:r>
            <a:r>
              <a:rPr lang="en-GB" sz="2800" baseline="30000" dirty="0">
                <a:solidFill>
                  <a:srgbClr val="00FFFF"/>
                </a:solidFill>
                <a:effectLst>
                  <a:outerShdw blurRad="38100" dist="38100" dir="2700000" algn="tl">
                    <a:srgbClr val="000000"/>
                  </a:outerShdw>
                </a:effectLst>
                <a:latin typeface="Arial" charset="0"/>
                <a:cs typeface="Arial" charset="0"/>
              </a:rPr>
              <a:t>th</a:t>
            </a:r>
            <a:r>
              <a:rPr lang="en-GB" sz="2800" dirty="0">
                <a:solidFill>
                  <a:srgbClr val="00FFFF"/>
                </a:solidFill>
                <a:effectLst>
                  <a:outerShdw blurRad="38100" dist="38100" dir="2700000" algn="tl">
                    <a:srgbClr val="000000"/>
                  </a:outerShdw>
                </a:effectLst>
                <a:latin typeface="Arial" charset="0"/>
                <a:cs typeface="Arial" charset="0"/>
              </a:rPr>
              <a:t> amendment was never properly ratified </a:t>
            </a:r>
            <a:r>
              <a:rPr lang="en-GB" sz="2800" dirty="0">
                <a:solidFill>
                  <a:srgbClr val="FFC000"/>
                </a:solidFill>
                <a:effectLst>
                  <a:outerShdw blurRad="38100" dist="38100" dir="2700000" algn="tl">
                    <a:srgbClr val="000000"/>
                  </a:outerShdw>
                </a:effectLst>
                <a:latin typeface="Arial" charset="0"/>
                <a:cs typeface="Arial" charset="0"/>
              </a:rPr>
              <a:t>– 11 senators from southern states were barred from sitting to enable the amendment to be passed.</a:t>
            </a:r>
          </a:p>
        </p:txBody>
      </p:sp>
      <p:sp>
        <p:nvSpPr>
          <p:cNvPr id="11" name="TextBox 10">
            <a:extLst>
              <a:ext uri="{FF2B5EF4-FFF2-40B4-BE49-F238E27FC236}">
                <a16:creationId xmlns:a16="http://schemas.microsoft.com/office/drawing/2014/main" id="{F3217F25-3556-4167-8360-42BDF7FD028A}"/>
              </a:ext>
            </a:extLst>
          </p:cNvPr>
          <p:cNvSpPr txBox="1"/>
          <p:nvPr/>
        </p:nvSpPr>
        <p:spPr>
          <a:xfrm>
            <a:off x="1000125" y="5429250"/>
            <a:ext cx="3714750"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The American Constitution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15750"/>
                                        </p:tgtEl>
                                        <p:attrNameLst>
                                          <p:attrName>style.visibility</p:attrName>
                                        </p:attrNameLst>
                                      </p:cBhvr>
                                      <p:to>
                                        <p:strVal val="visible"/>
                                      </p:to>
                                    </p:set>
                                    <p:animEffect transition="in" filter="circle(in)">
                                      <p:cBhvr>
                                        <p:cTn id="7" dur="2000"/>
                                        <p:tgtEl>
                                          <p:spTgt spid="4157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15751"/>
                                        </p:tgtEl>
                                        <p:attrNameLst>
                                          <p:attrName>style.visibility</p:attrName>
                                        </p:attrNameLst>
                                      </p:cBhvr>
                                      <p:to>
                                        <p:strVal val="visible"/>
                                      </p:to>
                                    </p:set>
                                    <p:anim calcmode="discrete" valueType="clr">
                                      <p:cBhvr override="childStyle">
                                        <p:cTn id="18" dur="80"/>
                                        <p:tgtEl>
                                          <p:spTgt spid="41575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15751"/>
                                        </p:tgtEl>
                                        <p:attrNameLst>
                                          <p:attrName>fillcolor</p:attrName>
                                        </p:attrNameLst>
                                      </p:cBhvr>
                                      <p:tavLst>
                                        <p:tav tm="0">
                                          <p:val>
                                            <p:clrVal>
                                              <a:schemeClr val="accent2"/>
                                            </p:clrVal>
                                          </p:val>
                                        </p:tav>
                                        <p:tav tm="50000">
                                          <p:val>
                                            <p:clrVal>
                                              <a:schemeClr val="hlink"/>
                                            </p:clrVal>
                                          </p:val>
                                        </p:tav>
                                      </p:tavLst>
                                    </p:anim>
                                    <p:set>
                                      <p:cBhvr>
                                        <p:cTn id="20" dur="80"/>
                                        <p:tgtEl>
                                          <p:spTgt spid="4157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1" grpId="0"/>
      <p:bldP spid="11"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The 14th Amendment (1868)">
            <a:extLst>
              <a:ext uri="{FF2B5EF4-FFF2-40B4-BE49-F238E27FC236}">
                <a16:creationId xmlns:a16="http://schemas.microsoft.com/office/drawing/2014/main" id="{8470BEDF-77EC-4E3B-B7E7-2D3F58669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55B51A4-66F0-431C-9AF4-10CB84ED1FAF}"/>
              </a:ext>
            </a:extLst>
          </p:cNvPr>
          <p:cNvSpPr>
            <a:spLocks noGrp="1"/>
          </p:cNvSpPr>
          <p:nvPr>
            <p:ph type="title"/>
          </p:nvPr>
        </p:nvSpPr>
        <p:spPr>
          <a:xfrm>
            <a:off x="357188" y="928688"/>
            <a:ext cx="8229600" cy="1143000"/>
          </a:xfrm>
        </p:spPr>
        <p:txBody>
          <a:bodyPr/>
          <a:lstStyle/>
          <a:p>
            <a:pPr>
              <a:defRPr/>
            </a:pPr>
            <a:r>
              <a:rPr lang="en-GB" b="1" dirty="0">
                <a:solidFill>
                  <a:srgbClr val="FF0000"/>
                </a:solidFill>
              </a:rPr>
              <a:t>Gog Tampers With USA Constitution</a:t>
            </a:r>
            <a:endParaRPr lang="en-GB" dirty="0"/>
          </a:p>
        </p:txBody>
      </p:sp>
      <p:sp>
        <p:nvSpPr>
          <p:cNvPr id="3" name="Slide Number Placeholder 2">
            <a:extLst>
              <a:ext uri="{FF2B5EF4-FFF2-40B4-BE49-F238E27FC236}">
                <a16:creationId xmlns:a16="http://schemas.microsoft.com/office/drawing/2014/main" id="{527EA7DB-42A3-471B-80AE-B00F6F685FF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660E152-AF34-48FD-8957-7626F12BD2B2}" type="slidenum">
              <a:rPr lang="en-GB" altLang="en-US" b="0"/>
              <a:pPr eaLnBrk="1" hangingPunct="1"/>
              <a:t>167</a:t>
            </a:fld>
            <a:endParaRPr lang="en-GB" altLang="en-US" b="0"/>
          </a:p>
        </p:txBody>
      </p:sp>
      <p:sp>
        <p:nvSpPr>
          <p:cNvPr id="4" name="TextBox 3">
            <a:extLst>
              <a:ext uri="{FF2B5EF4-FFF2-40B4-BE49-F238E27FC236}">
                <a16:creationId xmlns:a16="http://schemas.microsoft.com/office/drawing/2014/main" id="{A0A77CCF-6174-4CA2-B2E0-2FF43EBAE9F4}"/>
              </a:ext>
            </a:extLst>
          </p:cNvPr>
          <p:cNvSpPr txBox="1"/>
          <p:nvPr/>
        </p:nvSpPr>
        <p:spPr>
          <a:xfrm>
            <a:off x="0" y="5195888"/>
            <a:ext cx="9144000" cy="1846262"/>
          </a:xfrm>
          <a:prstGeom prst="rect">
            <a:avLst/>
          </a:prstGeom>
          <a:noFill/>
        </p:spPr>
        <p:txBody>
          <a:bodyPr>
            <a:spAutoFit/>
          </a:bodyPr>
          <a:lstStyle/>
          <a:p>
            <a:pPr algn="ctr">
              <a:spcBef>
                <a:spcPct val="50000"/>
              </a:spcBef>
              <a:defRPr/>
            </a:pPr>
            <a:r>
              <a:rPr lang="en-GB" sz="3200" dirty="0">
                <a:solidFill>
                  <a:srgbClr val="00FF00"/>
                </a:solidFill>
                <a:effectLst>
                  <a:outerShdw blurRad="38100" dist="38100" dir="2700000" algn="tl">
                    <a:srgbClr val="000000"/>
                  </a:outerShdw>
                </a:effectLst>
                <a:latin typeface="Arial" charset="0"/>
                <a:cs typeface="Arial" charset="0"/>
              </a:rPr>
              <a:t>This amendment would effectively make every one a citizen and pave the way for the assimilation of non-white races.</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2562"/>
                                        </p:tgtEl>
                                        <p:attrNameLst>
                                          <p:attrName>style.visibility</p:attrName>
                                        </p:attrNameLst>
                                      </p:cBhvr>
                                      <p:to>
                                        <p:strVal val="visible"/>
                                      </p:to>
                                    </p:set>
                                    <p:animEffect transition="in" filter="circle(in)">
                                      <p:cBhvr>
                                        <p:cTn id="7" dur="2000"/>
                                        <p:tgtEl>
                                          <p:spTgt spid="3225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9308-FDD2-48F0-80C3-CF6C0F5288E7}"/>
              </a:ext>
            </a:extLst>
          </p:cNvPr>
          <p:cNvSpPr>
            <a:spLocks noGrp="1"/>
          </p:cNvSpPr>
          <p:nvPr>
            <p:ph type="title"/>
          </p:nvPr>
        </p:nvSpPr>
        <p:spPr/>
        <p:txBody>
          <a:bodyPr/>
          <a:lstStyle/>
          <a:p>
            <a:pPr>
              <a:defRPr/>
            </a:pPr>
            <a:r>
              <a:rPr lang="en-GB" b="1" dirty="0">
                <a:solidFill>
                  <a:srgbClr val="FF0000"/>
                </a:solidFill>
              </a:rPr>
              <a:t>Gog Tampers With USA Constitution</a:t>
            </a:r>
            <a:endParaRPr lang="en-GB" dirty="0"/>
          </a:p>
        </p:txBody>
      </p:sp>
      <p:sp>
        <p:nvSpPr>
          <p:cNvPr id="3" name="Slide Number Placeholder 2">
            <a:extLst>
              <a:ext uri="{FF2B5EF4-FFF2-40B4-BE49-F238E27FC236}">
                <a16:creationId xmlns:a16="http://schemas.microsoft.com/office/drawing/2014/main" id="{A003F287-32C2-4756-B069-CAF4555F42C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E09173A-066D-43C9-BFF1-AC858521FB79}" type="slidenum">
              <a:rPr lang="en-GB" altLang="en-US" b="0"/>
              <a:pPr eaLnBrk="1" hangingPunct="1"/>
              <a:t>168</a:t>
            </a:fld>
            <a:endParaRPr lang="en-GB" altLang="en-US" b="0"/>
          </a:p>
        </p:txBody>
      </p:sp>
      <p:pic>
        <p:nvPicPr>
          <p:cNvPr id="323586" name="Picture 2" descr="http://www.willishenry.com/auctions/05/autograph%2005%20hist%20session%20one/h-99%20holten%20_0029.jpg">
            <a:extLst>
              <a:ext uri="{FF2B5EF4-FFF2-40B4-BE49-F238E27FC236}">
                <a16:creationId xmlns:a16="http://schemas.microsoft.com/office/drawing/2014/main" id="{5DE99FEA-F526-46B4-A034-346099C0B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785938"/>
            <a:ext cx="360838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1E23DDB-4293-4F59-AE5F-8977D2C52C50}"/>
              </a:ext>
            </a:extLst>
          </p:cNvPr>
          <p:cNvSpPr txBox="1"/>
          <p:nvPr/>
        </p:nvSpPr>
        <p:spPr>
          <a:xfrm>
            <a:off x="4572000" y="2214563"/>
            <a:ext cx="4071938" cy="3692525"/>
          </a:xfrm>
          <a:prstGeom prst="rect">
            <a:avLst/>
          </a:prstGeom>
          <a:noFill/>
        </p:spPr>
        <p:txBody>
          <a:bodyPr>
            <a:spAutoFit/>
          </a:bodyPr>
          <a:lstStyle/>
          <a:p>
            <a:pPr>
              <a:defRPr/>
            </a:pPr>
            <a:r>
              <a:rPr lang="en-GB" sz="3600" dirty="0">
                <a:solidFill>
                  <a:srgbClr val="00FF00"/>
                </a:solidFill>
                <a:effectLst>
                  <a:outerShdw blurRad="38100" dist="38100" dir="2700000" algn="tl">
                    <a:srgbClr val="000000"/>
                  </a:outerShdw>
                </a:effectLst>
                <a:latin typeface="Arial" charset="0"/>
                <a:cs typeface="Arial" charset="0"/>
              </a:rPr>
              <a:t>Proposed by Congress June 16, 1866; </a:t>
            </a:r>
            <a:r>
              <a:rPr lang="en-GB" sz="3600" dirty="0">
                <a:solidFill>
                  <a:srgbClr val="FFFF00"/>
                </a:solidFill>
                <a:effectLst>
                  <a:outerShdw blurRad="38100" dist="38100" dir="2700000" algn="tl">
                    <a:srgbClr val="000000"/>
                  </a:outerShdw>
                </a:effectLst>
                <a:latin typeface="Arial" charset="0"/>
                <a:cs typeface="Arial" charset="0"/>
              </a:rPr>
              <a:t>proclaimed adopted July 21, 1868 </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3586"/>
                                        </p:tgtEl>
                                        <p:attrNameLst>
                                          <p:attrName>style.visibility</p:attrName>
                                        </p:attrNameLst>
                                      </p:cBhvr>
                                      <p:to>
                                        <p:strVal val="visible"/>
                                      </p:to>
                                    </p:set>
                                    <p:animEffect transition="in" filter="circle(in)">
                                      <p:cBhvr>
                                        <p:cTn id="7" dur="2000"/>
                                        <p:tgtEl>
                                          <p:spTgt spid="323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C188-A22C-4B28-8D29-9A90308EBCE3}"/>
              </a:ext>
            </a:extLst>
          </p:cNvPr>
          <p:cNvSpPr>
            <a:spLocks noGrp="1"/>
          </p:cNvSpPr>
          <p:nvPr>
            <p:ph type="title"/>
          </p:nvPr>
        </p:nvSpPr>
        <p:spPr/>
        <p:txBody>
          <a:bodyPr/>
          <a:lstStyle/>
          <a:p>
            <a:pPr>
              <a:defRPr/>
            </a:pPr>
            <a:r>
              <a:rPr lang="en-GB" b="1" dirty="0">
                <a:solidFill>
                  <a:srgbClr val="FF0000"/>
                </a:solidFill>
              </a:rPr>
              <a:t>The Chicago Fire</a:t>
            </a:r>
            <a:endParaRPr lang="en-GB" dirty="0"/>
          </a:p>
        </p:txBody>
      </p:sp>
      <p:sp>
        <p:nvSpPr>
          <p:cNvPr id="3" name="Slide Number Placeholder 2">
            <a:extLst>
              <a:ext uri="{FF2B5EF4-FFF2-40B4-BE49-F238E27FC236}">
                <a16:creationId xmlns:a16="http://schemas.microsoft.com/office/drawing/2014/main" id="{1D2D5AD8-A54A-4952-9FE1-544B0690613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FD64559-C168-4A6F-B4BA-5DA10E840EDD}" type="slidenum">
              <a:rPr lang="en-GB" altLang="en-US" b="0"/>
              <a:pPr eaLnBrk="1" hangingPunct="1"/>
              <a:t>169</a:t>
            </a:fld>
            <a:endParaRPr lang="en-GB" altLang="en-US" b="0"/>
          </a:p>
        </p:txBody>
      </p:sp>
      <p:sp>
        <p:nvSpPr>
          <p:cNvPr id="175108" name="AutoShape 2" descr="great chicago fire.jpg">
            <a:extLst>
              <a:ext uri="{FF2B5EF4-FFF2-40B4-BE49-F238E27FC236}">
                <a16:creationId xmlns:a16="http://schemas.microsoft.com/office/drawing/2014/main" id="{F01BAB9A-7582-478B-9BE0-C56951E6FE4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5109" name="AutoShape 4" descr="great chicago fire.jpg">
            <a:extLst>
              <a:ext uri="{FF2B5EF4-FFF2-40B4-BE49-F238E27FC236}">
                <a16:creationId xmlns:a16="http://schemas.microsoft.com/office/drawing/2014/main" id="{1C58FC8D-43B5-4343-9877-532682C26A2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6" name="Picture 5" descr="great chicago fire.jpg">
            <a:extLst>
              <a:ext uri="{FF2B5EF4-FFF2-40B4-BE49-F238E27FC236}">
                <a16:creationId xmlns:a16="http://schemas.microsoft.com/office/drawing/2014/main" id="{CF6E7C2D-2770-4247-9FBB-A0B6AB6185E5}"/>
              </a:ext>
            </a:extLst>
          </p:cNvPr>
          <p:cNvPicPr>
            <a:picLocks noChangeAspect="1"/>
          </p:cNvPicPr>
          <p:nvPr/>
        </p:nvPicPr>
        <p:blipFill>
          <a:blip r:embed="rId2" cstate="print"/>
          <a:stretch>
            <a:fillRect/>
          </a:stretch>
        </p:blipFill>
        <p:spPr>
          <a:xfrm>
            <a:off x="1500166" y="1285860"/>
            <a:ext cx="5874712" cy="3904236"/>
          </a:xfrm>
          <a:prstGeom prst="rect">
            <a:avLst/>
          </a:prstGeom>
        </p:spPr>
        <p:style>
          <a:lnRef idx="0">
            <a:schemeClr val="dk1"/>
          </a:lnRef>
          <a:fillRef idx="3">
            <a:schemeClr val="dk1"/>
          </a:fillRef>
          <a:effectRef idx="3">
            <a:schemeClr val="dk1"/>
          </a:effectRef>
          <a:fontRef idx="minor">
            <a:schemeClr val="lt1"/>
          </a:fontRef>
        </p:style>
      </p:pic>
      <p:sp>
        <p:nvSpPr>
          <p:cNvPr id="8" name="TextBox 7">
            <a:extLst>
              <a:ext uri="{FF2B5EF4-FFF2-40B4-BE49-F238E27FC236}">
                <a16:creationId xmlns:a16="http://schemas.microsoft.com/office/drawing/2014/main" id="{D4BE829B-72E3-49D0-816B-15A2226BF034}"/>
              </a:ext>
            </a:extLst>
          </p:cNvPr>
          <p:cNvSpPr txBox="1"/>
          <p:nvPr/>
        </p:nvSpPr>
        <p:spPr>
          <a:xfrm>
            <a:off x="0" y="5288340"/>
            <a:ext cx="9144000" cy="156966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3200" dirty="0">
                <a:solidFill>
                  <a:srgbClr val="FFFF00"/>
                </a:solidFill>
                <a:effectLst>
                  <a:outerShdw blurRad="38100" dist="38100" dir="2700000" algn="tl">
                    <a:srgbClr val="000000">
                      <a:alpha val="43137"/>
                    </a:srgbClr>
                  </a:outerShdw>
                </a:effectLst>
              </a:rPr>
              <a:t>Sunday evening, October 8, 1871 marked the beginning of one of the most devastating fires in U.S. history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2B68AF0-8746-4F37-8D18-587DDAC9EBC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BD304D0-8602-4101-B617-95596E3051EB}" type="slidenum">
              <a:rPr lang="en-GB" altLang="en-US" b="0"/>
              <a:pPr eaLnBrk="1" hangingPunct="1"/>
              <a:t>17</a:t>
            </a:fld>
            <a:endParaRPr lang="en-GB" altLang="en-US" b="0"/>
          </a:p>
        </p:txBody>
      </p:sp>
      <p:sp>
        <p:nvSpPr>
          <p:cNvPr id="307206" name="Rectangle 6">
            <a:extLst>
              <a:ext uri="{FF2B5EF4-FFF2-40B4-BE49-F238E27FC236}">
                <a16:creationId xmlns:a16="http://schemas.microsoft.com/office/drawing/2014/main" id="{3CA1F072-CD89-4B76-801C-E1761900AA94}"/>
              </a:ext>
            </a:extLst>
          </p:cNvPr>
          <p:cNvSpPr>
            <a:spLocks noGrp="1" noChangeArrowheads="1"/>
          </p:cNvSpPr>
          <p:nvPr>
            <p:ph type="title"/>
          </p:nvPr>
        </p:nvSpPr>
        <p:spPr/>
        <p:txBody>
          <a:bodyPr/>
          <a:lstStyle/>
          <a:p>
            <a:pPr eaLnBrk="1" hangingPunct="1">
              <a:defRPr/>
            </a:pPr>
            <a:r>
              <a:rPr lang="en-GB" b="1">
                <a:solidFill>
                  <a:srgbClr val="FF0000"/>
                </a:solidFill>
              </a:rPr>
              <a:t>Satan Bound </a:t>
            </a:r>
            <a:r>
              <a:rPr lang="en-GB" b="1">
                <a:solidFill>
                  <a:srgbClr val="FFFF00"/>
                </a:solidFill>
              </a:rPr>
              <a:t>For 1000 Years</a:t>
            </a:r>
          </a:p>
        </p:txBody>
      </p:sp>
      <p:pic>
        <p:nvPicPr>
          <p:cNvPr id="307205" name="Picture 5" descr="Gog and Magog - red on black">
            <a:extLst>
              <a:ext uri="{FF2B5EF4-FFF2-40B4-BE49-F238E27FC236}">
                <a16:creationId xmlns:a16="http://schemas.microsoft.com/office/drawing/2014/main" id="{97B1C7AC-C1AB-42DC-9952-BC10D425FA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412875"/>
            <a:ext cx="3071813" cy="3600450"/>
          </a:xfrm>
        </p:spPr>
      </p:pic>
      <p:sp>
        <p:nvSpPr>
          <p:cNvPr id="307208" name="Text Box 8">
            <a:extLst>
              <a:ext uri="{FF2B5EF4-FFF2-40B4-BE49-F238E27FC236}">
                <a16:creationId xmlns:a16="http://schemas.microsoft.com/office/drawing/2014/main" id="{37ED6907-1021-4282-B549-05DD81A400BC}"/>
              </a:ext>
            </a:extLst>
          </p:cNvPr>
          <p:cNvSpPr txBox="1">
            <a:spLocks noChangeArrowheads="1"/>
          </p:cNvSpPr>
          <p:nvPr/>
        </p:nvSpPr>
        <p:spPr bwMode="auto">
          <a:xfrm>
            <a:off x="3851275" y="1484313"/>
            <a:ext cx="5113338" cy="3046412"/>
          </a:xfrm>
          <a:prstGeom prst="rect">
            <a:avLst/>
          </a:prstGeom>
          <a:noFill/>
          <a:ln w="9525">
            <a:noFill/>
            <a:miter lim="800000"/>
            <a:headEnd/>
            <a:tailEnd/>
          </a:ln>
          <a:effectLst/>
        </p:spPr>
        <p:txBody>
          <a:bodyPr>
            <a:spAutoFit/>
          </a:bodyPr>
          <a:lstStyle/>
          <a:p>
            <a:pPr>
              <a:spcBef>
                <a:spcPct val="50000"/>
              </a:spcBef>
              <a:defRPr/>
            </a:pPr>
            <a:r>
              <a:rPr lang="en-GB" sz="3200" dirty="0">
                <a:solidFill>
                  <a:srgbClr val="FD1301"/>
                </a:solidFill>
                <a:effectLst>
                  <a:outerShdw blurRad="38100" dist="38100" dir="2700000" algn="tl">
                    <a:srgbClr val="000000"/>
                  </a:outerShdw>
                </a:effectLst>
                <a:latin typeface="Arial" charset="0"/>
                <a:cs typeface="Arial" charset="0"/>
              </a:rPr>
              <a:t>That Satan was Magog &amp; Gog</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00FFCC"/>
                </a:solidFill>
                <a:effectLst>
                  <a:outerShdw blurRad="38100" dist="38100" dir="2700000" algn="tl">
                    <a:srgbClr val="000000"/>
                  </a:outerShdw>
                </a:effectLst>
                <a:latin typeface="Arial" charset="0"/>
                <a:cs typeface="Arial" charset="0"/>
              </a:rPr>
              <a:t>in the symbolism used in Revelation is confirmed </a:t>
            </a:r>
            <a:r>
              <a:rPr lang="en-GB" sz="3200" dirty="0">
                <a:solidFill>
                  <a:srgbClr val="FFC000"/>
                </a:solidFill>
                <a:effectLst>
                  <a:outerShdw blurRad="38100" dist="38100" dir="2700000" algn="tl">
                    <a:srgbClr val="000000"/>
                  </a:outerShdw>
                </a:effectLst>
                <a:latin typeface="Arial" charset="0"/>
                <a:cs typeface="Arial" charset="0"/>
              </a:rPr>
              <a:t>by Old English Lore and legends from the Middle East</a:t>
            </a:r>
          </a:p>
        </p:txBody>
      </p:sp>
      <p:sp>
        <p:nvSpPr>
          <p:cNvPr id="307209" name="Text Box 9">
            <a:extLst>
              <a:ext uri="{FF2B5EF4-FFF2-40B4-BE49-F238E27FC236}">
                <a16:creationId xmlns:a16="http://schemas.microsoft.com/office/drawing/2014/main" id="{3B02CF83-17DB-4512-82D1-348A0169B458}"/>
              </a:ext>
            </a:extLst>
          </p:cNvPr>
          <p:cNvSpPr txBox="1">
            <a:spLocks noChangeArrowheads="1"/>
          </p:cNvSpPr>
          <p:nvPr/>
        </p:nvSpPr>
        <p:spPr bwMode="auto">
          <a:xfrm>
            <a:off x="0" y="5084763"/>
            <a:ext cx="7993063" cy="1190625"/>
          </a:xfrm>
          <a:prstGeom prst="rect">
            <a:avLst/>
          </a:prstGeom>
          <a:noFill/>
          <a:ln w="9525">
            <a:noFill/>
            <a:miter lim="800000"/>
            <a:headEnd/>
            <a:tailEnd/>
          </a:ln>
          <a:effectLst/>
        </p:spPr>
        <p:txBody>
          <a:bodyPr>
            <a:spAutoFit/>
          </a:bodyPr>
          <a:lstStyle/>
          <a:p>
            <a:pPr>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The Statues of Magog &amp; Gog housed in the Guild Hall London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7205"/>
                                        </p:tgtEl>
                                        <p:attrNameLst>
                                          <p:attrName>style.visibility</p:attrName>
                                        </p:attrNameLst>
                                      </p:cBhvr>
                                      <p:to>
                                        <p:strVal val="visible"/>
                                      </p:to>
                                    </p:set>
                                    <p:animEffect transition="in" filter="circle(in)">
                                      <p:cBhvr>
                                        <p:cTn id="7" dur="2000"/>
                                        <p:tgtEl>
                                          <p:spTgt spid="307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07209">
                                            <p:txEl>
                                              <p:pRg st="0" end="0"/>
                                            </p:txEl>
                                          </p:spTgt>
                                        </p:tgtEl>
                                        <p:attrNameLst>
                                          <p:attrName>style.visibility</p:attrName>
                                        </p:attrNameLst>
                                      </p:cBhvr>
                                      <p:to>
                                        <p:strVal val="visible"/>
                                      </p:to>
                                    </p:set>
                                    <p:anim calcmode="lin" valueType="num">
                                      <p:cBhvr additive="base">
                                        <p:cTn id="12" dur="500" fill="hold"/>
                                        <p:tgtEl>
                                          <p:spTgt spid="30720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72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07208"/>
                                        </p:tgtEl>
                                        <p:attrNameLst>
                                          <p:attrName>style.visibility</p:attrName>
                                        </p:attrNameLst>
                                      </p:cBhvr>
                                      <p:to>
                                        <p:strVal val="visible"/>
                                      </p:to>
                                    </p:set>
                                    <p:anim calcmode="discrete" valueType="clr">
                                      <p:cBhvr override="childStyle">
                                        <p:cTn id="18" dur="80"/>
                                        <p:tgtEl>
                                          <p:spTgt spid="30720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07208"/>
                                        </p:tgtEl>
                                        <p:attrNameLst>
                                          <p:attrName>fillcolor</p:attrName>
                                        </p:attrNameLst>
                                      </p:cBhvr>
                                      <p:tavLst>
                                        <p:tav tm="0">
                                          <p:val>
                                            <p:clrVal>
                                              <a:schemeClr val="accent2"/>
                                            </p:clrVal>
                                          </p:val>
                                        </p:tav>
                                        <p:tav tm="50000">
                                          <p:val>
                                            <p:clrVal>
                                              <a:schemeClr val="hlink"/>
                                            </p:clrVal>
                                          </p:val>
                                        </p:tav>
                                      </p:tavLst>
                                    </p:anim>
                                    <p:set>
                                      <p:cBhvr>
                                        <p:cTn id="20" dur="80"/>
                                        <p:tgtEl>
                                          <p:spTgt spid="3072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8"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3A93EC9-531C-436B-91A0-EFE5BDEAF8C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CAAD86F-C7C7-4EA9-8572-534F8998139D}" type="slidenum">
              <a:rPr lang="en-GB" altLang="en-US" b="0"/>
              <a:pPr eaLnBrk="1" hangingPunct="1"/>
              <a:t>170</a:t>
            </a:fld>
            <a:endParaRPr lang="en-GB" altLang="en-US" b="0"/>
          </a:p>
        </p:txBody>
      </p:sp>
      <p:pic>
        <p:nvPicPr>
          <p:cNvPr id="128004" name="Picture 4" descr="chicagofire2">
            <a:extLst>
              <a:ext uri="{FF2B5EF4-FFF2-40B4-BE49-F238E27FC236}">
                <a16:creationId xmlns:a16="http://schemas.microsoft.com/office/drawing/2014/main" id="{8337CCCB-EBC0-419B-ABB4-0F10365565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43725"/>
          </a:xfrm>
        </p:spPr>
      </p:pic>
      <p:sp>
        <p:nvSpPr>
          <p:cNvPr id="128005" name="Rectangle 5">
            <a:extLst>
              <a:ext uri="{FF2B5EF4-FFF2-40B4-BE49-F238E27FC236}">
                <a16:creationId xmlns:a16="http://schemas.microsoft.com/office/drawing/2014/main" id="{76F5C3FC-0E55-4345-80B2-94562B392CD9}"/>
              </a:ext>
            </a:extLst>
          </p:cNvPr>
          <p:cNvSpPr>
            <a:spLocks noGrp="1" noChangeArrowheads="1"/>
          </p:cNvSpPr>
          <p:nvPr>
            <p:ph type="title"/>
          </p:nvPr>
        </p:nvSpPr>
        <p:spPr/>
        <p:txBody>
          <a:bodyPr/>
          <a:lstStyle/>
          <a:p>
            <a:pPr eaLnBrk="1" hangingPunct="1">
              <a:defRPr/>
            </a:pPr>
            <a:r>
              <a:rPr lang="en-GB" b="1" dirty="0">
                <a:solidFill>
                  <a:srgbClr val="FF0000"/>
                </a:solidFill>
              </a:rPr>
              <a:t>The Chicago Fire</a:t>
            </a:r>
          </a:p>
        </p:txBody>
      </p:sp>
      <p:sp>
        <p:nvSpPr>
          <p:cNvPr id="128008" name="Text Box 8">
            <a:extLst>
              <a:ext uri="{FF2B5EF4-FFF2-40B4-BE49-F238E27FC236}">
                <a16:creationId xmlns:a16="http://schemas.microsoft.com/office/drawing/2014/main" id="{671BC1F7-1703-495A-A491-9E054AA3439B}"/>
              </a:ext>
            </a:extLst>
          </p:cNvPr>
          <p:cNvSpPr txBox="1">
            <a:spLocks noChangeArrowheads="1"/>
          </p:cNvSpPr>
          <p:nvPr/>
        </p:nvSpPr>
        <p:spPr bwMode="auto">
          <a:xfrm>
            <a:off x="357188" y="2000250"/>
            <a:ext cx="8497887" cy="4524375"/>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00FFFF"/>
                </a:solidFill>
                <a:effectLst>
                  <a:outerShdw blurRad="38100" dist="38100" dir="2700000" algn="tl">
                    <a:srgbClr val="000000"/>
                  </a:outerShdw>
                </a:effectLst>
                <a:latin typeface="Arial" charset="0"/>
                <a:cs typeface="Arial" charset="0"/>
              </a:rPr>
              <a:t>Between October 8 and 10, an estimated 350 people perished. The fire destroyed the homes of up to one-third of the city's population, about 1,600 stores, 60 factories, and 28 public buildings. Four square miles of the city burned to the ground.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circle(in)">
                                      <p:cBhvr>
                                        <p:cTn id="7" dur="2000"/>
                                        <p:tgtEl>
                                          <p:spTgt spid="128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128008"/>
                                        </p:tgtEl>
                                        <p:attrNameLst>
                                          <p:attrName>style.visibility</p:attrName>
                                        </p:attrNameLst>
                                      </p:cBhvr>
                                      <p:to>
                                        <p:strVal val="visible"/>
                                      </p:to>
                                    </p:set>
                                    <p:anim calcmode="lin" valueType="num">
                                      <p:cBhvr additive="base">
                                        <p:cTn id="12" dur="500" fill="hold"/>
                                        <p:tgtEl>
                                          <p:spTgt spid="128008"/>
                                        </p:tgtEl>
                                        <p:attrNameLst>
                                          <p:attrName>ppt_x</p:attrName>
                                        </p:attrNameLst>
                                      </p:cBhvr>
                                      <p:tavLst>
                                        <p:tav tm="0">
                                          <p:val>
                                            <p:strVal val="#ppt_x"/>
                                          </p:val>
                                        </p:tav>
                                        <p:tav tm="100000">
                                          <p:val>
                                            <p:strVal val="#ppt_x"/>
                                          </p:val>
                                        </p:tav>
                                      </p:tavLst>
                                    </p:anim>
                                    <p:anim calcmode="lin" valueType="num">
                                      <p:cBhvr additive="base">
                                        <p:cTn id="13" dur="500" fill="hold"/>
                                        <p:tgtEl>
                                          <p:spTgt spid="1280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BB43C6-8D71-41BF-952C-936CA09A6506}"/>
              </a:ext>
            </a:extLst>
          </p:cNvPr>
          <p:cNvSpPr>
            <a:spLocks noGrp="1"/>
          </p:cNvSpPr>
          <p:nvPr>
            <p:ph type="title"/>
          </p:nvPr>
        </p:nvSpPr>
        <p:spPr/>
        <p:txBody>
          <a:bodyPr/>
          <a:lstStyle/>
          <a:p>
            <a:pPr>
              <a:defRPr/>
            </a:pPr>
            <a:r>
              <a:rPr lang="en-GB" b="1" dirty="0">
                <a:solidFill>
                  <a:srgbClr val="FF0000"/>
                </a:solidFill>
              </a:rPr>
              <a:t>The Chicago Fire</a:t>
            </a:r>
            <a:endParaRPr lang="en-GB" dirty="0">
              <a:solidFill>
                <a:srgbClr val="FF0000"/>
              </a:solidFill>
            </a:endParaRPr>
          </a:p>
        </p:txBody>
      </p:sp>
      <p:sp>
        <p:nvSpPr>
          <p:cNvPr id="4" name="Slide Number Placeholder 3">
            <a:extLst>
              <a:ext uri="{FF2B5EF4-FFF2-40B4-BE49-F238E27FC236}">
                <a16:creationId xmlns:a16="http://schemas.microsoft.com/office/drawing/2014/main" id="{60DF2E07-5F08-4C88-B55F-E39D7E0A540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DA3ADA2-DA21-435F-934B-B9B27E3194FD}" type="slidenum">
              <a:rPr lang="en-GB" altLang="en-US" b="0"/>
              <a:pPr eaLnBrk="1" hangingPunct="1"/>
              <a:t>171</a:t>
            </a:fld>
            <a:endParaRPr lang="en-GB" altLang="en-US" b="0"/>
          </a:p>
        </p:txBody>
      </p:sp>
      <p:pic>
        <p:nvPicPr>
          <p:cNvPr id="324610" name="Picture 2" descr="See full size image">
            <a:extLst>
              <a:ext uri="{FF2B5EF4-FFF2-40B4-BE49-F238E27FC236}">
                <a16:creationId xmlns:a16="http://schemas.microsoft.com/office/drawing/2014/main" id="{67C9448F-8568-4AC6-B10D-748902864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1285875"/>
            <a:ext cx="5319712"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E81D3DC-FA58-44D4-9079-6C999AE4676D}"/>
              </a:ext>
            </a:extLst>
          </p:cNvPr>
          <p:cNvSpPr txBox="1"/>
          <p:nvPr/>
        </p:nvSpPr>
        <p:spPr>
          <a:xfrm>
            <a:off x="0" y="5429264"/>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dirty="0">
                <a:solidFill>
                  <a:srgbClr val="FFFF00"/>
                </a:solidFill>
                <a:effectLst>
                  <a:outerShdw blurRad="38100" dist="38100" dir="2700000" algn="tl">
                    <a:srgbClr val="000000"/>
                  </a:outerShdw>
                </a:effectLst>
                <a:latin typeface="Verdana" pitchFamily="34" charset="0"/>
              </a:rPr>
              <a:t>Was it a coincidence that this fire occurred in the same year Washington DC became an independent state within the union?</a:t>
            </a:r>
            <a:endParaRPr lang="en-GB"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4610"/>
                                        </p:tgtEl>
                                        <p:attrNameLst>
                                          <p:attrName>style.visibility</p:attrName>
                                        </p:attrNameLst>
                                      </p:cBhvr>
                                      <p:to>
                                        <p:strVal val="visible"/>
                                      </p:to>
                                    </p:set>
                                    <p:animEffect transition="in" filter="circle(in)">
                                      <p:cBhvr>
                                        <p:cTn id="7" dur="2000"/>
                                        <p:tgtEl>
                                          <p:spTgt spid="324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B08D7BE-98AD-430F-AA39-595C7C10FE6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FBAC389-1EF1-4970-BBDB-DF5C1DFA529F}" type="slidenum">
              <a:rPr lang="en-GB" altLang="en-US" b="0"/>
              <a:pPr eaLnBrk="1" hangingPunct="1"/>
              <a:t>172</a:t>
            </a:fld>
            <a:endParaRPr lang="en-GB" altLang="en-US" b="0"/>
          </a:p>
        </p:txBody>
      </p:sp>
      <p:pic>
        <p:nvPicPr>
          <p:cNvPr id="409602" name="Picture 2" descr="IM001413">
            <a:extLst>
              <a:ext uri="{FF2B5EF4-FFF2-40B4-BE49-F238E27FC236}">
                <a16:creationId xmlns:a16="http://schemas.microsoft.com/office/drawing/2014/main" id="{840C4CFD-586A-4B87-973C-A038043D8ADE}"/>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0" y="-242888"/>
            <a:ext cx="914400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Rectangle 3">
            <a:extLst>
              <a:ext uri="{FF2B5EF4-FFF2-40B4-BE49-F238E27FC236}">
                <a16:creationId xmlns:a16="http://schemas.microsoft.com/office/drawing/2014/main" id="{DF5904EE-51BC-4C53-B31B-F0BE4C6E66F6}"/>
              </a:ext>
            </a:extLst>
          </p:cNvPr>
          <p:cNvSpPr>
            <a:spLocks noGrp="1" noChangeArrowheads="1"/>
          </p:cNvSpPr>
          <p:nvPr>
            <p:ph type="title"/>
          </p:nvPr>
        </p:nvSpPr>
        <p:spPr>
          <a:xfrm>
            <a:off x="0" y="228600"/>
            <a:ext cx="9144000" cy="1143000"/>
          </a:xfrm>
        </p:spPr>
        <p:txBody>
          <a:bodyPr/>
          <a:lstStyle/>
          <a:p>
            <a:pPr eaLnBrk="1" hangingPunct="1">
              <a:defRPr/>
            </a:pPr>
            <a:r>
              <a:rPr lang="en-GB" sz="4000" b="1">
                <a:solidFill>
                  <a:srgbClr val="FF0000"/>
                </a:solidFill>
              </a:rPr>
              <a:t>Gog Would Rebuild Chicago In His Own Image - Gigantic</a:t>
            </a:r>
          </a:p>
        </p:txBody>
      </p:sp>
      <p:sp>
        <p:nvSpPr>
          <p:cNvPr id="409604" name="Text Box 4">
            <a:extLst>
              <a:ext uri="{FF2B5EF4-FFF2-40B4-BE49-F238E27FC236}">
                <a16:creationId xmlns:a16="http://schemas.microsoft.com/office/drawing/2014/main" id="{83174B05-1972-4DFA-9314-AE693ABDC67D}"/>
              </a:ext>
            </a:extLst>
          </p:cNvPr>
          <p:cNvSpPr txBox="1">
            <a:spLocks noChangeArrowheads="1"/>
          </p:cNvSpPr>
          <p:nvPr/>
        </p:nvSpPr>
        <p:spPr bwMode="auto">
          <a:xfrm>
            <a:off x="0" y="3500438"/>
            <a:ext cx="9144000" cy="3108325"/>
          </a:xfrm>
          <a:prstGeom prst="rect">
            <a:avLst/>
          </a:prstGeom>
          <a:noFill/>
          <a:ln w="9525">
            <a:noFill/>
            <a:miter lim="800000"/>
            <a:headEnd/>
            <a:tailEnd/>
          </a:ln>
          <a:effectLst/>
        </p:spPr>
        <p:txBody>
          <a:bodyPr>
            <a:spAutoFit/>
          </a:bodyPr>
          <a:lstStyle/>
          <a:p>
            <a:pPr algn="ctr">
              <a:spcBef>
                <a:spcPct val="50000"/>
              </a:spcBef>
              <a:defRPr/>
            </a:pPr>
            <a:r>
              <a:rPr lang="en-GB" sz="2800" dirty="0">
                <a:solidFill>
                  <a:srgbClr val="00FFCC"/>
                </a:solidFill>
                <a:effectLst>
                  <a:outerShdw blurRad="38100" dist="38100" dir="2700000" algn="tl">
                    <a:srgbClr val="000000"/>
                  </a:outerShdw>
                </a:effectLst>
                <a:latin typeface="Verdana" pitchFamily="34" charset="0"/>
                <a:cs typeface="Arial" charset="0"/>
              </a:rPr>
              <a:t>The Chicago fire like the great fire of London, </a:t>
            </a:r>
            <a:r>
              <a:rPr lang="en-GB" sz="2800" dirty="0">
                <a:solidFill>
                  <a:srgbClr val="FF0000"/>
                </a:solidFill>
                <a:effectLst>
                  <a:outerShdw blurRad="38100" dist="38100" dir="2700000" algn="tl">
                    <a:srgbClr val="000000"/>
                  </a:outerShdw>
                </a:effectLst>
                <a:latin typeface="Verdana" pitchFamily="34" charset="0"/>
                <a:cs typeface="Arial" charset="0"/>
              </a:rPr>
              <a:t>would be used by Gog to reconstruct the city in his image</a:t>
            </a:r>
            <a:r>
              <a:rPr lang="en-GB" sz="2800" dirty="0">
                <a:solidFill>
                  <a:srgbClr val="FFFF00"/>
                </a:solidFill>
                <a:effectLst>
                  <a:outerShdw blurRad="38100" dist="38100" dir="2700000" algn="tl">
                    <a:srgbClr val="000000"/>
                  </a:outerShdw>
                </a:effectLst>
                <a:latin typeface="Verdana" pitchFamily="34" charset="0"/>
                <a:cs typeface="Arial" charset="0"/>
              </a:rPr>
              <a:t> </a:t>
            </a:r>
            <a:r>
              <a:rPr lang="en-GB" sz="2800" dirty="0">
                <a:solidFill>
                  <a:srgbClr val="00FF00"/>
                </a:solidFill>
                <a:effectLst>
                  <a:outerShdw blurRad="38100" dist="38100" dir="2700000" algn="tl">
                    <a:srgbClr val="000000"/>
                  </a:outerShdw>
                </a:effectLst>
                <a:latin typeface="Verdana" pitchFamily="34" charset="0"/>
                <a:cs typeface="Arial" charset="0"/>
              </a:rPr>
              <a:t>– huge skyscrapers which only the London Money Power could afford.</a:t>
            </a:r>
            <a:r>
              <a:rPr lang="en-GB" sz="2800" dirty="0">
                <a:solidFill>
                  <a:srgbClr val="FFFF00"/>
                </a:solidFill>
                <a:effectLst>
                  <a:outerShdw blurRad="38100" dist="38100" dir="2700000" algn="tl">
                    <a:srgbClr val="000000"/>
                  </a:outerShdw>
                </a:effectLst>
                <a:latin typeface="Verdana" pitchFamily="34" charset="0"/>
                <a:cs typeface="Arial" charset="0"/>
              </a:rPr>
              <a:t> Previously prior to the fire the buildings were no more than 2 - 3 stories high and owned by the occupiers.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09602"/>
                                        </p:tgtEl>
                                        <p:attrNameLst>
                                          <p:attrName>style.visibility</p:attrName>
                                        </p:attrNameLst>
                                      </p:cBhvr>
                                      <p:to>
                                        <p:strVal val="visible"/>
                                      </p:to>
                                    </p:set>
                                    <p:animEffect transition="in" filter="circle(in)">
                                      <p:cBhvr>
                                        <p:cTn id="7" dur="2000"/>
                                        <p:tgtEl>
                                          <p:spTgt spid="409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iterate type="lt">
                                    <p:tmPct val="10000"/>
                                  </p:iterate>
                                  <p:childTnLst>
                                    <p:set>
                                      <p:cBhvr>
                                        <p:cTn id="11" dur="1" fill="hold">
                                          <p:stCondLst>
                                            <p:cond delay="0"/>
                                          </p:stCondLst>
                                        </p:cTn>
                                        <p:tgtEl>
                                          <p:spTgt spid="409603"/>
                                        </p:tgtEl>
                                        <p:attrNameLst>
                                          <p:attrName>style.visibility</p:attrName>
                                        </p:attrNameLst>
                                      </p:cBhvr>
                                      <p:to>
                                        <p:strVal val="visible"/>
                                      </p:to>
                                    </p:set>
                                    <p:anim calcmode="lin" valueType="num">
                                      <p:cBhvr additive="base">
                                        <p:cTn id="12" dur="500" fill="hold"/>
                                        <p:tgtEl>
                                          <p:spTgt spid="409603"/>
                                        </p:tgtEl>
                                        <p:attrNameLst>
                                          <p:attrName>ppt_x</p:attrName>
                                        </p:attrNameLst>
                                      </p:cBhvr>
                                      <p:tavLst>
                                        <p:tav tm="0">
                                          <p:val>
                                            <p:strVal val="#ppt_x"/>
                                          </p:val>
                                        </p:tav>
                                        <p:tav tm="100000">
                                          <p:val>
                                            <p:strVal val="#ppt_x"/>
                                          </p:val>
                                        </p:tav>
                                      </p:tavLst>
                                    </p:anim>
                                    <p:anim calcmode="lin" valueType="num">
                                      <p:cBhvr additive="base">
                                        <p:cTn id="13" dur="500" fill="hold"/>
                                        <p:tgtEl>
                                          <p:spTgt spid="409603"/>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iterate type="lt">
                                    <p:tmPct val="19000"/>
                                  </p:iterate>
                                  <p:childTnLst>
                                    <p:set>
                                      <p:cBhvr>
                                        <p:cTn id="17" dur="1" fill="hold">
                                          <p:stCondLst>
                                            <p:cond delay="0"/>
                                          </p:stCondLst>
                                        </p:cTn>
                                        <p:tgtEl>
                                          <p:spTgt spid="409604"/>
                                        </p:tgtEl>
                                        <p:attrNameLst>
                                          <p:attrName>style.visibility</p:attrName>
                                        </p:attrNameLst>
                                      </p:cBhvr>
                                      <p:to>
                                        <p:strVal val="visible"/>
                                      </p:to>
                                    </p:set>
                                    <p:anim calcmode="lin" valueType="num">
                                      <p:cBhvr additive="base">
                                        <p:cTn id="18" dur="500" fill="hold"/>
                                        <p:tgtEl>
                                          <p:spTgt spid="409604"/>
                                        </p:tgtEl>
                                        <p:attrNameLst>
                                          <p:attrName>ppt_x</p:attrName>
                                        </p:attrNameLst>
                                      </p:cBhvr>
                                      <p:tavLst>
                                        <p:tav tm="0">
                                          <p:val>
                                            <p:strVal val="#ppt_x"/>
                                          </p:val>
                                        </p:tav>
                                        <p:tav tm="100000">
                                          <p:val>
                                            <p:strVal val="#ppt_x"/>
                                          </p:val>
                                        </p:tav>
                                      </p:tavLst>
                                    </p:anim>
                                    <p:anim calcmode="lin" valueType="num">
                                      <p:cBhvr additive="base">
                                        <p:cTn id="19" dur="500" fill="hold"/>
                                        <p:tgtEl>
                                          <p:spTgt spid="4096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p:bldP spid="40960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90590C-1E07-42A0-B873-116AC28E237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CBD2249-7FD8-468B-95FF-24170C04D6C8}" type="slidenum">
              <a:rPr lang="en-GB" altLang="en-US" b="0"/>
              <a:pPr eaLnBrk="1" hangingPunct="1"/>
              <a:t>173</a:t>
            </a:fld>
            <a:endParaRPr lang="en-GB" altLang="en-US" b="0"/>
          </a:p>
        </p:txBody>
      </p:sp>
      <p:sp>
        <p:nvSpPr>
          <p:cNvPr id="74757" name="Rectangle 5">
            <a:extLst>
              <a:ext uri="{FF2B5EF4-FFF2-40B4-BE49-F238E27FC236}">
                <a16:creationId xmlns:a16="http://schemas.microsoft.com/office/drawing/2014/main" id="{E3E6EE4D-44B1-4025-9670-C03312C90E77}"/>
              </a:ext>
            </a:extLst>
          </p:cNvPr>
          <p:cNvSpPr>
            <a:spLocks noGrp="1" noChangeArrowheads="1"/>
          </p:cNvSpPr>
          <p:nvPr>
            <p:ph type="title"/>
          </p:nvPr>
        </p:nvSpPr>
        <p:spPr/>
        <p:txBody>
          <a:bodyPr/>
          <a:lstStyle/>
          <a:p>
            <a:pPr eaLnBrk="1" hangingPunct="1">
              <a:defRPr/>
            </a:pPr>
            <a:r>
              <a:rPr lang="en-GB" sz="4000" b="1">
                <a:solidFill>
                  <a:srgbClr val="FD1301"/>
                </a:solidFill>
              </a:rPr>
              <a:t>Gog Exterminates </a:t>
            </a:r>
            <a:r>
              <a:rPr lang="en-GB" sz="4000" b="1">
                <a:solidFill>
                  <a:srgbClr val="FFFF00"/>
                </a:solidFill>
              </a:rPr>
              <a:t>Free Meat Supply</a:t>
            </a:r>
          </a:p>
        </p:txBody>
      </p:sp>
      <p:pic>
        <p:nvPicPr>
          <p:cNvPr id="74756" name="Picture 4" descr="Bison">
            <a:extLst>
              <a:ext uri="{FF2B5EF4-FFF2-40B4-BE49-F238E27FC236}">
                <a16:creationId xmlns:a16="http://schemas.microsoft.com/office/drawing/2014/main" id="{F670D256-9072-4F5A-9DD7-FB6AE4DBDC48}"/>
              </a:ext>
            </a:extLst>
          </p:cNvPr>
          <p:cNvPicPr>
            <a:picLocks noGrp="1" noChangeAspect="1" noChangeArrowheads="1"/>
          </p:cNvPicPr>
          <p:nvPr>
            <p:ph idx="1"/>
          </p:nvPr>
        </p:nvPicPr>
        <p:blipFill>
          <a:blip r:embed="rId3" cstate="print">
            <a:duotone>
              <a:prstClr val="black"/>
              <a:srgbClr val="00FF00">
                <a:tint val="45000"/>
                <a:satMod val="400000"/>
              </a:srgbClr>
            </a:duotone>
          </a:blip>
          <a:srcRect/>
          <a:stretch>
            <a:fillRect/>
          </a:stretch>
        </p:blipFill>
        <p:spPr>
          <a:xfrm>
            <a:off x="179388" y="1844675"/>
            <a:ext cx="3960812" cy="2957513"/>
          </a:xfrm>
        </p:spPr>
      </p:pic>
      <p:sp>
        <p:nvSpPr>
          <p:cNvPr id="74759" name="Text Box 7">
            <a:extLst>
              <a:ext uri="{FF2B5EF4-FFF2-40B4-BE49-F238E27FC236}">
                <a16:creationId xmlns:a16="http://schemas.microsoft.com/office/drawing/2014/main" id="{5983AB80-2048-4082-A5B9-C03AD71F1AE2}"/>
              </a:ext>
            </a:extLst>
          </p:cNvPr>
          <p:cNvSpPr txBox="1">
            <a:spLocks noChangeArrowheads="1"/>
          </p:cNvSpPr>
          <p:nvPr/>
        </p:nvSpPr>
        <p:spPr bwMode="auto">
          <a:xfrm>
            <a:off x="4211638" y="1500188"/>
            <a:ext cx="4932362" cy="48323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The London Money Power determined to control the beef trade. </a:t>
            </a:r>
            <a:r>
              <a:rPr lang="en-GB" sz="2800" dirty="0">
                <a:solidFill>
                  <a:srgbClr val="FFC000"/>
                </a:solidFill>
                <a:effectLst>
                  <a:outerShdw blurRad="38100" dist="38100" dir="2700000" algn="tl">
                    <a:srgbClr val="000000"/>
                  </a:outerShdw>
                </a:effectLst>
                <a:latin typeface="Arial" charset="0"/>
                <a:cs typeface="Arial" charset="0"/>
              </a:rPr>
              <a:t>To do this it would be necessary to exterminate the plentiful supply of free meat namely the bison that roamed the plains. </a:t>
            </a:r>
            <a:r>
              <a:rPr lang="en-GB" sz="2800" dirty="0">
                <a:solidFill>
                  <a:srgbClr val="00FF00"/>
                </a:solidFill>
                <a:effectLst>
                  <a:outerShdw blurRad="38100" dist="38100" dir="2700000" algn="tl">
                    <a:srgbClr val="000000"/>
                  </a:outerShdw>
                </a:effectLst>
                <a:latin typeface="Arial" charset="0"/>
                <a:cs typeface="Arial" charset="0"/>
              </a:rPr>
              <a:t>This was achieved by placing a bounty on bison hides far in excess of what they were really worth.</a:t>
            </a:r>
          </a:p>
        </p:txBody>
      </p:sp>
      <p:sp>
        <p:nvSpPr>
          <p:cNvPr id="7" name="TextBox 6">
            <a:extLst>
              <a:ext uri="{FF2B5EF4-FFF2-40B4-BE49-F238E27FC236}">
                <a16:creationId xmlns:a16="http://schemas.microsoft.com/office/drawing/2014/main" id="{ED294BFA-49BF-4210-B273-5931485FA929}"/>
              </a:ext>
            </a:extLst>
          </p:cNvPr>
          <p:cNvSpPr txBox="1"/>
          <p:nvPr/>
        </p:nvSpPr>
        <p:spPr>
          <a:xfrm>
            <a:off x="214313" y="4929188"/>
            <a:ext cx="3786187" cy="1754187"/>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Some of the once plentiful Bison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circle(in)">
                                      <p:cBhvr>
                                        <p:cTn id="7" dur="2000"/>
                                        <p:tgtEl>
                                          <p:spTgt spid="747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4759"/>
                                        </p:tgtEl>
                                        <p:attrNameLst>
                                          <p:attrName>style.visibility</p:attrName>
                                        </p:attrNameLst>
                                      </p:cBhvr>
                                      <p:to>
                                        <p:strVal val="visible"/>
                                      </p:to>
                                    </p:set>
                                    <p:anim calcmode="discrete" valueType="clr">
                                      <p:cBhvr override="childStyle">
                                        <p:cTn id="18" dur="80"/>
                                        <p:tgtEl>
                                          <p:spTgt spid="7475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4759"/>
                                        </p:tgtEl>
                                        <p:attrNameLst>
                                          <p:attrName>fillcolor</p:attrName>
                                        </p:attrNameLst>
                                      </p:cBhvr>
                                      <p:tavLst>
                                        <p:tav tm="0">
                                          <p:val>
                                            <p:clrVal>
                                              <a:schemeClr val="accent2"/>
                                            </p:clrVal>
                                          </p:val>
                                        </p:tav>
                                        <p:tav tm="50000">
                                          <p:val>
                                            <p:clrVal>
                                              <a:schemeClr val="hlink"/>
                                            </p:clrVal>
                                          </p:val>
                                        </p:tav>
                                      </p:tavLst>
                                    </p:anim>
                                    <p:set>
                                      <p:cBhvr>
                                        <p:cTn id="20" dur="80"/>
                                        <p:tgtEl>
                                          <p:spTgt spid="747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p:bldP spid="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8DDA01-5B29-4047-A1A7-82FB269E899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C729351-E68A-40D2-B419-D3B71BF88F5C}" type="slidenum">
              <a:rPr lang="en-GB" altLang="en-US" b="0"/>
              <a:pPr eaLnBrk="1" hangingPunct="1"/>
              <a:t>174</a:t>
            </a:fld>
            <a:endParaRPr lang="en-GB" altLang="en-US" b="0"/>
          </a:p>
        </p:txBody>
      </p:sp>
      <p:sp>
        <p:nvSpPr>
          <p:cNvPr id="76805" name="Rectangle 5">
            <a:extLst>
              <a:ext uri="{FF2B5EF4-FFF2-40B4-BE49-F238E27FC236}">
                <a16:creationId xmlns:a16="http://schemas.microsoft.com/office/drawing/2014/main" id="{3BA07A58-657E-4AF4-92A9-73B4851B1B35}"/>
              </a:ext>
            </a:extLst>
          </p:cNvPr>
          <p:cNvSpPr>
            <a:spLocks noGrp="1" noChangeArrowheads="1"/>
          </p:cNvSpPr>
          <p:nvPr>
            <p:ph type="title"/>
          </p:nvPr>
        </p:nvSpPr>
        <p:spPr>
          <a:xfrm>
            <a:off x="395288" y="333375"/>
            <a:ext cx="8229600" cy="1143000"/>
          </a:xfrm>
        </p:spPr>
        <p:txBody>
          <a:bodyPr/>
          <a:lstStyle/>
          <a:p>
            <a:pPr eaLnBrk="1" hangingPunct="1">
              <a:defRPr/>
            </a:pPr>
            <a:r>
              <a:rPr lang="en-GB" sz="4000" b="1" dirty="0">
                <a:solidFill>
                  <a:srgbClr val="FD1301"/>
                </a:solidFill>
              </a:rPr>
              <a:t>A.T. Stewart &amp; Co. </a:t>
            </a:r>
            <a:r>
              <a:rPr lang="en-GB" sz="4000" b="1" dirty="0">
                <a:solidFill>
                  <a:srgbClr val="FFFF00"/>
                </a:solidFill>
              </a:rPr>
              <a:t>– New York</a:t>
            </a:r>
            <a:r>
              <a:rPr lang="en-GB" sz="4000" b="1" dirty="0">
                <a:solidFill>
                  <a:srgbClr val="FD1301"/>
                </a:solidFill>
              </a:rPr>
              <a:t> Gog’s Agent </a:t>
            </a:r>
            <a:r>
              <a:rPr lang="en-GB" sz="4000" b="1" dirty="0">
                <a:solidFill>
                  <a:srgbClr val="FFFF00"/>
                </a:solidFill>
              </a:rPr>
              <a:t>In Taking Over The Retail Trade</a:t>
            </a:r>
          </a:p>
        </p:txBody>
      </p:sp>
      <p:pic>
        <p:nvPicPr>
          <p:cNvPr id="76804" name="Picture 4" descr="Stewart - New York">
            <a:extLst>
              <a:ext uri="{FF2B5EF4-FFF2-40B4-BE49-F238E27FC236}">
                <a16:creationId xmlns:a16="http://schemas.microsoft.com/office/drawing/2014/main" id="{082A8647-29A3-4242-BF01-F0FBE2C29BC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2357438"/>
            <a:ext cx="4033837" cy="2625725"/>
          </a:xfrm>
        </p:spPr>
      </p:pic>
      <p:sp>
        <p:nvSpPr>
          <p:cNvPr id="76807" name="Text Box 7">
            <a:extLst>
              <a:ext uri="{FF2B5EF4-FFF2-40B4-BE49-F238E27FC236}">
                <a16:creationId xmlns:a16="http://schemas.microsoft.com/office/drawing/2014/main" id="{DC6D75FD-65CF-4834-B3F7-AFE190352CC9}"/>
              </a:ext>
            </a:extLst>
          </p:cNvPr>
          <p:cNvSpPr txBox="1">
            <a:spLocks noChangeArrowheads="1"/>
          </p:cNvSpPr>
          <p:nvPr/>
        </p:nvSpPr>
        <p:spPr bwMode="auto">
          <a:xfrm>
            <a:off x="4500563" y="1844675"/>
            <a:ext cx="4643437" cy="3540125"/>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0000"/>
                </a:solidFill>
                <a:effectLst>
                  <a:outerShdw blurRad="38100" dist="38100" dir="2700000" algn="tl">
                    <a:srgbClr val="000000"/>
                  </a:outerShdw>
                </a:effectLst>
                <a:latin typeface="Arial" charset="0"/>
                <a:cs typeface="Arial" charset="0"/>
              </a:rPr>
              <a:t>A.T. Stewart </a:t>
            </a:r>
            <a:r>
              <a:rPr lang="en-GB" sz="2800" dirty="0">
                <a:solidFill>
                  <a:schemeClr val="hlink"/>
                </a:solidFill>
                <a:effectLst>
                  <a:outerShdw blurRad="38100" dist="38100" dir="2700000" algn="tl">
                    <a:srgbClr val="000000"/>
                  </a:outerShdw>
                </a:effectLst>
                <a:latin typeface="Arial" charset="0"/>
                <a:cs typeface="Arial" charset="0"/>
              </a:rPr>
              <a:t>was a Scotsman who, </a:t>
            </a:r>
            <a:r>
              <a:rPr lang="en-GB" sz="2800" dirty="0">
                <a:solidFill>
                  <a:srgbClr val="FFC000"/>
                </a:solidFill>
                <a:effectLst>
                  <a:outerShdw blurRad="38100" dist="38100" dir="2700000" algn="tl">
                    <a:srgbClr val="000000"/>
                  </a:outerShdw>
                </a:effectLst>
                <a:latin typeface="Arial" charset="0"/>
                <a:cs typeface="Arial" charset="0"/>
              </a:rPr>
              <a:t>for years, occupied a little narrow place on Broadway a few feet wide, </a:t>
            </a:r>
            <a:r>
              <a:rPr lang="en-GB" sz="2800" dirty="0">
                <a:solidFill>
                  <a:srgbClr val="FF00FF"/>
                </a:solidFill>
                <a:effectLst>
                  <a:outerShdw blurRad="38100" dist="38100" dir="2700000" algn="tl">
                    <a:srgbClr val="000000"/>
                  </a:outerShdw>
                </a:effectLst>
                <a:latin typeface="Arial" charset="0"/>
                <a:cs typeface="Arial" charset="0"/>
              </a:rPr>
              <a:t>where he peddled needles, and thread and tape. </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He suddenly bloomed out in</a:t>
            </a:r>
          </a:p>
        </p:txBody>
      </p:sp>
      <p:sp>
        <p:nvSpPr>
          <p:cNvPr id="8" name="TextBox 7">
            <a:extLst>
              <a:ext uri="{FF2B5EF4-FFF2-40B4-BE49-F238E27FC236}">
                <a16:creationId xmlns:a16="http://schemas.microsoft.com/office/drawing/2014/main" id="{72BC2087-5A2A-4FFF-9997-3AD4D8843167}"/>
              </a:ext>
            </a:extLst>
          </p:cNvPr>
          <p:cNvSpPr txBox="1"/>
          <p:nvPr/>
        </p:nvSpPr>
        <p:spPr>
          <a:xfrm>
            <a:off x="0" y="5195888"/>
            <a:ext cx="9144000" cy="1385887"/>
          </a:xfrm>
          <a:prstGeom prst="rect">
            <a:avLst/>
          </a:prstGeom>
          <a:noFill/>
        </p:spPr>
        <p:txBody>
          <a:bodyPr>
            <a:spAutoFit/>
          </a:bodyPr>
          <a:lstStyle/>
          <a:p>
            <a:pPr>
              <a:spcBef>
                <a:spcPct val="50000"/>
              </a:spcBef>
              <a:defRPr/>
            </a:pPr>
            <a:r>
              <a:rPr lang="en-GB" sz="2800" dirty="0">
                <a:solidFill>
                  <a:srgbClr val="00FF00"/>
                </a:solidFill>
                <a:effectLst>
                  <a:outerShdw blurRad="38100" dist="38100" dir="2700000" algn="tl">
                    <a:srgbClr val="000000"/>
                  </a:outerShdw>
                </a:effectLst>
                <a:latin typeface="Arial" charset="0"/>
                <a:cs typeface="Arial" charset="0"/>
              </a:rPr>
              <a:t>a palatial building, </a:t>
            </a:r>
            <a:r>
              <a:rPr lang="en-GB" sz="2800" dirty="0">
                <a:solidFill>
                  <a:srgbClr val="CC9900"/>
                </a:solidFill>
                <a:effectLst>
                  <a:outerShdw blurRad="38100" dist="38100" dir="2700000" algn="tl">
                    <a:srgbClr val="000000"/>
                  </a:outerShdw>
                </a:effectLst>
                <a:latin typeface="Arial" charset="0"/>
                <a:cs typeface="Arial" charset="0"/>
              </a:rPr>
              <a:t>with a thousand clerks behind his counters,</a:t>
            </a:r>
            <a:r>
              <a:rPr lang="en-GB" sz="2800" dirty="0">
                <a:solidFill>
                  <a:srgbClr val="00FFCC"/>
                </a:solidFill>
                <a:effectLst>
                  <a:outerShdw blurRad="38100" dist="38100" dir="2700000" algn="tl">
                    <a:srgbClr val="000000"/>
                  </a:outerShdw>
                </a:effectLst>
                <a:latin typeface="Arial" charset="0"/>
                <a:cs typeface="Arial" charset="0"/>
              </a:rPr>
              <a:t> </a:t>
            </a:r>
            <a:r>
              <a:rPr lang="en-GB" sz="2800" dirty="0">
                <a:solidFill>
                  <a:srgbClr val="FFFF00"/>
                </a:solidFill>
                <a:effectLst>
                  <a:outerShdw blurRad="38100" dist="38100" dir="2700000" algn="tl">
                    <a:srgbClr val="000000"/>
                  </a:outerShdw>
                </a:effectLst>
                <a:latin typeface="Arial" charset="0"/>
                <a:cs typeface="Arial" charset="0"/>
              </a:rPr>
              <a:t>and twenty million dollars worth of goods upon his shelves. </a:t>
            </a:r>
            <a:endParaRPr lang="en-GB"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circle(in)">
                                      <p:cBhvr>
                                        <p:cTn id="7" dur="2000"/>
                                        <p:tgtEl>
                                          <p:spTgt spid="76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6807"/>
                                        </p:tgtEl>
                                        <p:attrNameLst>
                                          <p:attrName>style.visibility</p:attrName>
                                        </p:attrNameLst>
                                      </p:cBhvr>
                                      <p:to>
                                        <p:strVal val="visible"/>
                                      </p:to>
                                    </p:set>
                                    <p:anim calcmode="discrete" valueType="clr">
                                      <p:cBhvr override="childStyle">
                                        <p:cTn id="12" dur="80"/>
                                        <p:tgtEl>
                                          <p:spTgt spid="7680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6807"/>
                                        </p:tgtEl>
                                        <p:attrNameLst>
                                          <p:attrName>fillcolor</p:attrName>
                                        </p:attrNameLst>
                                      </p:cBhvr>
                                      <p:tavLst>
                                        <p:tav tm="0">
                                          <p:val>
                                            <p:clrVal>
                                              <a:schemeClr val="accent2"/>
                                            </p:clrVal>
                                          </p:val>
                                        </p:tav>
                                        <p:tav tm="50000">
                                          <p:val>
                                            <p:clrVal>
                                              <a:schemeClr val="hlink"/>
                                            </p:clrVal>
                                          </p:val>
                                        </p:tav>
                                      </p:tavLst>
                                    </p:anim>
                                    <p:set>
                                      <p:cBhvr>
                                        <p:cTn id="14" dur="80"/>
                                        <p:tgtEl>
                                          <p:spTgt spid="76807"/>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8"/>
                                        </p:tgtEl>
                                        <p:attrNameLst>
                                          <p:attrName>style.visibility</p:attrName>
                                        </p:attrNameLst>
                                      </p:cBhvr>
                                      <p:to>
                                        <p:strVal val="visible"/>
                                      </p:to>
                                    </p:set>
                                    <p:anim calcmode="discrete" valueType="clr">
                                      <p:cBhvr override="childStyle">
                                        <p:cTn id="1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gtEl>
                                        <p:attrNameLst>
                                          <p:attrName>fillcolor</p:attrName>
                                        </p:attrNameLst>
                                      </p:cBhvr>
                                      <p:tavLst>
                                        <p:tav tm="0">
                                          <p:val>
                                            <p:clrVal>
                                              <a:schemeClr val="accent2"/>
                                            </p:clrVal>
                                          </p:val>
                                        </p:tav>
                                        <p:tav tm="50000">
                                          <p:val>
                                            <p:clrVal>
                                              <a:schemeClr val="hlink"/>
                                            </p:clrVal>
                                          </p:val>
                                        </p:tav>
                                      </p:tavLst>
                                    </p:anim>
                                    <p:set>
                                      <p:cBhvr>
                                        <p:cTn id="21"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7" grpId="0"/>
      <p:bldP spid="8"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6020E-3EBE-4A16-8E07-209D585288C8}"/>
              </a:ext>
            </a:extLst>
          </p:cNvPr>
          <p:cNvSpPr>
            <a:spLocks noGrp="1"/>
          </p:cNvSpPr>
          <p:nvPr>
            <p:ph type="title"/>
          </p:nvPr>
        </p:nvSpPr>
        <p:spPr>
          <a:xfrm>
            <a:off x="357188" y="428625"/>
            <a:ext cx="8229600" cy="1143000"/>
          </a:xfrm>
        </p:spPr>
        <p:txBody>
          <a:bodyPr/>
          <a:lstStyle/>
          <a:p>
            <a:pPr>
              <a:defRPr/>
            </a:pPr>
            <a:r>
              <a:rPr lang="en-GB" b="1" dirty="0">
                <a:solidFill>
                  <a:srgbClr val="FD1301"/>
                </a:solidFill>
              </a:rPr>
              <a:t>A.T. Stewart &amp; Co. </a:t>
            </a:r>
            <a:r>
              <a:rPr lang="en-GB" b="1" dirty="0">
                <a:solidFill>
                  <a:srgbClr val="FFFF00"/>
                </a:solidFill>
              </a:rPr>
              <a:t>– New York</a:t>
            </a:r>
            <a:r>
              <a:rPr lang="en-GB" b="1" dirty="0">
                <a:solidFill>
                  <a:srgbClr val="FD1301"/>
                </a:solidFill>
              </a:rPr>
              <a:t> Gog’s Agent </a:t>
            </a:r>
            <a:r>
              <a:rPr lang="en-GB" b="1" dirty="0">
                <a:solidFill>
                  <a:srgbClr val="FFFF00"/>
                </a:solidFill>
              </a:rPr>
              <a:t>In Taking Over The Retail Trade</a:t>
            </a:r>
            <a:endParaRPr lang="en-GB" dirty="0"/>
          </a:p>
        </p:txBody>
      </p:sp>
      <p:sp>
        <p:nvSpPr>
          <p:cNvPr id="4" name="Slide Number Placeholder 3">
            <a:extLst>
              <a:ext uri="{FF2B5EF4-FFF2-40B4-BE49-F238E27FC236}">
                <a16:creationId xmlns:a16="http://schemas.microsoft.com/office/drawing/2014/main" id="{D1DF7E97-3F61-4DC0-B716-64CE7056ABB5}"/>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57783B6-1FF0-49E4-822C-F791B0B3F50C}" type="slidenum">
              <a:rPr lang="en-GB" altLang="en-US" b="0"/>
              <a:pPr eaLnBrk="1" hangingPunct="1"/>
              <a:t>175</a:t>
            </a:fld>
            <a:endParaRPr lang="en-GB" altLang="en-US" b="0"/>
          </a:p>
        </p:txBody>
      </p:sp>
      <p:pic>
        <p:nvPicPr>
          <p:cNvPr id="313346" name="Picture 2" descr="http://photos.igougo.com/images/p217738-Glasgow_Scotland-Doulton_Fountain.jpg">
            <a:extLst>
              <a:ext uri="{FF2B5EF4-FFF2-40B4-BE49-F238E27FC236}">
                <a16:creationId xmlns:a16="http://schemas.microsoft.com/office/drawing/2014/main" id="{65B55C01-E2C8-4119-8D0F-4488C4298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2143125"/>
            <a:ext cx="45148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D99009E-F729-4B6C-84DB-355AC4C95F15}"/>
              </a:ext>
            </a:extLst>
          </p:cNvPr>
          <p:cNvSpPr txBox="1"/>
          <p:nvPr/>
        </p:nvSpPr>
        <p:spPr>
          <a:xfrm>
            <a:off x="5572125" y="2179638"/>
            <a:ext cx="3571875" cy="4678362"/>
          </a:xfrm>
          <a:prstGeom prst="rect">
            <a:avLst/>
          </a:prstGeom>
          <a:noFill/>
        </p:spPr>
        <p:txBody>
          <a:bodyPr>
            <a:spAutoFit/>
          </a:bodyPr>
          <a:lstStyle/>
          <a:p>
            <a:pPr>
              <a:defRPr/>
            </a:pPr>
            <a:r>
              <a:rPr lang="en-GB" sz="2800" dirty="0">
                <a:solidFill>
                  <a:srgbClr val="00FFFF"/>
                </a:solidFill>
                <a:effectLst>
                  <a:outerShdw blurRad="38100" dist="38100" dir="2700000" algn="tl">
                    <a:srgbClr val="000000"/>
                  </a:outerShdw>
                </a:effectLst>
                <a:latin typeface="Arial" charset="0"/>
                <a:cs typeface="Arial" charset="0"/>
              </a:rPr>
              <a:t>At the same time, there was a branch house of </a:t>
            </a:r>
            <a:r>
              <a:rPr lang="en-GB" sz="2800" dirty="0">
                <a:solidFill>
                  <a:srgbClr val="FD1301"/>
                </a:solidFill>
                <a:effectLst>
                  <a:outerShdw blurRad="38100" dist="38100" dir="2700000" algn="tl">
                    <a:srgbClr val="000000"/>
                  </a:outerShdw>
                </a:effectLst>
                <a:latin typeface="Arial" charset="0"/>
                <a:cs typeface="Arial" charset="0"/>
              </a:rPr>
              <a:t>A.T. Stewart &amp; Co., in Glasgow,</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Scotland, and another in Germany; </a:t>
            </a:r>
            <a:r>
              <a:rPr lang="en-GB" sz="2800" dirty="0">
                <a:solidFill>
                  <a:srgbClr val="00FF00"/>
                </a:solidFill>
                <a:effectLst>
                  <a:outerShdw blurRad="38100" dist="38100" dir="2700000" algn="tl">
                    <a:srgbClr val="000000"/>
                  </a:outerShdw>
                </a:effectLst>
                <a:latin typeface="Arial" charset="0"/>
                <a:cs typeface="Arial" charset="0"/>
              </a:rPr>
              <a:t>besides establishments in Belfast, Ireland, and in Paris.</a:t>
            </a:r>
          </a:p>
          <a:p>
            <a:pPr>
              <a:defRPr/>
            </a:pPr>
            <a:endParaRPr lang="en-GB" dirty="0">
              <a:latin typeface="Arial" charset="0"/>
              <a:cs typeface="Arial" charset="0"/>
            </a:endParaRPr>
          </a:p>
        </p:txBody>
      </p:sp>
      <p:sp>
        <p:nvSpPr>
          <p:cNvPr id="7" name="TextBox 6">
            <a:extLst>
              <a:ext uri="{FF2B5EF4-FFF2-40B4-BE49-F238E27FC236}">
                <a16:creationId xmlns:a16="http://schemas.microsoft.com/office/drawing/2014/main" id="{A2600B39-A8AF-41EE-A77D-156596773841}"/>
              </a:ext>
            </a:extLst>
          </p:cNvPr>
          <p:cNvSpPr txBox="1"/>
          <p:nvPr/>
        </p:nvSpPr>
        <p:spPr>
          <a:xfrm>
            <a:off x="1714500" y="5715000"/>
            <a:ext cx="2143125" cy="646113"/>
          </a:xfrm>
          <a:prstGeom prst="rect">
            <a:avLst/>
          </a:prstGeom>
          <a:noFill/>
        </p:spPr>
        <p:txBody>
          <a:bodyPr>
            <a:spAutoFit/>
          </a:bodyPr>
          <a:lstStyle/>
          <a:p>
            <a:pP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Glasgow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3346"/>
                                        </p:tgtEl>
                                        <p:attrNameLst>
                                          <p:attrName>style.visibility</p:attrName>
                                        </p:attrNameLst>
                                      </p:cBhvr>
                                      <p:to>
                                        <p:strVal val="visible"/>
                                      </p:to>
                                    </p:set>
                                    <p:animEffect transition="in" filter="circle(in)">
                                      <p:cBhvr>
                                        <p:cTn id="7" dur="2000"/>
                                        <p:tgtEl>
                                          <p:spTgt spid="313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1D224AED-022E-44B6-B342-59445244B03D}"/>
              </a:ext>
            </a:extLst>
          </p:cNvPr>
          <p:cNvSpPr>
            <a:spLocks noGrp="1" noChangeArrowheads="1"/>
          </p:cNvSpPr>
          <p:nvPr>
            <p:ph type="title"/>
          </p:nvPr>
        </p:nvSpPr>
        <p:spPr/>
        <p:txBody>
          <a:bodyPr/>
          <a:lstStyle/>
          <a:p>
            <a:pPr eaLnBrk="1" hangingPunct="1">
              <a:defRPr/>
            </a:pPr>
            <a:r>
              <a:rPr lang="en-GB" sz="4000" b="1">
                <a:solidFill>
                  <a:srgbClr val="FD1301"/>
                </a:solidFill>
              </a:rPr>
              <a:t>A.T. Stewart &amp; Co. </a:t>
            </a:r>
            <a:r>
              <a:rPr lang="en-GB" sz="4000" b="1">
                <a:solidFill>
                  <a:srgbClr val="FFFF00"/>
                </a:solidFill>
              </a:rPr>
              <a:t>– New York</a:t>
            </a:r>
            <a:r>
              <a:rPr lang="en-GB" sz="4000" b="1">
                <a:solidFill>
                  <a:srgbClr val="FD1301"/>
                </a:solidFill>
              </a:rPr>
              <a:t> Gog’s Agent </a:t>
            </a:r>
            <a:r>
              <a:rPr lang="en-GB" sz="4000" b="1">
                <a:solidFill>
                  <a:srgbClr val="FFFF00"/>
                </a:solidFill>
              </a:rPr>
              <a:t>In Taking Over The Retail Trade</a:t>
            </a:r>
          </a:p>
        </p:txBody>
      </p:sp>
      <p:sp>
        <p:nvSpPr>
          <p:cNvPr id="7" name="Slide Number Placeholder 5">
            <a:extLst>
              <a:ext uri="{FF2B5EF4-FFF2-40B4-BE49-F238E27FC236}">
                <a16:creationId xmlns:a16="http://schemas.microsoft.com/office/drawing/2014/main" id="{CDCF5A4B-E8E5-4707-9220-B066F90841D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4EC6E09-D984-49D1-9851-25B805B6308A}" type="slidenum">
              <a:rPr lang="en-GB" altLang="en-US" b="0"/>
              <a:pPr eaLnBrk="1" hangingPunct="1"/>
              <a:t>176</a:t>
            </a:fld>
            <a:endParaRPr lang="en-GB" altLang="en-US" b="0"/>
          </a:p>
        </p:txBody>
      </p:sp>
      <p:sp>
        <p:nvSpPr>
          <p:cNvPr id="78852" name="Text Box 4">
            <a:extLst>
              <a:ext uri="{FF2B5EF4-FFF2-40B4-BE49-F238E27FC236}">
                <a16:creationId xmlns:a16="http://schemas.microsoft.com/office/drawing/2014/main" id="{64D8F552-E0FD-45D7-8BA1-1BAE6AFD6A88}"/>
              </a:ext>
            </a:extLst>
          </p:cNvPr>
          <p:cNvSpPr txBox="1">
            <a:spLocks noChangeArrowheads="1"/>
          </p:cNvSpPr>
          <p:nvPr/>
        </p:nvSpPr>
        <p:spPr bwMode="auto">
          <a:xfrm>
            <a:off x="4500563" y="1785938"/>
            <a:ext cx="4643437" cy="4862512"/>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The peculiarity of his style of business was, that he had in his House a number of departments; </a:t>
            </a:r>
            <a:r>
              <a:rPr lang="en-GB" sz="2800" dirty="0">
                <a:solidFill>
                  <a:schemeClr val="hlink"/>
                </a:solidFill>
                <a:effectLst>
                  <a:outerShdw blurRad="38100" dist="38100" dir="2700000" algn="tl">
                    <a:srgbClr val="000000"/>
                  </a:outerShdw>
                </a:effectLst>
                <a:latin typeface="Arial" charset="0"/>
                <a:cs typeface="Arial" charset="0"/>
              </a:rPr>
              <a:t>in the various departments, goods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of every variety, of the best quality, and</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at the cheapest wholesale prices. and, ….</a:t>
            </a:r>
          </a:p>
          <a:p>
            <a:pPr>
              <a:spcBef>
                <a:spcPct val="50000"/>
              </a:spcBef>
              <a:defRPr/>
            </a:pPr>
            <a:endParaRPr lang="en-GB" sz="2000" dirty="0">
              <a:solidFill>
                <a:srgbClr val="FFFF00"/>
              </a:solidFill>
              <a:effectLst>
                <a:outerShdw blurRad="38100" dist="38100" dir="2700000" algn="tl">
                  <a:srgbClr val="000000"/>
                </a:outerShdw>
              </a:effectLst>
              <a:latin typeface="Arial" charset="0"/>
              <a:cs typeface="Arial" charset="0"/>
            </a:endParaRPr>
          </a:p>
        </p:txBody>
      </p:sp>
      <p:pic>
        <p:nvPicPr>
          <p:cNvPr id="177160" name="Picture 8" descr="http://www.journalnow.net/journalnow/images/snap/Flashback_Thalhimers_Department_Store_medium.jpg">
            <a:extLst>
              <a:ext uri="{FF2B5EF4-FFF2-40B4-BE49-F238E27FC236}">
                <a16:creationId xmlns:a16="http://schemas.microsoft.com/office/drawing/2014/main" id="{05A405E3-EE17-4563-A692-22665CA46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643063"/>
            <a:ext cx="3810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3451F32-9518-4634-9CDF-150AD87751BD}"/>
              </a:ext>
            </a:extLst>
          </p:cNvPr>
          <p:cNvSpPr txBox="1"/>
          <p:nvPr/>
        </p:nvSpPr>
        <p:spPr>
          <a:xfrm>
            <a:off x="285750" y="4786313"/>
            <a:ext cx="3714750" cy="1754187"/>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A typical Department Store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788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177160"/>
                                        </p:tgtEl>
                                        <p:attrNameLst>
                                          <p:attrName>style.visibility</p:attrName>
                                        </p:attrNameLst>
                                      </p:cBhvr>
                                      <p:to>
                                        <p:strVal val="visible"/>
                                      </p:to>
                                    </p:set>
                                    <p:animEffect transition="in" filter="circle(in)">
                                      <p:cBhvr>
                                        <p:cTn id="11" dur="2000"/>
                                        <p:tgtEl>
                                          <p:spTgt spid="17716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9"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778B-1330-45A5-AF90-12739470411D}"/>
              </a:ext>
            </a:extLst>
          </p:cNvPr>
          <p:cNvSpPr>
            <a:spLocks noGrp="1"/>
          </p:cNvSpPr>
          <p:nvPr>
            <p:ph type="title"/>
          </p:nvPr>
        </p:nvSpPr>
        <p:spPr/>
        <p:txBody>
          <a:bodyPr/>
          <a:lstStyle/>
          <a:p>
            <a:pPr>
              <a:defRPr/>
            </a:pPr>
            <a:r>
              <a:rPr lang="en-GB" b="1" dirty="0">
                <a:solidFill>
                  <a:srgbClr val="FD1301"/>
                </a:solidFill>
              </a:rPr>
              <a:t>A.T. Stewart &amp; Co. </a:t>
            </a:r>
            <a:r>
              <a:rPr lang="en-GB" b="1" dirty="0">
                <a:solidFill>
                  <a:srgbClr val="FFFF00"/>
                </a:solidFill>
              </a:rPr>
              <a:t>– New York</a:t>
            </a:r>
            <a:r>
              <a:rPr lang="en-GB" b="1" dirty="0">
                <a:solidFill>
                  <a:srgbClr val="FD1301"/>
                </a:solidFill>
              </a:rPr>
              <a:t> Gog’s Agent </a:t>
            </a:r>
            <a:r>
              <a:rPr lang="en-GB" b="1" dirty="0">
                <a:solidFill>
                  <a:srgbClr val="FFFF00"/>
                </a:solidFill>
              </a:rPr>
              <a:t>In Taking Over The Retail Trade</a:t>
            </a:r>
            <a:endParaRPr lang="en-GB" dirty="0"/>
          </a:p>
        </p:txBody>
      </p:sp>
      <p:sp>
        <p:nvSpPr>
          <p:cNvPr id="3" name="Slide Number Placeholder 2">
            <a:extLst>
              <a:ext uri="{FF2B5EF4-FFF2-40B4-BE49-F238E27FC236}">
                <a16:creationId xmlns:a16="http://schemas.microsoft.com/office/drawing/2014/main" id="{3223F8F6-BE7A-45ED-AD5B-B8515A82BE88}"/>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CEAD406-6F77-41B8-84A8-069C7E3C6A66}" type="slidenum">
              <a:rPr lang="en-GB" altLang="en-US" b="0"/>
              <a:pPr eaLnBrk="1" hangingPunct="1"/>
              <a:t>177</a:t>
            </a:fld>
            <a:endParaRPr lang="en-GB" altLang="en-US" b="0"/>
          </a:p>
        </p:txBody>
      </p:sp>
      <p:sp>
        <p:nvSpPr>
          <p:cNvPr id="4" name="TextBox 3">
            <a:extLst>
              <a:ext uri="{FF2B5EF4-FFF2-40B4-BE49-F238E27FC236}">
                <a16:creationId xmlns:a16="http://schemas.microsoft.com/office/drawing/2014/main" id="{0E7C1D1F-5875-4967-B14C-09911ED3E8A8}"/>
              </a:ext>
            </a:extLst>
          </p:cNvPr>
          <p:cNvSpPr txBox="1"/>
          <p:nvPr/>
        </p:nvSpPr>
        <p:spPr>
          <a:xfrm>
            <a:off x="4643438" y="2143125"/>
            <a:ext cx="4500562" cy="4246563"/>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 this was the start of large department stores that would put the small trader out of business – </a:t>
            </a:r>
            <a:r>
              <a:rPr lang="en-GB" sz="2800" dirty="0">
                <a:solidFill>
                  <a:srgbClr val="FFC000"/>
                </a:solidFill>
                <a:effectLst>
                  <a:outerShdw blurRad="38100" dist="38100" dir="2700000" algn="tl">
                    <a:srgbClr val="000000"/>
                  </a:outerShdw>
                </a:effectLst>
                <a:latin typeface="Arial" charset="0"/>
                <a:cs typeface="Arial" charset="0"/>
              </a:rPr>
              <a:t>the “Co” of Stewart &amp; Co was The London Money Power </a:t>
            </a:r>
            <a:r>
              <a:rPr lang="en-GB" sz="2800" dirty="0">
                <a:solidFill>
                  <a:srgbClr val="00FF00"/>
                </a:solidFill>
                <a:effectLst>
                  <a:outerShdw blurRad="38100" dist="38100" dir="2700000" algn="tl">
                    <a:srgbClr val="000000"/>
                  </a:outerShdw>
                </a:effectLst>
                <a:latin typeface="Arial" charset="0"/>
                <a:cs typeface="Arial" charset="0"/>
              </a:rPr>
              <a:t>– namely the Rothschilds or their agent banking houses.</a:t>
            </a:r>
          </a:p>
          <a:p>
            <a:pPr>
              <a:defRPr/>
            </a:pPr>
            <a:endParaRPr lang="en-GB" dirty="0">
              <a:latin typeface="Arial" charset="0"/>
              <a:cs typeface="Arial" charset="0"/>
            </a:endParaRPr>
          </a:p>
        </p:txBody>
      </p:sp>
      <p:pic>
        <p:nvPicPr>
          <p:cNvPr id="327682" name="Picture 2" descr="http://monevator.com/wp-content/uploads/2009/01/rotschilds_arms.jpg">
            <a:extLst>
              <a:ext uri="{FF2B5EF4-FFF2-40B4-BE49-F238E27FC236}">
                <a16:creationId xmlns:a16="http://schemas.microsoft.com/office/drawing/2014/main" id="{94041370-EE58-41DB-BD46-BB83C75C6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928813"/>
            <a:ext cx="398621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4170880-D019-4DFA-9EB7-CCF3D567946A}"/>
              </a:ext>
            </a:extLst>
          </p:cNvPr>
          <p:cNvSpPr txBox="1">
            <a:spLocks noChangeArrowheads="1"/>
          </p:cNvSpPr>
          <p:nvPr/>
        </p:nvSpPr>
        <p:spPr bwMode="auto">
          <a:xfrm>
            <a:off x="142875" y="5786438"/>
            <a:ext cx="4071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sz="3600">
                <a:solidFill>
                  <a:srgbClr val="FFFF00"/>
                </a:solidFill>
              </a:rPr>
              <a:t>The Rothschild Arms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7682"/>
                                        </p:tgtEl>
                                        <p:attrNameLst>
                                          <p:attrName>style.visibility</p:attrName>
                                        </p:attrNameLst>
                                      </p:cBhvr>
                                      <p:to>
                                        <p:strVal val="visible"/>
                                      </p:to>
                                    </p:set>
                                    <p:animEffect transition="in" filter="circle(in)">
                                      <p:cBhvr>
                                        <p:cTn id="7" dur="2000"/>
                                        <p:tgtEl>
                                          <p:spTgt spid="3276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425AF11-CB7F-4EF2-9E2C-A10AA2606C2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1B88E8C-47F4-473D-AE1B-B3866892B6DC}" type="slidenum">
              <a:rPr lang="en-GB" altLang="en-US" b="0"/>
              <a:pPr eaLnBrk="1" hangingPunct="1"/>
              <a:t>178</a:t>
            </a:fld>
            <a:endParaRPr lang="en-GB" altLang="en-US" b="0"/>
          </a:p>
        </p:txBody>
      </p:sp>
      <p:sp>
        <p:nvSpPr>
          <p:cNvPr id="79877" name="Rectangle 5">
            <a:extLst>
              <a:ext uri="{FF2B5EF4-FFF2-40B4-BE49-F238E27FC236}">
                <a16:creationId xmlns:a16="http://schemas.microsoft.com/office/drawing/2014/main" id="{EE67B876-EE3A-4F7C-9B63-4FF7DD0122BD}"/>
              </a:ext>
            </a:extLst>
          </p:cNvPr>
          <p:cNvSpPr>
            <a:spLocks noGrp="1" noChangeArrowheads="1"/>
          </p:cNvSpPr>
          <p:nvPr>
            <p:ph type="title"/>
          </p:nvPr>
        </p:nvSpPr>
        <p:spPr/>
        <p:txBody>
          <a:bodyPr/>
          <a:lstStyle/>
          <a:p>
            <a:pPr eaLnBrk="1" hangingPunct="1">
              <a:defRPr/>
            </a:pPr>
            <a:r>
              <a:rPr lang="en-GB" sz="4000" b="1" dirty="0">
                <a:solidFill>
                  <a:srgbClr val="FD1301"/>
                </a:solidFill>
              </a:rPr>
              <a:t>Gog – </a:t>
            </a:r>
            <a:r>
              <a:rPr lang="en-GB" sz="4000" b="1" dirty="0">
                <a:solidFill>
                  <a:srgbClr val="FFFF00"/>
                </a:solidFill>
              </a:rPr>
              <a:t>Buys And Controls</a:t>
            </a:r>
            <a:r>
              <a:rPr lang="en-GB" sz="4000" b="1" dirty="0">
                <a:solidFill>
                  <a:srgbClr val="FD1301"/>
                </a:solidFill>
              </a:rPr>
              <a:t> The US Rail Roads</a:t>
            </a:r>
          </a:p>
        </p:txBody>
      </p:sp>
      <p:pic>
        <p:nvPicPr>
          <p:cNvPr id="79876" name="Picture 4" descr="Old Chicago &amp; NW Rail Depot">
            <a:extLst>
              <a:ext uri="{FF2B5EF4-FFF2-40B4-BE49-F238E27FC236}">
                <a16:creationId xmlns:a16="http://schemas.microsoft.com/office/drawing/2014/main" id="{C6973392-9A37-4492-9FF0-375C3503A7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844675"/>
            <a:ext cx="4165600" cy="2870200"/>
          </a:xfrm>
        </p:spPr>
      </p:pic>
      <p:sp>
        <p:nvSpPr>
          <p:cNvPr id="79879" name="Text Box 7">
            <a:extLst>
              <a:ext uri="{FF2B5EF4-FFF2-40B4-BE49-F238E27FC236}">
                <a16:creationId xmlns:a16="http://schemas.microsoft.com/office/drawing/2014/main" id="{E4FCE75A-E983-480A-8BBB-A89B699E0BD3}"/>
              </a:ext>
            </a:extLst>
          </p:cNvPr>
          <p:cNvSpPr txBox="1">
            <a:spLocks noChangeArrowheads="1"/>
          </p:cNvSpPr>
          <p:nvPr/>
        </p:nvSpPr>
        <p:spPr bwMode="auto">
          <a:xfrm>
            <a:off x="428625" y="4857750"/>
            <a:ext cx="4214813" cy="1200150"/>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Old Chicago Rail Marshalling Yard</a:t>
            </a:r>
          </a:p>
        </p:txBody>
      </p:sp>
      <p:sp>
        <p:nvSpPr>
          <p:cNvPr id="79880" name="Text Box 8">
            <a:extLst>
              <a:ext uri="{FF2B5EF4-FFF2-40B4-BE49-F238E27FC236}">
                <a16:creationId xmlns:a16="http://schemas.microsoft.com/office/drawing/2014/main" id="{CBC8889B-BA3C-41E6-A9D3-644C748E6777}"/>
              </a:ext>
            </a:extLst>
          </p:cNvPr>
          <p:cNvSpPr txBox="1">
            <a:spLocks noChangeArrowheads="1"/>
          </p:cNvSpPr>
          <p:nvPr/>
        </p:nvSpPr>
        <p:spPr bwMode="auto">
          <a:xfrm>
            <a:off x="4857750" y="1785938"/>
            <a:ext cx="4286250" cy="44005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FD1301"/>
                </a:solidFill>
                <a:effectLst>
                  <a:outerShdw blurRad="38100" dist="38100" dir="2700000" algn="tl">
                    <a:srgbClr val="000000"/>
                  </a:outerShdw>
                </a:effectLst>
                <a:latin typeface="Arial" charset="0"/>
                <a:cs typeface="Arial" charset="0"/>
              </a:rPr>
              <a:t>Gog would use the power</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00FFFF"/>
                </a:solidFill>
                <a:effectLst>
                  <a:outerShdw blurRad="38100" dist="38100" dir="2700000" algn="tl">
                    <a:srgbClr val="000000"/>
                  </a:outerShdw>
                </a:effectLst>
                <a:latin typeface="Arial" charset="0"/>
                <a:cs typeface="Arial" charset="0"/>
              </a:rPr>
              <a:t>of the purse to gain control of the USA’s railways and use this as </a:t>
            </a:r>
            <a:r>
              <a:rPr lang="en-GB" sz="2800" dirty="0">
                <a:solidFill>
                  <a:srgbClr val="FFC000"/>
                </a:solidFill>
                <a:effectLst>
                  <a:outerShdw blurRad="38100" dist="38100" dir="2700000" algn="tl">
                    <a:srgbClr val="000000"/>
                  </a:outerShdw>
                </a:effectLst>
                <a:latin typeface="Arial" charset="0"/>
                <a:cs typeface="Arial" charset="0"/>
              </a:rPr>
              <a:t>another means of wresting control of trade from the Israelites by </a:t>
            </a:r>
            <a:r>
              <a:rPr lang="en-GB" sz="2800" dirty="0">
                <a:solidFill>
                  <a:srgbClr val="00FF00"/>
                </a:solidFill>
                <a:effectLst>
                  <a:outerShdw blurRad="38100" dist="38100" dir="2700000" algn="tl">
                    <a:srgbClr val="000000"/>
                  </a:outerShdw>
                </a:effectLst>
                <a:latin typeface="Arial" charset="0"/>
                <a:cs typeface="Arial" charset="0"/>
              </a:rPr>
              <a:t>giving rebates to his proxies while charging a premium to 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circle(in)">
                                      <p:cBhvr>
                                        <p:cTn id="7" dur="2000"/>
                                        <p:tgtEl>
                                          <p:spTgt spid="79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9879">
                                            <p:txEl>
                                              <p:pRg st="0" end="0"/>
                                            </p:txEl>
                                          </p:spTgt>
                                        </p:tgtEl>
                                        <p:attrNameLst>
                                          <p:attrName>style.visibility</p:attrName>
                                        </p:attrNameLst>
                                      </p:cBhvr>
                                      <p:to>
                                        <p:strVal val="visible"/>
                                      </p:to>
                                    </p:set>
                                    <p:anim calcmode="lin" valueType="num">
                                      <p:cBhvr additive="base">
                                        <p:cTn id="12" dur="500" fill="hold"/>
                                        <p:tgtEl>
                                          <p:spTgt spid="7987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98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79880">
                                            <p:txEl>
                                              <p:pRg st="0" end="0"/>
                                            </p:txEl>
                                          </p:spTgt>
                                        </p:tgtEl>
                                        <p:attrNameLst>
                                          <p:attrName>style.visibility</p:attrName>
                                        </p:attrNameLst>
                                      </p:cBhvr>
                                      <p:to>
                                        <p:strVal val="visible"/>
                                      </p:to>
                                    </p:set>
                                    <p:anim calcmode="discrete" valueType="clr">
                                      <p:cBhvr override="childStyle">
                                        <p:cTn id="18" dur="80"/>
                                        <p:tgtEl>
                                          <p:spTgt spid="7988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9880">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7988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FE6A-E0E1-41A4-8552-4B47C5FAC772}"/>
              </a:ext>
            </a:extLst>
          </p:cNvPr>
          <p:cNvSpPr>
            <a:spLocks noGrp="1"/>
          </p:cNvSpPr>
          <p:nvPr>
            <p:ph type="title"/>
          </p:nvPr>
        </p:nvSpPr>
        <p:spPr/>
        <p:txBody>
          <a:bodyPr/>
          <a:lstStyle/>
          <a:p>
            <a:pPr>
              <a:defRPr/>
            </a:pPr>
            <a:r>
              <a:rPr lang="en-GB" b="1" dirty="0">
                <a:solidFill>
                  <a:srgbClr val="FD1301"/>
                </a:solidFill>
              </a:rPr>
              <a:t>Gog – </a:t>
            </a:r>
            <a:r>
              <a:rPr lang="en-GB" b="1" dirty="0">
                <a:solidFill>
                  <a:srgbClr val="FFFF00"/>
                </a:solidFill>
              </a:rPr>
              <a:t>Buys And Controls</a:t>
            </a:r>
            <a:r>
              <a:rPr lang="en-GB" b="1" dirty="0">
                <a:solidFill>
                  <a:srgbClr val="FD1301"/>
                </a:solidFill>
              </a:rPr>
              <a:t> The US Rail Roads</a:t>
            </a:r>
            <a:endParaRPr lang="en-GB" dirty="0"/>
          </a:p>
        </p:txBody>
      </p:sp>
      <p:sp>
        <p:nvSpPr>
          <p:cNvPr id="4" name="Slide Number Placeholder 3">
            <a:extLst>
              <a:ext uri="{FF2B5EF4-FFF2-40B4-BE49-F238E27FC236}">
                <a16:creationId xmlns:a16="http://schemas.microsoft.com/office/drawing/2014/main" id="{867D543C-77C3-411A-8A26-4BA9BCE0852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8D4A69D-73F4-46B6-AC89-22517299CF5C}" type="slidenum">
              <a:rPr lang="en-GB" altLang="en-US" b="0"/>
              <a:pPr eaLnBrk="1" hangingPunct="1"/>
              <a:t>179</a:t>
            </a:fld>
            <a:endParaRPr lang="en-GB" altLang="en-US" b="0"/>
          </a:p>
        </p:txBody>
      </p:sp>
      <p:pic>
        <p:nvPicPr>
          <p:cNvPr id="328706" name="Picture 2" descr="http://la.curbed.com/uploads/2007_11_petroleum.jpg">
            <a:extLst>
              <a:ext uri="{FF2B5EF4-FFF2-40B4-BE49-F238E27FC236}">
                <a16:creationId xmlns:a16="http://schemas.microsoft.com/office/drawing/2014/main" id="{7D8019C9-72C8-4239-948D-ADE20BC7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643063"/>
            <a:ext cx="445452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784A746-5ACF-4F81-8A40-9588919AC76C}"/>
              </a:ext>
            </a:extLst>
          </p:cNvPr>
          <p:cNvSpPr txBox="1"/>
          <p:nvPr/>
        </p:nvSpPr>
        <p:spPr>
          <a:xfrm>
            <a:off x="5357813" y="1428750"/>
            <a:ext cx="3786187" cy="5262563"/>
          </a:xfrm>
          <a:prstGeom prst="rect">
            <a:avLst/>
          </a:prstGeom>
          <a:noFill/>
        </p:spPr>
        <p:txBody>
          <a:bodyPr>
            <a:spAutoFit/>
          </a:bodyPr>
          <a:lstStyle/>
          <a:p>
            <a:pPr>
              <a:defRPr/>
            </a:pPr>
            <a:r>
              <a:rPr lang="en-GB" sz="2800" dirty="0">
                <a:solidFill>
                  <a:srgbClr val="00FFFF"/>
                </a:solidFill>
                <a:effectLst>
                  <a:outerShdw blurRad="38100" dist="38100" dir="2700000" algn="tl">
                    <a:srgbClr val="000000"/>
                  </a:outerShdw>
                </a:effectLst>
                <a:latin typeface="Arial" charset="0"/>
                <a:cs typeface="Arial" charset="0"/>
              </a:rPr>
              <a:t>This was how the </a:t>
            </a:r>
            <a:r>
              <a:rPr lang="en-GB" sz="2800" dirty="0">
                <a:solidFill>
                  <a:srgbClr val="FD1301"/>
                </a:solidFill>
                <a:effectLst>
                  <a:outerShdw blurRad="38100" dist="38100" dir="2700000" algn="tl">
                    <a:srgbClr val="000000"/>
                  </a:outerShdw>
                </a:effectLst>
                <a:latin typeface="Arial" charset="0"/>
                <a:cs typeface="Arial" charset="0"/>
              </a:rPr>
              <a:t>Rockefeller / Rothschild syndicate</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FF"/>
                </a:solidFill>
                <a:effectLst>
                  <a:outerShdw blurRad="38100" dist="38100" dir="2700000" algn="tl">
                    <a:srgbClr val="000000"/>
                  </a:outerShdw>
                </a:effectLst>
                <a:latin typeface="Arial" charset="0"/>
                <a:cs typeface="Arial" charset="0"/>
              </a:rPr>
              <a:t>gained control of the oil industry and would </a:t>
            </a:r>
            <a:r>
              <a:rPr lang="en-GB" sz="2800" dirty="0">
                <a:solidFill>
                  <a:srgbClr val="FF00FF"/>
                </a:solidFill>
                <a:effectLst>
                  <a:outerShdw blurRad="38100" dist="38100" dir="2700000" algn="tl">
                    <a:srgbClr val="000000"/>
                  </a:outerShdw>
                </a:effectLst>
                <a:latin typeface="Arial" charset="0"/>
                <a:cs typeface="Arial" charset="0"/>
              </a:rPr>
              <a:t>use their influence to remove competing</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fuel sources such as coal and thereby gain even more control</a:t>
            </a:r>
            <a:endParaRPr lang="en-GB" dirty="0">
              <a:solidFill>
                <a:srgbClr val="00FF00"/>
              </a:solidFill>
              <a:latin typeface="Arial" charset="0"/>
              <a:cs typeface="Arial" charset="0"/>
            </a:endParaRPr>
          </a:p>
        </p:txBody>
      </p:sp>
      <p:sp>
        <p:nvSpPr>
          <p:cNvPr id="7" name="TextBox 6">
            <a:extLst>
              <a:ext uri="{FF2B5EF4-FFF2-40B4-BE49-F238E27FC236}">
                <a16:creationId xmlns:a16="http://schemas.microsoft.com/office/drawing/2014/main" id="{3DF44B6B-54F3-42D7-AB32-42BE2793AF7B}"/>
              </a:ext>
            </a:extLst>
          </p:cNvPr>
          <p:cNvSpPr txBox="1"/>
          <p:nvPr/>
        </p:nvSpPr>
        <p:spPr>
          <a:xfrm>
            <a:off x="285750" y="5286375"/>
            <a:ext cx="5143500"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The Old Standard Oil Company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8706"/>
                                        </p:tgtEl>
                                        <p:attrNameLst>
                                          <p:attrName>style.visibility</p:attrName>
                                        </p:attrNameLst>
                                      </p:cBhvr>
                                      <p:to>
                                        <p:strVal val="visible"/>
                                      </p:to>
                                    </p:set>
                                    <p:animEffect transition="in" filter="circle(in)">
                                      <p:cBhvr>
                                        <p:cTn id="7" dur="2000"/>
                                        <p:tgtEl>
                                          <p:spTgt spid="3287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A012F733-F1FE-41D9-94EF-344CC15295CD}"/>
              </a:ext>
            </a:extLst>
          </p:cNvPr>
          <p:cNvSpPr>
            <a:spLocks noGrp="1" noChangeArrowheads="1"/>
          </p:cNvSpPr>
          <p:nvPr>
            <p:ph type="title"/>
          </p:nvPr>
        </p:nvSpPr>
        <p:spPr>
          <a:xfrm>
            <a:off x="428625" y="357188"/>
            <a:ext cx="8229600" cy="1143000"/>
          </a:xfrm>
        </p:spPr>
        <p:txBody>
          <a:bodyPr/>
          <a:lstStyle/>
          <a:p>
            <a:pPr eaLnBrk="1" hangingPunct="1">
              <a:defRPr/>
            </a:pPr>
            <a:r>
              <a:rPr lang="en-GB" sz="4000" b="1" dirty="0">
                <a:solidFill>
                  <a:srgbClr val="FD1301"/>
                </a:solidFill>
              </a:rPr>
              <a:t>GOG AND MAGOG </a:t>
            </a:r>
            <a:r>
              <a:rPr lang="en-GB" sz="4000" b="1" dirty="0">
                <a:solidFill>
                  <a:srgbClr val="FFFF00"/>
                </a:solidFill>
              </a:rPr>
              <a:t>IN ENGLISH LORE: </a:t>
            </a:r>
            <a:br>
              <a:rPr lang="en-GB" sz="4000" b="1" dirty="0">
                <a:solidFill>
                  <a:srgbClr val="FFFF00"/>
                </a:solidFill>
              </a:rPr>
            </a:br>
            <a:endParaRPr lang="en-GB" sz="4000" b="1" dirty="0">
              <a:solidFill>
                <a:srgbClr val="FFFF00"/>
              </a:solidFill>
            </a:endParaRPr>
          </a:p>
        </p:txBody>
      </p:sp>
      <p:sp>
        <p:nvSpPr>
          <p:cNvPr id="6" name="Slide Number Placeholder 5">
            <a:extLst>
              <a:ext uri="{FF2B5EF4-FFF2-40B4-BE49-F238E27FC236}">
                <a16:creationId xmlns:a16="http://schemas.microsoft.com/office/drawing/2014/main" id="{62CE7815-9C5D-4E6D-A334-3C86F98A411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BC80F1A-19D7-4881-B0A2-26F9AA3F51AC}" type="slidenum">
              <a:rPr lang="en-GB" altLang="en-US" b="0"/>
              <a:pPr eaLnBrk="1" hangingPunct="1"/>
              <a:t>18</a:t>
            </a:fld>
            <a:endParaRPr lang="en-GB" altLang="en-US" b="0"/>
          </a:p>
        </p:txBody>
      </p:sp>
      <p:sp>
        <p:nvSpPr>
          <p:cNvPr id="306180" name="Text Box 4">
            <a:extLst>
              <a:ext uri="{FF2B5EF4-FFF2-40B4-BE49-F238E27FC236}">
                <a16:creationId xmlns:a16="http://schemas.microsoft.com/office/drawing/2014/main" id="{ADC65EA1-54E3-46A1-BC3F-42C83C400D9F}"/>
              </a:ext>
            </a:extLst>
          </p:cNvPr>
          <p:cNvSpPr txBox="1">
            <a:spLocks noChangeArrowheads="1"/>
          </p:cNvSpPr>
          <p:nvPr/>
        </p:nvSpPr>
        <p:spPr bwMode="auto">
          <a:xfrm>
            <a:off x="4071938" y="1643063"/>
            <a:ext cx="4857750" cy="4400550"/>
          </a:xfrm>
          <a:prstGeom prst="rect">
            <a:avLst/>
          </a:prstGeom>
          <a:noFill/>
          <a:ln w="9525">
            <a:noFill/>
            <a:miter lim="800000"/>
            <a:headEnd/>
            <a:tailEnd/>
          </a:ln>
          <a:effectLst/>
        </p:spPr>
        <p:txBody>
          <a:bodyPr>
            <a:spAutoFit/>
          </a:bodyPr>
          <a:lstStyle/>
          <a:p>
            <a:pPr>
              <a:defRPr/>
            </a:pPr>
            <a:r>
              <a:rPr lang="en-GB" sz="2800" dirty="0">
                <a:solidFill>
                  <a:schemeClr val="hlink"/>
                </a:solidFill>
                <a:effectLst>
                  <a:outerShdw blurRad="38100" dist="38100" dir="2700000" algn="tl">
                    <a:srgbClr val="000000"/>
                  </a:outerShdw>
                </a:effectLst>
                <a:latin typeface="Arial" charset="0"/>
                <a:cs typeface="Arial" charset="0"/>
              </a:rPr>
              <a:t>In Arthurian lore, </a:t>
            </a:r>
            <a:r>
              <a:rPr lang="en-GB" sz="2800" dirty="0">
                <a:solidFill>
                  <a:srgbClr val="FFC000"/>
                </a:solidFill>
                <a:effectLst>
                  <a:outerShdw blurRad="38100" dist="38100" dir="2700000" algn="tl">
                    <a:srgbClr val="000000"/>
                  </a:outerShdw>
                </a:effectLst>
                <a:latin typeface="Arial" charset="0"/>
                <a:cs typeface="Arial" charset="0"/>
              </a:rPr>
              <a:t>King Arthur battled the giant captains of</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the nations Gog and Magog</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and with the help of </a:t>
            </a:r>
            <a:r>
              <a:rPr lang="en-GB" sz="2800" dirty="0" err="1">
                <a:solidFill>
                  <a:srgbClr val="FF00FF"/>
                </a:solidFill>
                <a:effectLst>
                  <a:outerShdw blurRad="38100" dist="38100" dir="2700000" algn="tl">
                    <a:srgbClr val="000000"/>
                  </a:outerShdw>
                </a:effectLst>
                <a:latin typeface="Arial" charset="0"/>
                <a:cs typeface="Arial" charset="0"/>
              </a:rPr>
              <a:t>Gargantua</a:t>
            </a:r>
            <a:r>
              <a:rPr lang="en-GB" sz="2800" dirty="0">
                <a:solidFill>
                  <a:srgbClr val="FF00FF"/>
                </a:solidFill>
                <a:effectLst>
                  <a:outerShdw blurRad="38100" dist="38100" dir="2700000" algn="tl">
                    <a:srgbClr val="000000"/>
                  </a:outerShdw>
                </a:effectLst>
                <a:latin typeface="Arial" charset="0"/>
                <a:cs typeface="Arial" charset="0"/>
              </a:rPr>
              <a:t> who overcame and killed them both.</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Afterward they built a great wall to contain the monstrous legions until the end of the world.</a:t>
            </a:r>
          </a:p>
        </p:txBody>
      </p:sp>
      <p:pic>
        <p:nvPicPr>
          <p:cNvPr id="19463" name="Picture 7" descr="http://www.myartprints.com/kunst/charles_ernest_butler/king_arthur_hi.jpg">
            <a:extLst>
              <a:ext uri="{FF2B5EF4-FFF2-40B4-BE49-F238E27FC236}">
                <a16:creationId xmlns:a16="http://schemas.microsoft.com/office/drawing/2014/main" id="{900248D9-C10A-4E8E-AC27-E40AF65EC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714375"/>
            <a:ext cx="3219450"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21A6E36-164E-4565-93F3-A6465D21FF4E}"/>
              </a:ext>
            </a:extLst>
          </p:cNvPr>
          <p:cNvSpPr txBox="1"/>
          <p:nvPr/>
        </p:nvSpPr>
        <p:spPr>
          <a:xfrm>
            <a:off x="428625" y="6211888"/>
            <a:ext cx="3071813" cy="646112"/>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King Arthur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circle(in)">
                                      <p:cBhvr>
                                        <p:cTn id="7" dur="2000"/>
                                        <p:tgtEl>
                                          <p:spTgt spid="194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306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0" grpId="0" autoUpdateAnimBg="0"/>
      <p:bldP spid="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E747377-E2EE-4B7A-8822-63A709C209E0}"/>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E8823BA-1491-4AF5-890B-D51C322C4EAE}" type="slidenum">
              <a:rPr lang="en-GB" altLang="en-US" b="0"/>
              <a:pPr eaLnBrk="1" hangingPunct="1"/>
              <a:t>180</a:t>
            </a:fld>
            <a:endParaRPr lang="en-GB" altLang="en-US" b="0"/>
          </a:p>
        </p:txBody>
      </p:sp>
      <p:sp>
        <p:nvSpPr>
          <p:cNvPr id="119813" name="Rectangle 5">
            <a:extLst>
              <a:ext uri="{FF2B5EF4-FFF2-40B4-BE49-F238E27FC236}">
                <a16:creationId xmlns:a16="http://schemas.microsoft.com/office/drawing/2014/main" id="{D5BF94DE-111D-4280-ABBD-2C6330129319}"/>
              </a:ext>
            </a:extLst>
          </p:cNvPr>
          <p:cNvSpPr>
            <a:spLocks noGrp="1" noChangeArrowheads="1"/>
          </p:cNvSpPr>
          <p:nvPr>
            <p:ph type="title"/>
          </p:nvPr>
        </p:nvSpPr>
        <p:spPr/>
        <p:txBody>
          <a:bodyPr/>
          <a:lstStyle/>
          <a:p>
            <a:pPr eaLnBrk="1" hangingPunct="1">
              <a:defRPr/>
            </a:pPr>
            <a:r>
              <a:rPr lang="en-GB" b="1" dirty="0">
                <a:solidFill>
                  <a:srgbClr val="FFFF00"/>
                </a:solidFill>
              </a:rPr>
              <a:t>The</a:t>
            </a:r>
            <a:r>
              <a:rPr lang="en-GB" b="1" dirty="0">
                <a:solidFill>
                  <a:srgbClr val="FD1301"/>
                </a:solidFill>
              </a:rPr>
              <a:t> US Illuminati </a:t>
            </a:r>
            <a:r>
              <a:rPr lang="en-GB" b="1" dirty="0">
                <a:solidFill>
                  <a:srgbClr val="FFFF00"/>
                </a:solidFill>
              </a:rPr>
              <a:t>Exposed</a:t>
            </a:r>
          </a:p>
        </p:txBody>
      </p:sp>
      <p:pic>
        <p:nvPicPr>
          <p:cNvPr id="119812" name="Picture 4" descr="Morgan">
            <a:extLst>
              <a:ext uri="{FF2B5EF4-FFF2-40B4-BE49-F238E27FC236}">
                <a16:creationId xmlns:a16="http://schemas.microsoft.com/office/drawing/2014/main" id="{CD7419BC-9C0B-43F6-8480-38C277953EF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1428750"/>
            <a:ext cx="4084638" cy="5143500"/>
          </a:xfrm>
        </p:spPr>
      </p:pic>
      <p:sp>
        <p:nvSpPr>
          <p:cNvPr id="119815" name="Text Box 7">
            <a:extLst>
              <a:ext uri="{FF2B5EF4-FFF2-40B4-BE49-F238E27FC236}">
                <a16:creationId xmlns:a16="http://schemas.microsoft.com/office/drawing/2014/main" id="{7B72101A-EEB5-41E2-B402-2CFE22D1E76B}"/>
              </a:ext>
            </a:extLst>
          </p:cNvPr>
          <p:cNvSpPr txBox="1">
            <a:spLocks noChangeArrowheads="1"/>
          </p:cNvSpPr>
          <p:nvPr/>
        </p:nvSpPr>
        <p:spPr bwMode="auto">
          <a:xfrm>
            <a:off x="4786313" y="1484313"/>
            <a:ext cx="4357687" cy="44005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FF"/>
                </a:solidFill>
                <a:effectLst>
                  <a:outerShdw blurRad="38100" dist="38100" dir="2700000" algn="tl">
                    <a:srgbClr val="000000"/>
                  </a:outerShdw>
                </a:effectLst>
                <a:latin typeface="Arial" charset="0"/>
                <a:cs typeface="Arial" charset="0"/>
              </a:rPr>
              <a:t>In 1826, Captain William Morgan, </a:t>
            </a:r>
            <a:r>
              <a:rPr lang="en-GB" sz="2800" dirty="0">
                <a:solidFill>
                  <a:srgbClr val="FFC000"/>
                </a:solidFill>
                <a:effectLst>
                  <a:outerShdw blurRad="38100" dist="38100" dir="2700000" algn="tl">
                    <a:srgbClr val="000000"/>
                  </a:outerShdw>
                </a:effectLst>
                <a:latin typeface="Arial" charset="0"/>
                <a:cs typeface="Arial" charset="0"/>
              </a:rPr>
              <a:t>a journalist and stonemason from Batavia,</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New York, who was a high degree mason in a local Masonic lodge, </a:t>
            </a:r>
            <a:r>
              <a:rPr lang="en-GB" sz="2800" dirty="0">
                <a:solidFill>
                  <a:srgbClr val="FFFF00"/>
                </a:solidFill>
                <a:effectLst>
                  <a:outerShdw blurRad="38100" dist="38100" dir="2700000" algn="tl">
                    <a:srgbClr val="000000"/>
                  </a:outerShdw>
                </a:effectLst>
                <a:latin typeface="Arial" charset="0"/>
                <a:cs typeface="Arial" charset="0"/>
              </a:rPr>
              <a:t>wrote an exposé of the Masonic Order in a book called </a:t>
            </a:r>
            <a:r>
              <a:rPr lang="en-GB" sz="2800" i="1" dirty="0">
                <a:solidFill>
                  <a:srgbClr val="FD1301"/>
                </a:solidFill>
                <a:effectLst>
                  <a:outerShdw blurRad="38100" dist="38100" dir="2700000" algn="tl">
                    <a:srgbClr val="000000"/>
                  </a:outerShdw>
                </a:effectLst>
                <a:latin typeface="Arial" charset="0"/>
                <a:cs typeface="Arial" charset="0"/>
              </a:rPr>
              <a:t>Illustrations of Masonry</a:t>
            </a:r>
            <a:endParaRPr lang="en-GB" sz="2800" b="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circle(in)">
                                      <p:cBhvr>
                                        <p:cTn id="7" dur="2000"/>
                                        <p:tgtEl>
                                          <p:spTgt spid="119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9815"/>
                                        </p:tgtEl>
                                        <p:attrNameLst>
                                          <p:attrName>style.visibility</p:attrName>
                                        </p:attrNameLst>
                                      </p:cBhvr>
                                      <p:to>
                                        <p:strVal val="visible"/>
                                      </p:to>
                                    </p:set>
                                    <p:anim calcmode="discrete" valueType="clr">
                                      <p:cBhvr override="childStyle">
                                        <p:cTn id="12" dur="80"/>
                                        <p:tgtEl>
                                          <p:spTgt spid="11981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9815"/>
                                        </p:tgtEl>
                                        <p:attrNameLst>
                                          <p:attrName>fillcolor</p:attrName>
                                        </p:attrNameLst>
                                      </p:cBhvr>
                                      <p:tavLst>
                                        <p:tav tm="0">
                                          <p:val>
                                            <p:clrVal>
                                              <a:schemeClr val="accent2"/>
                                            </p:clrVal>
                                          </p:val>
                                        </p:tav>
                                        <p:tav tm="50000">
                                          <p:val>
                                            <p:clrVal>
                                              <a:schemeClr val="hlink"/>
                                            </p:clrVal>
                                          </p:val>
                                        </p:tav>
                                      </p:tavLst>
                                    </p:anim>
                                    <p:set>
                                      <p:cBhvr>
                                        <p:cTn id="14" dur="80"/>
                                        <p:tgtEl>
                                          <p:spTgt spid="1198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C41E57-77BF-4C2C-B369-E5E344C3C2C0}"/>
              </a:ext>
            </a:extLst>
          </p:cNvPr>
          <p:cNvSpPr>
            <a:spLocks noGrp="1"/>
          </p:cNvSpPr>
          <p:nvPr>
            <p:ph type="title"/>
          </p:nvPr>
        </p:nvSpPr>
        <p:spPr/>
        <p:txBody>
          <a:bodyPr/>
          <a:lstStyle/>
          <a:p>
            <a:pPr>
              <a:defRPr/>
            </a:pPr>
            <a:r>
              <a:rPr lang="en-GB" b="1" dirty="0">
                <a:solidFill>
                  <a:srgbClr val="FFFF00"/>
                </a:solidFill>
              </a:rPr>
              <a:t>The</a:t>
            </a:r>
            <a:r>
              <a:rPr lang="en-GB" b="1" dirty="0">
                <a:solidFill>
                  <a:srgbClr val="FD1301"/>
                </a:solidFill>
              </a:rPr>
              <a:t> US Illuminati </a:t>
            </a:r>
            <a:r>
              <a:rPr lang="en-GB" b="1" dirty="0">
                <a:solidFill>
                  <a:srgbClr val="FFFF00"/>
                </a:solidFill>
              </a:rPr>
              <a:t>Exposed</a:t>
            </a:r>
            <a:endParaRPr lang="en-GB" dirty="0"/>
          </a:p>
        </p:txBody>
      </p:sp>
      <p:sp>
        <p:nvSpPr>
          <p:cNvPr id="4" name="Slide Number Placeholder 3">
            <a:extLst>
              <a:ext uri="{FF2B5EF4-FFF2-40B4-BE49-F238E27FC236}">
                <a16:creationId xmlns:a16="http://schemas.microsoft.com/office/drawing/2014/main" id="{D67C9928-D7C1-42C4-984A-D2ADECD256E0}"/>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2806619-5934-4023-840A-2D7708CB5AD1}" type="slidenum">
              <a:rPr lang="en-GB" altLang="en-US" b="0"/>
              <a:pPr eaLnBrk="1" hangingPunct="1"/>
              <a:t>181</a:t>
            </a:fld>
            <a:endParaRPr lang="en-GB" altLang="en-US" b="0"/>
          </a:p>
        </p:txBody>
      </p:sp>
      <p:pic>
        <p:nvPicPr>
          <p:cNvPr id="316418" name="Picture 2" descr="http://img19.picoodle.com/img/img19/3/3/29/tehuti/f_masonry2m_988c90e.png">
            <a:extLst>
              <a:ext uri="{FF2B5EF4-FFF2-40B4-BE49-F238E27FC236}">
                <a16:creationId xmlns:a16="http://schemas.microsoft.com/office/drawing/2014/main" id="{99B7AAC6-2967-484B-B6DF-757AF212C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357313"/>
            <a:ext cx="28717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6A28F74-5F99-4F74-ADA7-C3D3E33CE37F}"/>
              </a:ext>
            </a:extLst>
          </p:cNvPr>
          <p:cNvSpPr txBox="1"/>
          <p:nvPr/>
        </p:nvSpPr>
        <p:spPr>
          <a:xfrm>
            <a:off x="4071938" y="1785938"/>
            <a:ext cx="4500562" cy="4400550"/>
          </a:xfrm>
          <a:prstGeom prst="rect">
            <a:avLst/>
          </a:prstGeom>
          <a:noFill/>
        </p:spPr>
        <p:txBody>
          <a:bodyPr>
            <a:spAutoFit/>
          </a:bodyPr>
          <a:lstStyle/>
          <a:p>
            <a:pPr>
              <a:defRPr/>
            </a:pPr>
            <a:r>
              <a:rPr lang="en-GB" sz="2800" dirty="0">
                <a:solidFill>
                  <a:srgbClr val="00FFFF"/>
                </a:solidFill>
                <a:effectLst>
                  <a:outerShdw blurRad="38100" dist="38100" dir="2700000" algn="tl">
                    <a:srgbClr val="000000"/>
                  </a:outerShdw>
                </a:effectLst>
                <a:latin typeface="Arial" charset="0"/>
                <a:cs typeface="Arial" charset="0"/>
              </a:rPr>
              <a:t>Under the name of William Preston,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which revealed many of their secrets concerning the first three degrees. </a:t>
            </a:r>
            <a:r>
              <a:rPr lang="en-GB" sz="2800" dirty="0">
                <a:solidFill>
                  <a:srgbClr val="FF00FF"/>
                </a:solidFill>
                <a:effectLst>
                  <a:outerShdw blurRad="38100" dist="38100" dir="2700000" algn="tl">
                    <a:srgbClr val="000000"/>
                  </a:outerShdw>
                </a:effectLst>
                <a:latin typeface="Arial" charset="0"/>
                <a:cs typeface="Arial" charset="0"/>
              </a:rPr>
              <a:t>Shortly afterward, </a:t>
            </a:r>
            <a:r>
              <a:rPr lang="en-GB" sz="2800" dirty="0">
                <a:solidFill>
                  <a:srgbClr val="00FF00"/>
                </a:solidFill>
                <a:effectLst>
                  <a:outerShdw blurRad="38100" dist="38100" dir="2700000" algn="tl">
                    <a:srgbClr val="000000"/>
                  </a:outerShdw>
                </a:effectLst>
                <a:latin typeface="Arial" charset="0"/>
                <a:cs typeface="Arial" charset="0"/>
              </a:rPr>
              <a:t>he was arrested and charged with stealing and indebtedness,</a:t>
            </a:r>
            <a:r>
              <a:rPr lang="en-GB" sz="2800" dirty="0">
                <a:solidFill>
                  <a:srgbClr val="FFFF00"/>
                </a:solidFill>
                <a:effectLst>
                  <a:outerShdw blurRad="38100" dist="38100" dir="2700000" algn="tl">
                    <a:srgbClr val="000000"/>
                  </a:outerShdw>
                </a:effectLst>
                <a:latin typeface="Arial" charset="0"/>
                <a:cs typeface="Arial" charset="0"/>
              </a:rPr>
              <a:t> and put in jail</a:t>
            </a:r>
            <a:r>
              <a:rPr lang="en-GB" sz="2800" b="0" dirty="0">
                <a:solidFill>
                  <a:srgbClr val="FFFF00"/>
                </a:solidFill>
                <a:latin typeface="Arial" charset="0"/>
                <a:cs typeface="Arial" charset="0"/>
              </a:rPr>
              <a:t>.</a:t>
            </a:r>
            <a:endParaRPr lang="en-GB" sz="28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6418"/>
                                        </p:tgtEl>
                                        <p:attrNameLst>
                                          <p:attrName>style.visibility</p:attrName>
                                        </p:attrNameLst>
                                      </p:cBhvr>
                                      <p:to>
                                        <p:strVal val="visible"/>
                                      </p:to>
                                    </p:set>
                                    <p:animEffect transition="in" filter="circle(in)">
                                      <p:cBhvr>
                                        <p:cTn id="7" dur="2000"/>
                                        <p:tgtEl>
                                          <p:spTgt spid="316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CB55BE7-6D66-4F54-A874-F19D5A3F85E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76A02DB-12F2-452A-9ED1-9009EF610559}" type="slidenum">
              <a:rPr lang="en-GB" altLang="en-US" b="0"/>
              <a:pPr eaLnBrk="1" hangingPunct="1"/>
              <a:t>182</a:t>
            </a:fld>
            <a:endParaRPr lang="en-GB" altLang="en-US" b="0"/>
          </a:p>
        </p:txBody>
      </p:sp>
      <p:sp>
        <p:nvSpPr>
          <p:cNvPr id="121858" name="Rectangle 2">
            <a:extLst>
              <a:ext uri="{FF2B5EF4-FFF2-40B4-BE49-F238E27FC236}">
                <a16:creationId xmlns:a16="http://schemas.microsoft.com/office/drawing/2014/main" id="{DE0B1445-CEDF-4F5E-925E-D5D91276E18C}"/>
              </a:ext>
            </a:extLst>
          </p:cNvPr>
          <p:cNvSpPr>
            <a:spLocks noGrp="1" noChangeArrowheads="1"/>
          </p:cNvSpPr>
          <p:nvPr>
            <p:ph type="title"/>
          </p:nvPr>
        </p:nvSpPr>
        <p:spPr/>
        <p:txBody>
          <a:bodyPr/>
          <a:lstStyle/>
          <a:p>
            <a:pPr eaLnBrk="1" hangingPunct="1">
              <a:defRPr/>
            </a:pPr>
            <a:r>
              <a:rPr lang="en-GB" b="1">
                <a:solidFill>
                  <a:srgbClr val="FFFF00"/>
                </a:solidFill>
              </a:rPr>
              <a:t>The </a:t>
            </a:r>
            <a:r>
              <a:rPr lang="en-GB" b="1">
                <a:solidFill>
                  <a:srgbClr val="FD1301"/>
                </a:solidFill>
              </a:rPr>
              <a:t>US Illuminati </a:t>
            </a:r>
            <a:r>
              <a:rPr lang="en-GB" b="1">
                <a:solidFill>
                  <a:srgbClr val="FFFF00"/>
                </a:solidFill>
              </a:rPr>
              <a:t>Exposed</a:t>
            </a:r>
          </a:p>
        </p:txBody>
      </p:sp>
      <p:pic>
        <p:nvPicPr>
          <p:cNvPr id="121862" name="Picture 6" descr="Mason Paper">
            <a:extLst>
              <a:ext uri="{FF2B5EF4-FFF2-40B4-BE49-F238E27FC236}">
                <a16:creationId xmlns:a16="http://schemas.microsoft.com/office/drawing/2014/main" id="{81D1D3B3-B8A2-459A-9BC7-E95210547E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4375" y="1357313"/>
            <a:ext cx="7927975" cy="3875087"/>
          </a:xfrm>
        </p:spPr>
      </p:pic>
      <p:sp>
        <p:nvSpPr>
          <p:cNvPr id="121864" name="Text Box 8">
            <a:extLst>
              <a:ext uri="{FF2B5EF4-FFF2-40B4-BE49-F238E27FC236}">
                <a16:creationId xmlns:a16="http://schemas.microsoft.com/office/drawing/2014/main" id="{3117D30C-7400-40B3-BB9B-968EF5854DAB}"/>
              </a:ext>
            </a:extLst>
          </p:cNvPr>
          <p:cNvSpPr txBox="1">
            <a:spLocks noChangeArrowheads="1"/>
          </p:cNvSpPr>
          <p:nvPr/>
        </p:nvSpPr>
        <p:spPr bwMode="auto">
          <a:xfrm>
            <a:off x="0" y="5484813"/>
            <a:ext cx="9144000"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dirty="0">
                <a:solidFill>
                  <a:srgbClr val="00FF00"/>
                </a:solidFill>
                <a:effectLst>
                  <a:outerShdw blurRad="38100" dist="38100" dir="2700000" algn="tl">
                    <a:srgbClr val="000000"/>
                  </a:outerShdw>
                </a:effectLst>
              </a:rPr>
              <a:t>Here we see a newspaper advert </a:t>
            </a:r>
            <a:r>
              <a:rPr lang="en-GB" sz="2800" dirty="0">
                <a:solidFill>
                  <a:srgbClr val="00FFFF"/>
                </a:solidFill>
                <a:effectLst>
                  <a:outerShdw blurRad="38100" dist="38100" dir="2700000" algn="tl">
                    <a:srgbClr val="000000"/>
                  </a:outerShdw>
                </a:effectLst>
              </a:rPr>
              <a:t>– blackening Morgan’s character for having exposed the secrets of the </a:t>
            </a:r>
            <a:r>
              <a:rPr lang="en-GB" sz="2800" dirty="0">
                <a:solidFill>
                  <a:srgbClr val="FD1301"/>
                </a:solidFill>
                <a:effectLst>
                  <a:outerShdw blurRad="38100" dist="38100" dir="2700000" algn="tl">
                    <a:srgbClr val="000000"/>
                  </a:outerShdw>
                </a:effectLst>
              </a:rPr>
              <a:t>Illuminati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1862"/>
                                        </p:tgtEl>
                                        <p:attrNameLst>
                                          <p:attrName>style.visibility</p:attrName>
                                        </p:attrNameLst>
                                      </p:cBhvr>
                                      <p:to>
                                        <p:strVal val="visible"/>
                                      </p:to>
                                    </p:set>
                                    <p:animEffect transition="in" filter="circle(in)">
                                      <p:cBhvr>
                                        <p:cTn id="7" dur="2000"/>
                                        <p:tgtEl>
                                          <p:spTgt spid="1218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21864"/>
                                        </p:tgtEl>
                                        <p:attrNameLst>
                                          <p:attrName>style.visibility</p:attrName>
                                        </p:attrNameLst>
                                      </p:cBhvr>
                                      <p:to>
                                        <p:strVal val="visible"/>
                                      </p:to>
                                    </p:set>
                                    <p:anim calcmode="discrete" valueType="clr">
                                      <p:cBhvr override="childStyle">
                                        <p:cTn id="12" dur="80"/>
                                        <p:tgtEl>
                                          <p:spTgt spid="12186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1864"/>
                                        </p:tgtEl>
                                        <p:attrNameLst>
                                          <p:attrName>fillcolor</p:attrName>
                                        </p:attrNameLst>
                                      </p:cBhvr>
                                      <p:tavLst>
                                        <p:tav tm="0">
                                          <p:val>
                                            <p:clrVal>
                                              <a:schemeClr val="accent2"/>
                                            </p:clrVal>
                                          </p:val>
                                        </p:tav>
                                        <p:tav tm="50000">
                                          <p:val>
                                            <p:clrVal>
                                              <a:schemeClr val="hlink"/>
                                            </p:clrVal>
                                          </p:val>
                                        </p:tav>
                                      </p:tavLst>
                                    </p:anim>
                                    <p:set>
                                      <p:cBhvr>
                                        <p:cTn id="14" dur="80"/>
                                        <p:tgtEl>
                                          <p:spTgt spid="1218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94E003-C4A7-4FB0-80B6-A3A90F3098F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6B0BCF2-3398-4C76-921B-8C458203AEDB}" type="slidenum">
              <a:rPr lang="en-GB" altLang="en-US" b="0"/>
              <a:pPr eaLnBrk="1" hangingPunct="1"/>
              <a:t>183</a:t>
            </a:fld>
            <a:endParaRPr lang="en-GB" altLang="en-US" b="0"/>
          </a:p>
        </p:txBody>
      </p:sp>
      <p:sp>
        <p:nvSpPr>
          <p:cNvPr id="205829" name="Rectangle 5">
            <a:extLst>
              <a:ext uri="{FF2B5EF4-FFF2-40B4-BE49-F238E27FC236}">
                <a16:creationId xmlns:a16="http://schemas.microsoft.com/office/drawing/2014/main" id="{81F44619-734A-4F39-B291-D4A4EE91FB66}"/>
              </a:ext>
            </a:extLst>
          </p:cNvPr>
          <p:cNvSpPr>
            <a:spLocks noGrp="1" noChangeArrowheads="1"/>
          </p:cNvSpPr>
          <p:nvPr>
            <p:ph type="title"/>
          </p:nvPr>
        </p:nvSpPr>
        <p:spPr/>
        <p:txBody>
          <a:bodyPr/>
          <a:lstStyle/>
          <a:p>
            <a:pPr eaLnBrk="1" hangingPunct="1">
              <a:defRPr/>
            </a:pPr>
            <a:r>
              <a:rPr lang="en-GB" sz="4000" b="1">
                <a:solidFill>
                  <a:srgbClr val="FD1301"/>
                </a:solidFill>
              </a:rPr>
              <a:t>Gog Takes </a:t>
            </a:r>
            <a:r>
              <a:rPr lang="en-GB" sz="4000" b="1">
                <a:solidFill>
                  <a:srgbClr val="FFFF00"/>
                </a:solidFill>
              </a:rPr>
              <a:t>Control Of The</a:t>
            </a:r>
            <a:r>
              <a:rPr lang="en-GB" sz="4000" b="1">
                <a:solidFill>
                  <a:srgbClr val="FD1301"/>
                </a:solidFill>
              </a:rPr>
              <a:t> USA’s Railways</a:t>
            </a:r>
          </a:p>
        </p:txBody>
      </p:sp>
      <p:pic>
        <p:nvPicPr>
          <p:cNvPr id="205828" name="Picture 4" descr="Edward_Henry_Harriman_1899">
            <a:extLst>
              <a:ext uri="{FF2B5EF4-FFF2-40B4-BE49-F238E27FC236}">
                <a16:creationId xmlns:a16="http://schemas.microsoft.com/office/drawing/2014/main" id="{BF4EDC08-81CF-4DE3-9393-EE67663FC489}"/>
              </a:ext>
            </a:extLst>
          </p:cNvPr>
          <p:cNvPicPr>
            <a:picLocks noGrp="1" noChangeAspect="1" noChangeArrowheads="1"/>
          </p:cNvPicPr>
          <p:nvPr>
            <p:ph idx="1"/>
          </p:nvPr>
        </p:nvPicPr>
        <p:blipFill>
          <a:blip r:embed="rId3">
            <a:lum bright="12000" contrast="12000"/>
            <a:extLst>
              <a:ext uri="{28A0092B-C50C-407E-A947-70E740481C1C}">
                <a14:useLocalDpi xmlns:a14="http://schemas.microsoft.com/office/drawing/2010/main" val="0"/>
              </a:ext>
            </a:extLst>
          </a:blip>
          <a:srcRect/>
          <a:stretch>
            <a:fillRect/>
          </a:stretch>
        </p:blipFill>
        <p:spPr>
          <a:xfrm>
            <a:off x="395288" y="1557338"/>
            <a:ext cx="3238500" cy="4249737"/>
          </a:xfrm>
        </p:spPr>
      </p:pic>
      <p:sp>
        <p:nvSpPr>
          <p:cNvPr id="205831" name="Text Box 7">
            <a:extLst>
              <a:ext uri="{FF2B5EF4-FFF2-40B4-BE49-F238E27FC236}">
                <a16:creationId xmlns:a16="http://schemas.microsoft.com/office/drawing/2014/main" id="{2D0C3D59-A779-41B7-98A1-9A886A6671A4}"/>
              </a:ext>
            </a:extLst>
          </p:cNvPr>
          <p:cNvSpPr txBox="1">
            <a:spLocks noChangeArrowheads="1"/>
          </p:cNvSpPr>
          <p:nvPr/>
        </p:nvSpPr>
        <p:spPr bwMode="auto">
          <a:xfrm>
            <a:off x="3851275" y="1700213"/>
            <a:ext cx="5113338" cy="3081337"/>
          </a:xfrm>
          <a:prstGeom prst="rect">
            <a:avLst/>
          </a:prstGeom>
          <a:noFill/>
          <a:ln w="9525">
            <a:noFill/>
            <a:miter lim="800000"/>
            <a:headEnd/>
            <a:tailEnd/>
          </a:ln>
          <a:effectLst/>
        </p:spPr>
        <p:txBody>
          <a:bodyPr>
            <a:spAutoFit/>
          </a:bodyPr>
          <a:lstStyle/>
          <a:p>
            <a:pPr>
              <a:spcBef>
                <a:spcPct val="50000"/>
              </a:spcBef>
              <a:defRPr/>
            </a:pPr>
            <a:r>
              <a:rPr lang="en-GB" sz="2800" dirty="0">
                <a:solidFill>
                  <a:srgbClr val="FD1301"/>
                </a:solidFill>
                <a:effectLst>
                  <a:outerShdw blurRad="38100" dist="38100" dir="2700000" algn="tl">
                    <a:srgbClr val="000000"/>
                  </a:outerShdw>
                </a:effectLst>
                <a:latin typeface="Arial" charset="0"/>
                <a:cs typeface="Arial" charset="0"/>
              </a:rPr>
              <a:t>Edward Henry Harriman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becomes a director of the Union Pacific Railroad and goes on to take control of the Southern Pacific Railroad. </a:t>
            </a:r>
            <a:r>
              <a:rPr lang="en-GB" sz="2800" dirty="0">
                <a:solidFill>
                  <a:srgbClr val="FD1301"/>
                </a:solidFill>
                <a:effectLst>
                  <a:outerShdw blurRad="38100" dist="38100" dir="2700000" algn="tl">
                    <a:srgbClr val="000000"/>
                  </a:outerShdw>
                </a:effectLst>
                <a:latin typeface="Arial" charset="0"/>
                <a:cs typeface="Arial" charset="0"/>
              </a:rPr>
              <a:t>This is all financed by the Rothschilds</a:t>
            </a:r>
          </a:p>
        </p:txBody>
      </p:sp>
      <p:sp>
        <p:nvSpPr>
          <p:cNvPr id="7" name="TextBox 6">
            <a:extLst>
              <a:ext uri="{FF2B5EF4-FFF2-40B4-BE49-F238E27FC236}">
                <a16:creationId xmlns:a16="http://schemas.microsoft.com/office/drawing/2014/main" id="{152CEB99-1AAB-47F3-9850-62A22F486956}"/>
              </a:ext>
            </a:extLst>
          </p:cNvPr>
          <p:cNvSpPr txBox="1"/>
          <p:nvPr/>
        </p:nvSpPr>
        <p:spPr>
          <a:xfrm>
            <a:off x="285750" y="6143625"/>
            <a:ext cx="6858000" cy="646113"/>
          </a:xfrm>
          <a:prstGeom prst="rect">
            <a:avLst/>
          </a:prstGeom>
          <a:noFill/>
        </p:spPr>
        <p:txBody>
          <a:bodyPr>
            <a:spAutoFit/>
          </a:bodyPr>
          <a:lstStyle/>
          <a:p>
            <a:pPr>
              <a:defRPr/>
            </a:pPr>
            <a:r>
              <a:rPr lang="en-GB" sz="3600" dirty="0">
                <a:solidFill>
                  <a:srgbClr val="FFFF00"/>
                </a:solidFill>
                <a:effectLst>
                  <a:outerShdw blurRad="38100" dist="38100" dir="2700000" algn="tl">
                    <a:srgbClr val="000000"/>
                  </a:outerShdw>
                </a:effectLst>
                <a:latin typeface="Arial" charset="0"/>
                <a:cs typeface="Arial" charset="0"/>
              </a:rPr>
              <a:t>Edward Henry Harriman </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5828"/>
                                        </p:tgtEl>
                                        <p:attrNameLst>
                                          <p:attrName>style.visibility</p:attrName>
                                        </p:attrNameLst>
                                      </p:cBhvr>
                                      <p:to>
                                        <p:strVal val="visible"/>
                                      </p:to>
                                    </p:set>
                                    <p:animEffect transition="in" filter="circle(in)">
                                      <p:cBhvr>
                                        <p:cTn id="7" dur="2000"/>
                                        <p:tgtEl>
                                          <p:spTgt spid="205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05831">
                                            <p:txEl>
                                              <p:pRg st="0" end="0"/>
                                            </p:txEl>
                                          </p:spTgt>
                                        </p:tgtEl>
                                        <p:attrNameLst>
                                          <p:attrName>style.visibility</p:attrName>
                                        </p:attrNameLst>
                                      </p:cBhvr>
                                      <p:to>
                                        <p:strVal val="visible"/>
                                      </p:to>
                                    </p:set>
                                    <p:anim calcmode="discrete" valueType="clr">
                                      <p:cBhvr override="childStyle">
                                        <p:cTn id="12" dur="80"/>
                                        <p:tgtEl>
                                          <p:spTgt spid="20583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583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05831">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7E32A2-B19A-4A19-A6BB-05167C721A6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D6DEAC9-5357-4889-9D62-2F6D85B10690}" type="slidenum">
              <a:rPr lang="en-GB" altLang="en-US" b="0"/>
              <a:pPr eaLnBrk="1" hangingPunct="1"/>
              <a:t>184</a:t>
            </a:fld>
            <a:endParaRPr lang="en-GB" altLang="en-US" b="0"/>
          </a:p>
        </p:txBody>
      </p:sp>
      <p:sp>
        <p:nvSpPr>
          <p:cNvPr id="194565" name="Rectangle 5">
            <a:extLst>
              <a:ext uri="{FF2B5EF4-FFF2-40B4-BE49-F238E27FC236}">
                <a16:creationId xmlns:a16="http://schemas.microsoft.com/office/drawing/2014/main" id="{A48A1A1F-7049-4DE2-9F61-AB479A35FA7C}"/>
              </a:ext>
            </a:extLst>
          </p:cNvPr>
          <p:cNvSpPr>
            <a:spLocks noGrp="1" noChangeArrowheads="1"/>
          </p:cNvSpPr>
          <p:nvPr>
            <p:ph type="title"/>
          </p:nvPr>
        </p:nvSpPr>
        <p:spPr/>
        <p:txBody>
          <a:bodyPr/>
          <a:lstStyle/>
          <a:p>
            <a:pPr eaLnBrk="1" hangingPunct="1">
              <a:defRPr/>
            </a:pPr>
            <a:r>
              <a:rPr lang="en-GB" sz="4000" b="1" dirty="0">
                <a:solidFill>
                  <a:srgbClr val="FFFF00"/>
                </a:solidFill>
              </a:rPr>
              <a:t>1895 -</a:t>
            </a:r>
            <a:r>
              <a:rPr lang="en-GB" sz="4000" b="1" dirty="0">
                <a:solidFill>
                  <a:srgbClr val="FD1301"/>
                </a:solidFill>
              </a:rPr>
              <a:t> Gog Starts </a:t>
            </a:r>
            <a:r>
              <a:rPr lang="en-GB" sz="4000" b="1" dirty="0">
                <a:solidFill>
                  <a:srgbClr val="FFFF00"/>
                </a:solidFill>
              </a:rPr>
              <a:t>Its Plans To Seize</a:t>
            </a:r>
            <a:r>
              <a:rPr lang="en-GB" sz="4000" b="1" dirty="0">
                <a:solidFill>
                  <a:srgbClr val="FD1301"/>
                </a:solidFill>
              </a:rPr>
              <a:t> </a:t>
            </a:r>
            <a:r>
              <a:rPr lang="en-GB" sz="4000" b="1" dirty="0">
                <a:solidFill>
                  <a:srgbClr val="FFFF00"/>
                </a:solidFill>
              </a:rPr>
              <a:t>The Holy Land</a:t>
            </a:r>
          </a:p>
        </p:txBody>
      </p:sp>
      <p:pic>
        <p:nvPicPr>
          <p:cNvPr id="194564" name="Picture 4" descr="Palestine">
            <a:extLst>
              <a:ext uri="{FF2B5EF4-FFF2-40B4-BE49-F238E27FC236}">
                <a16:creationId xmlns:a16="http://schemas.microsoft.com/office/drawing/2014/main" id="{3760DECF-2F92-4FDE-98CC-2198BB82245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571625"/>
            <a:ext cx="3795712" cy="4017963"/>
          </a:xfrm>
        </p:spPr>
      </p:pic>
      <p:sp>
        <p:nvSpPr>
          <p:cNvPr id="194567" name="Text Box 7">
            <a:extLst>
              <a:ext uri="{FF2B5EF4-FFF2-40B4-BE49-F238E27FC236}">
                <a16:creationId xmlns:a16="http://schemas.microsoft.com/office/drawing/2014/main" id="{80039EEE-75CC-4C0B-87C9-23CAB7D3E6D6}"/>
              </a:ext>
            </a:extLst>
          </p:cNvPr>
          <p:cNvSpPr txBox="1">
            <a:spLocks noChangeArrowheads="1"/>
          </p:cNvSpPr>
          <p:nvPr/>
        </p:nvSpPr>
        <p:spPr bwMode="auto">
          <a:xfrm>
            <a:off x="4427538" y="1484313"/>
            <a:ext cx="4716462" cy="5857875"/>
          </a:xfrm>
          <a:prstGeom prst="rect">
            <a:avLst/>
          </a:prstGeom>
          <a:noFill/>
          <a:ln w="9525">
            <a:noFill/>
            <a:miter lim="800000"/>
            <a:headEnd/>
            <a:tailEnd/>
          </a:ln>
          <a:effectLst/>
        </p:spPr>
        <p:txBody>
          <a:bodyPr>
            <a:spAutoFit/>
          </a:bodyPr>
          <a:lstStyle/>
          <a:p>
            <a:pPr>
              <a:spcBef>
                <a:spcPct val="20000"/>
              </a:spcBef>
              <a:buClr>
                <a:schemeClr val="tx2"/>
              </a:buClr>
              <a:defRPr/>
            </a:pPr>
            <a:r>
              <a:rPr lang="en-GB" sz="2800" dirty="0">
                <a:solidFill>
                  <a:srgbClr val="FD1301"/>
                </a:solidFill>
                <a:effectLst>
                  <a:outerShdw blurRad="38100" dist="38100" dir="2700000" algn="tl">
                    <a:srgbClr val="000000"/>
                  </a:outerShdw>
                </a:effectLst>
                <a:latin typeface="Arial" charset="0"/>
                <a:cs typeface="Arial" charset="0"/>
              </a:rPr>
              <a:t>Edmond James de Rothschild </a:t>
            </a:r>
            <a:r>
              <a:rPr lang="en-GB" sz="2800" dirty="0">
                <a:solidFill>
                  <a:srgbClr val="00FFFF"/>
                </a:solidFill>
                <a:effectLst>
                  <a:outerShdw blurRad="38100" dist="38100" dir="2700000" algn="tl">
                    <a:srgbClr val="000000"/>
                  </a:outerShdw>
                </a:effectLst>
                <a:latin typeface="Arial" charset="0"/>
                <a:cs typeface="Arial" charset="0"/>
              </a:rPr>
              <a:t>the youngest son of Jacob </a:t>
            </a:r>
            <a:r>
              <a:rPr lang="en-GB" sz="2800" dirty="0">
                <a:solidFill>
                  <a:srgbClr val="FD1301"/>
                </a:solidFill>
                <a:effectLst>
                  <a:outerShdw blurRad="38100" dist="38100" dir="2700000" algn="tl">
                    <a:srgbClr val="000000"/>
                  </a:outerShdw>
                </a:effectLst>
                <a:latin typeface="Arial" charset="0"/>
                <a:cs typeface="Arial" charset="0"/>
              </a:rPr>
              <a:t>(James) Mayer Rothschild</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visits Palestine and subsequently supplies the funds to found the first Jewish colonies there, </a:t>
            </a:r>
            <a:r>
              <a:rPr lang="en-GB" sz="2800" dirty="0">
                <a:solidFill>
                  <a:srgbClr val="00FF00"/>
                </a:solidFill>
                <a:effectLst>
                  <a:outerShdw blurRad="38100" dist="38100" dir="2700000" algn="tl">
                    <a:srgbClr val="000000"/>
                  </a:outerShdw>
                </a:effectLst>
                <a:latin typeface="Arial" charset="0"/>
                <a:cs typeface="Arial" charset="0"/>
              </a:rPr>
              <a:t>this is to further their long term objective of creating a </a:t>
            </a:r>
            <a:r>
              <a:rPr lang="en-GB" sz="2800" dirty="0">
                <a:solidFill>
                  <a:srgbClr val="FD1301"/>
                </a:solidFill>
                <a:effectLst>
                  <a:outerShdw blurRad="38100" dist="38100" dir="2700000" algn="tl">
                    <a:srgbClr val="000000"/>
                  </a:outerShdw>
                </a:effectLst>
                <a:latin typeface="Arial" charset="0"/>
                <a:cs typeface="Arial" charset="0"/>
              </a:rPr>
              <a:t>Rothschild formed country</a:t>
            </a:r>
            <a:r>
              <a:rPr lang="en-GB" sz="2800" dirty="0">
                <a:solidFill>
                  <a:srgbClr val="00FF00"/>
                </a:solidFill>
                <a:effectLst>
                  <a:outerShdw blurRad="38100" dist="38100" dir="2700000" algn="tl">
                    <a:srgbClr val="000000"/>
                  </a:outerShdw>
                </a:effectLst>
                <a:latin typeface="Arial" charset="0"/>
                <a:cs typeface="Arial" charset="0"/>
              </a:rPr>
              <a:t> </a:t>
            </a:r>
          </a:p>
          <a:p>
            <a:pPr>
              <a:spcBef>
                <a:spcPct val="50000"/>
              </a:spcBef>
              <a:defRPr/>
            </a:pPr>
            <a:endParaRPr lang="en-GB" sz="2800" dirty="0">
              <a:solidFill>
                <a:srgbClr val="00FF00"/>
              </a:solidFill>
              <a:effectLst>
                <a:outerShdw blurRad="38100" dist="38100" dir="2700000" algn="tl">
                  <a:srgbClr val="000000"/>
                </a:outerShdw>
              </a:effectLst>
              <a:latin typeface="Arial" charset="0"/>
              <a:cs typeface="Arial" charset="0"/>
            </a:endParaRPr>
          </a:p>
        </p:txBody>
      </p:sp>
      <p:sp>
        <p:nvSpPr>
          <p:cNvPr id="7" name="TextBox 6">
            <a:extLst>
              <a:ext uri="{FF2B5EF4-FFF2-40B4-BE49-F238E27FC236}">
                <a16:creationId xmlns:a16="http://schemas.microsoft.com/office/drawing/2014/main" id="{BE7B25D3-8338-4549-9546-7B0A381F9223}"/>
              </a:ext>
            </a:extLst>
          </p:cNvPr>
          <p:cNvSpPr txBox="1"/>
          <p:nvPr/>
        </p:nvSpPr>
        <p:spPr>
          <a:xfrm>
            <a:off x="357188" y="5657850"/>
            <a:ext cx="3786187"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The Temple Mount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4564"/>
                                        </p:tgtEl>
                                        <p:attrNameLst>
                                          <p:attrName>style.visibility</p:attrName>
                                        </p:attrNameLst>
                                      </p:cBhvr>
                                      <p:to>
                                        <p:strVal val="visible"/>
                                      </p:to>
                                    </p:set>
                                    <p:animEffect transition="in" filter="circle(in)">
                                      <p:cBhvr>
                                        <p:cTn id="7" dur="2000"/>
                                        <p:tgtEl>
                                          <p:spTgt spid="194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94567"/>
                                        </p:tgtEl>
                                        <p:attrNameLst>
                                          <p:attrName>style.visibility</p:attrName>
                                        </p:attrNameLst>
                                      </p:cBhvr>
                                      <p:to>
                                        <p:strVal val="visible"/>
                                      </p:to>
                                    </p:set>
                                    <p:anim calcmode="discrete" valueType="clr">
                                      <p:cBhvr override="childStyle">
                                        <p:cTn id="12" dur="80"/>
                                        <p:tgtEl>
                                          <p:spTgt spid="19456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94567"/>
                                        </p:tgtEl>
                                        <p:attrNameLst>
                                          <p:attrName>fillcolor</p:attrName>
                                        </p:attrNameLst>
                                      </p:cBhvr>
                                      <p:tavLst>
                                        <p:tav tm="0">
                                          <p:val>
                                            <p:clrVal>
                                              <a:schemeClr val="accent2"/>
                                            </p:clrVal>
                                          </p:val>
                                        </p:tav>
                                        <p:tav tm="50000">
                                          <p:val>
                                            <p:clrVal>
                                              <a:schemeClr val="hlink"/>
                                            </p:clrVal>
                                          </p:val>
                                        </p:tav>
                                      </p:tavLst>
                                    </p:anim>
                                    <p:set>
                                      <p:cBhvr>
                                        <p:cTn id="14" dur="80"/>
                                        <p:tgtEl>
                                          <p:spTgt spid="194567"/>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7" grpId="0"/>
      <p:bldP spid="7"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6" name="Picture 4" descr="Zionist Congress">
            <a:extLst>
              <a:ext uri="{FF2B5EF4-FFF2-40B4-BE49-F238E27FC236}">
                <a16:creationId xmlns:a16="http://schemas.microsoft.com/office/drawing/2014/main" id="{AB1B5856-7787-480C-850E-C0CF672869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048500"/>
          </a:xfrm>
        </p:spPr>
      </p:pic>
      <p:sp>
        <p:nvSpPr>
          <p:cNvPr id="7" name="Slide Number Placeholder 5">
            <a:extLst>
              <a:ext uri="{FF2B5EF4-FFF2-40B4-BE49-F238E27FC236}">
                <a16:creationId xmlns:a16="http://schemas.microsoft.com/office/drawing/2014/main" id="{C06E4AB1-6BD3-4F13-85BA-6C046BAD4F90}"/>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542A7C7-3858-406D-AF49-16EDDF22C3BF}" type="slidenum">
              <a:rPr lang="en-GB" altLang="en-US" b="0"/>
              <a:pPr eaLnBrk="1" hangingPunct="1"/>
              <a:t>185</a:t>
            </a:fld>
            <a:endParaRPr lang="en-GB" altLang="en-US" b="0"/>
          </a:p>
        </p:txBody>
      </p:sp>
      <p:sp>
        <p:nvSpPr>
          <p:cNvPr id="202757" name="Rectangle 5">
            <a:extLst>
              <a:ext uri="{FF2B5EF4-FFF2-40B4-BE49-F238E27FC236}">
                <a16:creationId xmlns:a16="http://schemas.microsoft.com/office/drawing/2014/main" id="{1E52E1B8-76B9-45D2-8AD8-77F8C141CC0C}"/>
              </a:ext>
            </a:extLst>
          </p:cNvPr>
          <p:cNvSpPr>
            <a:spLocks noGrp="1" noChangeArrowheads="1"/>
          </p:cNvSpPr>
          <p:nvPr>
            <p:ph type="title"/>
          </p:nvPr>
        </p:nvSpPr>
        <p:spPr/>
        <p:txBody>
          <a:bodyPr/>
          <a:lstStyle/>
          <a:p>
            <a:pPr eaLnBrk="1" hangingPunct="1">
              <a:defRPr/>
            </a:pPr>
            <a:r>
              <a:rPr lang="en-GB" b="1" dirty="0">
                <a:solidFill>
                  <a:srgbClr val="FFFF00"/>
                </a:solidFill>
              </a:rPr>
              <a:t>1895 -</a:t>
            </a:r>
            <a:r>
              <a:rPr lang="en-GB" b="1" dirty="0">
                <a:solidFill>
                  <a:srgbClr val="FD1301"/>
                </a:solidFill>
              </a:rPr>
              <a:t> Gog Starts </a:t>
            </a:r>
            <a:r>
              <a:rPr lang="en-GB" b="1" dirty="0">
                <a:solidFill>
                  <a:srgbClr val="FFFF00"/>
                </a:solidFill>
              </a:rPr>
              <a:t>Its Plans To Seize</a:t>
            </a:r>
            <a:r>
              <a:rPr lang="en-GB" b="1" dirty="0">
                <a:solidFill>
                  <a:srgbClr val="FD1301"/>
                </a:solidFill>
              </a:rPr>
              <a:t> </a:t>
            </a:r>
            <a:r>
              <a:rPr lang="en-GB" b="1" dirty="0">
                <a:solidFill>
                  <a:srgbClr val="FFFF00"/>
                </a:solidFill>
              </a:rPr>
              <a:t>The Holy Land</a:t>
            </a:r>
            <a:endParaRPr lang="en-US" dirty="0"/>
          </a:p>
        </p:txBody>
      </p:sp>
      <p:sp>
        <p:nvSpPr>
          <p:cNvPr id="191493" name="Text Box 7">
            <a:extLst>
              <a:ext uri="{FF2B5EF4-FFF2-40B4-BE49-F238E27FC236}">
                <a16:creationId xmlns:a16="http://schemas.microsoft.com/office/drawing/2014/main" id="{FFDE6D1F-52B7-43D3-8D87-AFF375B9E860}"/>
              </a:ext>
            </a:extLst>
          </p:cNvPr>
          <p:cNvSpPr txBox="1">
            <a:spLocks noChangeArrowheads="1"/>
          </p:cNvSpPr>
          <p:nvPr/>
        </p:nvSpPr>
        <p:spPr bwMode="auto">
          <a:xfrm>
            <a:off x="0" y="90805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b="0"/>
          </a:p>
        </p:txBody>
      </p:sp>
      <p:sp>
        <p:nvSpPr>
          <p:cNvPr id="202760" name="Text Box 8">
            <a:extLst>
              <a:ext uri="{FF2B5EF4-FFF2-40B4-BE49-F238E27FC236}">
                <a16:creationId xmlns:a16="http://schemas.microsoft.com/office/drawing/2014/main" id="{EC85463F-BA1A-4F1A-B032-42D5966FF082}"/>
              </a:ext>
            </a:extLst>
          </p:cNvPr>
          <p:cNvSpPr txBox="1">
            <a:spLocks noChangeArrowheads="1"/>
          </p:cNvSpPr>
          <p:nvPr/>
        </p:nvSpPr>
        <p:spPr bwMode="auto">
          <a:xfrm>
            <a:off x="0" y="5041900"/>
            <a:ext cx="9144000" cy="1816100"/>
          </a:xfrm>
          <a:prstGeom prst="rect">
            <a:avLst/>
          </a:prstGeom>
          <a:noFill/>
          <a:ln w="9525">
            <a:noFill/>
            <a:miter lim="800000"/>
            <a:headEnd/>
            <a:tailEnd/>
          </a:ln>
          <a:effectLst/>
        </p:spPr>
        <p:txBody>
          <a:bodyPr>
            <a:spAutoFit/>
          </a:bodyPr>
          <a:lstStyle/>
          <a:p>
            <a:pPr>
              <a:defRPr/>
            </a:pPr>
            <a:r>
              <a:rPr lang="en-GB" sz="2800" dirty="0">
                <a:solidFill>
                  <a:srgbClr val="FF0000"/>
                </a:solidFill>
                <a:effectLst>
                  <a:outerShdw blurRad="38100" dist="38100" dir="2700000" algn="tl">
                    <a:srgbClr val="000000"/>
                  </a:outerShdw>
                </a:effectLst>
                <a:latin typeface="Arial" charset="0"/>
                <a:cs typeface="Arial" charset="0"/>
              </a:rPr>
              <a:t>1897:</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00"/>
                </a:solidFill>
                <a:effectLst>
                  <a:outerShdw blurRad="38100" dist="38100" dir="2700000" algn="tl">
                    <a:srgbClr val="000000"/>
                  </a:outerShdw>
                </a:effectLst>
                <a:latin typeface="Arial" charset="0"/>
                <a:cs typeface="Arial" charset="0"/>
              </a:rPr>
              <a:t>The Rothschilds found the Zionist Congress and arranged its first meeting in Munich. </a:t>
            </a:r>
            <a:r>
              <a:rPr lang="en-GB" sz="2800" dirty="0">
                <a:solidFill>
                  <a:srgbClr val="00FFFF"/>
                </a:solidFill>
                <a:effectLst>
                  <a:outerShdw blurRad="38100" dist="38100" dir="2700000" algn="tl">
                    <a:srgbClr val="000000"/>
                  </a:outerShdw>
                </a:effectLst>
                <a:latin typeface="Arial" charset="0"/>
                <a:cs typeface="Arial" charset="0"/>
              </a:rPr>
              <a:t>However due to local Jewish opposition this is re-arranged for Basle,</a:t>
            </a:r>
            <a:r>
              <a:rPr lang="en-GB" sz="2800" dirty="0">
                <a:solidFill>
                  <a:srgbClr val="FFFF00"/>
                </a:solidFill>
                <a:effectLst>
                  <a:outerShdw blurRad="38100" dist="38100" dir="2700000" algn="tl">
                    <a:srgbClr val="000000"/>
                  </a:outerShdw>
                </a:effectLst>
                <a:latin typeface="Arial" charset="0"/>
                <a:cs typeface="Arial" charset="0"/>
              </a:rPr>
              <a:t> Switzerland and takes place on 29 August.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2756"/>
                                        </p:tgtEl>
                                        <p:attrNameLst>
                                          <p:attrName>style.visibility</p:attrName>
                                        </p:attrNameLst>
                                      </p:cBhvr>
                                      <p:to>
                                        <p:strVal val="visible"/>
                                      </p:to>
                                    </p:set>
                                    <p:animEffect transition="in" filter="circle(in)">
                                      <p:cBhvr>
                                        <p:cTn id="7" dur="2000"/>
                                        <p:tgtEl>
                                          <p:spTgt spid="2027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202760"/>
                                        </p:tgtEl>
                                        <p:attrNameLst>
                                          <p:attrName>style.visibility</p:attrName>
                                        </p:attrNameLst>
                                      </p:cBhvr>
                                      <p:to>
                                        <p:strVal val="visible"/>
                                      </p:to>
                                    </p:set>
                                    <p:anim calcmode="lin" valueType="num">
                                      <p:cBhvr additive="base">
                                        <p:cTn id="12" dur="500" fill="hold"/>
                                        <p:tgtEl>
                                          <p:spTgt spid="202760"/>
                                        </p:tgtEl>
                                        <p:attrNameLst>
                                          <p:attrName>ppt_x</p:attrName>
                                        </p:attrNameLst>
                                      </p:cBhvr>
                                      <p:tavLst>
                                        <p:tav tm="0">
                                          <p:val>
                                            <p:strVal val="#ppt_x"/>
                                          </p:val>
                                        </p:tav>
                                        <p:tav tm="100000">
                                          <p:val>
                                            <p:strVal val="#ppt_x"/>
                                          </p:val>
                                        </p:tav>
                                      </p:tavLst>
                                    </p:anim>
                                    <p:anim calcmode="lin" valueType="num">
                                      <p:cBhvr additive="base">
                                        <p:cTn id="13" dur="500" fill="hold"/>
                                        <p:tgtEl>
                                          <p:spTgt spid="2027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0"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6A6B-8DFD-4D80-AEBF-5ADB4A723771}"/>
              </a:ext>
            </a:extLst>
          </p:cNvPr>
          <p:cNvSpPr>
            <a:spLocks noGrp="1"/>
          </p:cNvSpPr>
          <p:nvPr>
            <p:ph type="title"/>
          </p:nvPr>
        </p:nvSpPr>
        <p:spPr/>
        <p:txBody>
          <a:bodyPr/>
          <a:lstStyle/>
          <a:p>
            <a:pPr>
              <a:defRPr/>
            </a:pPr>
            <a:r>
              <a:rPr lang="en-GB" b="1" dirty="0">
                <a:solidFill>
                  <a:srgbClr val="FFFF00"/>
                </a:solidFill>
              </a:rPr>
              <a:t>1895 -</a:t>
            </a:r>
            <a:r>
              <a:rPr lang="en-GB" b="1" dirty="0">
                <a:solidFill>
                  <a:srgbClr val="FD1301"/>
                </a:solidFill>
              </a:rPr>
              <a:t> Gog Starts </a:t>
            </a:r>
            <a:r>
              <a:rPr lang="en-GB" b="1" dirty="0">
                <a:solidFill>
                  <a:srgbClr val="FFFF00"/>
                </a:solidFill>
              </a:rPr>
              <a:t>Its Plans To Seize</a:t>
            </a:r>
            <a:r>
              <a:rPr lang="en-GB" b="1" dirty="0">
                <a:solidFill>
                  <a:srgbClr val="FD1301"/>
                </a:solidFill>
              </a:rPr>
              <a:t> </a:t>
            </a:r>
            <a:r>
              <a:rPr lang="en-GB" b="1" dirty="0">
                <a:solidFill>
                  <a:srgbClr val="FFFF00"/>
                </a:solidFill>
              </a:rPr>
              <a:t>The Holy Land</a:t>
            </a:r>
            <a:endParaRPr lang="en-GB" dirty="0"/>
          </a:p>
        </p:txBody>
      </p:sp>
      <p:sp>
        <p:nvSpPr>
          <p:cNvPr id="3" name="Slide Number Placeholder 2">
            <a:extLst>
              <a:ext uri="{FF2B5EF4-FFF2-40B4-BE49-F238E27FC236}">
                <a16:creationId xmlns:a16="http://schemas.microsoft.com/office/drawing/2014/main" id="{3F700BF7-9B95-49F3-9C40-DF9C786D303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4512585-0254-4073-AA47-17A8AAEC1CCC}" type="slidenum">
              <a:rPr lang="en-GB" altLang="en-US" b="0"/>
              <a:pPr eaLnBrk="1" hangingPunct="1"/>
              <a:t>186</a:t>
            </a:fld>
            <a:endParaRPr lang="en-GB" altLang="en-US" b="0"/>
          </a:p>
        </p:txBody>
      </p:sp>
      <p:sp>
        <p:nvSpPr>
          <p:cNvPr id="4" name="TextBox 3">
            <a:extLst>
              <a:ext uri="{FF2B5EF4-FFF2-40B4-BE49-F238E27FC236}">
                <a16:creationId xmlns:a16="http://schemas.microsoft.com/office/drawing/2014/main" id="{7C8F19B4-A73F-402F-BC81-9325168F2839}"/>
              </a:ext>
            </a:extLst>
          </p:cNvPr>
          <p:cNvSpPr txBox="1"/>
          <p:nvPr/>
        </p:nvSpPr>
        <p:spPr>
          <a:xfrm>
            <a:off x="4071938" y="2143125"/>
            <a:ext cx="4643437" cy="2954338"/>
          </a:xfrm>
          <a:prstGeom prst="rect">
            <a:avLst/>
          </a:prstGeom>
          <a:noFill/>
        </p:spPr>
        <p:txBody>
          <a:bodyPr>
            <a:spAutoFit/>
          </a:bodyPr>
          <a:lstStyle/>
          <a:p>
            <a:pPr>
              <a:defRPr/>
            </a:pPr>
            <a:r>
              <a:rPr lang="en-GB" sz="2800" dirty="0">
                <a:solidFill>
                  <a:srgbClr val="00FFFF"/>
                </a:solidFill>
                <a:effectLst>
                  <a:outerShdw blurRad="38100" dist="38100" dir="2700000" algn="tl">
                    <a:srgbClr val="000000"/>
                  </a:outerShdw>
                </a:effectLst>
                <a:latin typeface="Arial" charset="0"/>
                <a:cs typeface="Arial" charset="0"/>
              </a:rPr>
              <a:t>The meeting is chaired by </a:t>
            </a:r>
            <a:r>
              <a:rPr lang="en-GB" sz="2800" dirty="0" err="1">
                <a:solidFill>
                  <a:srgbClr val="00FFFF"/>
                </a:solidFill>
                <a:effectLst>
                  <a:outerShdw blurRad="38100" dist="38100" dir="2700000" algn="tl">
                    <a:srgbClr val="000000"/>
                  </a:outerShdw>
                </a:effectLst>
                <a:latin typeface="Arial" charset="0"/>
                <a:cs typeface="Arial" charset="0"/>
              </a:rPr>
              <a:t>Theodor</a:t>
            </a:r>
            <a:r>
              <a:rPr lang="en-GB" sz="2800" dirty="0">
                <a:solidFill>
                  <a:srgbClr val="00FFFF"/>
                </a:solidFill>
                <a:effectLst>
                  <a:outerShdw blurRad="38100" dist="38100" dir="2700000" algn="tl">
                    <a:srgbClr val="000000"/>
                  </a:outerShdw>
                </a:effectLst>
                <a:latin typeface="Arial" charset="0"/>
                <a:cs typeface="Arial" charset="0"/>
              </a:rPr>
              <a:t> </a:t>
            </a:r>
            <a:r>
              <a:rPr lang="en-GB" sz="2800" dirty="0" err="1">
                <a:solidFill>
                  <a:srgbClr val="00FFFF"/>
                </a:solidFill>
                <a:effectLst>
                  <a:outerShdw blurRad="38100" dist="38100" dir="2700000" algn="tl">
                    <a:srgbClr val="000000"/>
                  </a:outerShdw>
                </a:effectLst>
                <a:latin typeface="Arial" charset="0"/>
                <a:cs typeface="Arial" charset="0"/>
              </a:rPr>
              <a:t>Herzl</a:t>
            </a:r>
            <a:r>
              <a:rPr lang="en-GB" sz="2800" dirty="0">
                <a:solidFill>
                  <a:srgbClr val="00FFFF"/>
                </a:solidFill>
                <a:effectLst>
                  <a:outerShdw blurRad="38100" dist="38100" dir="2700000" algn="tl">
                    <a:srgbClr val="000000"/>
                  </a:outerShdw>
                </a:effectLst>
                <a:latin typeface="Arial" charset="0"/>
                <a:cs typeface="Arial" charset="0"/>
              </a:rPr>
              <a:t>,</a:t>
            </a:r>
            <a:r>
              <a:rPr lang="en-GB" sz="2800" dirty="0">
                <a:solidFill>
                  <a:srgbClr val="FD1301"/>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who would state in his diaries, </a:t>
            </a:r>
          </a:p>
          <a:p>
            <a:pPr>
              <a:defRPr/>
            </a:pPr>
            <a:r>
              <a:rPr lang="en-GB" sz="2800" dirty="0">
                <a:solidFill>
                  <a:srgbClr val="00FF00"/>
                </a:solidFill>
                <a:effectLst>
                  <a:outerShdw blurRad="38100" dist="38100" dir="2700000" algn="tl">
                    <a:srgbClr val="000000"/>
                  </a:outerShdw>
                </a:effectLst>
                <a:latin typeface="Arial" charset="0"/>
                <a:cs typeface="Arial" charset="0"/>
              </a:rPr>
              <a:t>“It is essential that the sufferings of </a:t>
            </a:r>
            <a:r>
              <a:rPr lang="en-GB" sz="2800" dirty="0">
                <a:solidFill>
                  <a:srgbClr val="FD1301"/>
                </a:solidFill>
                <a:effectLst>
                  <a:outerShdw blurRad="38100" dist="38100" dir="2700000" algn="tl">
                    <a:srgbClr val="000000"/>
                  </a:outerShdw>
                </a:effectLst>
                <a:latin typeface="Arial" charset="0"/>
                <a:cs typeface="Arial" charset="0"/>
              </a:rPr>
              <a:t>Jews….become worse….</a:t>
            </a:r>
          </a:p>
          <a:p>
            <a:pPr>
              <a:defRPr/>
            </a:pPr>
            <a:endParaRPr lang="en-GB" dirty="0">
              <a:latin typeface="Arial" charset="0"/>
              <a:cs typeface="Arial" charset="0"/>
            </a:endParaRPr>
          </a:p>
        </p:txBody>
      </p:sp>
      <p:pic>
        <p:nvPicPr>
          <p:cNvPr id="331778" name="Picture 2" descr="http://www.mastermason.com/GLIsrael/Pictures/L75TheodoreHerzl.gif">
            <a:extLst>
              <a:ext uri="{FF2B5EF4-FFF2-40B4-BE49-F238E27FC236}">
                <a16:creationId xmlns:a16="http://schemas.microsoft.com/office/drawing/2014/main" id="{65CC11B6-8F42-4BD5-9384-D5C3621C572D}"/>
              </a:ext>
            </a:extLst>
          </p:cNvPr>
          <p:cNvPicPr>
            <a:picLocks noChangeAspect="1" noChangeArrowheads="1"/>
          </p:cNvPicPr>
          <p:nvPr/>
        </p:nvPicPr>
        <p:blipFill>
          <a:blip r:embed="rId2" cstate="print">
            <a:duotone>
              <a:prstClr val="black"/>
              <a:srgbClr val="D9C3A5">
                <a:tint val="50000"/>
                <a:satMod val="180000"/>
              </a:srgbClr>
            </a:duotone>
            <a:lum bright="40000" contrast="40000"/>
          </a:blip>
          <a:srcRect/>
          <a:stretch>
            <a:fillRect/>
          </a:stretch>
        </p:blipFill>
        <p:spPr bwMode="auto">
          <a:xfrm>
            <a:off x="571472" y="1785926"/>
            <a:ext cx="3092845" cy="3286148"/>
          </a:xfrm>
          <a:prstGeom prst="rect">
            <a:avLst/>
          </a:prstGeom>
          <a:noFill/>
        </p:spPr>
      </p:pic>
      <p:sp>
        <p:nvSpPr>
          <p:cNvPr id="6" name="TextBox 5">
            <a:extLst>
              <a:ext uri="{FF2B5EF4-FFF2-40B4-BE49-F238E27FC236}">
                <a16:creationId xmlns:a16="http://schemas.microsoft.com/office/drawing/2014/main" id="{D663690A-CFA8-44A9-B9F0-B46B654B1187}"/>
              </a:ext>
            </a:extLst>
          </p:cNvPr>
          <p:cNvSpPr txBox="1"/>
          <p:nvPr/>
        </p:nvSpPr>
        <p:spPr>
          <a:xfrm>
            <a:off x="0" y="4929188"/>
            <a:ext cx="4714875" cy="1754187"/>
          </a:xfrm>
          <a:prstGeom prst="rect">
            <a:avLst/>
          </a:prstGeom>
          <a:noFill/>
        </p:spPr>
        <p:txBody>
          <a:bodyPr>
            <a:spAutoFit/>
          </a:bodyPr>
          <a:lstStyle/>
          <a:p>
            <a:pPr algn="ctr">
              <a:defRPr/>
            </a:pPr>
            <a:r>
              <a:rPr lang="en-GB" sz="3600" dirty="0" err="1">
                <a:solidFill>
                  <a:srgbClr val="FFFF00"/>
                </a:solidFill>
                <a:effectLst>
                  <a:outerShdw blurRad="38100" dist="38100" dir="2700000" algn="tl">
                    <a:srgbClr val="000000">
                      <a:alpha val="43137"/>
                    </a:srgbClr>
                  </a:outerShdw>
                </a:effectLst>
                <a:latin typeface="Arial" charset="0"/>
                <a:cs typeface="Arial" charset="0"/>
              </a:rPr>
              <a:t>Theodor</a:t>
            </a:r>
            <a:r>
              <a:rPr lang="en-GB" sz="3600" dirty="0">
                <a:solidFill>
                  <a:srgbClr val="FFFF00"/>
                </a:solidFill>
                <a:effectLst>
                  <a:outerShdw blurRad="38100" dist="38100" dir="2700000" algn="tl">
                    <a:srgbClr val="000000">
                      <a:alpha val="43137"/>
                    </a:srgbClr>
                  </a:outerShdw>
                </a:effectLst>
                <a:latin typeface="Arial" charset="0"/>
                <a:cs typeface="Arial" charset="0"/>
              </a:rPr>
              <a:t> </a:t>
            </a:r>
            <a:r>
              <a:rPr lang="en-GB" sz="3600" dirty="0" err="1">
                <a:solidFill>
                  <a:srgbClr val="FFFF00"/>
                </a:solidFill>
                <a:effectLst>
                  <a:outerShdw blurRad="38100" dist="38100" dir="2700000" algn="tl">
                    <a:srgbClr val="000000">
                      <a:alpha val="43137"/>
                    </a:srgbClr>
                  </a:outerShdw>
                </a:effectLst>
                <a:latin typeface="Arial" charset="0"/>
                <a:cs typeface="Arial" charset="0"/>
              </a:rPr>
              <a:t>Herzl</a:t>
            </a:r>
            <a:r>
              <a:rPr lang="en-GB" sz="3600" dirty="0">
                <a:solidFill>
                  <a:srgbClr val="FFFF00"/>
                </a:solidFill>
                <a:effectLst>
                  <a:outerShdw blurRad="38100" dist="38100" dir="2700000" algn="tl">
                    <a:srgbClr val="000000">
                      <a:alpha val="43137"/>
                    </a:srgbClr>
                  </a:outerShdw>
                </a:effectLst>
                <a:latin typeface="Arial" charset="0"/>
                <a:cs typeface="Arial" charset="0"/>
              </a:rPr>
              <a:t> Lodge</a:t>
            </a:r>
            <a:br>
              <a:rPr lang="en-GB" sz="3600" dirty="0">
                <a:solidFill>
                  <a:srgbClr val="FFFF00"/>
                </a:solidFill>
                <a:effectLst>
                  <a:outerShdw blurRad="38100" dist="38100" dir="2700000" algn="tl">
                    <a:srgbClr val="000000">
                      <a:alpha val="43137"/>
                    </a:srgbClr>
                  </a:outerShdw>
                </a:effectLst>
                <a:latin typeface="Arial" charset="0"/>
                <a:cs typeface="Arial" charset="0"/>
              </a:rPr>
            </a:br>
            <a:r>
              <a:rPr lang="en-GB" sz="3600" dirty="0">
                <a:solidFill>
                  <a:srgbClr val="FFFF00"/>
                </a:solidFill>
                <a:effectLst>
                  <a:outerShdw blurRad="38100" dist="38100" dir="2700000" algn="tl">
                    <a:srgbClr val="000000">
                      <a:alpha val="43137"/>
                    </a:srgbClr>
                  </a:outerShdw>
                </a:effectLst>
                <a:latin typeface="Arial" charset="0"/>
                <a:cs typeface="Arial" charset="0"/>
              </a:rPr>
              <a:t>№ 75, </a:t>
            </a:r>
            <a:r>
              <a:rPr lang="en-GB" sz="3600" dirty="0" err="1">
                <a:solidFill>
                  <a:srgbClr val="FFFF00"/>
                </a:solidFill>
                <a:effectLst>
                  <a:outerShdw blurRad="38100" dist="38100" dir="2700000" algn="tl">
                    <a:srgbClr val="000000">
                      <a:alpha val="43137"/>
                    </a:srgbClr>
                  </a:outerShdw>
                </a:effectLst>
                <a:latin typeface="Arial" charset="0"/>
                <a:cs typeface="Arial" charset="0"/>
              </a:rPr>
              <a:t>Raanana</a:t>
            </a:r>
            <a:endParaRPr lang="en-GB" sz="3600" dirty="0">
              <a:solidFill>
                <a:srgbClr val="FFFF00"/>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circle(in)">
                                      <p:cBhvr>
                                        <p:cTn id="7" dur="20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57A85-AC4A-418C-B896-A4B213BAF61F}"/>
              </a:ext>
            </a:extLst>
          </p:cNvPr>
          <p:cNvSpPr>
            <a:spLocks noGrp="1"/>
          </p:cNvSpPr>
          <p:nvPr>
            <p:ph type="title"/>
          </p:nvPr>
        </p:nvSpPr>
        <p:spPr/>
        <p:txBody>
          <a:bodyPr/>
          <a:lstStyle/>
          <a:p>
            <a:pPr>
              <a:defRPr/>
            </a:pPr>
            <a:r>
              <a:rPr lang="en-GB" b="1" dirty="0">
                <a:solidFill>
                  <a:srgbClr val="FFFF00"/>
                </a:solidFill>
              </a:rPr>
              <a:t>1895 -</a:t>
            </a:r>
            <a:r>
              <a:rPr lang="en-GB" b="1" dirty="0">
                <a:solidFill>
                  <a:srgbClr val="FD1301"/>
                </a:solidFill>
              </a:rPr>
              <a:t> Gog Starts </a:t>
            </a:r>
            <a:r>
              <a:rPr lang="en-GB" b="1" dirty="0">
                <a:solidFill>
                  <a:srgbClr val="FFFF00"/>
                </a:solidFill>
              </a:rPr>
              <a:t>Its Plans To Seize</a:t>
            </a:r>
            <a:r>
              <a:rPr lang="en-GB" b="1" dirty="0">
                <a:solidFill>
                  <a:srgbClr val="FD1301"/>
                </a:solidFill>
              </a:rPr>
              <a:t> </a:t>
            </a:r>
            <a:r>
              <a:rPr lang="en-GB" b="1" dirty="0">
                <a:solidFill>
                  <a:srgbClr val="FFFF00"/>
                </a:solidFill>
              </a:rPr>
              <a:t>The Holy Land</a:t>
            </a:r>
            <a:endParaRPr lang="en-GB" dirty="0"/>
          </a:p>
        </p:txBody>
      </p:sp>
      <p:sp>
        <p:nvSpPr>
          <p:cNvPr id="3" name="Slide Number Placeholder 2">
            <a:extLst>
              <a:ext uri="{FF2B5EF4-FFF2-40B4-BE49-F238E27FC236}">
                <a16:creationId xmlns:a16="http://schemas.microsoft.com/office/drawing/2014/main" id="{099D508B-DEC6-42CF-9F84-3797EEE6653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7629778-8175-4BC6-A9D6-6AA0F64F121E}" type="slidenum">
              <a:rPr lang="en-GB" altLang="en-US" b="0"/>
              <a:pPr eaLnBrk="1" hangingPunct="1"/>
              <a:t>187</a:t>
            </a:fld>
            <a:endParaRPr lang="en-GB" altLang="en-US" b="0"/>
          </a:p>
        </p:txBody>
      </p:sp>
      <p:sp>
        <p:nvSpPr>
          <p:cNvPr id="4" name="TextBox 3">
            <a:extLst>
              <a:ext uri="{FF2B5EF4-FFF2-40B4-BE49-F238E27FC236}">
                <a16:creationId xmlns:a16="http://schemas.microsoft.com/office/drawing/2014/main" id="{4752A303-6DEA-4DA4-9ADA-72531DFBDAC2}"/>
              </a:ext>
            </a:extLst>
          </p:cNvPr>
          <p:cNvSpPr txBox="1"/>
          <p:nvPr/>
        </p:nvSpPr>
        <p:spPr>
          <a:xfrm>
            <a:off x="4429125" y="1595438"/>
            <a:ext cx="4714875" cy="5262562"/>
          </a:xfrm>
          <a:prstGeom prst="rect">
            <a:avLst/>
          </a:prstGeom>
          <a:noFill/>
        </p:spPr>
        <p:txBody>
          <a:bodyPr>
            <a:spAutoFit/>
          </a:bodyPr>
          <a:lstStyle/>
          <a:p>
            <a:pPr>
              <a:defRPr/>
            </a:pPr>
            <a:r>
              <a:rPr lang="en-GB" sz="2800" dirty="0">
                <a:solidFill>
                  <a:srgbClr val="00FFFF"/>
                </a:solidFill>
                <a:effectLst>
                  <a:outerShdw blurRad="38100" dist="38100" dir="2700000" algn="tl">
                    <a:srgbClr val="000000"/>
                  </a:outerShdw>
                </a:effectLst>
                <a:latin typeface="Arial" charset="0"/>
                <a:cs typeface="Arial" charset="0"/>
              </a:rPr>
              <a:t>…. this will assist in realization of our plans</a:t>
            </a:r>
            <a:r>
              <a:rPr lang="en-GB" sz="2800" dirty="0">
                <a:solidFill>
                  <a:srgbClr val="FFC000"/>
                </a:solidFill>
                <a:effectLst>
                  <a:outerShdw blurRad="38100" dist="38100" dir="2700000" algn="tl">
                    <a:srgbClr val="000000"/>
                  </a:outerShdw>
                </a:effectLst>
                <a:latin typeface="Arial" charset="0"/>
                <a:cs typeface="Arial" charset="0"/>
              </a:rPr>
              <a:t>….I have an excellent idea….I shall induce anti-Semites to liquidate Jewish wealth…. </a:t>
            </a:r>
            <a:r>
              <a:rPr lang="en-GB" sz="2800" dirty="0">
                <a:solidFill>
                  <a:srgbClr val="00FF00"/>
                </a:solidFill>
                <a:effectLst>
                  <a:outerShdw blurRad="38100" dist="38100" dir="2700000" algn="tl">
                    <a:srgbClr val="000000"/>
                  </a:outerShdw>
                </a:effectLst>
                <a:latin typeface="Arial" charset="0"/>
                <a:cs typeface="Arial" charset="0"/>
              </a:rPr>
              <a:t>The anti-Semites will assist us thereby in that they will strengthen the persecution and oppression of Jews. </a:t>
            </a:r>
            <a:r>
              <a:rPr lang="en-GB" sz="2800" dirty="0">
                <a:solidFill>
                  <a:srgbClr val="FFFF00"/>
                </a:solidFill>
                <a:effectLst>
                  <a:outerShdw blurRad="38100" dist="38100" dir="2700000" algn="tl">
                    <a:srgbClr val="000000"/>
                  </a:outerShdw>
                </a:effectLst>
                <a:latin typeface="Arial" charset="0"/>
                <a:cs typeface="Arial" charset="0"/>
              </a:rPr>
              <a:t>The anti-Semites shall be our best friends.”</a:t>
            </a:r>
            <a:endParaRPr lang="en-GB" sz="2800" dirty="0">
              <a:solidFill>
                <a:srgbClr val="FFFF00"/>
              </a:solidFill>
              <a:latin typeface="Arial" charset="0"/>
              <a:cs typeface="Arial" charset="0"/>
            </a:endParaRPr>
          </a:p>
        </p:txBody>
      </p:sp>
      <p:pic>
        <p:nvPicPr>
          <p:cNvPr id="332802" name="Picture 2" descr="http://uk.altermedia.info/images/jew.JPG">
            <a:extLst>
              <a:ext uri="{FF2B5EF4-FFF2-40B4-BE49-F238E27FC236}">
                <a16:creationId xmlns:a16="http://schemas.microsoft.com/office/drawing/2014/main" id="{7AEAD43E-398A-4F3A-858E-2EFE32797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571625"/>
            <a:ext cx="3857625"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2802"/>
                                        </p:tgtEl>
                                        <p:attrNameLst>
                                          <p:attrName>style.visibility</p:attrName>
                                        </p:attrNameLst>
                                      </p:cBhvr>
                                      <p:to>
                                        <p:strVal val="visible"/>
                                      </p:to>
                                    </p:set>
                                    <p:animEffect transition="in" filter="circle(in)">
                                      <p:cBhvr>
                                        <p:cTn id="7" dur="2000"/>
                                        <p:tgtEl>
                                          <p:spTgt spid="332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2FF2CF-3588-42D6-8248-0F87B1AC4D4C}"/>
              </a:ext>
            </a:extLst>
          </p:cNvPr>
          <p:cNvSpPr>
            <a:spLocks noGrp="1"/>
          </p:cNvSpPr>
          <p:nvPr>
            <p:ph type="title"/>
          </p:nvPr>
        </p:nvSpPr>
        <p:spPr/>
        <p:txBody>
          <a:bodyPr/>
          <a:lstStyle/>
          <a:p>
            <a:pPr>
              <a:defRPr/>
            </a:pPr>
            <a:r>
              <a:rPr lang="en-GB" b="1" dirty="0">
                <a:solidFill>
                  <a:srgbClr val="FFFF00"/>
                </a:solidFill>
              </a:rPr>
              <a:t>1895 -</a:t>
            </a:r>
            <a:r>
              <a:rPr lang="en-GB" b="1" dirty="0">
                <a:solidFill>
                  <a:srgbClr val="FD1301"/>
                </a:solidFill>
              </a:rPr>
              <a:t> Gog Starts </a:t>
            </a:r>
            <a:r>
              <a:rPr lang="en-GB" b="1" dirty="0">
                <a:solidFill>
                  <a:srgbClr val="FFFF00"/>
                </a:solidFill>
              </a:rPr>
              <a:t>Its Plans To Seize</a:t>
            </a:r>
            <a:r>
              <a:rPr lang="en-GB" b="1" dirty="0">
                <a:solidFill>
                  <a:srgbClr val="FD1301"/>
                </a:solidFill>
              </a:rPr>
              <a:t> </a:t>
            </a:r>
            <a:r>
              <a:rPr lang="en-GB" b="1" dirty="0">
                <a:solidFill>
                  <a:srgbClr val="FFFF00"/>
                </a:solidFill>
              </a:rPr>
              <a:t>The Holy Land</a:t>
            </a:r>
            <a:endParaRPr lang="en-GB" dirty="0"/>
          </a:p>
        </p:txBody>
      </p:sp>
      <p:sp>
        <p:nvSpPr>
          <p:cNvPr id="4" name="Slide Number Placeholder 3">
            <a:extLst>
              <a:ext uri="{FF2B5EF4-FFF2-40B4-BE49-F238E27FC236}">
                <a16:creationId xmlns:a16="http://schemas.microsoft.com/office/drawing/2014/main" id="{6D9C8A1A-CE9C-474A-B21A-A48C1EAD9CB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12291E8-46AB-4562-9063-3A82AFB142A3}" type="slidenum">
              <a:rPr lang="en-GB" altLang="en-US" b="0"/>
              <a:pPr eaLnBrk="1" hangingPunct="1"/>
              <a:t>188</a:t>
            </a:fld>
            <a:endParaRPr lang="en-GB" altLang="en-US" b="0"/>
          </a:p>
        </p:txBody>
      </p:sp>
      <p:pic>
        <p:nvPicPr>
          <p:cNvPr id="330754" name="Picture 2" descr="http://ontheface.blogware.com/Theodore_Herzl.jpg">
            <a:extLst>
              <a:ext uri="{FF2B5EF4-FFF2-40B4-BE49-F238E27FC236}">
                <a16:creationId xmlns:a16="http://schemas.microsoft.com/office/drawing/2014/main" id="{918543CA-02E2-465A-A357-3A5665B0A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714500"/>
            <a:ext cx="3046413"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B8B9209-3061-4AAB-8A22-7FA192447C66}"/>
              </a:ext>
            </a:extLst>
          </p:cNvPr>
          <p:cNvSpPr txBox="1"/>
          <p:nvPr/>
        </p:nvSpPr>
        <p:spPr>
          <a:xfrm>
            <a:off x="3857625" y="1857375"/>
            <a:ext cx="5143500" cy="3970338"/>
          </a:xfrm>
          <a:prstGeom prst="rect">
            <a:avLst/>
          </a:prstGeom>
          <a:noFill/>
        </p:spPr>
        <p:txBody>
          <a:bodyPr>
            <a:spAutoFit/>
          </a:bodyPr>
          <a:lstStyle/>
          <a:p>
            <a:pPr>
              <a:defRPr/>
            </a:pPr>
            <a:r>
              <a:rPr lang="en-GB" sz="2800" dirty="0">
                <a:solidFill>
                  <a:srgbClr val="00FFFF"/>
                </a:solidFill>
                <a:effectLst>
                  <a:outerShdw blurRad="38100" dist="38100" dir="2700000" algn="tl">
                    <a:srgbClr val="000000"/>
                  </a:outerShdw>
                </a:effectLst>
                <a:latin typeface="Arial" charset="0"/>
                <a:cs typeface="Arial" charset="0"/>
              </a:rPr>
              <a:t>Theodore </a:t>
            </a:r>
            <a:r>
              <a:rPr lang="en-GB" sz="2800" dirty="0" err="1">
                <a:solidFill>
                  <a:srgbClr val="00FFFF"/>
                </a:solidFill>
                <a:effectLst>
                  <a:outerShdw blurRad="38100" dist="38100" dir="2700000" algn="tl">
                    <a:srgbClr val="000000"/>
                  </a:outerShdw>
                </a:effectLst>
                <a:latin typeface="Arial" charset="0"/>
                <a:cs typeface="Arial" charset="0"/>
              </a:rPr>
              <a:t>Herzl</a:t>
            </a:r>
            <a:r>
              <a:rPr lang="en-GB" sz="2800" dirty="0">
                <a:solidFill>
                  <a:srgbClr val="00FFFF"/>
                </a:solidFill>
                <a:effectLst>
                  <a:outerShdw blurRad="38100" dist="38100" dir="2700000" algn="tl">
                    <a:srgbClr val="000000"/>
                  </a:outerShdw>
                </a:effectLst>
                <a:latin typeface="Arial" charset="0"/>
                <a:cs typeface="Arial" charset="0"/>
              </a:rPr>
              <a:t> is subsequently elected President of the</a:t>
            </a:r>
            <a:r>
              <a:rPr lang="en-GB" sz="2800" dirty="0">
                <a:solidFill>
                  <a:srgbClr val="FD1301"/>
                </a:solidFill>
                <a:effectLst>
                  <a:outerShdw blurRad="38100" dist="38100" dir="2700000" algn="tl">
                    <a:srgbClr val="000000"/>
                  </a:outerShdw>
                </a:effectLst>
                <a:latin typeface="Arial" charset="0"/>
                <a:cs typeface="Arial" charset="0"/>
              </a:rPr>
              <a:t> Zionist Organisation </a:t>
            </a:r>
            <a:r>
              <a:rPr lang="en-GB" sz="2800" dirty="0">
                <a:solidFill>
                  <a:srgbClr val="FFC000"/>
                </a:solidFill>
                <a:effectLst>
                  <a:outerShdw blurRad="38100" dist="38100" dir="2700000" algn="tl">
                    <a:srgbClr val="000000"/>
                  </a:outerShdw>
                </a:effectLst>
                <a:latin typeface="Arial" charset="0"/>
                <a:cs typeface="Arial" charset="0"/>
              </a:rPr>
              <a:t>which adopts the,</a:t>
            </a:r>
            <a:r>
              <a:rPr lang="en-GB" sz="2800" dirty="0">
                <a:solidFill>
                  <a:srgbClr val="FD1301"/>
                </a:solidFill>
                <a:effectLst>
                  <a:outerShdw blurRad="38100" dist="38100" dir="2700000" algn="tl">
                    <a:srgbClr val="000000"/>
                  </a:outerShdw>
                </a:effectLst>
                <a:latin typeface="Arial" charset="0"/>
                <a:cs typeface="Arial" charset="0"/>
              </a:rPr>
              <a:t> “Rothschild Red Hexagram or Sign,” </a:t>
            </a:r>
            <a:r>
              <a:rPr lang="en-GB" sz="2800" dirty="0">
                <a:solidFill>
                  <a:srgbClr val="00FF00"/>
                </a:solidFill>
                <a:effectLst>
                  <a:outerShdw blurRad="38100" dist="38100" dir="2700000" algn="tl">
                    <a:srgbClr val="000000"/>
                  </a:outerShdw>
                </a:effectLst>
                <a:latin typeface="Arial" charset="0"/>
                <a:cs typeface="Arial" charset="0"/>
              </a:rPr>
              <a:t>as the Zionist flag which 51 years later will end up as the flag of the Israeli state.</a:t>
            </a:r>
            <a:endParaRPr lang="en-GB" sz="2800" dirty="0">
              <a:solidFill>
                <a:srgbClr val="00FF00"/>
              </a:solidFill>
              <a:latin typeface="Arial" charset="0"/>
              <a:cs typeface="Arial" charset="0"/>
            </a:endParaRPr>
          </a:p>
        </p:txBody>
      </p:sp>
      <p:sp>
        <p:nvSpPr>
          <p:cNvPr id="8" name="TextBox 7">
            <a:extLst>
              <a:ext uri="{FF2B5EF4-FFF2-40B4-BE49-F238E27FC236}">
                <a16:creationId xmlns:a16="http://schemas.microsoft.com/office/drawing/2014/main" id="{9BDE09FD-B849-43AD-8BA3-A2C47826711F}"/>
              </a:ext>
            </a:extLst>
          </p:cNvPr>
          <p:cNvSpPr txBox="1"/>
          <p:nvPr/>
        </p:nvSpPr>
        <p:spPr>
          <a:xfrm>
            <a:off x="0" y="5929313"/>
            <a:ext cx="3929063" cy="646112"/>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outerShdw>
                </a:effectLst>
                <a:latin typeface="Arial" charset="0"/>
                <a:cs typeface="Arial" charset="0"/>
              </a:rPr>
              <a:t>Theodore </a:t>
            </a:r>
            <a:r>
              <a:rPr lang="en-GB" sz="3600" dirty="0" err="1">
                <a:solidFill>
                  <a:srgbClr val="FFFF00"/>
                </a:solidFill>
                <a:effectLst>
                  <a:outerShdw blurRad="38100" dist="38100" dir="2700000" algn="tl">
                    <a:srgbClr val="000000"/>
                  </a:outerShdw>
                </a:effectLst>
                <a:latin typeface="Arial" charset="0"/>
                <a:cs typeface="Arial" charset="0"/>
              </a:rPr>
              <a:t>Herzl</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0754"/>
                                        </p:tgtEl>
                                        <p:attrNameLst>
                                          <p:attrName>style.visibility</p:attrName>
                                        </p:attrNameLst>
                                      </p:cBhvr>
                                      <p:to>
                                        <p:strVal val="visible"/>
                                      </p:to>
                                    </p:set>
                                    <p:animEffect transition="in" filter="circle(in)">
                                      <p:cBhvr>
                                        <p:cTn id="7" dur="2000"/>
                                        <p:tgtEl>
                                          <p:spTgt spid="330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7EEE391-E124-4B2B-B148-71C2E8571AE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3E4AA57-D3C8-44CA-94EA-CBEB26702D1B}" type="slidenum">
              <a:rPr lang="en-GB" altLang="en-US" b="0"/>
              <a:pPr eaLnBrk="1" hangingPunct="1"/>
              <a:t>189</a:t>
            </a:fld>
            <a:endParaRPr lang="en-GB" altLang="en-US" b="0"/>
          </a:p>
        </p:txBody>
      </p:sp>
      <p:sp>
        <p:nvSpPr>
          <p:cNvPr id="283654" name="Rectangle 6">
            <a:extLst>
              <a:ext uri="{FF2B5EF4-FFF2-40B4-BE49-F238E27FC236}">
                <a16:creationId xmlns:a16="http://schemas.microsoft.com/office/drawing/2014/main" id="{04EF82DB-C593-4D68-B372-C5681967F3F0}"/>
              </a:ext>
            </a:extLst>
          </p:cNvPr>
          <p:cNvSpPr>
            <a:spLocks noGrp="1" noChangeArrowheads="1"/>
          </p:cNvSpPr>
          <p:nvPr>
            <p:ph type="title"/>
          </p:nvPr>
        </p:nvSpPr>
        <p:spPr/>
        <p:txBody>
          <a:bodyPr/>
          <a:lstStyle/>
          <a:p>
            <a:pPr eaLnBrk="1" hangingPunct="1">
              <a:defRPr/>
            </a:pPr>
            <a:r>
              <a:rPr lang="en-GB" b="1" dirty="0" err="1">
                <a:solidFill>
                  <a:srgbClr val="FD1301"/>
                </a:solidFill>
              </a:rPr>
              <a:t>GOG’s</a:t>
            </a:r>
            <a:r>
              <a:rPr lang="en-GB" b="1" dirty="0">
                <a:solidFill>
                  <a:srgbClr val="FD1301"/>
                </a:solidFill>
              </a:rPr>
              <a:t> </a:t>
            </a:r>
            <a:r>
              <a:rPr lang="en-GB" b="1" dirty="0">
                <a:solidFill>
                  <a:srgbClr val="FFFF00"/>
                </a:solidFill>
              </a:rPr>
              <a:t>Boer</a:t>
            </a:r>
            <a:r>
              <a:rPr lang="en-GB" b="1" dirty="0">
                <a:solidFill>
                  <a:srgbClr val="FD1301"/>
                </a:solidFill>
              </a:rPr>
              <a:t> War</a:t>
            </a:r>
          </a:p>
        </p:txBody>
      </p:sp>
      <p:pic>
        <p:nvPicPr>
          <p:cNvPr id="283653" name="Picture 5" descr="E0015">
            <a:extLst>
              <a:ext uri="{FF2B5EF4-FFF2-40B4-BE49-F238E27FC236}">
                <a16:creationId xmlns:a16="http://schemas.microsoft.com/office/drawing/2014/main" id="{DA43FE95-EAAB-46D4-BAB5-D173D30122CE}"/>
              </a:ext>
            </a:extLst>
          </p:cNvPr>
          <p:cNvPicPr>
            <a:picLocks noGrp="1" noChangeAspect="1" noChangeArrowheads="1"/>
          </p:cNvPicPr>
          <p:nvPr>
            <p:ph idx="1"/>
          </p:nvPr>
        </p:nvPicPr>
        <p:blipFill>
          <a:blip r:embed="rId3">
            <a:lum contrast="20000"/>
            <a:extLst>
              <a:ext uri="{28A0092B-C50C-407E-A947-70E740481C1C}">
                <a14:useLocalDpi xmlns:a14="http://schemas.microsoft.com/office/drawing/2010/main" val="0"/>
              </a:ext>
            </a:extLst>
          </a:blip>
          <a:srcRect l="4637" t="5577" r="3036" b="11528"/>
          <a:stretch>
            <a:fillRect/>
          </a:stretch>
        </p:blipFill>
        <p:spPr>
          <a:xfrm>
            <a:off x="285750" y="1285875"/>
            <a:ext cx="6145213" cy="3929063"/>
          </a:xfrm>
        </p:spPr>
      </p:pic>
      <p:sp>
        <p:nvSpPr>
          <p:cNvPr id="283656" name="Text Box 8">
            <a:extLst>
              <a:ext uri="{FF2B5EF4-FFF2-40B4-BE49-F238E27FC236}">
                <a16:creationId xmlns:a16="http://schemas.microsoft.com/office/drawing/2014/main" id="{B9696646-AAB9-43B4-8704-19F51671EE05}"/>
              </a:ext>
            </a:extLst>
          </p:cNvPr>
          <p:cNvSpPr txBox="1">
            <a:spLocks noChangeArrowheads="1"/>
          </p:cNvSpPr>
          <p:nvPr/>
        </p:nvSpPr>
        <p:spPr bwMode="auto">
          <a:xfrm>
            <a:off x="6143625" y="2571750"/>
            <a:ext cx="3221038" cy="2308225"/>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THE SIEGE OF MAFEKING </a:t>
            </a:r>
            <a:br>
              <a:rPr lang="en-GB" sz="3600" dirty="0">
                <a:solidFill>
                  <a:srgbClr val="FFFF00"/>
                </a:solidFill>
                <a:effectLst>
                  <a:outerShdw blurRad="38100" dist="38100" dir="2700000" algn="tl">
                    <a:srgbClr val="000000"/>
                  </a:outerShdw>
                </a:effectLst>
                <a:latin typeface="Arial" charset="0"/>
                <a:cs typeface="Arial" charset="0"/>
              </a:rPr>
            </a:br>
            <a:endParaRPr lang="en-GB" sz="3600" dirty="0">
              <a:solidFill>
                <a:srgbClr val="FFFF00"/>
              </a:solidFill>
              <a:effectLst>
                <a:outerShdw blurRad="38100" dist="38100" dir="2700000" algn="tl">
                  <a:srgbClr val="000000"/>
                </a:outerShdw>
              </a:effectLst>
              <a:latin typeface="Arial" charset="0"/>
              <a:cs typeface="Arial" charset="0"/>
            </a:endParaRPr>
          </a:p>
        </p:txBody>
      </p:sp>
      <p:sp>
        <p:nvSpPr>
          <p:cNvPr id="283657" name="Text Box 9">
            <a:extLst>
              <a:ext uri="{FF2B5EF4-FFF2-40B4-BE49-F238E27FC236}">
                <a16:creationId xmlns:a16="http://schemas.microsoft.com/office/drawing/2014/main" id="{2F6C1EE6-3416-4132-BE36-74FDC16F5F46}"/>
              </a:ext>
            </a:extLst>
          </p:cNvPr>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dirty="0">
                <a:solidFill>
                  <a:srgbClr val="00FF00"/>
                </a:solidFill>
                <a:effectLst>
                  <a:outerShdw blurRad="38100" dist="38100" dir="2700000" algn="tl">
                    <a:srgbClr val="000000"/>
                  </a:outerShdw>
                </a:effectLst>
              </a:rPr>
              <a:t>At the turn of the 19th century there occurred a war so devastating </a:t>
            </a:r>
            <a:r>
              <a:rPr lang="en-GB" sz="2800" dirty="0">
                <a:solidFill>
                  <a:srgbClr val="FF0000"/>
                </a:solidFill>
                <a:effectLst>
                  <a:outerShdw blurRad="38100" dist="38100" dir="2700000" algn="tl">
                    <a:srgbClr val="000000"/>
                  </a:outerShdw>
                </a:effectLst>
              </a:rPr>
              <a:t>in its consequences </a:t>
            </a:r>
            <a:r>
              <a:rPr lang="en-GB" sz="2800" dirty="0">
                <a:solidFill>
                  <a:srgbClr val="00FFFF"/>
                </a:solidFill>
                <a:effectLst>
                  <a:outerShdw blurRad="38100" dist="38100" dir="2700000" algn="tl">
                    <a:srgbClr val="000000"/>
                  </a:outerShdw>
                </a:effectLst>
              </a:rPr>
              <a:t>that the world is still feeling its effect. </a:t>
            </a:r>
            <a:r>
              <a:rPr lang="en-GB" sz="2800" dirty="0">
                <a:solidFill>
                  <a:schemeClr val="hlink"/>
                </a:solidFill>
                <a:effectLst>
                  <a:outerShdw blurRad="38100" dist="38100" dir="2700000" algn="tl">
                    <a:srgbClr val="000000"/>
                  </a:outerShdw>
                </a:effectLst>
              </a:rPr>
              <a:t>–</a:t>
            </a:r>
            <a:r>
              <a:rPr lang="en-GB" sz="2800" dirty="0">
                <a:solidFill>
                  <a:srgbClr val="00FF00"/>
                </a:solidFill>
                <a:effectLst>
                  <a:outerShdw blurRad="38100" dist="38100" dir="2700000" algn="tl">
                    <a:srgbClr val="000000"/>
                  </a:outerShdw>
                </a:effectLst>
              </a:rPr>
              <a:t> </a:t>
            </a:r>
            <a:r>
              <a:rPr lang="en-GB" sz="2800" dirty="0">
                <a:solidFill>
                  <a:srgbClr val="FFFF00"/>
                </a:solidFill>
                <a:effectLst>
                  <a:outerShdw blurRad="38100" dist="38100" dir="2700000" algn="tl">
                    <a:srgbClr val="000000"/>
                  </a:outerShdw>
                </a:effectLst>
              </a:rPr>
              <a:t>This was the Boer War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3653"/>
                                        </p:tgtEl>
                                        <p:attrNameLst>
                                          <p:attrName>style.visibility</p:attrName>
                                        </p:attrNameLst>
                                      </p:cBhvr>
                                      <p:to>
                                        <p:strVal val="visible"/>
                                      </p:to>
                                    </p:set>
                                    <p:animEffect transition="in" filter="circle(in)">
                                      <p:cBhvr>
                                        <p:cTn id="7" dur="2000"/>
                                        <p:tgtEl>
                                          <p:spTgt spid="2836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3656"/>
                                        </p:tgtEl>
                                        <p:attrNameLst>
                                          <p:attrName>style.visibility</p:attrName>
                                        </p:attrNameLst>
                                      </p:cBhvr>
                                      <p:to>
                                        <p:strVal val="visible"/>
                                      </p:to>
                                    </p:set>
                                    <p:anim calcmode="lin" valueType="num">
                                      <p:cBhvr additive="base">
                                        <p:cTn id="12" dur="500" fill="hold"/>
                                        <p:tgtEl>
                                          <p:spTgt spid="283656"/>
                                        </p:tgtEl>
                                        <p:attrNameLst>
                                          <p:attrName>ppt_x</p:attrName>
                                        </p:attrNameLst>
                                      </p:cBhvr>
                                      <p:tavLst>
                                        <p:tav tm="0">
                                          <p:val>
                                            <p:strVal val="#ppt_x"/>
                                          </p:val>
                                        </p:tav>
                                        <p:tav tm="100000">
                                          <p:val>
                                            <p:strVal val="#ppt_x"/>
                                          </p:val>
                                        </p:tav>
                                      </p:tavLst>
                                    </p:anim>
                                    <p:anim calcmode="lin" valueType="num">
                                      <p:cBhvr additive="base">
                                        <p:cTn id="13" dur="500" fill="hold"/>
                                        <p:tgtEl>
                                          <p:spTgt spid="28365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283657"/>
                                        </p:tgtEl>
                                        <p:attrNameLst>
                                          <p:attrName>style.visibility</p:attrName>
                                        </p:attrNameLst>
                                      </p:cBhvr>
                                      <p:to>
                                        <p:strVal val="visible"/>
                                      </p:to>
                                    </p:set>
                                    <p:anim calcmode="discrete" valueType="clr">
                                      <p:cBhvr override="childStyle">
                                        <p:cTn id="18" dur="80"/>
                                        <p:tgtEl>
                                          <p:spTgt spid="28365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83657"/>
                                        </p:tgtEl>
                                        <p:attrNameLst>
                                          <p:attrName>fillcolor</p:attrName>
                                        </p:attrNameLst>
                                      </p:cBhvr>
                                      <p:tavLst>
                                        <p:tav tm="0">
                                          <p:val>
                                            <p:clrVal>
                                              <a:schemeClr val="accent2"/>
                                            </p:clrVal>
                                          </p:val>
                                        </p:tav>
                                        <p:tav tm="50000">
                                          <p:val>
                                            <p:clrVal>
                                              <a:schemeClr val="hlink"/>
                                            </p:clrVal>
                                          </p:val>
                                        </p:tav>
                                      </p:tavLst>
                                    </p:anim>
                                    <p:set>
                                      <p:cBhvr>
                                        <p:cTn id="20" dur="80"/>
                                        <p:tgtEl>
                                          <p:spTgt spid="2836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9063E433-8589-4819-8981-7A064FC58C79}"/>
              </a:ext>
            </a:extLst>
          </p:cNvPr>
          <p:cNvSpPr>
            <a:spLocks noGrp="1" noChangeArrowheads="1"/>
          </p:cNvSpPr>
          <p:nvPr>
            <p:ph type="title"/>
          </p:nvPr>
        </p:nvSpPr>
        <p:spPr/>
        <p:txBody>
          <a:bodyPr/>
          <a:lstStyle/>
          <a:p>
            <a:pPr eaLnBrk="1" hangingPunct="1">
              <a:defRPr/>
            </a:pPr>
            <a:r>
              <a:rPr lang="en-GB" b="1">
                <a:solidFill>
                  <a:srgbClr val="FF0000"/>
                </a:solidFill>
              </a:rPr>
              <a:t>Satan Bound </a:t>
            </a:r>
            <a:r>
              <a:rPr lang="en-GB" b="1">
                <a:solidFill>
                  <a:srgbClr val="FFFF00"/>
                </a:solidFill>
              </a:rPr>
              <a:t>For 1000 Years</a:t>
            </a:r>
          </a:p>
        </p:txBody>
      </p:sp>
      <p:sp>
        <p:nvSpPr>
          <p:cNvPr id="6" name="Slide Number Placeholder 5">
            <a:extLst>
              <a:ext uri="{FF2B5EF4-FFF2-40B4-BE49-F238E27FC236}">
                <a16:creationId xmlns:a16="http://schemas.microsoft.com/office/drawing/2014/main" id="{D1332B9B-F95A-4044-B833-3B367A61A1C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E23BF12-9739-4408-AF6C-146E4E8A42A1}" type="slidenum">
              <a:rPr lang="en-GB" altLang="en-US" b="0"/>
              <a:pPr eaLnBrk="1" hangingPunct="1"/>
              <a:t>19</a:t>
            </a:fld>
            <a:endParaRPr lang="en-GB" altLang="en-US" b="0"/>
          </a:p>
        </p:txBody>
      </p:sp>
      <p:sp>
        <p:nvSpPr>
          <p:cNvPr id="311300" name="Text Box 4">
            <a:extLst>
              <a:ext uri="{FF2B5EF4-FFF2-40B4-BE49-F238E27FC236}">
                <a16:creationId xmlns:a16="http://schemas.microsoft.com/office/drawing/2014/main" id="{45DC7EEB-C33F-40D0-92A3-B18016F8871C}"/>
              </a:ext>
            </a:extLst>
          </p:cNvPr>
          <p:cNvSpPr txBox="1">
            <a:spLocks noChangeArrowheads="1"/>
          </p:cNvSpPr>
          <p:nvPr/>
        </p:nvSpPr>
        <p:spPr bwMode="auto">
          <a:xfrm>
            <a:off x="3851275" y="1484313"/>
            <a:ext cx="5113338" cy="3937000"/>
          </a:xfrm>
          <a:prstGeom prst="rect">
            <a:avLst/>
          </a:prstGeom>
          <a:noFill/>
          <a:ln w="9525">
            <a:noFill/>
            <a:miter lim="800000"/>
            <a:headEnd/>
            <a:tailEnd/>
          </a:ln>
          <a:effectLst/>
        </p:spPr>
        <p:txBody>
          <a:bodyPr>
            <a:spAutoFit/>
          </a:bodyPr>
          <a:lstStyle/>
          <a:p>
            <a:pPr>
              <a:spcBef>
                <a:spcPct val="50000"/>
              </a:spcBef>
              <a:defRPr/>
            </a:pPr>
            <a:r>
              <a:rPr lang="en-GB" sz="3600" dirty="0">
                <a:solidFill>
                  <a:srgbClr val="00FFCC"/>
                </a:solidFill>
                <a:effectLst>
                  <a:outerShdw blurRad="38100" dist="38100" dir="2700000" algn="tl">
                    <a:srgbClr val="000000"/>
                  </a:outerShdw>
                </a:effectLst>
                <a:latin typeface="Arial" charset="0"/>
                <a:cs typeface="Arial" charset="0"/>
              </a:rPr>
              <a:t>We have seen that </a:t>
            </a:r>
            <a:r>
              <a:rPr lang="en-GB" sz="3600" dirty="0">
                <a:solidFill>
                  <a:srgbClr val="FD1301"/>
                </a:solidFill>
                <a:effectLst>
                  <a:outerShdw blurRad="38100" dist="38100" dir="2700000" algn="tl">
                    <a:srgbClr val="000000"/>
                  </a:outerShdw>
                </a:effectLst>
                <a:latin typeface="Arial" charset="0"/>
                <a:cs typeface="Arial" charset="0"/>
              </a:rPr>
              <a:t>the </a:t>
            </a:r>
            <a:r>
              <a:rPr lang="en-GB" sz="3600" dirty="0" err="1">
                <a:solidFill>
                  <a:srgbClr val="FD1301"/>
                </a:solidFill>
                <a:effectLst>
                  <a:outerShdw blurRad="38100" dist="38100" dir="2700000" algn="tl">
                    <a:srgbClr val="000000"/>
                  </a:outerShdw>
                </a:effectLst>
                <a:latin typeface="Arial" charset="0"/>
                <a:cs typeface="Arial" charset="0"/>
              </a:rPr>
              <a:t>khazars</a:t>
            </a:r>
            <a:r>
              <a:rPr lang="en-GB" sz="3600" dirty="0">
                <a:solidFill>
                  <a:srgbClr val="FD1301"/>
                </a:solidFill>
                <a:effectLst>
                  <a:outerShdw blurRad="38100" dist="38100" dir="2700000" algn="tl">
                    <a:srgbClr val="000000"/>
                  </a:outerShdw>
                </a:effectLst>
                <a:latin typeface="Arial" charset="0"/>
                <a:cs typeface="Arial" charset="0"/>
              </a:rPr>
              <a:t> from the land of Gog &amp; Magog</a:t>
            </a:r>
            <a:r>
              <a:rPr lang="en-GB" sz="3600" dirty="0">
                <a:solidFill>
                  <a:srgbClr val="FFFF00"/>
                </a:solidFill>
                <a:effectLst>
                  <a:outerShdw blurRad="38100" dist="38100" dir="2700000" algn="tl">
                    <a:srgbClr val="000000"/>
                  </a:outerShdw>
                </a:effectLst>
                <a:latin typeface="Arial" charset="0"/>
                <a:cs typeface="Arial" charset="0"/>
              </a:rPr>
              <a:t> </a:t>
            </a:r>
            <a:r>
              <a:rPr lang="en-GB" sz="3600" dirty="0">
                <a:solidFill>
                  <a:srgbClr val="FFC000"/>
                </a:solidFill>
                <a:effectLst>
                  <a:outerShdw blurRad="38100" dist="38100" dir="2700000" algn="tl">
                    <a:srgbClr val="000000"/>
                  </a:outerShdw>
                </a:effectLst>
                <a:latin typeface="Arial" charset="0"/>
                <a:cs typeface="Arial" charset="0"/>
              </a:rPr>
              <a:t>have had a colony in London</a:t>
            </a:r>
            <a:r>
              <a:rPr lang="en-GB" sz="3600" dirty="0">
                <a:solidFill>
                  <a:srgbClr val="FFFF00"/>
                </a:solidFill>
                <a:effectLst>
                  <a:outerShdw blurRad="38100" dist="38100" dir="2700000" algn="tl">
                    <a:srgbClr val="000000"/>
                  </a:outerShdw>
                </a:effectLst>
                <a:latin typeface="Arial" charset="0"/>
                <a:cs typeface="Arial" charset="0"/>
              </a:rPr>
              <a:t> </a:t>
            </a:r>
            <a:r>
              <a:rPr lang="en-GB" sz="3600" dirty="0">
                <a:solidFill>
                  <a:srgbClr val="00FF00"/>
                </a:solidFill>
                <a:effectLst>
                  <a:outerShdw blurRad="38100" dist="38100" dir="2700000" algn="tl">
                    <a:srgbClr val="000000"/>
                  </a:outerShdw>
                </a:effectLst>
                <a:latin typeface="Arial" charset="0"/>
                <a:cs typeface="Arial" charset="0"/>
              </a:rPr>
              <a:t>since the times of the Silk Route.</a:t>
            </a:r>
          </a:p>
        </p:txBody>
      </p:sp>
      <p:pic>
        <p:nvPicPr>
          <p:cNvPr id="20487" name="Picture 7" descr="Ancient Tower of London Map Royalty Free Stock Photo">
            <a:extLst>
              <a:ext uri="{FF2B5EF4-FFF2-40B4-BE49-F238E27FC236}">
                <a16:creationId xmlns:a16="http://schemas.microsoft.com/office/drawing/2014/main" id="{39F1D5FC-000D-4647-8F63-287A4D7C8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357313"/>
            <a:ext cx="290195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B291C03-4E5A-4F8F-84A8-D84032BDFD2F}"/>
              </a:ext>
            </a:extLst>
          </p:cNvPr>
          <p:cNvSpPr txBox="1">
            <a:spLocks noChangeArrowheads="1"/>
          </p:cNvSpPr>
          <p:nvPr/>
        </p:nvSpPr>
        <p:spPr bwMode="auto">
          <a:xfrm>
            <a:off x="214313" y="5929313"/>
            <a:ext cx="3714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sz="3600">
                <a:solidFill>
                  <a:srgbClr val="FFFF00"/>
                </a:solidFill>
              </a:rPr>
              <a:t>Ancient London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3113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20487"/>
                                        </p:tgtEl>
                                        <p:attrNameLst>
                                          <p:attrName>style.visibility</p:attrName>
                                        </p:attrNameLst>
                                      </p:cBhvr>
                                      <p:to>
                                        <p:strVal val="visible"/>
                                      </p:to>
                                    </p:set>
                                    <p:animEffect transition="in" filter="circle(in)">
                                      <p:cBhvr>
                                        <p:cTn id="11" dur="2000"/>
                                        <p:tgtEl>
                                          <p:spTgt spid="2048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0" grpId="0" autoUpdateAnimBg="0"/>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A003-EBB0-48E0-A5FC-6B6D8C0A6290}"/>
              </a:ext>
            </a:extLst>
          </p:cNvPr>
          <p:cNvSpPr>
            <a:spLocks noGrp="1"/>
          </p:cNvSpPr>
          <p:nvPr>
            <p:ph type="title"/>
          </p:nvPr>
        </p:nvSpPr>
        <p:spPr/>
        <p:txBody>
          <a:bodyPr/>
          <a:lstStyle/>
          <a:p>
            <a:pPr>
              <a:defRPr/>
            </a:pPr>
            <a:r>
              <a:rPr lang="en-GB" b="1" dirty="0" err="1">
                <a:solidFill>
                  <a:srgbClr val="FD1301"/>
                </a:solidFill>
              </a:rPr>
              <a:t>GOG’s</a:t>
            </a:r>
            <a:r>
              <a:rPr lang="en-GB" b="1" dirty="0">
                <a:solidFill>
                  <a:srgbClr val="FD1301"/>
                </a:solidFill>
              </a:rPr>
              <a:t> </a:t>
            </a:r>
            <a:r>
              <a:rPr lang="en-GB" b="1" dirty="0">
                <a:solidFill>
                  <a:srgbClr val="FFFF00"/>
                </a:solidFill>
              </a:rPr>
              <a:t>Boer</a:t>
            </a:r>
            <a:r>
              <a:rPr lang="en-GB" b="1" dirty="0">
                <a:solidFill>
                  <a:srgbClr val="FD1301"/>
                </a:solidFill>
              </a:rPr>
              <a:t> War</a:t>
            </a:r>
            <a:endParaRPr lang="en-GB" dirty="0"/>
          </a:p>
        </p:txBody>
      </p:sp>
      <p:sp>
        <p:nvSpPr>
          <p:cNvPr id="4" name="Slide Number Placeholder 3">
            <a:extLst>
              <a:ext uri="{FF2B5EF4-FFF2-40B4-BE49-F238E27FC236}">
                <a16:creationId xmlns:a16="http://schemas.microsoft.com/office/drawing/2014/main" id="{6D63E8D9-113C-45C1-B9B1-F81CA06C5BB8}"/>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E978AB7-B2EA-4919-AF41-FEDC2159EFC6}" type="slidenum">
              <a:rPr lang="en-GB" altLang="en-US" b="0"/>
              <a:pPr eaLnBrk="1" hangingPunct="1"/>
              <a:t>190</a:t>
            </a:fld>
            <a:endParaRPr lang="en-GB" altLang="en-US" b="0"/>
          </a:p>
        </p:txBody>
      </p:sp>
      <p:sp>
        <p:nvSpPr>
          <p:cNvPr id="5" name="TextBox 4">
            <a:extLst>
              <a:ext uri="{FF2B5EF4-FFF2-40B4-BE49-F238E27FC236}">
                <a16:creationId xmlns:a16="http://schemas.microsoft.com/office/drawing/2014/main" id="{1AA50B05-BD55-4E99-A234-5BE3E227C4A7}"/>
              </a:ext>
            </a:extLst>
          </p:cNvPr>
          <p:cNvSpPr txBox="1"/>
          <p:nvPr/>
        </p:nvSpPr>
        <p:spPr>
          <a:xfrm>
            <a:off x="5214938" y="1714500"/>
            <a:ext cx="3929062" cy="4246563"/>
          </a:xfrm>
          <a:prstGeom prst="rect">
            <a:avLst/>
          </a:prstGeom>
          <a:noFill/>
        </p:spPr>
        <p:txBody>
          <a:bodyPr>
            <a:spAutoFit/>
          </a:bodyPr>
          <a:lstStyle/>
          <a:p>
            <a:pPr>
              <a:defRPr/>
            </a:pPr>
            <a:r>
              <a:rPr lang="en-GB" sz="2800" dirty="0">
                <a:solidFill>
                  <a:srgbClr val="FFC000"/>
                </a:solidFill>
                <a:effectLst>
                  <a:outerShdw blurRad="38100" dist="38100" dir="2700000" algn="tl">
                    <a:srgbClr val="000000"/>
                  </a:outerShdw>
                </a:effectLst>
                <a:latin typeface="Arial" charset="0"/>
                <a:cs typeface="Arial" charset="0"/>
              </a:rPr>
              <a:t>Perhaps the most important result of the war is that Gog gained control of the richest gold deposits known to mankind, </a:t>
            </a:r>
            <a:r>
              <a:rPr lang="en-GB" sz="2800" dirty="0">
                <a:solidFill>
                  <a:srgbClr val="00FFFF"/>
                </a:solidFill>
                <a:effectLst>
                  <a:outerShdw blurRad="38100" dist="38100" dir="2700000" algn="tl">
                    <a:srgbClr val="000000"/>
                  </a:outerShdw>
                </a:effectLst>
                <a:latin typeface="Arial" charset="0"/>
                <a:cs typeface="Arial" charset="0"/>
              </a:rPr>
              <a:t>along with a diversity of minerals seldom found in one country.</a:t>
            </a:r>
          </a:p>
          <a:p>
            <a:pPr>
              <a:defRPr/>
            </a:pPr>
            <a:endParaRPr lang="en-GB" dirty="0">
              <a:solidFill>
                <a:srgbClr val="00FFFF"/>
              </a:solidFill>
              <a:latin typeface="Arial" charset="0"/>
              <a:cs typeface="Arial" charset="0"/>
            </a:endParaRPr>
          </a:p>
        </p:txBody>
      </p:sp>
      <p:pic>
        <p:nvPicPr>
          <p:cNvPr id="333826" name="Picture 2" descr="http://www.scienceinafrica.co.za/pics/10_2006/minbacteria.jpg">
            <a:extLst>
              <a:ext uri="{FF2B5EF4-FFF2-40B4-BE49-F238E27FC236}">
                <a16:creationId xmlns:a16="http://schemas.microsoft.com/office/drawing/2014/main" id="{11C2A390-5E15-486D-912A-2E5769D6C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714500"/>
            <a:ext cx="472281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BBC5E64-6223-4617-AF6F-B8CB58B82D5F}"/>
              </a:ext>
            </a:extLst>
          </p:cNvPr>
          <p:cNvSpPr txBox="1">
            <a:spLocks noChangeArrowheads="1"/>
          </p:cNvSpPr>
          <p:nvPr/>
        </p:nvSpPr>
        <p:spPr bwMode="auto">
          <a:xfrm>
            <a:off x="214313" y="5214938"/>
            <a:ext cx="4714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sz="3600">
                <a:solidFill>
                  <a:srgbClr val="FFFF00"/>
                </a:solidFill>
              </a:rPr>
              <a:t>A South African Gold Mine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3826"/>
                                        </p:tgtEl>
                                        <p:attrNameLst>
                                          <p:attrName>style.visibility</p:attrName>
                                        </p:attrNameLst>
                                      </p:cBhvr>
                                      <p:to>
                                        <p:strVal val="visible"/>
                                      </p:to>
                                    </p:set>
                                    <p:animEffect transition="in" filter="circle(in)">
                                      <p:cBhvr>
                                        <p:cTn id="7" dur="2000"/>
                                        <p:tgtEl>
                                          <p:spTgt spid="333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7">
            <a:extLst>
              <a:ext uri="{FF2B5EF4-FFF2-40B4-BE49-F238E27FC236}">
                <a16:creationId xmlns:a16="http://schemas.microsoft.com/office/drawing/2014/main" id="{D81B0987-4700-4C07-8958-E9FA990245E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37A2CC2-A320-493B-9633-06FF0F089C02}" type="slidenum">
              <a:rPr lang="en-GB" altLang="en-US" b="0"/>
              <a:pPr eaLnBrk="1" hangingPunct="1"/>
              <a:t>191</a:t>
            </a:fld>
            <a:endParaRPr lang="en-GB" altLang="en-US" b="0"/>
          </a:p>
        </p:txBody>
      </p:sp>
      <p:sp>
        <p:nvSpPr>
          <p:cNvPr id="324610" name="Rectangle 2">
            <a:extLst>
              <a:ext uri="{FF2B5EF4-FFF2-40B4-BE49-F238E27FC236}">
                <a16:creationId xmlns:a16="http://schemas.microsoft.com/office/drawing/2014/main" id="{8F13D35C-AE9F-489F-BF59-DC48BCFEB704}"/>
              </a:ext>
            </a:extLst>
          </p:cNvPr>
          <p:cNvSpPr>
            <a:spLocks noGrp="1" noChangeArrowheads="1"/>
          </p:cNvSpPr>
          <p:nvPr>
            <p:ph type="title"/>
          </p:nvPr>
        </p:nvSpPr>
        <p:spPr/>
        <p:txBody>
          <a:bodyPr/>
          <a:lstStyle/>
          <a:p>
            <a:pPr eaLnBrk="1" hangingPunct="1">
              <a:defRPr/>
            </a:pPr>
            <a:r>
              <a:rPr lang="en-GB" b="1">
                <a:solidFill>
                  <a:srgbClr val="FD1301"/>
                </a:solidFill>
              </a:rPr>
              <a:t>The </a:t>
            </a:r>
            <a:r>
              <a:rPr lang="en-GB" b="1">
                <a:solidFill>
                  <a:srgbClr val="FFFF00"/>
                </a:solidFill>
              </a:rPr>
              <a:t>Boer</a:t>
            </a:r>
            <a:r>
              <a:rPr lang="en-GB" b="1">
                <a:solidFill>
                  <a:srgbClr val="FD1301"/>
                </a:solidFill>
              </a:rPr>
              <a:t> Holocaust</a:t>
            </a:r>
          </a:p>
        </p:txBody>
      </p:sp>
      <p:pic>
        <p:nvPicPr>
          <p:cNvPr id="324612" name="Picture 4" descr="http://www.boer.co.za/boerwar/fotos/kind3.gif">
            <a:extLst>
              <a:ext uri="{FF2B5EF4-FFF2-40B4-BE49-F238E27FC236}">
                <a16:creationId xmlns:a16="http://schemas.microsoft.com/office/drawing/2014/main" id="{0D43319E-FD44-4855-8BEA-AF78A672A8A9}"/>
              </a:ext>
            </a:extLst>
          </p:cNvPr>
          <p:cNvPicPr>
            <a:picLocks noGrp="1" noChangeAspect="1" noChangeArrowheads="1"/>
          </p:cNvPicPr>
          <p:nvPr>
            <p:ph sz="half" idx="1"/>
          </p:nvPr>
        </p:nvPicPr>
        <p:blipFill>
          <a:blip r:embed="rId2" r:link="rId3">
            <a:extLst>
              <a:ext uri="{28A0092B-C50C-407E-A947-70E740481C1C}">
                <a14:useLocalDpi xmlns:a14="http://schemas.microsoft.com/office/drawing/2010/main" val="0"/>
              </a:ext>
            </a:extLst>
          </a:blip>
          <a:srcRect/>
          <a:stretch>
            <a:fillRect/>
          </a:stretch>
        </p:blipFill>
        <p:spPr>
          <a:xfrm>
            <a:off x="539750" y="1484313"/>
            <a:ext cx="3744913" cy="2058987"/>
          </a:xfrm>
        </p:spPr>
      </p:pic>
      <p:pic>
        <p:nvPicPr>
          <p:cNvPr id="324614" name="Picture 6" descr="http://www.boer.co.za/boerwar/fotos/doodskape.gif">
            <a:extLst>
              <a:ext uri="{FF2B5EF4-FFF2-40B4-BE49-F238E27FC236}">
                <a16:creationId xmlns:a16="http://schemas.microsoft.com/office/drawing/2014/main" id="{EB99AA25-49E0-40B2-980A-B4AD31F90E85}"/>
              </a:ext>
            </a:extLst>
          </p:cNvPr>
          <p:cNvPicPr>
            <a:picLocks noGrp="1" noChangeAspect="1" noChangeArrowheads="1"/>
          </p:cNvPicPr>
          <p:nvPr>
            <p:ph sz="quarter" idx="2"/>
          </p:nvPr>
        </p:nvPicPr>
        <p:blipFill>
          <a:blip r:embed="rId4" r:link="rId5">
            <a:extLst>
              <a:ext uri="{28A0092B-C50C-407E-A947-70E740481C1C}">
                <a14:useLocalDpi xmlns:a14="http://schemas.microsoft.com/office/drawing/2010/main" val="0"/>
              </a:ext>
            </a:extLst>
          </a:blip>
          <a:srcRect/>
          <a:stretch>
            <a:fillRect/>
          </a:stretch>
        </p:blipFill>
        <p:spPr>
          <a:xfrm>
            <a:off x="5724525" y="1341438"/>
            <a:ext cx="2400300" cy="2208212"/>
          </a:xfrm>
        </p:spPr>
      </p:pic>
      <p:pic>
        <p:nvPicPr>
          <p:cNvPr id="324616" name="Picture 8" descr="http://www.boer.co.za/boerwar/fotos/doodskape2.gif">
            <a:extLst>
              <a:ext uri="{FF2B5EF4-FFF2-40B4-BE49-F238E27FC236}">
                <a16:creationId xmlns:a16="http://schemas.microsoft.com/office/drawing/2014/main" id="{9848D5EE-39C3-46DD-93E4-1E25D9624F58}"/>
              </a:ext>
            </a:extLst>
          </p:cNvPr>
          <p:cNvPicPr>
            <a:picLocks noGrp="1" noChangeAspect="1" noChangeArrowheads="1"/>
          </p:cNvPicPr>
          <p:nvPr>
            <p:ph sz="quarter" idx="3"/>
          </p:nvPr>
        </p:nvPicPr>
        <p:blipFill>
          <a:blip r:embed="rId6" r:link="rId7">
            <a:extLst>
              <a:ext uri="{28A0092B-C50C-407E-A947-70E740481C1C}">
                <a14:useLocalDpi xmlns:a14="http://schemas.microsoft.com/office/drawing/2010/main" val="0"/>
              </a:ext>
            </a:extLst>
          </a:blip>
          <a:srcRect/>
          <a:stretch>
            <a:fillRect/>
          </a:stretch>
        </p:blipFill>
        <p:spPr>
          <a:xfrm>
            <a:off x="250825" y="4005263"/>
            <a:ext cx="4846638" cy="2540000"/>
          </a:xfrm>
        </p:spPr>
      </p:pic>
      <p:sp>
        <p:nvSpPr>
          <p:cNvPr id="324618" name="Text Box 10">
            <a:extLst>
              <a:ext uri="{FF2B5EF4-FFF2-40B4-BE49-F238E27FC236}">
                <a16:creationId xmlns:a16="http://schemas.microsoft.com/office/drawing/2014/main" id="{2BB4FADC-DA14-4DE9-8AFB-DA1E4C1DAE80}"/>
              </a:ext>
            </a:extLst>
          </p:cNvPr>
          <p:cNvSpPr txBox="1">
            <a:spLocks noChangeArrowheads="1"/>
          </p:cNvSpPr>
          <p:nvPr/>
        </p:nvSpPr>
        <p:spPr bwMode="auto">
          <a:xfrm>
            <a:off x="5219700" y="3860800"/>
            <a:ext cx="3924300" cy="2678113"/>
          </a:xfrm>
          <a:prstGeom prst="rect">
            <a:avLst/>
          </a:prstGeom>
          <a:noFill/>
          <a:ln w="9525">
            <a:noFill/>
            <a:miter lim="800000"/>
            <a:headEnd/>
            <a:tailEnd/>
          </a:ln>
          <a:effectLst/>
        </p:spPr>
        <p:txBody>
          <a:bodyPr>
            <a:spAutoFit/>
          </a:bodyPr>
          <a:lstStyle/>
          <a:p>
            <a:pPr marL="342900" indent="-342900">
              <a:spcBef>
                <a:spcPct val="50000"/>
              </a:spcBef>
              <a:buFontTx/>
              <a:buAutoNum type="arabicParenR"/>
              <a:defRPr/>
            </a:pPr>
            <a:r>
              <a:rPr lang="en-GB" sz="2800" dirty="0">
                <a:solidFill>
                  <a:srgbClr val="00FFFF"/>
                </a:solidFill>
                <a:effectLst>
                  <a:outerShdw blurRad="38100" dist="38100" dir="2700000" algn="tl">
                    <a:srgbClr val="000000"/>
                  </a:outerShdw>
                </a:effectLst>
                <a:latin typeface="Arial" charset="0"/>
                <a:cs typeface="Arial" charset="0"/>
              </a:rPr>
              <a:t>Young starved victim</a:t>
            </a:r>
          </a:p>
          <a:p>
            <a:pPr marL="342900" indent="-342900">
              <a:spcBef>
                <a:spcPct val="50000"/>
              </a:spcBef>
              <a:buFontTx/>
              <a:buAutoNum type="arabicParenR"/>
              <a:defRPr/>
            </a:pPr>
            <a:r>
              <a:rPr lang="en-GB" sz="2800" dirty="0">
                <a:solidFill>
                  <a:srgbClr val="FFC000"/>
                </a:solidFill>
                <a:effectLst>
                  <a:outerShdw blurRad="38100" dist="38100" dir="2700000" algn="tl">
                    <a:srgbClr val="000000"/>
                  </a:outerShdw>
                </a:effectLst>
                <a:latin typeface="Arial" charset="0"/>
                <a:cs typeface="Arial" charset="0"/>
              </a:rPr>
              <a:t>Killing the Boers’ sheep</a:t>
            </a:r>
          </a:p>
          <a:p>
            <a:pPr marL="342900" indent="-342900">
              <a:spcBef>
                <a:spcPct val="50000"/>
              </a:spcBef>
              <a:buFontTx/>
              <a:buAutoNum type="arabicParenR"/>
              <a:defRPr/>
            </a:pPr>
            <a:r>
              <a:rPr lang="en-GB" sz="2800" dirty="0">
                <a:solidFill>
                  <a:srgbClr val="00FF00"/>
                </a:solidFill>
                <a:effectLst>
                  <a:outerShdw blurRad="38100" dist="38100" dir="2700000" algn="tl">
                    <a:srgbClr val="000000"/>
                  </a:outerShdw>
                </a:effectLst>
                <a:latin typeface="Arial" charset="0"/>
                <a:cs typeface="Arial" charset="0"/>
              </a:rPr>
              <a:t>The dead carcases </a:t>
            </a:r>
          </a:p>
        </p:txBody>
      </p:sp>
      <p:sp>
        <p:nvSpPr>
          <p:cNvPr id="324619" name="Text Box 11">
            <a:extLst>
              <a:ext uri="{FF2B5EF4-FFF2-40B4-BE49-F238E27FC236}">
                <a16:creationId xmlns:a16="http://schemas.microsoft.com/office/drawing/2014/main" id="{7642E2BC-E10D-4ACD-84A0-3501D7E5A959}"/>
              </a:ext>
            </a:extLst>
          </p:cNvPr>
          <p:cNvSpPr txBox="1">
            <a:spLocks noChangeArrowheads="1"/>
          </p:cNvSpPr>
          <p:nvPr/>
        </p:nvSpPr>
        <p:spPr bwMode="auto">
          <a:xfrm>
            <a:off x="611188" y="1628775"/>
            <a:ext cx="720725" cy="457200"/>
          </a:xfrm>
          <a:prstGeom prst="rect">
            <a:avLst/>
          </a:prstGeom>
          <a:noFill/>
          <a:ln w="9525">
            <a:noFill/>
            <a:miter lim="800000"/>
            <a:headEnd/>
            <a:tailEnd/>
          </a:ln>
          <a:effectLst/>
        </p:spPr>
        <p:txBody>
          <a:bodyPr>
            <a:spAutoFit/>
          </a:bodyPr>
          <a:lstStyle/>
          <a:p>
            <a:pPr>
              <a:spcBef>
                <a:spcPct val="50000"/>
              </a:spcBef>
              <a:defRPr/>
            </a:pPr>
            <a:r>
              <a:rPr lang="en-GB" sz="2400">
                <a:solidFill>
                  <a:srgbClr val="FFFF00"/>
                </a:solidFill>
                <a:effectLst>
                  <a:outerShdw blurRad="38100" dist="38100" dir="2700000" algn="tl">
                    <a:srgbClr val="000000"/>
                  </a:outerShdw>
                </a:effectLst>
                <a:latin typeface="Arial" charset="0"/>
                <a:cs typeface="Arial" charset="0"/>
              </a:rPr>
              <a:t>1</a:t>
            </a:r>
          </a:p>
        </p:txBody>
      </p:sp>
      <p:sp>
        <p:nvSpPr>
          <p:cNvPr id="324620" name="Text Box 12">
            <a:extLst>
              <a:ext uri="{FF2B5EF4-FFF2-40B4-BE49-F238E27FC236}">
                <a16:creationId xmlns:a16="http://schemas.microsoft.com/office/drawing/2014/main" id="{1EEF7414-D5F5-41D0-9C0F-8FF7E545F14F}"/>
              </a:ext>
            </a:extLst>
          </p:cNvPr>
          <p:cNvSpPr txBox="1">
            <a:spLocks noChangeArrowheads="1"/>
          </p:cNvSpPr>
          <p:nvPr/>
        </p:nvSpPr>
        <p:spPr bwMode="auto">
          <a:xfrm>
            <a:off x="5867400" y="1412875"/>
            <a:ext cx="792163" cy="457200"/>
          </a:xfrm>
          <a:prstGeom prst="rect">
            <a:avLst/>
          </a:prstGeom>
          <a:noFill/>
          <a:ln w="9525">
            <a:noFill/>
            <a:miter lim="800000"/>
            <a:headEnd/>
            <a:tailEnd/>
          </a:ln>
          <a:effectLst/>
        </p:spPr>
        <p:txBody>
          <a:bodyPr>
            <a:spAutoFit/>
          </a:bodyPr>
          <a:lstStyle/>
          <a:p>
            <a:pPr>
              <a:spcBef>
                <a:spcPct val="50000"/>
              </a:spcBef>
              <a:defRPr/>
            </a:pPr>
            <a:r>
              <a:rPr lang="en-GB" sz="2400">
                <a:solidFill>
                  <a:srgbClr val="FFFF00"/>
                </a:solidFill>
                <a:effectLst>
                  <a:outerShdw blurRad="38100" dist="38100" dir="2700000" algn="tl">
                    <a:srgbClr val="000000"/>
                  </a:outerShdw>
                </a:effectLst>
                <a:latin typeface="Arial" charset="0"/>
                <a:cs typeface="Arial" charset="0"/>
              </a:rPr>
              <a:t>2</a:t>
            </a:r>
          </a:p>
        </p:txBody>
      </p:sp>
      <p:sp>
        <p:nvSpPr>
          <p:cNvPr id="324621" name="Text Box 13">
            <a:extLst>
              <a:ext uri="{FF2B5EF4-FFF2-40B4-BE49-F238E27FC236}">
                <a16:creationId xmlns:a16="http://schemas.microsoft.com/office/drawing/2014/main" id="{9B54D1F3-EDDB-45C8-8040-A9A84351B2B1}"/>
              </a:ext>
            </a:extLst>
          </p:cNvPr>
          <p:cNvSpPr txBox="1">
            <a:spLocks noChangeArrowheads="1"/>
          </p:cNvSpPr>
          <p:nvPr/>
        </p:nvSpPr>
        <p:spPr bwMode="auto">
          <a:xfrm>
            <a:off x="323850" y="4149725"/>
            <a:ext cx="719138" cy="457200"/>
          </a:xfrm>
          <a:prstGeom prst="rect">
            <a:avLst/>
          </a:prstGeom>
          <a:noFill/>
          <a:ln w="9525">
            <a:noFill/>
            <a:miter lim="800000"/>
            <a:headEnd/>
            <a:tailEnd/>
          </a:ln>
          <a:effectLst/>
        </p:spPr>
        <p:txBody>
          <a:bodyPr>
            <a:spAutoFit/>
          </a:bodyPr>
          <a:lstStyle/>
          <a:p>
            <a:pPr>
              <a:spcBef>
                <a:spcPct val="50000"/>
              </a:spcBef>
              <a:defRPr/>
            </a:pPr>
            <a:r>
              <a:rPr lang="en-GB" sz="2400">
                <a:solidFill>
                  <a:srgbClr val="FFFF00"/>
                </a:solidFill>
                <a:effectLst>
                  <a:outerShdw blurRad="38100" dist="38100" dir="2700000" algn="tl">
                    <a:srgbClr val="000000"/>
                  </a:outerShdw>
                </a:effectLst>
                <a:latin typeface="Arial" charset="0"/>
                <a:cs typeface="Arial" charset="0"/>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Effect transition="in" filter="circle(in)">
                                      <p:cBhvr>
                                        <p:cTn id="7" dur="2000"/>
                                        <p:tgtEl>
                                          <p:spTgt spid="324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24618">
                                            <p:txEl>
                                              <p:pRg st="0" end="0"/>
                                            </p:txEl>
                                          </p:spTgt>
                                        </p:tgtEl>
                                        <p:attrNameLst>
                                          <p:attrName>style.visibility</p:attrName>
                                        </p:attrNameLst>
                                      </p:cBhvr>
                                      <p:to>
                                        <p:strVal val="visible"/>
                                      </p:to>
                                    </p:set>
                                    <p:animEffect transition="in" filter="diamond(in)">
                                      <p:cBhvr>
                                        <p:cTn id="12" dur="2000"/>
                                        <p:tgtEl>
                                          <p:spTgt spid="3246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324614"/>
                                        </p:tgtEl>
                                        <p:attrNameLst>
                                          <p:attrName>style.visibility</p:attrName>
                                        </p:attrNameLst>
                                      </p:cBhvr>
                                      <p:to>
                                        <p:strVal val="visible"/>
                                      </p:to>
                                    </p:set>
                                    <p:animEffect transition="in" filter="circle(in)">
                                      <p:cBhvr>
                                        <p:cTn id="17" dur="2000"/>
                                        <p:tgtEl>
                                          <p:spTgt spid="3246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24618">
                                            <p:txEl>
                                              <p:pRg st="1" end="1"/>
                                            </p:txEl>
                                          </p:spTgt>
                                        </p:tgtEl>
                                        <p:attrNameLst>
                                          <p:attrName>style.visibility</p:attrName>
                                        </p:attrNameLst>
                                      </p:cBhvr>
                                      <p:to>
                                        <p:strVal val="visible"/>
                                      </p:to>
                                    </p:set>
                                    <p:anim calcmode="lin" valueType="num">
                                      <p:cBhvr additive="base">
                                        <p:cTn id="22" dur="500" fill="hold"/>
                                        <p:tgtEl>
                                          <p:spTgt spid="324618">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246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nodeType="clickEffect">
                                  <p:stCondLst>
                                    <p:cond delay="0"/>
                                  </p:stCondLst>
                                  <p:childTnLst>
                                    <p:set>
                                      <p:cBhvr>
                                        <p:cTn id="27" dur="1" fill="hold">
                                          <p:stCondLst>
                                            <p:cond delay="0"/>
                                          </p:stCondLst>
                                        </p:cTn>
                                        <p:tgtEl>
                                          <p:spTgt spid="324616"/>
                                        </p:tgtEl>
                                        <p:attrNameLst>
                                          <p:attrName>style.visibility</p:attrName>
                                        </p:attrNameLst>
                                      </p:cBhvr>
                                      <p:to>
                                        <p:strVal val="visible"/>
                                      </p:to>
                                    </p:set>
                                    <p:animEffect transition="in" filter="circle(in)">
                                      <p:cBhvr>
                                        <p:cTn id="28" dur="2000"/>
                                        <p:tgtEl>
                                          <p:spTgt spid="3246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24618">
                                            <p:txEl>
                                              <p:pRg st="2" end="2"/>
                                            </p:txEl>
                                          </p:spTgt>
                                        </p:tgtEl>
                                        <p:attrNameLst>
                                          <p:attrName>style.visibility</p:attrName>
                                        </p:attrNameLst>
                                      </p:cBhvr>
                                      <p:to>
                                        <p:strVal val="visible"/>
                                      </p:to>
                                    </p:set>
                                    <p:anim calcmode="lin" valueType="num">
                                      <p:cBhvr additive="base">
                                        <p:cTn id="33" dur="500" fill="hold"/>
                                        <p:tgtEl>
                                          <p:spTgt spid="324618">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2461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120700A8-EF5E-4D51-9F3A-461DBE0EDA1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CDE370B-5DFB-4F77-B1B9-262BA890128F}" type="slidenum">
              <a:rPr lang="en-GB" altLang="en-US" b="0"/>
              <a:pPr eaLnBrk="1" hangingPunct="1"/>
              <a:t>192</a:t>
            </a:fld>
            <a:endParaRPr lang="en-GB" altLang="en-US" b="0"/>
          </a:p>
        </p:txBody>
      </p:sp>
      <p:sp>
        <p:nvSpPr>
          <p:cNvPr id="279560" name="Rectangle 8">
            <a:extLst>
              <a:ext uri="{FF2B5EF4-FFF2-40B4-BE49-F238E27FC236}">
                <a16:creationId xmlns:a16="http://schemas.microsoft.com/office/drawing/2014/main" id="{CD944CC0-0615-43D8-8A12-D68499CE3170}"/>
              </a:ext>
            </a:extLst>
          </p:cNvPr>
          <p:cNvSpPr>
            <a:spLocks noGrp="1" noChangeArrowheads="1"/>
          </p:cNvSpPr>
          <p:nvPr>
            <p:ph type="title"/>
          </p:nvPr>
        </p:nvSpPr>
        <p:spPr/>
        <p:txBody>
          <a:bodyPr/>
          <a:lstStyle/>
          <a:p>
            <a:pPr eaLnBrk="1" hangingPunct="1">
              <a:defRPr/>
            </a:pPr>
            <a:r>
              <a:rPr lang="en-GB" sz="4000" b="1">
                <a:solidFill>
                  <a:srgbClr val="FFFF00"/>
                </a:solidFill>
              </a:rPr>
              <a:t>First</a:t>
            </a:r>
            <a:r>
              <a:rPr lang="en-GB" sz="4000" b="1">
                <a:solidFill>
                  <a:srgbClr val="FD1301"/>
                </a:solidFill>
              </a:rPr>
              <a:t> Concentration Camp </a:t>
            </a:r>
            <a:r>
              <a:rPr lang="en-GB" sz="4000" b="1">
                <a:solidFill>
                  <a:srgbClr val="FFFF00"/>
                </a:solidFill>
              </a:rPr>
              <a:t>Was “British</a:t>
            </a:r>
            <a:r>
              <a:rPr lang="en-GB" sz="4000">
                <a:solidFill>
                  <a:srgbClr val="FFFF00"/>
                </a:solidFill>
              </a:rPr>
              <a:t>”</a:t>
            </a:r>
          </a:p>
        </p:txBody>
      </p:sp>
      <p:pic>
        <p:nvPicPr>
          <p:cNvPr id="279556" name="Picture 4" descr="177">
            <a:extLst>
              <a:ext uri="{FF2B5EF4-FFF2-40B4-BE49-F238E27FC236}">
                <a16:creationId xmlns:a16="http://schemas.microsoft.com/office/drawing/2014/main" id="{73D67CBD-0A8C-4E76-B402-2ADAFDE4BB9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95288" y="1484313"/>
            <a:ext cx="1685925" cy="4495800"/>
          </a:xfrm>
        </p:spPr>
      </p:pic>
      <p:pic>
        <p:nvPicPr>
          <p:cNvPr id="279559" name="Picture 7" descr="176">
            <a:extLst>
              <a:ext uri="{FF2B5EF4-FFF2-40B4-BE49-F238E27FC236}">
                <a16:creationId xmlns:a16="http://schemas.microsoft.com/office/drawing/2014/main" id="{0C946728-BAA9-4631-9884-86C859723EC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089150" y="1484313"/>
            <a:ext cx="2420938" cy="4511675"/>
          </a:xfrm>
        </p:spPr>
      </p:pic>
      <p:sp>
        <p:nvSpPr>
          <p:cNvPr id="279562" name="Text Box 10">
            <a:extLst>
              <a:ext uri="{FF2B5EF4-FFF2-40B4-BE49-F238E27FC236}">
                <a16:creationId xmlns:a16="http://schemas.microsoft.com/office/drawing/2014/main" id="{34E1925E-6A24-4659-870F-3AC5070AE54E}"/>
              </a:ext>
            </a:extLst>
          </p:cNvPr>
          <p:cNvSpPr txBox="1">
            <a:spLocks noChangeArrowheads="1"/>
          </p:cNvSpPr>
          <p:nvPr/>
        </p:nvSpPr>
        <p:spPr bwMode="auto">
          <a:xfrm>
            <a:off x="4716463" y="1557338"/>
            <a:ext cx="4427537" cy="43624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FF00"/>
                </a:solidFill>
                <a:effectLst>
                  <a:outerShdw blurRad="38100" dist="38100" dir="2700000" algn="tl">
                    <a:srgbClr val="000000"/>
                  </a:outerShdw>
                </a:effectLst>
                <a:latin typeface="Arial" charset="0"/>
                <a:cs typeface="Arial" charset="0"/>
              </a:rPr>
              <a:t>Left: </a:t>
            </a:r>
            <a:r>
              <a:rPr lang="en-GB" sz="2800" dirty="0">
                <a:solidFill>
                  <a:srgbClr val="FD1301"/>
                </a:solidFill>
                <a:effectLst>
                  <a:outerShdw blurRad="38100" dist="38100" dir="2700000" algn="tl">
                    <a:srgbClr val="000000"/>
                  </a:outerShdw>
                </a:effectLst>
                <a:latin typeface="Arial" charset="0"/>
                <a:cs typeface="Arial" charset="0"/>
              </a:rPr>
              <a:t>The Boer Holocaust: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Boer children, emaciated through disease, </a:t>
            </a:r>
            <a:r>
              <a:rPr lang="en-GB" sz="2800" dirty="0">
                <a:solidFill>
                  <a:srgbClr val="FFC000"/>
                </a:solidFill>
                <a:effectLst>
                  <a:outerShdw blurRad="38100" dist="38100" dir="2700000" algn="tl">
                    <a:srgbClr val="000000"/>
                  </a:outerShdw>
                </a:effectLst>
                <a:latin typeface="Arial" charset="0"/>
                <a:cs typeface="Arial" charset="0"/>
              </a:rPr>
              <a:t>photographed in British concentration camps in South Africa, </a:t>
            </a:r>
            <a:r>
              <a:rPr lang="en-GB" sz="2800" dirty="0">
                <a:solidFill>
                  <a:srgbClr val="00FF00"/>
                </a:solidFill>
                <a:effectLst>
                  <a:outerShdw blurRad="38100" dist="38100" dir="2700000" algn="tl">
                    <a:srgbClr val="000000"/>
                  </a:outerShdw>
                </a:effectLst>
                <a:latin typeface="Arial" charset="0"/>
                <a:cs typeface="Arial" charset="0"/>
              </a:rPr>
              <a:t>1900-1902. Eventually 27,927 women and children were to die in this way. </a:t>
            </a:r>
          </a:p>
        </p:txBody>
      </p:sp>
      <p:sp>
        <p:nvSpPr>
          <p:cNvPr id="279563" name="Text Box 11">
            <a:extLst>
              <a:ext uri="{FF2B5EF4-FFF2-40B4-BE49-F238E27FC236}">
                <a16:creationId xmlns:a16="http://schemas.microsoft.com/office/drawing/2014/main" id="{A8C9608B-089B-4F78-90BB-12EA674A8308}"/>
              </a:ext>
            </a:extLst>
          </p:cNvPr>
          <p:cNvSpPr txBox="1">
            <a:spLocks noChangeArrowheads="1"/>
          </p:cNvSpPr>
          <p:nvPr/>
        </p:nvSpPr>
        <p:spPr bwMode="auto">
          <a:xfrm>
            <a:off x="468313" y="6021388"/>
            <a:ext cx="4175125" cy="579437"/>
          </a:xfrm>
          <a:prstGeom prst="rect">
            <a:avLst/>
          </a:prstGeom>
          <a:noFill/>
          <a:ln w="9525">
            <a:noFill/>
            <a:miter lim="800000"/>
            <a:headEnd/>
            <a:tailEnd/>
          </a:ln>
          <a:effectLst/>
        </p:spPr>
        <p:txBody>
          <a:bodyPr>
            <a:spAutoFit/>
          </a:bodyPr>
          <a:lstStyle/>
          <a:p>
            <a:pPr>
              <a:spcBef>
                <a:spcPct val="50000"/>
              </a:spcBef>
              <a:defRPr/>
            </a:pPr>
            <a:r>
              <a:rPr lang="en-GB" sz="3200">
                <a:solidFill>
                  <a:srgbClr val="FFFF00"/>
                </a:solidFill>
                <a:effectLst>
                  <a:outerShdw blurRad="38100" dist="38100" dir="2700000" algn="tl">
                    <a:srgbClr val="000000"/>
                  </a:outerShdw>
                </a:effectLst>
                <a:latin typeface="Arial" charset="0"/>
                <a:cs typeface="Arial" charset="0"/>
              </a:rPr>
              <a:t>The Boer Holocaust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9556"/>
                                        </p:tgtEl>
                                        <p:attrNameLst>
                                          <p:attrName>style.visibility</p:attrName>
                                        </p:attrNameLst>
                                      </p:cBhvr>
                                      <p:to>
                                        <p:strVal val="visible"/>
                                      </p:to>
                                    </p:set>
                                    <p:animEffect transition="in" filter="circle(in)">
                                      <p:cBhvr>
                                        <p:cTn id="7" dur="2000"/>
                                        <p:tgtEl>
                                          <p:spTgt spid="279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9562"/>
                                        </p:tgtEl>
                                        <p:attrNameLst>
                                          <p:attrName>style.visibility</p:attrName>
                                        </p:attrNameLst>
                                      </p:cBhvr>
                                      <p:to>
                                        <p:strVal val="visible"/>
                                      </p:to>
                                    </p:set>
                                    <p:anim calcmode="discrete" valueType="clr">
                                      <p:cBhvr override="childStyle">
                                        <p:cTn id="12" dur="80"/>
                                        <p:tgtEl>
                                          <p:spTgt spid="2795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9562"/>
                                        </p:tgtEl>
                                        <p:attrNameLst>
                                          <p:attrName>fillcolor</p:attrName>
                                        </p:attrNameLst>
                                      </p:cBhvr>
                                      <p:tavLst>
                                        <p:tav tm="0">
                                          <p:val>
                                            <p:clrVal>
                                              <a:schemeClr val="accent2"/>
                                            </p:clrVal>
                                          </p:val>
                                        </p:tav>
                                        <p:tav tm="50000">
                                          <p:val>
                                            <p:clrVal>
                                              <a:schemeClr val="hlink"/>
                                            </p:clrVal>
                                          </p:val>
                                        </p:tav>
                                      </p:tavLst>
                                    </p:anim>
                                    <p:set>
                                      <p:cBhvr>
                                        <p:cTn id="14" dur="80"/>
                                        <p:tgtEl>
                                          <p:spTgt spid="279562"/>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279559"/>
                                        </p:tgtEl>
                                        <p:attrNameLst>
                                          <p:attrName>style.visibility</p:attrName>
                                        </p:attrNameLst>
                                      </p:cBhvr>
                                      <p:to>
                                        <p:strVal val="visible"/>
                                      </p:to>
                                    </p:set>
                                    <p:animEffect transition="in" filter="circle(in)">
                                      <p:cBhvr>
                                        <p:cTn id="19" dur="2000"/>
                                        <p:tgtEl>
                                          <p:spTgt spid="27955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79563">
                                            <p:txEl>
                                              <p:pRg st="0" end="0"/>
                                            </p:txEl>
                                          </p:spTgt>
                                        </p:tgtEl>
                                        <p:attrNameLst>
                                          <p:attrName>style.visibility</p:attrName>
                                        </p:attrNameLst>
                                      </p:cBhvr>
                                      <p:to>
                                        <p:strVal val="visible"/>
                                      </p:to>
                                    </p:set>
                                    <p:anim calcmode="lin" valueType="num">
                                      <p:cBhvr additive="base">
                                        <p:cTn id="24" dur="500" fill="hold"/>
                                        <p:tgtEl>
                                          <p:spTgt spid="27956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95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B9C638E-C10C-4B21-B1E9-26C9CBEFF69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4E41C88-D070-452E-B446-507ABA03136E}" type="slidenum">
              <a:rPr lang="en-GB" altLang="en-US" b="0"/>
              <a:pPr eaLnBrk="1" hangingPunct="1"/>
              <a:t>193</a:t>
            </a:fld>
            <a:endParaRPr lang="en-GB" altLang="en-US" b="0"/>
          </a:p>
        </p:txBody>
      </p:sp>
      <p:sp>
        <p:nvSpPr>
          <p:cNvPr id="328709" name="Rectangle 5">
            <a:extLst>
              <a:ext uri="{FF2B5EF4-FFF2-40B4-BE49-F238E27FC236}">
                <a16:creationId xmlns:a16="http://schemas.microsoft.com/office/drawing/2014/main" id="{3D9CA410-4562-4E9F-96B7-59F2921F9BA7}"/>
              </a:ext>
            </a:extLst>
          </p:cNvPr>
          <p:cNvSpPr>
            <a:spLocks noGrp="1" noChangeArrowheads="1"/>
          </p:cNvSpPr>
          <p:nvPr>
            <p:ph type="title"/>
          </p:nvPr>
        </p:nvSpPr>
        <p:spPr/>
        <p:txBody>
          <a:bodyPr/>
          <a:lstStyle/>
          <a:p>
            <a:pPr eaLnBrk="1" hangingPunct="1">
              <a:defRPr/>
            </a:pPr>
            <a:r>
              <a:rPr lang="en-GB" b="1">
                <a:solidFill>
                  <a:srgbClr val="FD1301"/>
                </a:solidFill>
              </a:rPr>
              <a:t>The </a:t>
            </a:r>
            <a:r>
              <a:rPr lang="en-GB" b="1">
                <a:solidFill>
                  <a:srgbClr val="FFFF00"/>
                </a:solidFill>
              </a:rPr>
              <a:t>Boer</a:t>
            </a:r>
            <a:r>
              <a:rPr lang="en-GB" b="1">
                <a:solidFill>
                  <a:srgbClr val="FD1301"/>
                </a:solidFill>
              </a:rPr>
              <a:t> Holocaust</a:t>
            </a:r>
          </a:p>
        </p:txBody>
      </p:sp>
      <p:pic>
        <p:nvPicPr>
          <p:cNvPr id="328708" name="Picture 4" descr="http://www.boer.co.za/boerwar/fotos/familieinkamp_begin.gif">
            <a:extLst>
              <a:ext uri="{FF2B5EF4-FFF2-40B4-BE49-F238E27FC236}">
                <a16:creationId xmlns:a16="http://schemas.microsoft.com/office/drawing/2014/main" id="{5C019518-9EB4-4CF3-95BB-2E2D70513137}"/>
              </a:ext>
            </a:extLst>
          </p:cNvPr>
          <p:cNvPicPr>
            <a:picLocks noGrp="1" noChangeAspect="1" noChangeArrowheads="1"/>
          </p:cNvPicPr>
          <p:nvPr>
            <p:ph idx="1"/>
          </p:nvPr>
        </p:nvPicPr>
        <p:blipFill>
          <a:blip r:embed="rId2" r:link="rId3">
            <a:extLst>
              <a:ext uri="{28A0092B-C50C-407E-A947-70E740481C1C}">
                <a14:useLocalDpi xmlns:a14="http://schemas.microsoft.com/office/drawing/2010/main" val="0"/>
              </a:ext>
            </a:extLst>
          </a:blip>
          <a:srcRect/>
          <a:stretch>
            <a:fillRect/>
          </a:stretch>
        </p:blipFill>
        <p:spPr>
          <a:xfrm>
            <a:off x="285750" y="1357313"/>
            <a:ext cx="4957763" cy="3536950"/>
          </a:xfrm>
        </p:spPr>
      </p:pic>
      <p:sp>
        <p:nvSpPr>
          <p:cNvPr id="328711" name="Text Box 7">
            <a:extLst>
              <a:ext uri="{FF2B5EF4-FFF2-40B4-BE49-F238E27FC236}">
                <a16:creationId xmlns:a16="http://schemas.microsoft.com/office/drawing/2014/main" id="{2E739DF4-6DCA-44C3-B28B-757E359683D1}"/>
              </a:ext>
            </a:extLst>
          </p:cNvPr>
          <p:cNvSpPr txBox="1">
            <a:spLocks noChangeArrowheads="1"/>
          </p:cNvSpPr>
          <p:nvPr/>
        </p:nvSpPr>
        <p:spPr bwMode="auto">
          <a:xfrm>
            <a:off x="5508625" y="1196975"/>
            <a:ext cx="3635375" cy="5216525"/>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FF"/>
                </a:solidFill>
                <a:effectLst>
                  <a:outerShdw blurRad="38100" dist="38100" dir="2700000" algn="tl">
                    <a:srgbClr val="000000"/>
                  </a:outerShdw>
                </a:effectLst>
                <a:latin typeface="Arial" charset="0"/>
                <a:cs typeface="Arial" charset="0"/>
              </a:rPr>
              <a:t>Family at the beginning - </a:t>
            </a:r>
            <a:r>
              <a:rPr lang="en-GB" sz="2800" dirty="0">
                <a:solidFill>
                  <a:srgbClr val="FFC000"/>
                </a:solidFill>
                <a:effectLst>
                  <a:outerShdw blurRad="38100" dist="38100" dir="2700000" algn="tl">
                    <a:srgbClr val="000000"/>
                  </a:outerShdw>
                </a:effectLst>
                <a:latin typeface="Arial" charset="0"/>
                <a:cs typeface="Arial" charset="0"/>
              </a:rPr>
              <a:t>newly arrived with tea and bread </a:t>
            </a:r>
            <a:r>
              <a:rPr lang="en-GB" sz="2800" dirty="0">
                <a:solidFill>
                  <a:srgbClr val="FF0000"/>
                </a:solidFill>
                <a:effectLst>
                  <a:outerShdw blurRad="38100" dist="38100" dir="2700000" algn="tl">
                    <a:srgbClr val="000000"/>
                  </a:outerShdw>
                </a:effectLst>
                <a:latin typeface="Arial" charset="0"/>
                <a:cs typeface="Arial" charset="0"/>
              </a:rPr>
              <a:t>(British Propaganda for consumption in the UK)</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to make the public believe that the Boers were being </a:t>
            </a:r>
            <a:r>
              <a:rPr lang="en-GB" sz="2800" dirty="0">
                <a:solidFill>
                  <a:srgbClr val="00FF00"/>
                </a:solidFill>
                <a:effectLst>
                  <a:outerShdw blurRad="38100" dist="38100" dir="2700000" algn="tl">
                    <a:srgbClr val="000000"/>
                  </a:outerShdw>
                </a:effectLst>
                <a:latin typeface="Arial" charset="0"/>
                <a:cs typeface="Arial" charset="0"/>
              </a:rPr>
              <a:t>accommodated in ideal conditions! </a:t>
            </a:r>
            <a:r>
              <a:rPr lang="en-GB" sz="2800" dirty="0">
                <a:solidFill>
                  <a:srgbClr val="FFFF00"/>
                </a:solidFill>
                <a:effectLst>
                  <a:outerShdw blurRad="38100" dist="38100" dir="2700000" algn="tl">
                    <a:srgbClr val="000000"/>
                  </a:outerShdw>
                </a:effectLst>
                <a:latin typeface="Arial" charset="0"/>
                <a:cs typeface="Arial" charset="0"/>
              </a:rPr>
              <a:t> </a:t>
            </a:r>
          </a:p>
        </p:txBody>
      </p:sp>
      <p:sp>
        <p:nvSpPr>
          <p:cNvPr id="7" name="TextBox 6">
            <a:extLst>
              <a:ext uri="{FF2B5EF4-FFF2-40B4-BE49-F238E27FC236}">
                <a16:creationId xmlns:a16="http://schemas.microsoft.com/office/drawing/2014/main" id="{32A17C9B-9BA4-457C-ACB2-B74678B65E34}"/>
              </a:ext>
            </a:extLst>
          </p:cNvPr>
          <p:cNvSpPr txBox="1"/>
          <p:nvPr/>
        </p:nvSpPr>
        <p:spPr>
          <a:xfrm>
            <a:off x="357188" y="4857750"/>
            <a:ext cx="4857750" cy="1754188"/>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One of the British propaganda photographs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8708"/>
                                        </p:tgtEl>
                                        <p:attrNameLst>
                                          <p:attrName>style.visibility</p:attrName>
                                        </p:attrNameLst>
                                      </p:cBhvr>
                                      <p:to>
                                        <p:strVal val="visible"/>
                                      </p:to>
                                    </p:set>
                                    <p:animEffect transition="in" filter="circle(in)">
                                      <p:cBhvr>
                                        <p:cTn id="7" dur="2000"/>
                                        <p:tgtEl>
                                          <p:spTgt spid="3287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28711"/>
                                        </p:tgtEl>
                                        <p:attrNameLst>
                                          <p:attrName>style.visibility</p:attrName>
                                        </p:attrNameLst>
                                      </p:cBhvr>
                                      <p:to>
                                        <p:strVal val="visible"/>
                                      </p:to>
                                    </p:set>
                                    <p:anim calcmode="discrete" valueType="clr">
                                      <p:cBhvr override="childStyle">
                                        <p:cTn id="18" dur="80"/>
                                        <p:tgtEl>
                                          <p:spTgt spid="32871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28711"/>
                                        </p:tgtEl>
                                        <p:attrNameLst>
                                          <p:attrName>fillcolor</p:attrName>
                                        </p:attrNameLst>
                                      </p:cBhvr>
                                      <p:tavLst>
                                        <p:tav tm="0">
                                          <p:val>
                                            <p:clrVal>
                                              <a:schemeClr val="accent2"/>
                                            </p:clrVal>
                                          </p:val>
                                        </p:tav>
                                        <p:tav tm="50000">
                                          <p:val>
                                            <p:clrVal>
                                              <a:schemeClr val="hlink"/>
                                            </p:clrVal>
                                          </p:val>
                                        </p:tav>
                                      </p:tavLst>
                                    </p:anim>
                                    <p:set>
                                      <p:cBhvr>
                                        <p:cTn id="20" dur="80"/>
                                        <p:tgtEl>
                                          <p:spTgt spid="3287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1" grpId="0"/>
      <p:bldP spid="7"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A413F93-F081-48D2-B50C-D03DF423D40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31B4C71-FDC7-4806-BE2C-BDBFD9BE0B89}" type="slidenum">
              <a:rPr lang="en-GB" altLang="en-US" b="0"/>
              <a:pPr eaLnBrk="1" hangingPunct="1"/>
              <a:t>194</a:t>
            </a:fld>
            <a:endParaRPr lang="en-GB" altLang="en-US" b="0"/>
          </a:p>
        </p:txBody>
      </p:sp>
      <p:sp>
        <p:nvSpPr>
          <p:cNvPr id="286722" name="Rectangle 2">
            <a:extLst>
              <a:ext uri="{FF2B5EF4-FFF2-40B4-BE49-F238E27FC236}">
                <a16:creationId xmlns:a16="http://schemas.microsoft.com/office/drawing/2014/main" id="{2090CE45-39D8-44D7-A498-1B62EAF27A44}"/>
              </a:ext>
            </a:extLst>
          </p:cNvPr>
          <p:cNvSpPr>
            <a:spLocks noGrp="1" noChangeArrowheads="1"/>
          </p:cNvSpPr>
          <p:nvPr>
            <p:ph type="title"/>
          </p:nvPr>
        </p:nvSpPr>
        <p:spPr/>
        <p:txBody>
          <a:bodyPr/>
          <a:lstStyle/>
          <a:p>
            <a:pPr eaLnBrk="1" hangingPunct="1">
              <a:defRPr/>
            </a:pPr>
            <a:r>
              <a:rPr lang="en-GB" sz="4000" b="1">
                <a:solidFill>
                  <a:srgbClr val="FD1301"/>
                </a:solidFill>
              </a:rPr>
              <a:t>The </a:t>
            </a:r>
            <a:r>
              <a:rPr lang="en-GB" sz="4000" b="1">
                <a:solidFill>
                  <a:srgbClr val="FFFF00"/>
                </a:solidFill>
              </a:rPr>
              <a:t>First Concentration</a:t>
            </a:r>
            <a:r>
              <a:rPr lang="en-GB" sz="4000" b="1">
                <a:solidFill>
                  <a:srgbClr val="FD1301"/>
                </a:solidFill>
              </a:rPr>
              <a:t> Camps Were </a:t>
            </a:r>
            <a:r>
              <a:rPr lang="en-GB" sz="4000" b="1">
                <a:solidFill>
                  <a:srgbClr val="FFFF00"/>
                </a:solidFill>
              </a:rPr>
              <a:t>“British”</a:t>
            </a:r>
            <a:r>
              <a:rPr lang="en-GB" sz="4000" b="1">
                <a:solidFill>
                  <a:srgbClr val="FD1301"/>
                </a:solidFill>
              </a:rPr>
              <a:t> (Gog)</a:t>
            </a:r>
          </a:p>
        </p:txBody>
      </p:sp>
      <p:pic>
        <p:nvPicPr>
          <p:cNvPr id="286723" name="Picture 3" descr="pd253811_s">
            <a:extLst>
              <a:ext uri="{FF2B5EF4-FFF2-40B4-BE49-F238E27FC236}">
                <a16:creationId xmlns:a16="http://schemas.microsoft.com/office/drawing/2014/main" id="{ED3805A4-2F49-4052-BDE6-F5E7599E5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84313"/>
            <a:ext cx="445928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Text Box 4">
            <a:extLst>
              <a:ext uri="{FF2B5EF4-FFF2-40B4-BE49-F238E27FC236}">
                <a16:creationId xmlns:a16="http://schemas.microsoft.com/office/drawing/2014/main" id="{549AFC45-3FD2-4048-BDCF-BDAE9C6B0A59}"/>
              </a:ext>
            </a:extLst>
          </p:cNvPr>
          <p:cNvSpPr txBox="1">
            <a:spLocks noChangeArrowheads="1"/>
          </p:cNvSpPr>
          <p:nvPr/>
        </p:nvSpPr>
        <p:spPr bwMode="auto">
          <a:xfrm>
            <a:off x="5003800" y="1700213"/>
            <a:ext cx="3960813" cy="3503612"/>
          </a:xfrm>
          <a:prstGeom prst="rect">
            <a:avLst/>
          </a:prstGeom>
          <a:noFill/>
          <a:ln w="9525">
            <a:noFill/>
            <a:miter lim="800000"/>
            <a:headEnd/>
            <a:tailEnd/>
          </a:ln>
          <a:effectLst/>
        </p:spPr>
        <p:txBody>
          <a:bodyPr>
            <a:spAutoFit/>
          </a:bodyPr>
          <a:lstStyle/>
          <a:p>
            <a:pPr>
              <a:spcBef>
                <a:spcPct val="50000"/>
              </a:spcBef>
              <a:defRPr/>
            </a:pPr>
            <a:r>
              <a:rPr lang="en-GB" sz="3200" dirty="0">
                <a:solidFill>
                  <a:srgbClr val="FFFF00"/>
                </a:solidFill>
                <a:effectLst>
                  <a:outerShdw blurRad="38100" dist="38100" dir="2700000" algn="tl">
                    <a:srgbClr val="000000"/>
                  </a:outerShdw>
                </a:effectLst>
                <a:latin typeface="Arial" charset="0"/>
                <a:cs typeface="Arial" charset="0"/>
              </a:rPr>
              <a:t>The inscription panel records the </a:t>
            </a:r>
            <a:r>
              <a:rPr lang="en-GB" sz="3200" dirty="0">
                <a:solidFill>
                  <a:srgbClr val="00FF00"/>
                </a:solidFill>
                <a:effectLst>
                  <a:outerShdw blurRad="38100" dist="38100" dir="2700000" algn="tl">
                    <a:srgbClr val="000000"/>
                  </a:outerShdw>
                </a:effectLst>
                <a:latin typeface="Arial" charset="0"/>
                <a:cs typeface="Arial" charset="0"/>
              </a:rPr>
              <a:t>death of 26,370 women and children in</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FD1301"/>
                </a:solidFill>
                <a:effectLst>
                  <a:outerShdw blurRad="38100" dist="38100" dir="2700000" algn="tl">
                    <a:srgbClr val="000000"/>
                  </a:outerShdw>
                </a:effectLst>
                <a:latin typeface="Arial" charset="0"/>
                <a:cs typeface="Arial" charset="0"/>
              </a:rPr>
              <a:t>British Concentration Camps</a:t>
            </a:r>
          </a:p>
        </p:txBody>
      </p:sp>
      <p:sp>
        <p:nvSpPr>
          <p:cNvPr id="286725" name="Text Box 5">
            <a:extLst>
              <a:ext uri="{FF2B5EF4-FFF2-40B4-BE49-F238E27FC236}">
                <a16:creationId xmlns:a16="http://schemas.microsoft.com/office/drawing/2014/main" id="{E1222525-A506-4EEC-90D6-756283D1F62B}"/>
              </a:ext>
            </a:extLst>
          </p:cNvPr>
          <p:cNvSpPr txBox="1">
            <a:spLocks noChangeArrowheads="1"/>
          </p:cNvSpPr>
          <p:nvPr/>
        </p:nvSpPr>
        <p:spPr bwMode="auto">
          <a:xfrm>
            <a:off x="395288" y="4437063"/>
            <a:ext cx="4464050" cy="1190625"/>
          </a:xfrm>
          <a:prstGeom prst="rect">
            <a:avLst/>
          </a:prstGeom>
          <a:noFill/>
          <a:ln w="9525">
            <a:noFill/>
            <a:miter lim="800000"/>
            <a:headEnd/>
            <a:tailEnd/>
          </a:ln>
          <a:effectLst/>
        </p:spPr>
        <p:txBody>
          <a:bodyPr>
            <a:spAutoFit/>
          </a:bodyPr>
          <a:lstStyle/>
          <a:p>
            <a:pPr algn="ctr">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Bloemfontein Women’s Memorial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6723"/>
                                        </p:tgtEl>
                                        <p:attrNameLst>
                                          <p:attrName>style.visibility</p:attrName>
                                        </p:attrNameLst>
                                      </p:cBhvr>
                                      <p:to>
                                        <p:strVal val="visible"/>
                                      </p:to>
                                    </p:set>
                                    <p:animEffect transition="in" filter="circle(in)">
                                      <p:cBhvr>
                                        <p:cTn id="7" dur="2000"/>
                                        <p:tgtEl>
                                          <p:spTgt spid="286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6725"/>
                                        </p:tgtEl>
                                        <p:attrNameLst>
                                          <p:attrName>style.visibility</p:attrName>
                                        </p:attrNameLst>
                                      </p:cBhvr>
                                      <p:to>
                                        <p:strVal val="visible"/>
                                      </p:to>
                                    </p:set>
                                    <p:anim calcmode="lin" valueType="num">
                                      <p:cBhvr additive="base">
                                        <p:cTn id="12" dur="500" fill="hold"/>
                                        <p:tgtEl>
                                          <p:spTgt spid="286725"/>
                                        </p:tgtEl>
                                        <p:attrNameLst>
                                          <p:attrName>ppt_x</p:attrName>
                                        </p:attrNameLst>
                                      </p:cBhvr>
                                      <p:tavLst>
                                        <p:tav tm="0">
                                          <p:val>
                                            <p:strVal val="#ppt_x"/>
                                          </p:val>
                                        </p:tav>
                                        <p:tav tm="100000">
                                          <p:val>
                                            <p:strVal val="#ppt_x"/>
                                          </p:val>
                                        </p:tav>
                                      </p:tavLst>
                                    </p:anim>
                                    <p:anim calcmode="lin" valueType="num">
                                      <p:cBhvr additive="base">
                                        <p:cTn id="13" dur="500" fill="hold"/>
                                        <p:tgtEl>
                                          <p:spTgt spid="28672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86724"/>
                                        </p:tgtEl>
                                        <p:attrNameLst>
                                          <p:attrName>style.visibility</p:attrName>
                                        </p:attrNameLst>
                                      </p:cBhvr>
                                      <p:to>
                                        <p:strVal val="visible"/>
                                      </p:to>
                                    </p:set>
                                    <p:anim calcmode="discrete" valueType="clr">
                                      <p:cBhvr override="childStyle">
                                        <p:cTn id="18" dur="80"/>
                                        <p:tgtEl>
                                          <p:spTgt spid="28672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86724"/>
                                        </p:tgtEl>
                                        <p:attrNameLst>
                                          <p:attrName>fillcolor</p:attrName>
                                        </p:attrNameLst>
                                      </p:cBhvr>
                                      <p:tavLst>
                                        <p:tav tm="0">
                                          <p:val>
                                            <p:clrVal>
                                              <a:schemeClr val="accent2"/>
                                            </p:clrVal>
                                          </p:val>
                                        </p:tav>
                                        <p:tav tm="50000">
                                          <p:val>
                                            <p:clrVal>
                                              <a:schemeClr val="hlink"/>
                                            </p:clrVal>
                                          </p:val>
                                        </p:tav>
                                      </p:tavLst>
                                    </p:anim>
                                    <p:set>
                                      <p:cBhvr>
                                        <p:cTn id="20" dur="80"/>
                                        <p:tgtEl>
                                          <p:spTgt spid="2867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p:bldP spid="286725"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196E21-4F6A-4308-A291-32230468FF65}"/>
              </a:ext>
            </a:extLst>
          </p:cNvPr>
          <p:cNvSpPr>
            <a:spLocks noGrp="1"/>
          </p:cNvSpPr>
          <p:nvPr>
            <p:ph type="title"/>
          </p:nvPr>
        </p:nvSpPr>
        <p:spPr/>
        <p:txBody>
          <a:bodyPr/>
          <a:lstStyle/>
          <a:p>
            <a:pPr>
              <a:defRPr/>
            </a:pPr>
            <a:r>
              <a:rPr lang="en-GB" b="1" dirty="0">
                <a:solidFill>
                  <a:srgbClr val="FD1301"/>
                </a:solidFill>
              </a:rPr>
              <a:t>The </a:t>
            </a:r>
            <a:r>
              <a:rPr lang="en-GB" b="1" dirty="0">
                <a:solidFill>
                  <a:srgbClr val="FFFF00"/>
                </a:solidFill>
              </a:rPr>
              <a:t>First Concentration</a:t>
            </a:r>
            <a:r>
              <a:rPr lang="en-GB" b="1" dirty="0">
                <a:solidFill>
                  <a:srgbClr val="FD1301"/>
                </a:solidFill>
              </a:rPr>
              <a:t> Camps Were </a:t>
            </a:r>
            <a:r>
              <a:rPr lang="en-GB" b="1" dirty="0">
                <a:solidFill>
                  <a:srgbClr val="FFFF00"/>
                </a:solidFill>
              </a:rPr>
              <a:t>“British”</a:t>
            </a:r>
            <a:r>
              <a:rPr lang="en-GB" b="1" dirty="0">
                <a:solidFill>
                  <a:srgbClr val="FD1301"/>
                </a:solidFill>
              </a:rPr>
              <a:t> (Gog</a:t>
            </a:r>
            <a:endParaRPr lang="en-GB" dirty="0"/>
          </a:p>
        </p:txBody>
      </p:sp>
      <p:sp>
        <p:nvSpPr>
          <p:cNvPr id="4" name="Slide Number Placeholder 3">
            <a:extLst>
              <a:ext uri="{FF2B5EF4-FFF2-40B4-BE49-F238E27FC236}">
                <a16:creationId xmlns:a16="http://schemas.microsoft.com/office/drawing/2014/main" id="{A8C374EC-5EFF-424E-B056-595F3DBF4AB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D59AE34-0EDC-439E-BD9E-16D28CA48033}" type="slidenum">
              <a:rPr lang="en-GB" altLang="en-US" b="0"/>
              <a:pPr eaLnBrk="1" hangingPunct="1"/>
              <a:t>195</a:t>
            </a:fld>
            <a:endParaRPr lang="en-GB" altLang="en-US" b="0"/>
          </a:p>
        </p:txBody>
      </p:sp>
      <p:pic>
        <p:nvPicPr>
          <p:cNvPr id="334850" name="Picture 2" descr="Bloemfontein (South Africa) - Dutch Reformed Church">
            <a:extLst>
              <a:ext uri="{FF2B5EF4-FFF2-40B4-BE49-F238E27FC236}">
                <a16:creationId xmlns:a16="http://schemas.microsoft.com/office/drawing/2014/main" id="{1093D7DE-1EC3-44A7-BD92-32F560FD0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643063"/>
            <a:ext cx="3849687"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F35B402-C627-4E08-94BA-03A3656586FB}"/>
              </a:ext>
            </a:extLst>
          </p:cNvPr>
          <p:cNvSpPr txBox="1"/>
          <p:nvPr/>
        </p:nvSpPr>
        <p:spPr>
          <a:xfrm>
            <a:off x="4429125" y="1500188"/>
            <a:ext cx="4714875" cy="1816100"/>
          </a:xfrm>
          <a:prstGeom prst="rect">
            <a:avLst/>
          </a:prstGeom>
          <a:noFill/>
        </p:spPr>
        <p:txBody>
          <a:bodyPr>
            <a:spAutoFit/>
          </a:bodyPr>
          <a:lstStyle/>
          <a:p>
            <a:pPr algn="ctr">
              <a:defRPr/>
            </a:pPr>
            <a:r>
              <a:rPr lang="en-GB" sz="2800" dirty="0">
                <a:solidFill>
                  <a:srgbClr val="00FF00"/>
                </a:solidFill>
                <a:effectLst>
                  <a:outerShdw blurRad="38100" dist="38100" dir="2700000" algn="tl">
                    <a:srgbClr val="000000"/>
                  </a:outerShdw>
                </a:effectLst>
                <a:latin typeface="Arial" charset="0"/>
                <a:cs typeface="Arial" charset="0"/>
              </a:rPr>
              <a:t>English Translation of the Afrikaans legend inscribed on the war memorial</a:t>
            </a:r>
            <a:endParaRPr lang="en-GB" sz="2800" dirty="0">
              <a:solidFill>
                <a:srgbClr val="00FF00"/>
              </a:solidFill>
              <a:latin typeface="Arial" charset="0"/>
              <a:cs typeface="Arial" charset="0"/>
            </a:endParaRPr>
          </a:p>
        </p:txBody>
      </p:sp>
      <p:sp>
        <p:nvSpPr>
          <p:cNvPr id="8" name="TextBox 7">
            <a:extLst>
              <a:ext uri="{FF2B5EF4-FFF2-40B4-BE49-F238E27FC236}">
                <a16:creationId xmlns:a16="http://schemas.microsoft.com/office/drawing/2014/main" id="{21D07D5E-82BA-47D0-97F0-27B405C336C0}"/>
              </a:ext>
            </a:extLst>
          </p:cNvPr>
          <p:cNvSpPr txBox="1"/>
          <p:nvPr/>
        </p:nvSpPr>
        <p:spPr>
          <a:xfrm>
            <a:off x="0" y="4857750"/>
            <a:ext cx="4786313" cy="1754188"/>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Bloemfontein (South Africa) - Dutch Reformed Church</a:t>
            </a:r>
          </a:p>
        </p:txBody>
      </p:sp>
      <p:sp>
        <p:nvSpPr>
          <p:cNvPr id="9" name="TextBox 8">
            <a:extLst>
              <a:ext uri="{FF2B5EF4-FFF2-40B4-BE49-F238E27FC236}">
                <a16:creationId xmlns:a16="http://schemas.microsoft.com/office/drawing/2014/main" id="{C05D478D-39AD-4813-94DD-5E2A6A7008A4}"/>
              </a:ext>
            </a:extLst>
          </p:cNvPr>
          <p:cNvSpPr txBox="1"/>
          <p:nvPr/>
        </p:nvSpPr>
        <p:spPr>
          <a:xfrm>
            <a:off x="4786313" y="3429000"/>
            <a:ext cx="4357687" cy="3108325"/>
          </a:xfrm>
          <a:prstGeom prst="rect">
            <a:avLst/>
          </a:prstGeom>
          <a:noFill/>
        </p:spPr>
        <p:txBody>
          <a:bodyPr>
            <a:spAutoFit/>
          </a:bodyPr>
          <a:lstStyle/>
          <a:p>
            <a:pPr algn="ctr">
              <a:defRPr/>
            </a:pPr>
            <a:r>
              <a:rPr lang="en-GB" sz="2800" dirty="0">
                <a:solidFill>
                  <a:srgbClr val="FFC000"/>
                </a:solidFill>
                <a:effectLst>
                  <a:outerShdw blurRad="38100" dist="38100" dir="2700000" algn="tl">
                    <a:srgbClr val="000000"/>
                  </a:outerShdw>
                </a:effectLst>
                <a:latin typeface="Arial" charset="0"/>
                <a:cs typeface="Arial" charset="0"/>
              </a:rPr>
              <a:t>TO OUR HEROINES</a:t>
            </a:r>
          </a:p>
          <a:p>
            <a:pPr algn="ctr">
              <a:defRPr/>
            </a:pPr>
            <a:r>
              <a:rPr lang="en-GB" sz="2800" dirty="0">
                <a:solidFill>
                  <a:srgbClr val="FFC000"/>
                </a:solidFill>
                <a:effectLst>
                  <a:outerShdw blurRad="38100" dist="38100" dir="2700000" algn="tl">
                    <a:srgbClr val="000000"/>
                  </a:outerShdw>
                </a:effectLst>
                <a:latin typeface="Arial" charset="0"/>
                <a:cs typeface="Arial" charset="0"/>
              </a:rPr>
              <a:t>AND DEAR CHILDREN</a:t>
            </a:r>
          </a:p>
          <a:p>
            <a:pPr algn="ctr">
              <a:defRPr/>
            </a:pPr>
            <a:r>
              <a:rPr lang="en-GB" sz="2800" dirty="0">
                <a:solidFill>
                  <a:srgbClr val="FFC000"/>
                </a:solidFill>
                <a:effectLst>
                  <a:outerShdw blurRad="38100" dist="38100" dir="2700000" algn="tl">
                    <a:srgbClr val="000000"/>
                  </a:outerShdw>
                </a:effectLst>
                <a:latin typeface="Arial" charset="0"/>
                <a:cs typeface="Arial" charset="0"/>
              </a:rPr>
              <a:t>"THY WILL BE DONE"</a:t>
            </a:r>
          </a:p>
          <a:p>
            <a:pPr algn="ctr">
              <a:defRPr/>
            </a:pPr>
            <a:r>
              <a:rPr lang="en-GB" sz="2800" dirty="0">
                <a:solidFill>
                  <a:schemeClr val="hlink"/>
                </a:solidFill>
                <a:effectLst>
                  <a:outerShdw blurRad="38100" dist="38100" dir="2700000" algn="tl">
                    <a:srgbClr val="000000"/>
                  </a:outerShdw>
                </a:effectLst>
                <a:latin typeface="Arial" charset="0"/>
                <a:cs typeface="Arial" charset="0"/>
              </a:rPr>
              <a:t>This National Monument</a:t>
            </a:r>
          </a:p>
          <a:p>
            <a:pPr algn="ctr">
              <a:defRPr/>
            </a:pPr>
            <a:r>
              <a:rPr lang="en-GB" sz="2800" dirty="0">
                <a:solidFill>
                  <a:schemeClr val="hlink"/>
                </a:solidFill>
                <a:effectLst>
                  <a:outerShdw blurRad="38100" dist="38100" dir="2700000" algn="tl">
                    <a:srgbClr val="000000"/>
                  </a:outerShdw>
                </a:effectLst>
                <a:latin typeface="Arial" charset="0"/>
                <a:cs typeface="Arial" charset="0"/>
              </a:rPr>
              <a:t>was erected</a:t>
            </a:r>
          </a:p>
          <a:p>
            <a:pPr algn="ctr">
              <a:defRPr/>
            </a:pPr>
            <a:r>
              <a:rPr lang="en-GB" sz="2800" dirty="0">
                <a:solidFill>
                  <a:schemeClr val="hlink"/>
                </a:solidFill>
                <a:effectLst>
                  <a:outerShdw blurRad="38100" dist="38100" dir="2700000" algn="tl">
                    <a:srgbClr val="000000"/>
                  </a:outerShdw>
                </a:effectLst>
                <a:latin typeface="Arial" charset="0"/>
                <a:cs typeface="Arial" charset="0"/>
              </a:rPr>
              <a:t>in memory of the</a:t>
            </a:r>
            <a:r>
              <a:rPr lang="en-GB" sz="2800" dirty="0">
                <a:solidFill>
                  <a:srgbClr val="FF00FF"/>
                </a:solidFill>
                <a:effectLst>
                  <a:outerShdw blurRad="38100" dist="38100" dir="2700000" algn="tl">
                    <a:srgbClr val="000000"/>
                  </a:outerShdw>
                </a:effectLst>
                <a:latin typeface="Arial" charset="0"/>
                <a:cs typeface="Arial" charset="0"/>
              </a:rPr>
              <a:t> </a:t>
            </a:r>
          </a:p>
          <a:p>
            <a:pPr>
              <a:defRPr/>
            </a:pPr>
            <a:endParaRPr lang="en-GB" sz="28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4850"/>
                                        </p:tgtEl>
                                        <p:attrNameLst>
                                          <p:attrName>style.visibility</p:attrName>
                                        </p:attrNameLst>
                                      </p:cBhvr>
                                      <p:to>
                                        <p:strVal val="visible"/>
                                      </p:to>
                                    </p:set>
                                    <p:animEffect transition="in" filter="circle(in)">
                                      <p:cBhvr>
                                        <p:cTn id="7" dur="2000"/>
                                        <p:tgtEl>
                                          <p:spTgt spid="334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9"/>
                                        </p:tgtEl>
                                        <p:attrNameLst>
                                          <p:attrName>style.visibility</p:attrName>
                                        </p:attrNameLst>
                                      </p:cBhvr>
                                      <p:to>
                                        <p:strVal val="visible"/>
                                      </p:to>
                                    </p:set>
                                    <p:anim calcmode="discrete" valueType="clr">
                                      <p:cBhvr override="childStyle">
                                        <p:cTn id="2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9"/>
                                        </p:tgtEl>
                                        <p:attrNameLst>
                                          <p:attrName>fillcolor</p:attrName>
                                        </p:attrNameLst>
                                      </p:cBhvr>
                                      <p:tavLst>
                                        <p:tav tm="0">
                                          <p:val>
                                            <p:clrVal>
                                              <a:schemeClr val="accent2"/>
                                            </p:clrVal>
                                          </p:val>
                                        </p:tav>
                                        <p:tav tm="50000">
                                          <p:val>
                                            <p:clrVal>
                                              <a:schemeClr val="hlink"/>
                                            </p:clrVal>
                                          </p:val>
                                        </p:tav>
                                      </p:tavLst>
                                    </p:anim>
                                    <p:set>
                                      <p:cBhvr>
                                        <p:cTn id="26"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BFF2D-7B8E-4A31-8B0C-04740C8B993C}"/>
              </a:ext>
            </a:extLst>
          </p:cNvPr>
          <p:cNvSpPr>
            <a:spLocks noGrp="1"/>
          </p:cNvSpPr>
          <p:nvPr>
            <p:ph type="title"/>
          </p:nvPr>
        </p:nvSpPr>
        <p:spPr/>
        <p:txBody>
          <a:bodyPr/>
          <a:lstStyle/>
          <a:p>
            <a:pPr>
              <a:defRPr/>
            </a:pPr>
            <a:r>
              <a:rPr lang="en-GB" b="1" dirty="0">
                <a:solidFill>
                  <a:srgbClr val="FD1301"/>
                </a:solidFill>
              </a:rPr>
              <a:t>The </a:t>
            </a:r>
            <a:r>
              <a:rPr lang="en-GB" b="1" dirty="0">
                <a:solidFill>
                  <a:srgbClr val="FFFF00"/>
                </a:solidFill>
              </a:rPr>
              <a:t>First Concentration</a:t>
            </a:r>
            <a:r>
              <a:rPr lang="en-GB" b="1" dirty="0">
                <a:solidFill>
                  <a:srgbClr val="FD1301"/>
                </a:solidFill>
              </a:rPr>
              <a:t> Camps Were </a:t>
            </a:r>
            <a:r>
              <a:rPr lang="en-GB" b="1" dirty="0">
                <a:solidFill>
                  <a:srgbClr val="FFFF00"/>
                </a:solidFill>
              </a:rPr>
              <a:t>“British”</a:t>
            </a:r>
            <a:r>
              <a:rPr lang="en-GB" b="1" dirty="0">
                <a:solidFill>
                  <a:srgbClr val="FD1301"/>
                </a:solidFill>
              </a:rPr>
              <a:t> (Gog</a:t>
            </a:r>
            <a:endParaRPr lang="en-GB" dirty="0"/>
          </a:p>
        </p:txBody>
      </p:sp>
      <p:sp>
        <p:nvSpPr>
          <p:cNvPr id="4" name="Slide Number Placeholder 3">
            <a:extLst>
              <a:ext uri="{FF2B5EF4-FFF2-40B4-BE49-F238E27FC236}">
                <a16:creationId xmlns:a16="http://schemas.microsoft.com/office/drawing/2014/main" id="{F017D1C6-4565-4B92-9541-0211C77CA11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1524822-92A0-4A9B-8027-B929029F3AE7}" type="slidenum">
              <a:rPr lang="en-GB" altLang="en-US" b="0"/>
              <a:pPr eaLnBrk="1" hangingPunct="1"/>
              <a:t>196</a:t>
            </a:fld>
            <a:endParaRPr lang="en-GB" altLang="en-US" b="0"/>
          </a:p>
        </p:txBody>
      </p:sp>
      <p:sp>
        <p:nvSpPr>
          <p:cNvPr id="7" name="TextBox 6">
            <a:extLst>
              <a:ext uri="{FF2B5EF4-FFF2-40B4-BE49-F238E27FC236}">
                <a16:creationId xmlns:a16="http://schemas.microsoft.com/office/drawing/2014/main" id="{0C450A5B-10B1-4DDC-9077-8ADC0B76E603}"/>
              </a:ext>
            </a:extLst>
          </p:cNvPr>
          <p:cNvSpPr txBox="1"/>
          <p:nvPr/>
        </p:nvSpPr>
        <p:spPr>
          <a:xfrm>
            <a:off x="4429125" y="1500188"/>
            <a:ext cx="4714875" cy="1816100"/>
          </a:xfrm>
          <a:prstGeom prst="rect">
            <a:avLst/>
          </a:prstGeom>
          <a:noFill/>
        </p:spPr>
        <p:txBody>
          <a:bodyPr>
            <a:spAutoFit/>
          </a:bodyPr>
          <a:lstStyle/>
          <a:p>
            <a:pPr algn="ctr">
              <a:defRPr/>
            </a:pPr>
            <a:r>
              <a:rPr lang="en-GB" sz="2800" dirty="0">
                <a:solidFill>
                  <a:srgbClr val="00FF00"/>
                </a:solidFill>
                <a:effectLst>
                  <a:outerShdw blurRad="38100" dist="38100" dir="2700000" algn="tl">
                    <a:srgbClr val="000000"/>
                  </a:outerShdw>
                </a:effectLst>
                <a:latin typeface="Arial" charset="0"/>
                <a:cs typeface="Arial" charset="0"/>
              </a:rPr>
              <a:t>English Translation of the Afrikaans legend inscribed on the war memorial</a:t>
            </a:r>
            <a:endParaRPr lang="en-GB" sz="2800" dirty="0">
              <a:solidFill>
                <a:srgbClr val="00FF00"/>
              </a:solidFill>
              <a:latin typeface="Arial" charset="0"/>
              <a:cs typeface="Arial" charset="0"/>
            </a:endParaRPr>
          </a:p>
        </p:txBody>
      </p:sp>
      <p:sp>
        <p:nvSpPr>
          <p:cNvPr id="8" name="TextBox 7">
            <a:extLst>
              <a:ext uri="{FF2B5EF4-FFF2-40B4-BE49-F238E27FC236}">
                <a16:creationId xmlns:a16="http://schemas.microsoft.com/office/drawing/2014/main" id="{81E8E522-CEDF-4655-BDBF-E78A11A98135}"/>
              </a:ext>
            </a:extLst>
          </p:cNvPr>
          <p:cNvSpPr txBox="1"/>
          <p:nvPr/>
        </p:nvSpPr>
        <p:spPr>
          <a:xfrm>
            <a:off x="0" y="4857750"/>
            <a:ext cx="4786313"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Bloemfontein (South Africa)</a:t>
            </a:r>
          </a:p>
        </p:txBody>
      </p:sp>
      <p:pic>
        <p:nvPicPr>
          <p:cNvPr id="337922" name="Picture 2" descr="http://lh4.ggpht.com/_Hjhhe6O9Dfk/R6yz_d6mjbI/AAAAAAAAAyI/MXoOLdFlBmU/Bloemfontein,+SA.jpg">
            <a:extLst>
              <a:ext uri="{FF2B5EF4-FFF2-40B4-BE49-F238E27FC236}">
                <a16:creationId xmlns:a16="http://schemas.microsoft.com/office/drawing/2014/main" id="{75D821F2-B238-49DA-82CA-BF748DFC3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785938"/>
            <a:ext cx="3929062"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9FCBA84-9615-4269-8921-C1EBF9BC5BA6}"/>
              </a:ext>
            </a:extLst>
          </p:cNvPr>
          <p:cNvSpPr txBox="1"/>
          <p:nvPr/>
        </p:nvSpPr>
        <p:spPr>
          <a:xfrm>
            <a:off x="4786313" y="3286125"/>
            <a:ext cx="4357687" cy="3108325"/>
          </a:xfrm>
          <a:prstGeom prst="rect">
            <a:avLst/>
          </a:prstGeom>
          <a:noFill/>
        </p:spPr>
        <p:txBody>
          <a:bodyPr>
            <a:spAutoFit/>
          </a:bodyPr>
          <a:lstStyle/>
          <a:p>
            <a:pPr algn="ctr">
              <a:defRPr/>
            </a:pPr>
            <a:r>
              <a:rPr lang="en-GB" sz="2800" dirty="0">
                <a:solidFill>
                  <a:srgbClr val="FFC000"/>
                </a:solidFill>
                <a:effectLst>
                  <a:outerShdw blurRad="38100" dist="38100" dir="2700000" algn="tl">
                    <a:srgbClr val="000000"/>
                  </a:outerShdw>
                </a:effectLst>
                <a:latin typeface="Arial" charset="0"/>
                <a:cs typeface="Arial" charset="0"/>
              </a:rPr>
              <a:t>26,370 women and children</a:t>
            </a:r>
          </a:p>
          <a:p>
            <a:pPr algn="ctr">
              <a:defRPr/>
            </a:pPr>
            <a:r>
              <a:rPr lang="en-GB" sz="2800" dirty="0">
                <a:solidFill>
                  <a:srgbClr val="FFC000"/>
                </a:solidFill>
                <a:effectLst>
                  <a:outerShdw blurRad="38100" dist="38100" dir="2700000" algn="tl">
                    <a:srgbClr val="000000"/>
                  </a:outerShdw>
                </a:effectLst>
                <a:latin typeface="Arial" charset="0"/>
                <a:cs typeface="Arial" charset="0"/>
              </a:rPr>
              <a:t>who died in the concentration </a:t>
            </a:r>
          </a:p>
          <a:p>
            <a:pPr algn="ctr">
              <a:defRPr/>
            </a:pPr>
            <a:r>
              <a:rPr lang="en-GB" sz="2800" dirty="0">
                <a:solidFill>
                  <a:srgbClr val="FFC000"/>
                </a:solidFill>
                <a:effectLst>
                  <a:outerShdw blurRad="38100" dist="38100" dir="2700000" algn="tl">
                    <a:srgbClr val="000000"/>
                  </a:outerShdw>
                </a:effectLst>
                <a:latin typeface="Arial" charset="0"/>
                <a:cs typeface="Arial" charset="0"/>
              </a:rPr>
              <a:t>camps</a:t>
            </a:r>
          </a:p>
          <a:p>
            <a:pPr algn="ctr">
              <a:defRPr/>
            </a:pPr>
            <a:r>
              <a:rPr lang="en-GB" sz="2800" dirty="0">
                <a:solidFill>
                  <a:srgbClr val="00FFFF"/>
                </a:solidFill>
                <a:effectLst>
                  <a:outerShdw blurRad="38100" dist="38100" dir="2700000" algn="tl">
                    <a:srgbClr val="000000"/>
                  </a:outerShdw>
                </a:effectLst>
                <a:latin typeface="Arial" charset="0"/>
                <a:cs typeface="Arial" charset="0"/>
              </a:rPr>
              <a:t>and other women and children</a:t>
            </a:r>
            <a:endParaRPr lang="en-GB" sz="2800" dirty="0">
              <a:solidFill>
                <a:srgbClr val="00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7922"/>
                                        </p:tgtEl>
                                        <p:attrNameLst>
                                          <p:attrName>style.visibility</p:attrName>
                                        </p:attrNameLst>
                                      </p:cBhvr>
                                      <p:to>
                                        <p:strVal val="visible"/>
                                      </p:to>
                                    </p:set>
                                    <p:animEffect transition="in" filter="circle(in)">
                                      <p:cBhvr>
                                        <p:cTn id="7" dur="2000"/>
                                        <p:tgtEl>
                                          <p:spTgt spid="337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0"/>
                                        </p:tgtEl>
                                        <p:attrNameLst>
                                          <p:attrName>style.visibility</p:attrName>
                                        </p:attrNameLst>
                                      </p:cBhvr>
                                      <p:to>
                                        <p:strVal val="visible"/>
                                      </p:to>
                                    </p:set>
                                    <p:anim calcmode="discrete" valueType="clr">
                                      <p:cBhvr override="childStyle">
                                        <p:cTn id="18"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0"/>
                                        </p:tgtEl>
                                        <p:attrNameLst>
                                          <p:attrName>fillcolor</p:attrName>
                                        </p:attrNameLst>
                                      </p:cBhvr>
                                      <p:tavLst>
                                        <p:tav tm="0">
                                          <p:val>
                                            <p:clrVal>
                                              <a:schemeClr val="accent2"/>
                                            </p:clrVal>
                                          </p:val>
                                        </p:tav>
                                        <p:tav tm="50000">
                                          <p:val>
                                            <p:clrVal>
                                              <a:schemeClr val="hlink"/>
                                            </p:clrVal>
                                          </p:val>
                                        </p:tav>
                                      </p:tavLst>
                                    </p:anim>
                                    <p:set>
                                      <p:cBhvr>
                                        <p:cTn id="20"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CC4AE2-1D35-4B19-86FE-2355F43020EC}"/>
              </a:ext>
            </a:extLst>
          </p:cNvPr>
          <p:cNvSpPr>
            <a:spLocks noGrp="1"/>
          </p:cNvSpPr>
          <p:nvPr>
            <p:ph type="title"/>
          </p:nvPr>
        </p:nvSpPr>
        <p:spPr/>
        <p:txBody>
          <a:bodyPr/>
          <a:lstStyle/>
          <a:p>
            <a:pPr>
              <a:defRPr/>
            </a:pPr>
            <a:r>
              <a:rPr lang="en-GB" b="1" dirty="0">
                <a:solidFill>
                  <a:srgbClr val="FD1301"/>
                </a:solidFill>
              </a:rPr>
              <a:t>The </a:t>
            </a:r>
            <a:r>
              <a:rPr lang="en-GB" b="1" dirty="0">
                <a:solidFill>
                  <a:srgbClr val="FFFF00"/>
                </a:solidFill>
              </a:rPr>
              <a:t>First Concentration</a:t>
            </a:r>
            <a:r>
              <a:rPr lang="en-GB" b="1" dirty="0">
                <a:solidFill>
                  <a:srgbClr val="FD1301"/>
                </a:solidFill>
              </a:rPr>
              <a:t> Camps Were </a:t>
            </a:r>
            <a:r>
              <a:rPr lang="en-GB" b="1" dirty="0">
                <a:solidFill>
                  <a:srgbClr val="FFFF00"/>
                </a:solidFill>
              </a:rPr>
              <a:t>“British”</a:t>
            </a:r>
            <a:r>
              <a:rPr lang="en-GB" b="1" dirty="0">
                <a:solidFill>
                  <a:srgbClr val="FD1301"/>
                </a:solidFill>
              </a:rPr>
              <a:t> (Gog</a:t>
            </a:r>
            <a:endParaRPr lang="en-GB" dirty="0"/>
          </a:p>
        </p:txBody>
      </p:sp>
      <p:sp>
        <p:nvSpPr>
          <p:cNvPr id="4" name="Slide Number Placeholder 3">
            <a:extLst>
              <a:ext uri="{FF2B5EF4-FFF2-40B4-BE49-F238E27FC236}">
                <a16:creationId xmlns:a16="http://schemas.microsoft.com/office/drawing/2014/main" id="{07D8707C-58DB-4F4F-B483-FE9972AC077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82BFBD3-751E-4015-B607-DBACF0DAE3C8}" type="slidenum">
              <a:rPr lang="en-GB" altLang="en-US" b="0"/>
              <a:pPr eaLnBrk="1" hangingPunct="1"/>
              <a:t>197</a:t>
            </a:fld>
            <a:endParaRPr lang="en-GB" altLang="en-US" b="0"/>
          </a:p>
        </p:txBody>
      </p:sp>
      <p:sp>
        <p:nvSpPr>
          <p:cNvPr id="7" name="TextBox 6">
            <a:extLst>
              <a:ext uri="{FF2B5EF4-FFF2-40B4-BE49-F238E27FC236}">
                <a16:creationId xmlns:a16="http://schemas.microsoft.com/office/drawing/2014/main" id="{FE1C0EE4-AD83-4DB0-B102-7DF714AC0954}"/>
              </a:ext>
            </a:extLst>
          </p:cNvPr>
          <p:cNvSpPr txBox="1"/>
          <p:nvPr/>
        </p:nvSpPr>
        <p:spPr>
          <a:xfrm>
            <a:off x="4429125" y="1500188"/>
            <a:ext cx="4714875" cy="1816100"/>
          </a:xfrm>
          <a:prstGeom prst="rect">
            <a:avLst/>
          </a:prstGeom>
          <a:noFill/>
        </p:spPr>
        <p:txBody>
          <a:bodyPr>
            <a:spAutoFit/>
          </a:bodyPr>
          <a:lstStyle/>
          <a:p>
            <a:pPr algn="ctr">
              <a:defRPr/>
            </a:pPr>
            <a:r>
              <a:rPr lang="en-GB" sz="2800" dirty="0">
                <a:solidFill>
                  <a:srgbClr val="00FF00"/>
                </a:solidFill>
                <a:effectLst>
                  <a:outerShdw blurRad="38100" dist="38100" dir="2700000" algn="tl">
                    <a:srgbClr val="000000"/>
                  </a:outerShdw>
                </a:effectLst>
                <a:latin typeface="Arial" charset="0"/>
                <a:cs typeface="Arial" charset="0"/>
              </a:rPr>
              <a:t>English Translation of the Afrikaans legend inscribed on the war memorial</a:t>
            </a:r>
            <a:endParaRPr lang="en-GB" sz="2800" dirty="0">
              <a:solidFill>
                <a:srgbClr val="00FF00"/>
              </a:solidFill>
              <a:latin typeface="Arial" charset="0"/>
              <a:cs typeface="Arial" charset="0"/>
            </a:endParaRPr>
          </a:p>
        </p:txBody>
      </p:sp>
      <p:sp>
        <p:nvSpPr>
          <p:cNvPr id="8" name="TextBox 7">
            <a:extLst>
              <a:ext uri="{FF2B5EF4-FFF2-40B4-BE49-F238E27FC236}">
                <a16:creationId xmlns:a16="http://schemas.microsoft.com/office/drawing/2014/main" id="{5B873CF9-EB4B-4C73-AA66-B14C966721D2}"/>
              </a:ext>
            </a:extLst>
          </p:cNvPr>
          <p:cNvSpPr txBox="1"/>
          <p:nvPr/>
        </p:nvSpPr>
        <p:spPr>
          <a:xfrm>
            <a:off x="0" y="4857750"/>
            <a:ext cx="4786313"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Bloemfontein (South Africa)</a:t>
            </a:r>
          </a:p>
        </p:txBody>
      </p:sp>
      <p:sp>
        <p:nvSpPr>
          <p:cNvPr id="10" name="TextBox 9">
            <a:extLst>
              <a:ext uri="{FF2B5EF4-FFF2-40B4-BE49-F238E27FC236}">
                <a16:creationId xmlns:a16="http://schemas.microsoft.com/office/drawing/2014/main" id="{65446F2F-849D-4EF9-97C6-3DA9147E4A34}"/>
              </a:ext>
            </a:extLst>
          </p:cNvPr>
          <p:cNvSpPr txBox="1"/>
          <p:nvPr/>
        </p:nvSpPr>
        <p:spPr>
          <a:xfrm>
            <a:off x="4786313" y="3286125"/>
            <a:ext cx="4357687" cy="3540125"/>
          </a:xfrm>
          <a:prstGeom prst="rect">
            <a:avLst/>
          </a:prstGeom>
          <a:noFill/>
        </p:spPr>
        <p:txBody>
          <a:bodyPr>
            <a:spAutoFit/>
          </a:bodyPr>
          <a:lstStyle/>
          <a:p>
            <a:pPr algn="ctr">
              <a:defRPr/>
            </a:pPr>
            <a:r>
              <a:rPr lang="en-GB" sz="2800" dirty="0">
                <a:solidFill>
                  <a:srgbClr val="FFC000"/>
                </a:solidFill>
                <a:effectLst>
                  <a:outerShdw blurRad="38100" dist="38100" dir="2700000" algn="tl">
                    <a:srgbClr val="000000"/>
                  </a:outerShdw>
                </a:effectLst>
                <a:latin typeface="Arial" charset="0"/>
                <a:cs typeface="Arial" charset="0"/>
              </a:rPr>
              <a:t>who as a result of the war</a:t>
            </a:r>
          </a:p>
          <a:p>
            <a:pPr algn="ctr">
              <a:defRPr/>
            </a:pPr>
            <a:r>
              <a:rPr lang="en-GB" sz="2800" dirty="0">
                <a:solidFill>
                  <a:srgbClr val="FFC000"/>
                </a:solidFill>
                <a:effectLst>
                  <a:outerShdw blurRad="38100" dist="38100" dir="2700000" algn="tl">
                    <a:srgbClr val="000000"/>
                  </a:outerShdw>
                </a:effectLst>
                <a:latin typeface="Arial" charset="0"/>
                <a:cs typeface="Arial" charset="0"/>
              </a:rPr>
              <a:t>lost their lives elsewhere</a:t>
            </a:r>
            <a:endParaRPr lang="en-GB" sz="2800" u="sng" dirty="0">
              <a:solidFill>
                <a:srgbClr val="FFC000"/>
              </a:solidFill>
              <a:effectLst>
                <a:outerShdw blurRad="38100" dist="38100" dir="2700000" algn="tl">
                  <a:srgbClr val="000000"/>
                </a:outerShdw>
              </a:effectLst>
              <a:latin typeface="Arial" charset="0"/>
              <a:cs typeface="Arial" charset="0"/>
            </a:endParaRPr>
          </a:p>
          <a:p>
            <a:pPr algn="ctr">
              <a:defRPr/>
            </a:pPr>
            <a:r>
              <a:rPr lang="en-GB" sz="2800" u="sng" dirty="0">
                <a:solidFill>
                  <a:srgbClr val="FF00FF"/>
                </a:solidFill>
                <a:effectLst>
                  <a:outerShdw blurRad="38100" dist="38100" dir="2700000" algn="tl">
                    <a:srgbClr val="000000"/>
                  </a:outerShdw>
                </a:effectLst>
                <a:latin typeface="Arial" charset="0"/>
                <a:cs typeface="Arial" charset="0"/>
              </a:rPr>
              <a:t>Top left panel</a:t>
            </a:r>
            <a:r>
              <a:rPr lang="en-GB" sz="2800" dirty="0">
                <a:solidFill>
                  <a:srgbClr val="FF00FF"/>
                </a:solidFill>
                <a:effectLst>
                  <a:outerShdw blurRad="38100" dist="38100" dir="2700000" algn="tl">
                    <a:srgbClr val="000000"/>
                  </a:outerShdw>
                </a:effectLst>
                <a:latin typeface="Arial" charset="0"/>
                <a:cs typeface="Arial" charset="0"/>
              </a:rPr>
              <a:t>:</a:t>
            </a:r>
          </a:p>
          <a:p>
            <a:pPr algn="ctr">
              <a:defRPr/>
            </a:pPr>
            <a:r>
              <a:rPr lang="en-GB" sz="2800" dirty="0">
                <a:solidFill>
                  <a:srgbClr val="00FFFF"/>
                </a:solidFill>
                <a:effectLst>
                  <a:outerShdw blurRad="38100" dist="38100" dir="2700000" algn="tl">
                    <a:srgbClr val="000000"/>
                  </a:outerShdw>
                </a:effectLst>
                <a:latin typeface="Arial" charset="0"/>
                <a:cs typeface="Arial" charset="0"/>
              </a:rPr>
              <a:t>"For freedom, NATION AND FATHERLAND”</a:t>
            </a:r>
            <a:endParaRPr lang="en-GB" sz="2800" u="sng" dirty="0">
              <a:solidFill>
                <a:srgbClr val="00FFFF"/>
              </a:solidFill>
              <a:effectLst>
                <a:outerShdw blurRad="38100" dist="38100" dir="2700000" algn="tl">
                  <a:srgbClr val="000000"/>
                </a:outerShdw>
              </a:effectLst>
              <a:latin typeface="Arial" charset="0"/>
              <a:cs typeface="Arial" charset="0"/>
            </a:endParaRPr>
          </a:p>
          <a:p>
            <a:pPr algn="ctr">
              <a:defRPr/>
            </a:pPr>
            <a:endParaRPr lang="en-GB" sz="2800" dirty="0">
              <a:solidFill>
                <a:srgbClr val="00FFFF"/>
              </a:solidFill>
              <a:latin typeface="Arial" charset="0"/>
              <a:cs typeface="Arial" charset="0"/>
            </a:endParaRPr>
          </a:p>
        </p:txBody>
      </p:sp>
      <p:pic>
        <p:nvPicPr>
          <p:cNvPr id="338946" name="Picture 2" descr="http://farm2.static.flickr.com/1191/1239627118_843f00a531.jpg?v=0">
            <a:extLst>
              <a:ext uri="{FF2B5EF4-FFF2-40B4-BE49-F238E27FC236}">
                <a16:creationId xmlns:a16="http://schemas.microsoft.com/office/drawing/2014/main" id="{29A0DAC1-29E0-43D5-94E3-5EA1A01D0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714500"/>
            <a:ext cx="4286250"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8946"/>
                                        </p:tgtEl>
                                        <p:attrNameLst>
                                          <p:attrName>style.visibility</p:attrName>
                                        </p:attrNameLst>
                                      </p:cBhvr>
                                      <p:to>
                                        <p:strVal val="visible"/>
                                      </p:to>
                                    </p:set>
                                    <p:animEffect transition="in" filter="circle(in)">
                                      <p:cBhvr>
                                        <p:cTn id="7" dur="2000"/>
                                        <p:tgtEl>
                                          <p:spTgt spid="338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
                                        </p:tgtEl>
                                        <p:attrNameLst>
                                          <p:attrName>style.visibility</p:attrName>
                                        </p:attrNameLst>
                                      </p:cBhvr>
                                      <p:to>
                                        <p:strVal val="visible"/>
                                      </p:to>
                                    </p:set>
                                    <p:anim calcmode="discrete" valueType="clr">
                                      <p:cBhvr override="childStyle">
                                        <p:cTn id="1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
                                        </p:tgtEl>
                                        <p:attrNameLst>
                                          <p:attrName>fillcolor</p:attrName>
                                        </p:attrNameLst>
                                      </p:cBhvr>
                                      <p:tavLst>
                                        <p:tav tm="0">
                                          <p:val>
                                            <p:clrVal>
                                              <a:schemeClr val="accent2"/>
                                            </p:clrVal>
                                          </p:val>
                                        </p:tav>
                                        <p:tav tm="50000">
                                          <p:val>
                                            <p:clrVal>
                                              <a:schemeClr val="hlink"/>
                                            </p:clrVal>
                                          </p:val>
                                        </p:tav>
                                      </p:tavLst>
                                    </p:anim>
                                    <p:set>
                                      <p:cBhvr>
                                        <p:cTn id="14"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EFA19F-B5B4-441D-8F74-0A54659AF7D1}"/>
              </a:ext>
            </a:extLst>
          </p:cNvPr>
          <p:cNvSpPr>
            <a:spLocks noGrp="1"/>
          </p:cNvSpPr>
          <p:nvPr>
            <p:ph type="title"/>
          </p:nvPr>
        </p:nvSpPr>
        <p:spPr/>
        <p:txBody>
          <a:bodyPr/>
          <a:lstStyle/>
          <a:p>
            <a:pPr>
              <a:defRPr/>
            </a:pPr>
            <a:r>
              <a:rPr lang="en-GB" b="1" dirty="0">
                <a:solidFill>
                  <a:srgbClr val="FD1301"/>
                </a:solidFill>
              </a:rPr>
              <a:t>The </a:t>
            </a:r>
            <a:r>
              <a:rPr lang="en-GB" b="1" dirty="0">
                <a:solidFill>
                  <a:srgbClr val="FFFF00"/>
                </a:solidFill>
              </a:rPr>
              <a:t>First Concentration</a:t>
            </a:r>
            <a:r>
              <a:rPr lang="en-GB" b="1" dirty="0">
                <a:solidFill>
                  <a:srgbClr val="FD1301"/>
                </a:solidFill>
              </a:rPr>
              <a:t> Camps Were </a:t>
            </a:r>
            <a:r>
              <a:rPr lang="en-GB" b="1" dirty="0">
                <a:solidFill>
                  <a:srgbClr val="FFFF00"/>
                </a:solidFill>
              </a:rPr>
              <a:t>“British”</a:t>
            </a:r>
            <a:r>
              <a:rPr lang="en-GB" b="1" dirty="0">
                <a:solidFill>
                  <a:srgbClr val="FD1301"/>
                </a:solidFill>
              </a:rPr>
              <a:t> (Gog</a:t>
            </a:r>
            <a:endParaRPr lang="en-GB" dirty="0"/>
          </a:p>
        </p:txBody>
      </p:sp>
      <p:sp>
        <p:nvSpPr>
          <p:cNvPr id="4" name="Slide Number Placeholder 3">
            <a:extLst>
              <a:ext uri="{FF2B5EF4-FFF2-40B4-BE49-F238E27FC236}">
                <a16:creationId xmlns:a16="http://schemas.microsoft.com/office/drawing/2014/main" id="{8026F73E-419B-4702-A6DA-99FD44C109FD}"/>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E8F6F24-284A-4F19-BFF4-ADA29B2D52E2}" type="slidenum">
              <a:rPr lang="en-GB" altLang="en-US" b="0"/>
              <a:pPr eaLnBrk="1" hangingPunct="1"/>
              <a:t>198</a:t>
            </a:fld>
            <a:endParaRPr lang="en-GB" altLang="en-US" b="0"/>
          </a:p>
        </p:txBody>
      </p:sp>
      <p:sp>
        <p:nvSpPr>
          <p:cNvPr id="7" name="TextBox 6">
            <a:extLst>
              <a:ext uri="{FF2B5EF4-FFF2-40B4-BE49-F238E27FC236}">
                <a16:creationId xmlns:a16="http://schemas.microsoft.com/office/drawing/2014/main" id="{0D5D1B4E-ADF3-4662-9D4C-04BECDA3933E}"/>
              </a:ext>
            </a:extLst>
          </p:cNvPr>
          <p:cNvSpPr txBox="1"/>
          <p:nvPr/>
        </p:nvSpPr>
        <p:spPr>
          <a:xfrm>
            <a:off x="4429125" y="1500188"/>
            <a:ext cx="4714875" cy="1816100"/>
          </a:xfrm>
          <a:prstGeom prst="rect">
            <a:avLst/>
          </a:prstGeom>
          <a:noFill/>
        </p:spPr>
        <p:txBody>
          <a:bodyPr>
            <a:spAutoFit/>
          </a:bodyPr>
          <a:lstStyle/>
          <a:p>
            <a:pPr algn="ctr">
              <a:defRPr/>
            </a:pPr>
            <a:r>
              <a:rPr lang="en-GB" sz="2800" dirty="0">
                <a:solidFill>
                  <a:srgbClr val="00FF00"/>
                </a:solidFill>
                <a:effectLst>
                  <a:outerShdw blurRad="38100" dist="38100" dir="2700000" algn="tl">
                    <a:srgbClr val="000000"/>
                  </a:outerShdw>
                </a:effectLst>
                <a:latin typeface="Arial" charset="0"/>
                <a:cs typeface="Arial" charset="0"/>
              </a:rPr>
              <a:t>English Translation of the Afrikaans legend inscribed on the war memorial</a:t>
            </a:r>
            <a:endParaRPr lang="en-GB" sz="2800" dirty="0">
              <a:solidFill>
                <a:srgbClr val="00FF00"/>
              </a:solidFill>
              <a:latin typeface="Arial" charset="0"/>
              <a:cs typeface="Arial" charset="0"/>
            </a:endParaRPr>
          </a:p>
        </p:txBody>
      </p:sp>
      <p:sp>
        <p:nvSpPr>
          <p:cNvPr id="8" name="TextBox 7">
            <a:extLst>
              <a:ext uri="{FF2B5EF4-FFF2-40B4-BE49-F238E27FC236}">
                <a16:creationId xmlns:a16="http://schemas.microsoft.com/office/drawing/2014/main" id="{269DABF8-E72C-4DE3-8CB0-A2E3502E607D}"/>
              </a:ext>
            </a:extLst>
          </p:cNvPr>
          <p:cNvSpPr txBox="1"/>
          <p:nvPr/>
        </p:nvSpPr>
        <p:spPr>
          <a:xfrm>
            <a:off x="0" y="4857750"/>
            <a:ext cx="4786313"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Bloemfontein (South Africa)</a:t>
            </a:r>
          </a:p>
        </p:txBody>
      </p:sp>
      <p:sp>
        <p:nvSpPr>
          <p:cNvPr id="10" name="TextBox 9">
            <a:extLst>
              <a:ext uri="{FF2B5EF4-FFF2-40B4-BE49-F238E27FC236}">
                <a16:creationId xmlns:a16="http://schemas.microsoft.com/office/drawing/2014/main" id="{CE0F4E81-CDD7-4EEE-BE31-1154069C52FA}"/>
              </a:ext>
            </a:extLst>
          </p:cNvPr>
          <p:cNvSpPr txBox="1"/>
          <p:nvPr/>
        </p:nvSpPr>
        <p:spPr>
          <a:xfrm>
            <a:off x="4786313" y="3571875"/>
            <a:ext cx="4357687" cy="2678113"/>
          </a:xfrm>
          <a:prstGeom prst="rect">
            <a:avLst/>
          </a:prstGeom>
          <a:noFill/>
        </p:spPr>
        <p:txBody>
          <a:bodyPr>
            <a:spAutoFit/>
          </a:bodyPr>
          <a:lstStyle/>
          <a:p>
            <a:pPr algn="ctr">
              <a:defRPr/>
            </a:pPr>
            <a:r>
              <a:rPr lang="en-GB" sz="2800" u="sng" dirty="0">
                <a:solidFill>
                  <a:srgbClr val="00FFFF"/>
                </a:solidFill>
                <a:effectLst>
                  <a:outerShdw blurRad="38100" dist="38100" dir="2700000" algn="tl">
                    <a:srgbClr val="000000"/>
                  </a:outerShdw>
                </a:effectLst>
                <a:latin typeface="Arial" charset="0"/>
                <a:cs typeface="Arial" charset="0"/>
              </a:rPr>
              <a:t>Top right panel:</a:t>
            </a:r>
            <a:endParaRPr lang="en-GB" sz="2800" dirty="0">
              <a:solidFill>
                <a:srgbClr val="00FFFF"/>
              </a:solidFill>
              <a:effectLst>
                <a:outerShdw blurRad="38100" dist="38100" dir="2700000" algn="tl">
                  <a:srgbClr val="000000"/>
                </a:outerShdw>
              </a:effectLst>
              <a:latin typeface="Arial" charset="0"/>
              <a:cs typeface="Arial" charset="0"/>
            </a:endParaRPr>
          </a:p>
          <a:p>
            <a:pPr algn="ctr">
              <a:defRPr/>
            </a:pPr>
            <a:r>
              <a:rPr lang="en-GB" sz="2800" dirty="0">
                <a:solidFill>
                  <a:srgbClr val="FF00FF"/>
                </a:solidFill>
                <a:effectLst>
                  <a:outerShdw blurRad="38100" dist="38100" dir="2700000" algn="tl">
                    <a:srgbClr val="000000"/>
                  </a:outerShdw>
                </a:effectLst>
                <a:latin typeface="Arial" charset="0"/>
                <a:cs typeface="Arial" charset="0"/>
              </a:rPr>
              <a:t>"I SHALL NOT FORSAKE THEE  </a:t>
            </a:r>
          </a:p>
          <a:p>
            <a:pPr algn="ctr">
              <a:defRPr/>
            </a:pPr>
            <a:r>
              <a:rPr lang="en-GB" sz="2800" dirty="0">
                <a:solidFill>
                  <a:srgbClr val="FF00FF"/>
                </a:solidFill>
                <a:effectLst>
                  <a:outerShdw blurRad="38100" dist="38100" dir="2700000" algn="tl">
                    <a:srgbClr val="000000"/>
                  </a:outerShdw>
                </a:effectLst>
                <a:latin typeface="Arial" charset="0"/>
                <a:cs typeface="Arial" charset="0"/>
              </a:rPr>
              <a:t>I  SHALL NOT DESERT THEE"</a:t>
            </a:r>
          </a:p>
          <a:p>
            <a:pPr algn="ctr">
              <a:defRPr/>
            </a:pPr>
            <a:endParaRPr lang="en-GB" sz="2800" dirty="0">
              <a:solidFill>
                <a:srgbClr val="00FFFF"/>
              </a:solidFill>
              <a:latin typeface="Arial" charset="0"/>
              <a:cs typeface="Arial" charset="0"/>
            </a:endParaRPr>
          </a:p>
        </p:txBody>
      </p:sp>
      <p:pic>
        <p:nvPicPr>
          <p:cNvPr id="340994" name="Picture 2" descr="http://www.greatatlantictravel.com/images/fifa/maps/bloemfontein_metro.JPG">
            <a:extLst>
              <a:ext uri="{FF2B5EF4-FFF2-40B4-BE49-F238E27FC236}">
                <a16:creationId xmlns:a16="http://schemas.microsoft.com/office/drawing/2014/main" id="{42E416AA-7D7D-4967-B0DB-25623636D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571625"/>
            <a:ext cx="40005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0994"/>
                                        </p:tgtEl>
                                        <p:attrNameLst>
                                          <p:attrName>style.visibility</p:attrName>
                                        </p:attrNameLst>
                                      </p:cBhvr>
                                      <p:to>
                                        <p:strVal val="visible"/>
                                      </p:to>
                                    </p:set>
                                    <p:animEffect transition="in" filter="circle(in)">
                                      <p:cBhvr>
                                        <p:cTn id="7" dur="2000"/>
                                        <p:tgtEl>
                                          <p:spTgt spid="340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
                                        </p:tgtEl>
                                        <p:attrNameLst>
                                          <p:attrName>style.visibility</p:attrName>
                                        </p:attrNameLst>
                                      </p:cBhvr>
                                      <p:to>
                                        <p:strVal val="visible"/>
                                      </p:to>
                                    </p:set>
                                    <p:anim calcmode="discrete" valueType="clr">
                                      <p:cBhvr override="childStyle">
                                        <p:cTn id="1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
                                        </p:tgtEl>
                                        <p:attrNameLst>
                                          <p:attrName>fillcolor</p:attrName>
                                        </p:attrNameLst>
                                      </p:cBhvr>
                                      <p:tavLst>
                                        <p:tav tm="0">
                                          <p:val>
                                            <p:clrVal>
                                              <a:schemeClr val="accent2"/>
                                            </p:clrVal>
                                          </p:val>
                                        </p:tav>
                                        <p:tav tm="50000">
                                          <p:val>
                                            <p:clrVal>
                                              <a:schemeClr val="hlink"/>
                                            </p:clrVal>
                                          </p:val>
                                        </p:tav>
                                      </p:tavLst>
                                    </p:anim>
                                    <p:set>
                                      <p:cBhvr>
                                        <p:cTn id="14"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2A070A5-31A7-42A7-9FEF-D0A64AA5A35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1C62E3B-836C-40A7-AE15-668685C5D718}" type="slidenum">
              <a:rPr lang="en-GB" altLang="en-US" b="0"/>
              <a:pPr eaLnBrk="1" hangingPunct="1"/>
              <a:t>199</a:t>
            </a:fld>
            <a:endParaRPr lang="en-GB" altLang="en-US" b="0"/>
          </a:p>
        </p:txBody>
      </p:sp>
      <p:sp>
        <p:nvSpPr>
          <p:cNvPr id="288770" name="Rectangle 2">
            <a:extLst>
              <a:ext uri="{FF2B5EF4-FFF2-40B4-BE49-F238E27FC236}">
                <a16:creationId xmlns:a16="http://schemas.microsoft.com/office/drawing/2014/main" id="{3BC89592-AB4C-46B9-83A7-F44B33F5326C}"/>
              </a:ext>
            </a:extLst>
          </p:cNvPr>
          <p:cNvSpPr>
            <a:spLocks noGrp="1" noChangeArrowheads="1"/>
          </p:cNvSpPr>
          <p:nvPr>
            <p:ph type="title"/>
          </p:nvPr>
        </p:nvSpPr>
        <p:spPr/>
        <p:txBody>
          <a:bodyPr/>
          <a:lstStyle/>
          <a:p>
            <a:pPr eaLnBrk="1" hangingPunct="1">
              <a:defRPr/>
            </a:pPr>
            <a:r>
              <a:rPr lang="en-GB" sz="4000" b="1">
                <a:solidFill>
                  <a:srgbClr val="FD1301"/>
                </a:solidFill>
              </a:rPr>
              <a:t>Gog Seizes </a:t>
            </a:r>
            <a:r>
              <a:rPr lang="en-GB" sz="4000" b="1">
                <a:solidFill>
                  <a:srgbClr val="FFFF00"/>
                </a:solidFill>
              </a:rPr>
              <a:t>South Africa’s</a:t>
            </a:r>
            <a:r>
              <a:rPr lang="en-GB" sz="4000" b="1">
                <a:solidFill>
                  <a:srgbClr val="FD1301"/>
                </a:solidFill>
              </a:rPr>
              <a:t> </a:t>
            </a:r>
            <a:r>
              <a:rPr lang="en-GB" sz="4000" b="1">
                <a:solidFill>
                  <a:srgbClr val="FFFF00"/>
                </a:solidFill>
              </a:rPr>
              <a:t>Mineral </a:t>
            </a:r>
            <a:r>
              <a:rPr lang="en-GB" sz="4000" b="1">
                <a:solidFill>
                  <a:srgbClr val="FD1301"/>
                </a:solidFill>
              </a:rPr>
              <a:t>Wealth</a:t>
            </a:r>
          </a:p>
        </p:txBody>
      </p:sp>
      <p:pic>
        <p:nvPicPr>
          <p:cNvPr id="288771" name="Picture 3" descr="premier1">
            <a:extLst>
              <a:ext uri="{FF2B5EF4-FFF2-40B4-BE49-F238E27FC236}">
                <a16:creationId xmlns:a16="http://schemas.microsoft.com/office/drawing/2014/main" id="{998013AC-EDF3-4D06-BA1D-E0C432D9361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700213"/>
            <a:ext cx="4032250" cy="3973512"/>
          </a:xfrm>
        </p:spPr>
      </p:pic>
      <p:sp>
        <p:nvSpPr>
          <p:cNvPr id="288772" name="Text Box 4">
            <a:extLst>
              <a:ext uri="{FF2B5EF4-FFF2-40B4-BE49-F238E27FC236}">
                <a16:creationId xmlns:a16="http://schemas.microsoft.com/office/drawing/2014/main" id="{8A7D2B90-5429-4DBC-9283-D73224A29348}"/>
              </a:ext>
            </a:extLst>
          </p:cNvPr>
          <p:cNvSpPr txBox="1">
            <a:spLocks noChangeArrowheads="1"/>
          </p:cNvSpPr>
          <p:nvPr/>
        </p:nvSpPr>
        <p:spPr bwMode="auto">
          <a:xfrm>
            <a:off x="179388" y="5734050"/>
            <a:ext cx="4824412" cy="1200150"/>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Diamond Mine De Beers</a:t>
            </a:r>
          </a:p>
        </p:txBody>
      </p:sp>
      <p:sp>
        <p:nvSpPr>
          <p:cNvPr id="288773" name="Text Box 5">
            <a:extLst>
              <a:ext uri="{FF2B5EF4-FFF2-40B4-BE49-F238E27FC236}">
                <a16:creationId xmlns:a16="http://schemas.microsoft.com/office/drawing/2014/main" id="{4C6B74AA-027C-44FB-98C4-A1D516F4EE9F}"/>
              </a:ext>
            </a:extLst>
          </p:cNvPr>
          <p:cNvSpPr txBox="1">
            <a:spLocks noChangeArrowheads="1"/>
          </p:cNvSpPr>
          <p:nvPr/>
        </p:nvSpPr>
        <p:spPr bwMode="auto">
          <a:xfrm>
            <a:off x="5003800" y="1773238"/>
            <a:ext cx="4140200" cy="3081337"/>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FF"/>
                </a:solidFill>
                <a:effectLst>
                  <a:outerShdw blurRad="38100" dist="38100" dir="2700000" algn="tl">
                    <a:srgbClr val="000000"/>
                  </a:outerShdw>
                </a:effectLst>
                <a:latin typeface="Arial" charset="0"/>
                <a:cs typeface="Arial" charset="0"/>
              </a:rPr>
              <a:t>The outcome of the war was that </a:t>
            </a:r>
            <a:r>
              <a:rPr lang="en-GB" sz="2800" dirty="0">
                <a:solidFill>
                  <a:srgbClr val="FD1301"/>
                </a:solidFill>
                <a:effectLst>
                  <a:outerShdw blurRad="38100" dist="38100" dir="2700000" algn="tl">
                    <a:srgbClr val="000000"/>
                  </a:outerShdw>
                </a:effectLst>
                <a:latin typeface="Arial" charset="0"/>
                <a:cs typeface="Arial" charset="0"/>
              </a:rPr>
              <a:t>The </a:t>
            </a:r>
            <a:r>
              <a:rPr lang="en-GB" sz="2800" dirty="0" err="1">
                <a:solidFill>
                  <a:srgbClr val="FD1301"/>
                </a:solidFill>
                <a:effectLst>
                  <a:outerShdw blurRad="38100" dist="38100" dir="2700000" algn="tl">
                    <a:srgbClr val="000000"/>
                  </a:outerShdw>
                </a:effectLst>
                <a:latin typeface="Arial" charset="0"/>
                <a:cs typeface="Arial" charset="0"/>
              </a:rPr>
              <a:t>Oppenheimers</a:t>
            </a:r>
            <a:r>
              <a:rPr lang="en-GB" sz="2800" dirty="0">
                <a:solidFill>
                  <a:srgbClr val="FD1301"/>
                </a:solidFill>
                <a:effectLst>
                  <a:outerShdw blurRad="38100" dist="38100" dir="2700000" algn="tl">
                    <a:srgbClr val="000000"/>
                  </a:outerShdw>
                </a:effectLst>
                <a:latin typeface="Arial" charset="0"/>
                <a:cs typeface="Arial" charset="0"/>
              </a:rPr>
              <a:t> (agents of the Rothschilds)</a:t>
            </a:r>
            <a:r>
              <a:rPr lang="en-GB" sz="2800" dirty="0">
                <a:solidFill>
                  <a:srgbClr val="00FF00"/>
                </a:solidFill>
                <a:effectLst>
                  <a:outerShdw blurRad="38100" dist="38100" dir="2700000" algn="tl">
                    <a:srgbClr val="000000"/>
                  </a:outerShdw>
                </a:effectLst>
                <a:latin typeface="Arial" charset="0"/>
                <a:cs typeface="Arial" charset="0"/>
              </a:rPr>
              <a:t> would take control of</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South Africa’s mineral wealth</a:t>
            </a:r>
            <a:r>
              <a:rPr lang="en-GB" sz="2400" dirty="0">
                <a:solidFill>
                  <a:srgbClr val="00FF00"/>
                </a:solidFill>
                <a:effectLst>
                  <a:outerShdw blurRad="38100" dist="38100" dir="2700000" algn="tl">
                    <a:srgbClr val="000000"/>
                  </a:outerShd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8771"/>
                                        </p:tgtEl>
                                        <p:attrNameLst>
                                          <p:attrName>style.visibility</p:attrName>
                                        </p:attrNameLst>
                                      </p:cBhvr>
                                      <p:to>
                                        <p:strVal val="visible"/>
                                      </p:to>
                                    </p:set>
                                    <p:animEffect transition="in" filter="circle(in)">
                                      <p:cBhvr>
                                        <p:cTn id="7" dur="2000"/>
                                        <p:tgtEl>
                                          <p:spTgt spid="288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8772"/>
                                        </p:tgtEl>
                                        <p:attrNameLst>
                                          <p:attrName>style.visibility</p:attrName>
                                        </p:attrNameLst>
                                      </p:cBhvr>
                                      <p:to>
                                        <p:strVal val="visible"/>
                                      </p:to>
                                    </p:set>
                                    <p:anim calcmode="lin" valueType="num">
                                      <p:cBhvr additive="base">
                                        <p:cTn id="12" dur="500" fill="hold"/>
                                        <p:tgtEl>
                                          <p:spTgt spid="288772"/>
                                        </p:tgtEl>
                                        <p:attrNameLst>
                                          <p:attrName>ppt_x</p:attrName>
                                        </p:attrNameLst>
                                      </p:cBhvr>
                                      <p:tavLst>
                                        <p:tav tm="0">
                                          <p:val>
                                            <p:strVal val="#ppt_x"/>
                                          </p:val>
                                        </p:tav>
                                        <p:tav tm="100000">
                                          <p:val>
                                            <p:strVal val="#ppt_x"/>
                                          </p:val>
                                        </p:tav>
                                      </p:tavLst>
                                    </p:anim>
                                    <p:anim calcmode="lin" valueType="num">
                                      <p:cBhvr additive="base">
                                        <p:cTn id="13" dur="500" fill="hold"/>
                                        <p:tgtEl>
                                          <p:spTgt spid="28877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88773"/>
                                        </p:tgtEl>
                                        <p:attrNameLst>
                                          <p:attrName>style.visibility</p:attrName>
                                        </p:attrNameLst>
                                      </p:cBhvr>
                                      <p:to>
                                        <p:strVal val="visible"/>
                                      </p:to>
                                    </p:set>
                                    <p:anim calcmode="discrete" valueType="clr">
                                      <p:cBhvr override="childStyle">
                                        <p:cTn id="18" dur="80"/>
                                        <p:tgtEl>
                                          <p:spTgt spid="28877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88773"/>
                                        </p:tgtEl>
                                        <p:attrNameLst>
                                          <p:attrName>fillcolor</p:attrName>
                                        </p:attrNameLst>
                                      </p:cBhvr>
                                      <p:tavLst>
                                        <p:tav tm="0">
                                          <p:val>
                                            <p:clrVal>
                                              <a:schemeClr val="accent2"/>
                                            </p:clrVal>
                                          </p:val>
                                        </p:tav>
                                        <p:tav tm="50000">
                                          <p:val>
                                            <p:clrVal>
                                              <a:schemeClr val="hlink"/>
                                            </p:clrVal>
                                          </p:val>
                                        </p:tav>
                                      </p:tavLst>
                                    </p:anim>
                                    <p:set>
                                      <p:cBhvr>
                                        <p:cTn id="20" dur="80"/>
                                        <p:tgtEl>
                                          <p:spTgt spid="28877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p:bldP spid="2887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2023683-1533-4C3E-A633-29B0CF58874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AD98F16-D317-41C9-B809-E69D7098E9CD}" type="slidenum">
              <a:rPr lang="en-GB" altLang="en-US" b="0"/>
              <a:pPr eaLnBrk="1" hangingPunct="1"/>
              <a:t>2</a:t>
            </a:fld>
            <a:endParaRPr lang="en-GB" altLang="en-US" b="0"/>
          </a:p>
        </p:txBody>
      </p:sp>
      <p:sp>
        <p:nvSpPr>
          <p:cNvPr id="6146" name="Rectangle 2">
            <a:extLst>
              <a:ext uri="{FF2B5EF4-FFF2-40B4-BE49-F238E27FC236}">
                <a16:creationId xmlns:a16="http://schemas.microsoft.com/office/drawing/2014/main" id="{01A51086-FEC4-4A81-8557-E446B98076B6}"/>
              </a:ext>
            </a:extLst>
          </p:cNvPr>
          <p:cNvSpPr>
            <a:spLocks noGrp="1" noChangeArrowheads="1"/>
          </p:cNvSpPr>
          <p:nvPr>
            <p:ph type="title"/>
          </p:nvPr>
        </p:nvSpPr>
        <p:spPr/>
        <p:txBody>
          <a:bodyPr/>
          <a:lstStyle/>
          <a:p>
            <a:pPr eaLnBrk="1" hangingPunct="1">
              <a:defRPr/>
            </a:pPr>
            <a:r>
              <a:rPr lang="en-GB" b="1" dirty="0">
                <a:solidFill>
                  <a:srgbClr val="FF0000"/>
                </a:solidFill>
              </a:rPr>
              <a:t>The Story of Gog &amp; Magog</a:t>
            </a:r>
            <a:br>
              <a:rPr lang="en-GB" b="1" dirty="0">
                <a:solidFill>
                  <a:srgbClr val="FF0000"/>
                </a:solidFill>
              </a:rPr>
            </a:br>
            <a:r>
              <a:rPr lang="en-GB" sz="2800" b="1" dirty="0">
                <a:solidFill>
                  <a:srgbClr val="00FF00"/>
                </a:solidFill>
              </a:rPr>
              <a:t>Will be covered in a series of 10 parts</a:t>
            </a:r>
          </a:p>
        </p:txBody>
      </p:sp>
      <p:sp>
        <p:nvSpPr>
          <p:cNvPr id="6147" name="Rectangle 3">
            <a:extLst>
              <a:ext uri="{FF2B5EF4-FFF2-40B4-BE49-F238E27FC236}">
                <a16:creationId xmlns:a16="http://schemas.microsoft.com/office/drawing/2014/main" id="{F0A31873-B7BF-43E3-AB94-76CC0637A1E2}"/>
              </a:ext>
            </a:extLst>
          </p:cNvPr>
          <p:cNvSpPr>
            <a:spLocks noGrp="1" noChangeArrowheads="1"/>
          </p:cNvSpPr>
          <p:nvPr>
            <p:ph type="body" idx="1"/>
          </p:nvPr>
        </p:nvSpPr>
        <p:spPr/>
        <p:txBody>
          <a:bodyPr/>
          <a:lstStyle/>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Attila, The Rise of Islam and the Khazars</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Genghis  Khan, The Russians &amp; the 3 frogs of Revelation</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The Spanish Armada &amp; Inquisition + the English revolution</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The rise of the Rothschilds &amp; the Armenian Revolution</a:t>
            </a:r>
          </a:p>
          <a:p>
            <a:pPr marL="609600" indent="-609600" eaLnBrk="1" hangingPunct="1">
              <a:buFontTx/>
              <a:buAutoNum type="arabicPeriod"/>
              <a:defRPr/>
            </a:pPr>
            <a:r>
              <a:rPr lang="en-GB" sz="2800" b="1">
                <a:solidFill>
                  <a:srgbClr val="FF00FF"/>
                </a:solidFill>
                <a:effectLst>
                  <a:outerShdw blurRad="38100" dist="38100" dir="2700000" algn="tl">
                    <a:srgbClr val="000000"/>
                  </a:outerShdw>
                </a:effectLst>
              </a:rPr>
              <a:t>Satan Bound For a 1000 Years - French &amp; American Revolutions &amp; The Victorian Era</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WW1 &amp; WW2  - Sections 1 &amp; 2</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WW3 – The secret war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640046-095C-41E2-A44D-D801E847355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F52912C-46E4-4FA8-A656-94C7CD8A2CE9}" type="slidenum">
              <a:rPr lang="en-GB" altLang="en-US" b="0"/>
              <a:pPr eaLnBrk="1" hangingPunct="1"/>
              <a:t>20</a:t>
            </a:fld>
            <a:endParaRPr lang="en-GB" altLang="en-US" b="0"/>
          </a:p>
        </p:txBody>
      </p:sp>
      <p:sp>
        <p:nvSpPr>
          <p:cNvPr id="304134" name="Rectangle 6">
            <a:extLst>
              <a:ext uri="{FF2B5EF4-FFF2-40B4-BE49-F238E27FC236}">
                <a16:creationId xmlns:a16="http://schemas.microsoft.com/office/drawing/2014/main" id="{404AB00D-A876-468A-BA99-AEBAE3DF196C}"/>
              </a:ext>
            </a:extLst>
          </p:cNvPr>
          <p:cNvSpPr>
            <a:spLocks noGrp="1" noChangeArrowheads="1"/>
          </p:cNvSpPr>
          <p:nvPr>
            <p:ph type="title"/>
          </p:nvPr>
        </p:nvSpPr>
        <p:spPr>
          <a:xfrm>
            <a:off x="468313" y="333375"/>
            <a:ext cx="8229600" cy="1143000"/>
          </a:xfrm>
        </p:spPr>
        <p:txBody>
          <a:bodyPr/>
          <a:lstStyle/>
          <a:p>
            <a:pPr eaLnBrk="1" hangingPunct="1">
              <a:defRPr/>
            </a:pPr>
            <a:r>
              <a:rPr lang="en-GB" sz="4000" b="1">
                <a:solidFill>
                  <a:srgbClr val="FD1301"/>
                </a:solidFill>
              </a:rPr>
              <a:t>GOG AND MAGOG </a:t>
            </a:r>
            <a:r>
              <a:rPr lang="en-GB" sz="4000" b="1">
                <a:solidFill>
                  <a:srgbClr val="FFFF00"/>
                </a:solidFill>
              </a:rPr>
              <a:t>IN ENGLISH LORE: </a:t>
            </a:r>
            <a:br>
              <a:rPr lang="en-GB" sz="4000" b="1">
                <a:solidFill>
                  <a:srgbClr val="FFFF00"/>
                </a:solidFill>
              </a:rPr>
            </a:br>
            <a:endParaRPr lang="en-GB" sz="4000" b="1">
              <a:solidFill>
                <a:srgbClr val="FFFF00"/>
              </a:solidFill>
            </a:endParaRPr>
          </a:p>
        </p:txBody>
      </p:sp>
      <p:pic>
        <p:nvPicPr>
          <p:cNvPr id="304133" name="Picture 5" descr="Wooden effigies of Gog and Magog at Guidhall in London">
            <a:extLst>
              <a:ext uri="{FF2B5EF4-FFF2-40B4-BE49-F238E27FC236}">
                <a16:creationId xmlns:a16="http://schemas.microsoft.com/office/drawing/2014/main" id="{2E503986-830C-4A16-AA80-38A991196C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412875"/>
            <a:ext cx="4443413" cy="5184775"/>
          </a:xfrm>
        </p:spPr>
      </p:pic>
      <p:sp>
        <p:nvSpPr>
          <p:cNvPr id="304136" name="Text Box 8">
            <a:extLst>
              <a:ext uri="{FF2B5EF4-FFF2-40B4-BE49-F238E27FC236}">
                <a16:creationId xmlns:a16="http://schemas.microsoft.com/office/drawing/2014/main" id="{75DCD7F9-7C91-4F27-A08F-D04B99606167}"/>
              </a:ext>
            </a:extLst>
          </p:cNvPr>
          <p:cNvSpPr txBox="1">
            <a:spLocks noChangeArrowheads="1"/>
          </p:cNvSpPr>
          <p:nvPr/>
        </p:nvSpPr>
        <p:spPr bwMode="auto">
          <a:xfrm>
            <a:off x="4859338" y="1628775"/>
            <a:ext cx="4284662" cy="4362450"/>
          </a:xfrm>
          <a:prstGeom prst="rect">
            <a:avLst/>
          </a:prstGeom>
          <a:noFill/>
          <a:ln w="9525">
            <a:noFill/>
            <a:miter lim="800000"/>
            <a:headEnd/>
            <a:tailEnd/>
          </a:ln>
          <a:effectLst/>
        </p:spPr>
        <p:txBody>
          <a:bodyPr>
            <a:spAutoFit/>
          </a:bodyPr>
          <a:lstStyle/>
          <a:p>
            <a:pPr>
              <a:defRPr/>
            </a:pPr>
            <a:r>
              <a:rPr lang="en-GB" sz="2800" dirty="0">
                <a:solidFill>
                  <a:srgbClr val="FFFF00"/>
                </a:solidFill>
                <a:effectLst>
                  <a:outerShdw blurRad="38100" dist="38100" dir="2700000" algn="tl">
                    <a:srgbClr val="000000"/>
                  </a:outerShdw>
                </a:effectLst>
                <a:latin typeface="Arial" charset="0"/>
                <a:cs typeface="Arial" charset="0"/>
              </a:rPr>
              <a:t>These nine-foot tall statues of </a:t>
            </a:r>
            <a:r>
              <a:rPr lang="en-GB" sz="2800" dirty="0">
                <a:solidFill>
                  <a:srgbClr val="FD1301"/>
                </a:solidFill>
                <a:effectLst>
                  <a:outerShdw blurRad="38100" dist="38100" dir="2700000" algn="tl">
                    <a:srgbClr val="000000"/>
                  </a:outerShdw>
                </a:effectLst>
                <a:latin typeface="Arial" charset="0"/>
                <a:cs typeface="Arial" charset="0"/>
              </a:rPr>
              <a:t>Gog (left) and Magog (right)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stand at the Guildhall </a:t>
            </a:r>
            <a:r>
              <a:rPr lang="en-GB" sz="2800" dirty="0">
                <a:solidFill>
                  <a:schemeClr val="hlink"/>
                </a:solidFill>
                <a:effectLst>
                  <a:outerShdw blurRad="38100" dist="38100" dir="2700000" algn="tl">
                    <a:srgbClr val="000000"/>
                  </a:outerShdw>
                </a:effectLst>
                <a:latin typeface="Arial" charset="0"/>
                <a:cs typeface="Arial" charset="0"/>
              </a:rPr>
              <a:t>in London. First erected in the 1400's,</a:t>
            </a:r>
            <a:r>
              <a:rPr lang="en-GB" sz="2800" dirty="0">
                <a:solidFill>
                  <a:srgbClr val="FFFF00"/>
                </a:solidFill>
                <a:effectLst>
                  <a:outerShdw blurRad="38100" dist="38100" dir="2700000" algn="tl">
                    <a:srgbClr val="000000"/>
                  </a:outerShdw>
                </a:effectLst>
                <a:latin typeface="Arial" charset="0"/>
                <a:cs typeface="Arial" charset="0"/>
              </a:rPr>
              <a:t> they were restored in </a:t>
            </a:r>
            <a:r>
              <a:rPr lang="en-GB" sz="2800" dirty="0">
                <a:solidFill>
                  <a:srgbClr val="FD1301"/>
                </a:solidFill>
                <a:effectLst>
                  <a:outerShdw blurRad="38100" dist="38100" dir="2700000" algn="tl">
                    <a:srgbClr val="000000"/>
                  </a:outerShdw>
                </a:effectLst>
                <a:latin typeface="Arial" charset="0"/>
                <a:cs typeface="Arial" charset="0"/>
              </a:rPr>
              <a:t>1708 following the Great Fire,</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then again after the end of</a:t>
            </a:r>
            <a:r>
              <a:rPr lang="en-GB" sz="2800" dirty="0">
                <a:solidFill>
                  <a:srgbClr val="FFFF00"/>
                </a:solidFill>
                <a:effectLst>
                  <a:outerShdw blurRad="38100" dist="38100" dir="2700000" algn="tl">
                    <a:srgbClr val="000000"/>
                  </a:outerShdw>
                </a:effectLst>
                <a:latin typeface="Arial" charset="0"/>
                <a:cs typeface="Arial" charset="0"/>
              </a:rPr>
              <a:t> World War II in 1953.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4133"/>
                                        </p:tgtEl>
                                        <p:attrNameLst>
                                          <p:attrName>style.visibility</p:attrName>
                                        </p:attrNameLst>
                                      </p:cBhvr>
                                      <p:to>
                                        <p:strVal val="visible"/>
                                      </p:to>
                                    </p:set>
                                    <p:animEffect transition="in" filter="circle(in)">
                                      <p:cBhvr>
                                        <p:cTn id="7" dur="2000"/>
                                        <p:tgtEl>
                                          <p:spTgt spid="3041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04136"/>
                                        </p:tgtEl>
                                        <p:attrNameLst>
                                          <p:attrName>style.visibility</p:attrName>
                                        </p:attrNameLst>
                                      </p:cBhvr>
                                      <p:to>
                                        <p:strVal val="visible"/>
                                      </p:to>
                                    </p:set>
                                    <p:anim calcmode="discrete" valueType="clr">
                                      <p:cBhvr override="childStyle">
                                        <p:cTn id="12" dur="80"/>
                                        <p:tgtEl>
                                          <p:spTgt spid="30413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04136"/>
                                        </p:tgtEl>
                                        <p:attrNameLst>
                                          <p:attrName>fillcolor</p:attrName>
                                        </p:attrNameLst>
                                      </p:cBhvr>
                                      <p:tavLst>
                                        <p:tav tm="0">
                                          <p:val>
                                            <p:clrVal>
                                              <a:schemeClr val="accent2"/>
                                            </p:clrVal>
                                          </p:val>
                                        </p:tav>
                                        <p:tav tm="50000">
                                          <p:val>
                                            <p:clrVal>
                                              <a:schemeClr val="hlink"/>
                                            </p:clrVal>
                                          </p:val>
                                        </p:tav>
                                      </p:tavLst>
                                    </p:anim>
                                    <p:set>
                                      <p:cBhvr>
                                        <p:cTn id="14" dur="80"/>
                                        <p:tgtEl>
                                          <p:spTgt spid="3041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6"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417C809-7614-4DC5-A699-B001F726C8F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1DFD068-9EF1-4623-B097-00EF99B196A9}" type="slidenum">
              <a:rPr lang="en-GB" altLang="en-US" b="0"/>
              <a:pPr eaLnBrk="1" hangingPunct="1"/>
              <a:t>200</a:t>
            </a:fld>
            <a:endParaRPr lang="en-GB" altLang="en-US" b="0"/>
          </a:p>
        </p:txBody>
      </p:sp>
      <p:sp>
        <p:nvSpPr>
          <p:cNvPr id="375810" name="Rectangle 2">
            <a:extLst>
              <a:ext uri="{FF2B5EF4-FFF2-40B4-BE49-F238E27FC236}">
                <a16:creationId xmlns:a16="http://schemas.microsoft.com/office/drawing/2014/main" id="{64B81F81-9057-4F35-8CF3-239662A71D27}"/>
              </a:ext>
            </a:extLst>
          </p:cNvPr>
          <p:cNvSpPr>
            <a:spLocks noGrp="1" noChangeArrowheads="1"/>
          </p:cNvSpPr>
          <p:nvPr>
            <p:ph type="title"/>
          </p:nvPr>
        </p:nvSpPr>
        <p:spPr/>
        <p:txBody>
          <a:bodyPr/>
          <a:lstStyle/>
          <a:p>
            <a:pPr eaLnBrk="1" hangingPunct="1">
              <a:defRPr/>
            </a:pPr>
            <a:r>
              <a:rPr lang="en-GB" sz="4000" b="1">
                <a:solidFill>
                  <a:srgbClr val="FD1301"/>
                </a:solidFill>
              </a:rPr>
              <a:t>Gog </a:t>
            </a:r>
            <a:r>
              <a:rPr lang="en-GB" sz="4000" b="1">
                <a:solidFill>
                  <a:srgbClr val="FFFF00"/>
                </a:solidFill>
              </a:rPr>
              <a:t>Goes On To Seize</a:t>
            </a:r>
            <a:r>
              <a:rPr lang="en-GB" sz="4000" b="1">
                <a:solidFill>
                  <a:srgbClr val="FD1301"/>
                </a:solidFill>
              </a:rPr>
              <a:t> Political </a:t>
            </a:r>
            <a:r>
              <a:rPr lang="en-GB" sz="4000" b="1">
                <a:solidFill>
                  <a:srgbClr val="FFFF00"/>
                </a:solidFill>
              </a:rPr>
              <a:t>Control Of</a:t>
            </a:r>
            <a:r>
              <a:rPr lang="en-GB" sz="4000" b="1">
                <a:solidFill>
                  <a:srgbClr val="FD1301"/>
                </a:solidFill>
              </a:rPr>
              <a:t> South Africa</a:t>
            </a:r>
          </a:p>
        </p:txBody>
      </p:sp>
      <p:sp>
        <p:nvSpPr>
          <p:cNvPr id="375813" name="Text Box 5">
            <a:extLst>
              <a:ext uri="{FF2B5EF4-FFF2-40B4-BE49-F238E27FC236}">
                <a16:creationId xmlns:a16="http://schemas.microsoft.com/office/drawing/2014/main" id="{D2E6FA38-9DAD-4A5A-A859-AFF618359443}"/>
              </a:ext>
            </a:extLst>
          </p:cNvPr>
          <p:cNvSpPr txBox="1">
            <a:spLocks noChangeArrowheads="1"/>
          </p:cNvSpPr>
          <p:nvPr/>
        </p:nvSpPr>
        <p:spPr bwMode="auto">
          <a:xfrm>
            <a:off x="4716463" y="1412875"/>
            <a:ext cx="4427537" cy="48323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0000"/>
                </a:solidFill>
                <a:effectLst>
                  <a:outerShdw blurRad="38100" dist="38100" dir="2700000" algn="tl">
                    <a:srgbClr val="000000"/>
                  </a:outerShdw>
                </a:effectLst>
                <a:latin typeface="Arial" charset="0"/>
                <a:cs typeface="Arial" charset="0"/>
              </a:rPr>
              <a:t>Gog</a:t>
            </a:r>
            <a:r>
              <a:rPr lang="en-GB" sz="2800" dirty="0">
                <a:solidFill>
                  <a:srgbClr val="00FFFF"/>
                </a:solidFill>
                <a:effectLst>
                  <a:outerShdw blurRad="38100" dist="38100" dir="2700000" algn="tl">
                    <a:srgbClr val="000000"/>
                  </a:outerShdw>
                </a:effectLst>
                <a:latin typeface="Arial" charset="0"/>
                <a:cs typeface="Arial" charset="0"/>
              </a:rPr>
              <a:t> not satisfied with having seized South Africa’s mineral wealth goes on to plot the downfall of its white government </a:t>
            </a:r>
            <a:r>
              <a:rPr lang="en-GB" sz="2800" dirty="0">
                <a:solidFill>
                  <a:schemeClr val="hlink"/>
                </a:solidFill>
                <a:effectLst>
                  <a:outerShdw blurRad="38100" dist="38100" dir="2700000" algn="tl">
                    <a:srgbClr val="000000"/>
                  </a:outerShdw>
                </a:effectLst>
                <a:latin typeface="Arial" charset="0"/>
                <a:cs typeface="Arial" charset="0"/>
              </a:rPr>
              <a:t>–</a:t>
            </a:r>
            <a:r>
              <a:rPr lang="en-GB" sz="2800" dirty="0">
                <a:solidFill>
                  <a:srgbClr val="FF00FF"/>
                </a:solidFill>
                <a:effectLst>
                  <a:outerShdw blurRad="38100" dist="38100" dir="2700000" algn="tl">
                    <a:srgbClr val="000000"/>
                  </a:outerShdw>
                </a:effectLst>
                <a:latin typeface="Arial" charset="0"/>
                <a:cs typeface="Arial" charset="0"/>
              </a:rPr>
              <a:t> signalled by the assassination of Dr. </a:t>
            </a:r>
            <a:r>
              <a:rPr lang="en-GB" sz="2800" dirty="0" err="1">
                <a:solidFill>
                  <a:srgbClr val="FF00FF"/>
                </a:solidFill>
                <a:effectLst>
                  <a:outerShdw blurRad="38100" dist="38100" dir="2700000" algn="tl">
                    <a:srgbClr val="000000"/>
                  </a:outerShdw>
                </a:effectLst>
                <a:latin typeface="Arial" charset="0"/>
                <a:cs typeface="Arial" charset="0"/>
              </a:rPr>
              <a:t>Verwoerd</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and putting in place a white puppet, </a:t>
            </a:r>
            <a:r>
              <a:rPr lang="en-GB" sz="2800" dirty="0">
                <a:solidFill>
                  <a:srgbClr val="00FF00"/>
                </a:solidFill>
                <a:effectLst>
                  <a:outerShdw blurRad="38100" dist="38100" dir="2700000" algn="tl">
                    <a:srgbClr val="000000"/>
                  </a:outerShdw>
                </a:effectLst>
                <a:latin typeface="Arial" charset="0"/>
                <a:cs typeface="Arial" charset="0"/>
              </a:rPr>
              <a:t>later to be followed by black puppets.</a:t>
            </a:r>
          </a:p>
        </p:txBody>
      </p:sp>
      <p:pic>
        <p:nvPicPr>
          <p:cNvPr id="375817" name="Picture 9" descr="curiouspic">
            <a:extLst>
              <a:ext uri="{FF2B5EF4-FFF2-40B4-BE49-F238E27FC236}">
                <a16:creationId xmlns:a16="http://schemas.microsoft.com/office/drawing/2014/main" id="{CCE01D56-9231-4E05-854E-CBB8D20269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2060575"/>
            <a:ext cx="4103687" cy="2211388"/>
          </a:xfrm>
        </p:spPr>
      </p:pic>
      <p:sp>
        <p:nvSpPr>
          <p:cNvPr id="375819" name="Text Box 11">
            <a:extLst>
              <a:ext uri="{FF2B5EF4-FFF2-40B4-BE49-F238E27FC236}">
                <a16:creationId xmlns:a16="http://schemas.microsoft.com/office/drawing/2014/main" id="{54767D42-B05D-4E44-9806-F64E03560BEF}"/>
              </a:ext>
            </a:extLst>
          </p:cNvPr>
          <p:cNvSpPr txBox="1">
            <a:spLocks noChangeArrowheads="1"/>
          </p:cNvSpPr>
          <p:nvPr/>
        </p:nvSpPr>
        <p:spPr bwMode="auto">
          <a:xfrm>
            <a:off x="468313" y="4581525"/>
            <a:ext cx="4103687" cy="1800225"/>
          </a:xfrm>
          <a:prstGeom prst="rect">
            <a:avLst/>
          </a:prstGeom>
          <a:noFill/>
          <a:ln w="9525">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Arial" charset="0"/>
                <a:cs typeface="Arial" charset="0"/>
              </a:rPr>
              <a:t>Under Dr. Verwoerd’s leadership SA prospered despite Gog’s sanctions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75817"/>
                                        </p:tgtEl>
                                        <p:attrNameLst>
                                          <p:attrName>style.visibility</p:attrName>
                                        </p:attrNameLst>
                                      </p:cBhvr>
                                      <p:to>
                                        <p:strVal val="visible"/>
                                      </p:to>
                                    </p:set>
                                    <p:animEffect transition="in" filter="circle(in)">
                                      <p:cBhvr>
                                        <p:cTn id="7" dur="2000"/>
                                        <p:tgtEl>
                                          <p:spTgt spid="3758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75819">
                                            <p:txEl>
                                              <p:pRg st="0" end="0"/>
                                            </p:txEl>
                                          </p:spTgt>
                                        </p:tgtEl>
                                        <p:attrNameLst>
                                          <p:attrName>style.visibility</p:attrName>
                                        </p:attrNameLst>
                                      </p:cBhvr>
                                      <p:to>
                                        <p:strVal val="visible"/>
                                      </p:to>
                                    </p:set>
                                    <p:anim calcmode="lin" valueType="num">
                                      <p:cBhvr additive="base">
                                        <p:cTn id="12" dur="500" fill="hold"/>
                                        <p:tgtEl>
                                          <p:spTgt spid="37581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75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75813"/>
                                        </p:tgtEl>
                                        <p:attrNameLst>
                                          <p:attrName>style.visibility</p:attrName>
                                        </p:attrNameLst>
                                      </p:cBhvr>
                                      <p:to>
                                        <p:strVal val="visible"/>
                                      </p:to>
                                    </p:set>
                                    <p:anim calcmode="discrete" valueType="clr">
                                      <p:cBhvr override="childStyle">
                                        <p:cTn id="18" dur="80"/>
                                        <p:tgtEl>
                                          <p:spTgt spid="37581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5813"/>
                                        </p:tgtEl>
                                        <p:attrNameLst>
                                          <p:attrName>fillcolor</p:attrName>
                                        </p:attrNameLst>
                                      </p:cBhvr>
                                      <p:tavLst>
                                        <p:tav tm="0">
                                          <p:val>
                                            <p:clrVal>
                                              <a:schemeClr val="accent2"/>
                                            </p:clrVal>
                                          </p:val>
                                        </p:tav>
                                        <p:tav tm="50000">
                                          <p:val>
                                            <p:clrVal>
                                              <a:schemeClr val="hlink"/>
                                            </p:clrVal>
                                          </p:val>
                                        </p:tav>
                                      </p:tavLst>
                                    </p:anim>
                                    <p:set>
                                      <p:cBhvr>
                                        <p:cTn id="20" dur="80"/>
                                        <p:tgtEl>
                                          <p:spTgt spid="3758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3"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ABEFB215-7A9A-4EE2-8D11-9F199AA7431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BB25484-3E63-4858-BEE3-3A9651A4CEA2}" type="slidenum">
              <a:rPr lang="en-GB" altLang="en-US" b="0"/>
              <a:pPr eaLnBrk="1" hangingPunct="1"/>
              <a:t>201</a:t>
            </a:fld>
            <a:endParaRPr lang="en-GB" altLang="en-US" b="0"/>
          </a:p>
        </p:txBody>
      </p:sp>
      <p:sp>
        <p:nvSpPr>
          <p:cNvPr id="407554" name="Rectangle 2">
            <a:extLst>
              <a:ext uri="{FF2B5EF4-FFF2-40B4-BE49-F238E27FC236}">
                <a16:creationId xmlns:a16="http://schemas.microsoft.com/office/drawing/2014/main" id="{14BCAA89-0EF2-4FF6-8DCD-4F27443B0C2B}"/>
              </a:ext>
            </a:extLst>
          </p:cNvPr>
          <p:cNvSpPr>
            <a:spLocks noGrp="1" noChangeArrowheads="1"/>
          </p:cNvSpPr>
          <p:nvPr>
            <p:ph type="title"/>
          </p:nvPr>
        </p:nvSpPr>
        <p:spPr/>
        <p:txBody>
          <a:bodyPr/>
          <a:lstStyle/>
          <a:p>
            <a:pPr eaLnBrk="1" hangingPunct="1">
              <a:defRPr/>
            </a:pPr>
            <a:r>
              <a:rPr lang="en-GB" sz="4000" b="1" dirty="0">
                <a:solidFill>
                  <a:srgbClr val="FFFF00"/>
                </a:solidFill>
              </a:rPr>
              <a:t>SA Now Firmly In The Control Of</a:t>
            </a:r>
            <a:r>
              <a:rPr lang="en-GB" sz="4000" b="1" dirty="0">
                <a:solidFill>
                  <a:srgbClr val="FF0000"/>
                </a:solidFill>
              </a:rPr>
              <a:t> Gog</a:t>
            </a:r>
          </a:p>
        </p:txBody>
      </p:sp>
      <p:pic>
        <p:nvPicPr>
          <p:cNvPr id="195588" name="Picture 3" descr="mandela_slovo">
            <a:hlinkClick r:id="rId2"/>
            <a:extLst>
              <a:ext uri="{FF2B5EF4-FFF2-40B4-BE49-F238E27FC236}">
                <a16:creationId xmlns:a16="http://schemas.microsoft.com/office/drawing/2014/main" id="{365993D1-8341-4A4B-BB56-FE6ED6EBAA4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140200" y="1412875"/>
            <a:ext cx="3743325" cy="2711450"/>
          </a:xfrm>
        </p:spPr>
      </p:pic>
      <p:pic>
        <p:nvPicPr>
          <p:cNvPr id="195589" name="Picture 4" descr="slovo">
            <a:extLst>
              <a:ext uri="{FF2B5EF4-FFF2-40B4-BE49-F238E27FC236}">
                <a16:creationId xmlns:a16="http://schemas.microsoft.com/office/drawing/2014/main" id="{922A7C63-7877-46D9-AFEF-5AD3B4BAC51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835150" y="1268413"/>
            <a:ext cx="1790700" cy="2808287"/>
          </a:xfrm>
        </p:spPr>
      </p:pic>
      <p:sp>
        <p:nvSpPr>
          <p:cNvPr id="407557" name="Text Box 5">
            <a:extLst>
              <a:ext uri="{FF2B5EF4-FFF2-40B4-BE49-F238E27FC236}">
                <a16:creationId xmlns:a16="http://schemas.microsoft.com/office/drawing/2014/main" id="{26399CCB-F170-4591-8A78-FB6F5126004C}"/>
              </a:ext>
            </a:extLst>
          </p:cNvPr>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dirty="0">
                <a:solidFill>
                  <a:srgbClr val="FFFF00"/>
                </a:solidFill>
                <a:effectLst>
                  <a:outerShdw blurRad="38100" dist="38100" dir="2700000" algn="tl">
                    <a:srgbClr val="000000"/>
                  </a:outerShdw>
                </a:effectLst>
              </a:rPr>
              <a:t>“This terrorist Nelson Mandela is now  puffed up by the controlled media as a symbol, </a:t>
            </a:r>
            <a:r>
              <a:rPr lang="en-GB" sz="2800" dirty="0">
                <a:solidFill>
                  <a:srgbClr val="FF00FF"/>
                </a:solidFill>
                <a:effectLst>
                  <a:outerShdw blurRad="38100" dist="38100" dir="2700000" algn="tl">
                    <a:srgbClr val="000000"/>
                  </a:outerShdw>
                </a:effectLst>
              </a:rPr>
              <a:t>an icon, one of the world's most famous statesmen, </a:t>
            </a:r>
            <a:r>
              <a:rPr lang="en-GB" sz="2800" dirty="0">
                <a:solidFill>
                  <a:srgbClr val="00FF00"/>
                </a:solidFill>
                <a:effectLst>
                  <a:outerShdw blurRad="38100" dist="38100" dir="2700000" algn="tl">
                    <a:srgbClr val="000000"/>
                  </a:outerShdw>
                </a:effectLst>
              </a:rPr>
              <a:t>recognised and revered by all the deceived. </a:t>
            </a:r>
            <a:endParaRPr lang="en-GB" sz="2800" b="0" dirty="0">
              <a:solidFill>
                <a:srgbClr val="00FF00"/>
              </a:solidFill>
            </a:endParaRPr>
          </a:p>
        </p:txBody>
      </p:sp>
      <p:sp>
        <p:nvSpPr>
          <p:cNvPr id="407558" name="Text Box 6">
            <a:extLst>
              <a:ext uri="{FF2B5EF4-FFF2-40B4-BE49-F238E27FC236}">
                <a16:creationId xmlns:a16="http://schemas.microsoft.com/office/drawing/2014/main" id="{CFD2FDF6-CE02-4756-BA21-E7DE6B26DD2A}"/>
              </a:ext>
            </a:extLst>
          </p:cNvPr>
          <p:cNvSpPr txBox="1">
            <a:spLocks noChangeArrowheads="1"/>
          </p:cNvSpPr>
          <p:nvPr/>
        </p:nvSpPr>
        <p:spPr bwMode="auto">
          <a:xfrm>
            <a:off x="250825" y="2133600"/>
            <a:ext cx="1441450" cy="1800225"/>
          </a:xfrm>
          <a:prstGeom prst="rect">
            <a:avLst/>
          </a:prstGeom>
          <a:noFill/>
          <a:ln w="9525">
            <a:noFill/>
            <a:miter lim="800000"/>
            <a:headEnd/>
            <a:tailEnd/>
          </a:ln>
          <a:effectLst/>
        </p:spPr>
        <p:txBody>
          <a:bodyPr>
            <a:spAutoFit/>
          </a:bodyPr>
          <a:lstStyle/>
          <a:p>
            <a:pPr algn="ctr">
              <a:defRPr/>
            </a:pPr>
            <a:r>
              <a:rPr lang="en-GB" sz="2800" dirty="0">
                <a:solidFill>
                  <a:srgbClr val="00FF00"/>
                </a:solidFill>
                <a:effectLst>
                  <a:outerShdw blurRad="38100" dist="38100" dir="2700000" algn="tl">
                    <a:srgbClr val="000000"/>
                  </a:outerShdw>
                </a:effectLst>
                <a:latin typeface="Arial" charset="0"/>
                <a:cs typeface="Arial" charset="0"/>
              </a:rPr>
              <a:t>SACP boss, Joe </a:t>
            </a:r>
            <a:r>
              <a:rPr lang="en-GB" sz="2800" dirty="0" err="1">
                <a:solidFill>
                  <a:srgbClr val="00FF00"/>
                </a:solidFill>
                <a:effectLst>
                  <a:outerShdw blurRad="38100" dist="38100" dir="2700000" algn="tl">
                    <a:srgbClr val="000000"/>
                  </a:outerShdw>
                </a:effectLst>
                <a:latin typeface="Arial" charset="0"/>
                <a:cs typeface="Arial" charset="0"/>
              </a:rPr>
              <a:t>Slovo</a:t>
            </a:r>
            <a:endParaRPr lang="en-GB" sz="2800" b="0" dirty="0">
              <a:solidFill>
                <a:srgbClr val="00FF00"/>
              </a:solidFill>
              <a:latin typeface="Arial" charset="0"/>
              <a:cs typeface="Arial" charset="0"/>
            </a:endParaRPr>
          </a:p>
        </p:txBody>
      </p:sp>
      <p:sp>
        <p:nvSpPr>
          <p:cNvPr id="407559" name="Text Box 7">
            <a:extLst>
              <a:ext uri="{FF2B5EF4-FFF2-40B4-BE49-F238E27FC236}">
                <a16:creationId xmlns:a16="http://schemas.microsoft.com/office/drawing/2014/main" id="{D14EABC6-94C7-4878-8FA9-BB7442F19214}"/>
              </a:ext>
            </a:extLst>
          </p:cNvPr>
          <p:cNvSpPr txBox="1">
            <a:spLocks noChangeArrowheads="1"/>
          </p:cNvSpPr>
          <p:nvPr/>
        </p:nvSpPr>
        <p:spPr bwMode="auto">
          <a:xfrm>
            <a:off x="3419475" y="4221163"/>
            <a:ext cx="5545138" cy="641350"/>
          </a:xfrm>
          <a:prstGeom prst="rect">
            <a:avLst/>
          </a:prstGeom>
          <a:noFill/>
          <a:ln w="9525">
            <a:noFill/>
            <a:miter lim="800000"/>
            <a:headEnd/>
            <a:tailEnd/>
          </a:ln>
          <a:effectLst/>
        </p:spPr>
        <p:txBody>
          <a:bodyPr>
            <a:spAutoFit/>
          </a:bodyPr>
          <a:lstStyle/>
          <a:p>
            <a:pPr>
              <a:defRPr/>
            </a:pPr>
            <a:r>
              <a:rPr lang="en-GB" sz="3600" dirty="0">
                <a:solidFill>
                  <a:srgbClr val="00FF00"/>
                </a:solidFill>
                <a:effectLst>
                  <a:outerShdw blurRad="38100" dist="38100" dir="2700000" algn="tl">
                    <a:srgbClr val="000000"/>
                  </a:outerShdw>
                </a:effectLst>
                <a:latin typeface="Arial" charset="0"/>
                <a:cs typeface="Arial" charset="0"/>
              </a:rPr>
              <a:t>Mandela with Joe </a:t>
            </a:r>
            <a:r>
              <a:rPr lang="en-GB" sz="3600" dirty="0" err="1">
                <a:solidFill>
                  <a:srgbClr val="00FF00"/>
                </a:solidFill>
                <a:effectLst>
                  <a:outerShdw blurRad="38100" dist="38100" dir="2700000" algn="tl">
                    <a:srgbClr val="000000"/>
                  </a:outerShdw>
                </a:effectLst>
                <a:latin typeface="Arial" charset="0"/>
                <a:cs typeface="Arial" charset="0"/>
              </a:rPr>
              <a:t>Slovo</a:t>
            </a:r>
            <a:endParaRPr lang="en-GB" sz="3600" b="0" dirty="0">
              <a:solidFill>
                <a:srgbClr val="00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5589"/>
                                        </p:tgtEl>
                                        <p:attrNameLst>
                                          <p:attrName>style.visibility</p:attrName>
                                        </p:attrNameLst>
                                      </p:cBhvr>
                                      <p:to>
                                        <p:strVal val="visible"/>
                                      </p:to>
                                    </p:set>
                                    <p:animEffect transition="in" filter="circle(in)">
                                      <p:cBhvr>
                                        <p:cTn id="7" dur="2000"/>
                                        <p:tgtEl>
                                          <p:spTgt spid="1955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7558"/>
                                        </p:tgtEl>
                                        <p:attrNameLst>
                                          <p:attrName>style.visibility</p:attrName>
                                        </p:attrNameLst>
                                      </p:cBhvr>
                                      <p:to>
                                        <p:strVal val="visible"/>
                                      </p:to>
                                    </p:set>
                                    <p:anim calcmode="lin" valueType="num">
                                      <p:cBhvr additive="base">
                                        <p:cTn id="12" dur="500" fill="hold"/>
                                        <p:tgtEl>
                                          <p:spTgt spid="407558"/>
                                        </p:tgtEl>
                                        <p:attrNameLst>
                                          <p:attrName>ppt_x</p:attrName>
                                        </p:attrNameLst>
                                      </p:cBhvr>
                                      <p:tavLst>
                                        <p:tav tm="0">
                                          <p:val>
                                            <p:strVal val="#ppt_x"/>
                                          </p:val>
                                        </p:tav>
                                        <p:tav tm="100000">
                                          <p:val>
                                            <p:strVal val="#ppt_x"/>
                                          </p:val>
                                        </p:tav>
                                      </p:tavLst>
                                    </p:anim>
                                    <p:anim calcmode="lin" valueType="num">
                                      <p:cBhvr additive="base">
                                        <p:cTn id="13" dur="500" fill="hold"/>
                                        <p:tgtEl>
                                          <p:spTgt spid="40755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195588"/>
                                        </p:tgtEl>
                                        <p:attrNameLst>
                                          <p:attrName>style.visibility</p:attrName>
                                        </p:attrNameLst>
                                      </p:cBhvr>
                                      <p:to>
                                        <p:strVal val="visible"/>
                                      </p:to>
                                    </p:set>
                                    <p:animEffect transition="in" filter="circle(in)">
                                      <p:cBhvr>
                                        <p:cTn id="18" dur="2000"/>
                                        <p:tgtEl>
                                          <p:spTgt spid="19558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07559"/>
                                        </p:tgtEl>
                                        <p:attrNameLst>
                                          <p:attrName>style.visibility</p:attrName>
                                        </p:attrNameLst>
                                      </p:cBhvr>
                                      <p:to>
                                        <p:strVal val="visible"/>
                                      </p:to>
                                    </p:set>
                                    <p:anim calcmode="lin" valueType="num">
                                      <p:cBhvr additive="base">
                                        <p:cTn id="23" dur="500" fill="hold"/>
                                        <p:tgtEl>
                                          <p:spTgt spid="407559"/>
                                        </p:tgtEl>
                                        <p:attrNameLst>
                                          <p:attrName>ppt_x</p:attrName>
                                        </p:attrNameLst>
                                      </p:cBhvr>
                                      <p:tavLst>
                                        <p:tav tm="0">
                                          <p:val>
                                            <p:strVal val="#ppt_x"/>
                                          </p:val>
                                        </p:tav>
                                        <p:tav tm="100000">
                                          <p:val>
                                            <p:strVal val="#ppt_x"/>
                                          </p:val>
                                        </p:tav>
                                      </p:tavLst>
                                    </p:anim>
                                    <p:anim calcmode="lin" valueType="num">
                                      <p:cBhvr additive="base">
                                        <p:cTn id="24" dur="500" fill="hold"/>
                                        <p:tgtEl>
                                          <p:spTgt spid="407559"/>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07557"/>
                                        </p:tgtEl>
                                        <p:attrNameLst>
                                          <p:attrName>style.visibility</p:attrName>
                                        </p:attrNameLst>
                                      </p:cBhvr>
                                      <p:to>
                                        <p:strVal val="visible"/>
                                      </p:to>
                                    </p:set>
                                    <p:anim calcmode="lin" valueType="num">
                                      <p:cBhvr additive="base">
                                        <p:cTn id="29" dur="500" fill="hold"/>
                                        <p:tgtEl>
                                          <p:spTgt spid="407557"/>
                                        </p:tgtEl>
                                        <p:attrNameLst>
                                          <p:attrName>ppt_x</p:attrName>
                                        </p:attrNameLst>
                                      </p:cBhvr>
                                      <p:tavLst>
                                        <p:tav tm="0">
                                          <p:val>
                                            <p:strVal val="#ppt_x"/>
                                          </p:val>
                                        </p:tav>
                                        <p:tav tm="100000">
                                          <p:val>
                                            <p:strVal val="#ppt_x"/>
                                          </p:val>
                                        </p:tav>
                                      </p:tavLst>
                                    </p:anim>
                                    <p:anim calcmode="lin" valueType="num">
                                      <p:cBhvr additive="base">
                                        <p:cTn id="30" dur="500" fill="hold"/>
                                        <p:tgtEl>
                                          <p:spTgt spid="407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8" grpId="0"/>
      <p:bldP spid="407559"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81D7A3-5FFB-42CA-B53F-693A67747A66}"/>
              </a:ext>
            </a:extLst>
          </p:cNvPr>
          <p:cNvSpPr>
            <a:spLocks noGrp="1"/>
          </p:cNvSpPr>
          <p:nvPr>
            <p:ph type="title"/>
          </p:nvPr>
        </p:nvSpPr>
        <p:spPr/>
        <p:txBody>
          <a:bodyPr/>
          <a:lstStyle/>
          <a:p>
            <a:pPr>
              <a:defRPr/>
            </a:pPr>
            <a:r>
              <a:rPr lang="en-GB" b="1" dirty="0">
                <a:solidFill>
                  <a:srgbClr val="FFFF00"/>
                </a:solidFill>
              </a:rPr>
              <a:t>SA Now Firmly In The Control Of</a:t>
            </a:r>
            <a:r>
              <a:rPr lang="en-GB" b="1" dirty="0">
                <a:solidFill>
                  <a:srgbClr val="FF0000"/>
                </a:solidFill>
              </a:rPr>
              <a:t> Gog</a:t>
            </a:r>
            <a:endParaRPr lang="en-GB" dirty="0"/>
          </a:p>
        </p:txBody>
      </p:sp>
      <p:sp>
        <p:nvSpPr>
          <p:cNvPr id="5" name="Slide Number Placeholder 4">
            <a:extLst>
              <a:ext uri="{FF2B5EF4-FFF2-40B4-BE49-F238E27FC236}">
                <a16:creationId xmlns:a16="http://schemas.microsoft.com/office/drawing/2014/main" id="{E4F29E35-6D17-4625-8644-9BD60795F08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8197C1D-2E44-4F19-8E01-8B615D92C31E}" type="slidenum">
              <a:rPr lang="en-GB" altLang="en-US" b="0"/>
              <a:pPr eaLnBrk="1" hangingPunct="1"/>
              <a:t>202</a:t>
            </a:fld>
            <a:endParaRPr lang="en-GB" altLang="en-US" b="0"/>
          </a:p>
        </p:txBody>
      </p:sp>
      <p:sp>
        <p:nvSpPr>
          <p:cNvPr id="7" name="TextBox 6">
            <a:extLst>
              <a:ext uri="{FF2B5EF4-FFF2-40B4-BE49-F238E27FC236}">
                <a16:creationId xmlns:a16="http://schemas.microsoft.com/office/drawing/2014/main" id="{2E7F356E-6DA7-463A-A3EF-E2BD8EE28AD3}"/>
              </a:ext>
            </a:extLst>
          </p:cNvPr>
          <p:cNvSpPr txBox="1"/>
          <p:nvPr/>
        </p:nvSpPr>
        <p:spPr>
          <a:xfrm>
            <a:off x="4286250" y="1571625"/>
            <a:ext cx="4572000" cy="4832350"/>
          </a:xfrm>
          <a:prstGeom prst="rect">
            <a:avLst/>
          </a:prstGeom>
          <a:noFill/>
        </p:spPr>
        <p:txBody>
          <a:bodyPr>
            <a:spAutoFit/>
          </a:bodyPr>
          <a:lstStyle/>
          <a:p>
            <a:pPr>
              <a:defRPr/>
            </a:pPr>
            <a:r>
              <a:rPr lang="en-GB" sz="2800" dirty="0">
                <a:solidFill>
                  <a:srgbClr val="00FFFF"/>
                </a:solidFill>
                <a:effectLst>
                  <a:outerShdw blurRad="38100" dist="38100" dir="2700000" algn="tl">
                    <a:srgbClr val="000000"/>
                  </a:outerShdw>
                </a:effectLst>
                <a:latin typeface="Arial" charset="0"/>
                <a:cs typeface="Arial" charset="0"/>
              </a:rPr>
              <a:t>He dines with royalty, </a:t>
            </a:r>
            <a:r>
              <a:rPr lang="en-GB" sz="2800" dirty="0">
                <a:solidFill>
                  <a:srgbClr val="FF00FF"/>
                </a:solidFill>
                <a:effectLst>
                  <a:outerShdw blurRad="38100" dist="38100" dir="2700000" algn="tl">
                    <a:srgbClr val="000000"/>
                  </a:outerShdw>
                </a:effectLst>
                <a:latin typeface="Arial" charset="0"/>
                <a:cs typeface="Arial" charset="0"/>
              </a:rPr>
              <a:t>associates with the world's great leaders and his opinion is sought and valued on all weighty matters.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He has achieved an almost divine status in the world, equal to that of the Pope or the late Princess Diana."</a:t>
            </a:r>
            <a:r>
              <a:rPr lang="en-GB" sz="2800" b="0" dirty="0">
                <a:solidFill>
                  <a:srgbClr val="00FF00"/>
                </a:solidFill>
                <a:latin typeface="Arial" charset="0"/>
                <a:cs typeface="Arial" charset="0"/>
              </a:rPr>
              <a:t>  </a:t>
            </a:r>
          </a:p>
          <a:p>
            <a:pPr>
              <a:defRPr/>
            </a:pPr>
            <a:endParaRPr lang="en-GB" sz="2800" dirty="0">
              <a:latin typeface="Arial" charset="0"/>
              <a:cs typeface="Arial" charset="0"/>
            </a:endParaRPr>
          </a:p>
        </p:txBody>
      </p:sp>
      <p:pic>
        <p:nvPicPr>
          <p:cNvPr id="342018" name="Picture 2" descr="http://worldoftimepass.com/wp-content/uploads/2009/09/princess-diana-2.jpg">
            <a:extLst>
              <a:ext uri="{FF2B5EF4-FFF2-40B4-BE49-F238E27FC236}">
                <a16:creationId xmlns:a16="http://schemas.microsoft.com/office/drawing/2014/main" id="{7E9684C3-2FD6-4D94-8ABD-1737FE9A37F6}"/>
              </a:ext>
            </a:extLst>
          </p:cNvPr>
          <p:cNvPicPr>
            <a:picLocks noChangeAspect="1" noChangeArrowheads="1"/>
          </p:cNvPicPr>
          <p:nvPr/>
        </p:nvPicPr>
        <p:blipFill>
          <a:blip r:embed="rId2" cstate="print"/>
          <a:srcRect/>
          <a:stretch>
            <a:fillRect/>
          </a:stretch>
        </p:blipFill>
        <p:spPr bwMode="auto">
          <a:xfrm>
            <a:off x="285720" y="1357298"/>
            <a:ext cx="3695700" cy="48768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2018"/>
                                        </p:tgtEl>
                                        <p:attrNameLst>
                                          <p:attrName>style.visibility</p:attrName>
                                        </p:attrNameLst>
                                      </p:cBhvr>
                                      <p:to>
                                        <p:strVal val="visible"/>
                                      </p:to>
                                    </p:set>
                                    <p:animEffect transition="in" filter="circle(in)">
                                      <p:cBhvr>
                                        <p:cTn id="7" dur="2000"/>
                                        <p:tgtEl>
                                          <p:spTgt spid="342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290300FC-665C-4582-B488-77799C5683F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967AA37-6F55-4985-8CF5-B53616AB2FE1}" type="slidenum">
              <a:rPr lang="en-GB" altLang="en-US" b="0"/>
              <a:pPr eaLnBrk="1" hangingPunct="1"/>
              <a:t>203</a:t>
            </a:fld>
            <a:endParaRPr lang="en-GB" altLang="en-US" b="0"/>
          </a:p>
        </p:txBody>
      </p:sp>
      <p:sp>
        <p:nvSpPr>
          <p:cNvPr id="131074" name="Text Box 2">
            <a:extLst>
              <a:ext uri="{FF2B5EF4-FFF2-40B4-BE49-F238E27FC236}">
                <a16:creationId xmlns:a16="http://schemas.microsoft.com/office/drawing/2014/main" id="{93A1A31E-6194-4C01-9D7D-4827C3CDADDC}"/>
              </a:ext>
            </a:extLst>
          </p:cNvPr>
          <p:cNvSpPr txBox="1">
            <a:spLocks noChangeArrowheads="1"/>
          </p:cNvSpPr>
          <p:nvPr/>
        </p:nvSpPr>
        <p:spPr bwMode="auto">
          <a:xfrm>
            <a:off x="357188" y="357188"/>
            <a:ext cx="5616575" cy="1555750"/>
          </a:xfrm>
          <a:prstGeom prst="rect">
            <a:avLst/>
          </a:prstGeom>
          <a:noFill/>
          <a:ln w="9525">
            <a:noFill/>
            <a:miter lim="800000"/>
            <a:headEnd/>
            <a:tailEnd/>
          </a:ln>
          <a:effectLst/>
        </p:spPr>
        <p:txBody>
          <a:bodyPr>
            <a:spAutoFit/>
          </a:bodyPr>
          <a:lstStyle/>
          <a:p>
            <a:pPr eaLnBrk="0" hangingPunct="0">
              <a:spcBef>
                <a:spcPct val="50000"/>
              </a:spcBef>
              <a:defRPr/>
            </a:pPr>
            <a:r>
              <a:rPr lang="en-GB" sz="4800" dirty="0">
                <a:solidFill>
                  <a:srgbClr val="FF0000"/>
                </a:solidFill>
                <a:latin typeface="+mj-lt"/>
                <a:cs typeface="Arial" charset="0"/>
              </a:rPr>
              <a:t>The Story Of Gog And Magog</a:t>
            </a:r>
          </a:p>
        </p:txBody>
      </p:sp>
      <p:sp>
        <p:nvSpPr>
          <p:cNvPr id="131075" name="Text Box 3">
            <a:extLst>
              <a:ext uri="{FF2B5EF4-FFF2-40B4-BE49-F238E27FC236}">
                <a16:creationId xmlns:a16="http://schemas.microsoft.com/office/drawing/2014/main" id="{0CE92763-8244-4AE2-AE22-DCC6BA62E4B5}"/>
              </a:ext>
            </a:extLst>
          </p:cNvPr>
          <p:cNvSpPr txBox="1">
            <a:spLocks noChangeArrowheads="1"/>
          </p:cNvSpPr>
          <p:nvPr/>
        </p:nvSpPr>
        <p:spPr bwMode="auto">
          <a:xfrm>
            <a:off x="0" y="3071813"/>
            <a:ext cx="9144000" cy="2246312"/>
          </a:xfrm>
          <a:prstGeom prst="rect">
            <a:avLst/>
          </a:prstGeom>
          <a:noFill/>
          <a:ln w="9525">
            <a:noFill/>
            <a:miter lim="800000"/>
            <a:headEnd/>
            <a:tailEnd/>
          </a:ln>
          <a:effectLst/>
        </p:spPr>
        <p:txBody>
          <a:bodyPr>
            <a:spAutoFit/>
          </a:bodyPr>
          <a:lstStyle/>
          <a:p>
            <a:pPr eaLnBrk="0" hangingPunct="0">
              <a:defRPr/>
            </a:pPr>
            <a:r>
              <a:rPr lang="en-GB" sz="2800" dirty="0">
                <a:solidFill>
                  <a:srgbClr val="FF00FF"/>
                </a:solidFill>
                <a:effectLst>
                  <a:outerShdw blurRad="38100" dist="38100" dir="2700000" algn="tl">
                    <a:srgbClr val="000000"/>
                  </a:outerShdw>
                </a:effectLst>
                <a:latin typeface="Arial" charset="0"/>
                <a:cs typeface="Arial" charset="0"/>
              </a:rPr>
              <a:t>Jesus gave you a little clue on who was behind your troubles. </a:t>
            </a:r>
            <a:r>
              <a:rPr lang="en-GB" sz="2800" dirty="0">
                <a:solidFill>
                  <a:srgbClr val="FFC000"/>
                </a:solidFill>
                <a:effectLst>
                  <a:outerShdw blurRad="38100" dist="38100" dir="2700000" algn="tl">
                    <a:srgbClr val="000000"/>
                  </a:outerShdw>
                </a:effectLst>
                <a:latin typeface="Arial" charset="0"/>
                <a:cs typeface="Arial" charset="0"/>
              </a:rPr>
              <a:t>HE said in the last days, </a:t>
            </a:r>
            <a:r>
              <a:rPr lang="en-GB" sz="2800" dirty="0">
                <a:solidFill>
                  <a:srgbClr val="00FF00"/>
                </a:solidFill>
                <a:effectLst>
                  <a:outerShdw blurRad="38100" dist="38100" dir="2700000" algn="tl">
                    <a:srgbClr val="000000"/>
                  </a:outerShdw>
                </a:effectLst>
                <a:latin typeface="Arial" charset="0"/>
                <a:cs typeface="Arial" charset="0"/>
              </a:rPr>
              <a:t>they will deliver you to the synagogue (Town Hall) and the magistrate. And they always have one procedure. </a:t>
            </a:r>
            <a:r>
              <a:rPr lang="en-GB" sz="2800" dirty="0">
                <a:solidFill>
                  <a:srgbClr val="FFFF00"/>
                </a:solidFill>
                <a:effectLst>
                  <a:outerShdw blurRad="38100" dist="38100" dir="2700000" algn="tl">
                    <a:srgbClr val="000000"/>
                  </a:outerShdw>
                </a:effectLst>
                <a:latin typeface="Arial" charset="0"/>
                <a:cs typeface="Arial" charset="0"/>
              </a:rPr>
              <a:t>Know what that is? </a:t>
            </a:r>
            <a:r>
              <a:rPr lang="en-GB" sz="2800" dirty="0">
                <a:solidFill>
                  <a:srgbClr val="FD1301"/>
                </a:solidFill>
                <a:effectLst>
                  <a:outerShdw blurRad="38100" dist="38100" dir="2700000" algn="tl">
                    <a:srgbClr val="000000"/>
                  </a:outerShdw>
                </a:effectLst>
                <a:latin typeface="Arial" charset="0"/>
                <a:cs typeface="Arial" charset="0"/>
              </a:rPr>
              <a:t>THE FALSE WITNESS!</a:t>
            </a:r>
          </a:p>
        </p:txBody>
      </p:sp>
      <p:sp>
        <p:nvSpPr>
          <p:cNvPr id="131076" name="Text Box 4">
            <a:extLst>
              <a:ext uri="{FF2B5EF4-FFF2-40B4-BE49-F238E27FC236}">
                <a16:creationId xmlns:a16="http://schemas.microsoft.com/office/drawing/2014/main" id="{509F1C87-66DF-42FB-B096-36BDABD7A973}"/>
              </a:ext>
            </a:extLst>
          </p:cNvPr>
          <p:cNvSpPr txBox="1">
            <a:spLocks noChangeArrowheads="1"/>
          </p:cNvSpPr>
          <p:nvPr/>
        </p:nvSpPr>
        <p:spPr bwMode="auto">
          <a:xfrm>
            <a:off x="2051050" y="2357438"/>
            <a:ext cx="7092950" cy="646112"/>
          </a:xfrm>
          <a:prstGeom prst="rect">
            <a:avLst/>
          </a:prstGeom>
          <a:noFill/>
          <a:ln w="9525">
            <a:noFill/>
            <a:miter lim="800000"/>
            <a:headEnd/>
            <a:tailEnd/>
          </a:ln>
          <a:effectLst/>
        </p:spPr>
        <p:txBody>
          <a:bodyPr>
            <a:spAutoFit/>
          </a:bodyPr>
          <a:lstStyle/>
          <a:p>
            <a:pPr eaLnBrk="0" hangingPunct="0">
              <a:spcBef>
                <a:spcPct val="50000"/>
              </a:spcBef>
              <a:defRPr/>
            </a:pPr>
            <a:r>
              <a:rPr lang="en-GB" sz="3600" dirty="0">
                <a:solidFill>
                  <a:schemeClr val="hlink"/>
                </a:solidFill>
                <a:effectLst>
                  <a:outerShdw blurRad="38100" dist="38100" dir="2700000" algn="tl">
                    <a:srgbClr val="000000"/>
                  </a:outerShdw>
                </a:effectLst>
                <a:latin typeface="Arial" charset="0"/>
                <a:cs typeface="Arial" charset="0"/>
              </a:rPr>
              <a:t>A thought to leave you with</a:t>
            </a:r>
          </a:p>
        </p:txBody>
      </p:sp>
      <p:sp>
        <p:nvSpPr>
          <p:cNvPr id="131077" name="Text Box 5">
            <a:extLst>
              <a:ext uri="{FF2B5EF4-FFF2-40B4-BE49-F238E27FC236}">
                <a16:creationId xmlns:a16="http://schemas.microsoft.com/office/drawing/2014/main" id="{55E80BFA-179B-4075-8017-49BB973DF04E}"/>
              </a:ext>
            </a:extLst>
          </p:cNvPr>
          <p:cNvSpPr txBox="1">
            <a:spLocks noChangeArrowheads="1"/>
          </p:cNvSpPr>
          <p:nvPr/>
        </p:nvSpPr>
        <p:spPr bwMode="auto">
          <a:xfrm>
            <a:off x="0" y="5589588"/>
            <a:ext cx="9144000" cy="946150"/>
          </a:xfrm>
          <a:prstGeom prst="rect">
            <a:avLst/>
          </a:prstGeom>
          <a:noFill/>
          <a:ln w="9525">
            <a:noFill/>
            <a:miter lim="800000"/>
            <a:headEnd/>
            <a:tailEnd/>
          </a:ln>
          <a:effectLst/>
        </p:spPr>
        <p:txBody>
          <a:bodyPr>
            <a:spAutoFit/>
          </a:bodyPr>
          <a:lstStyle/>
          <a:p>
            <a:pPr algn="ctr">
              <a:spcBef>
                <a:spcPct val="50000"/>
              </a:spcBef>
              <a:defRPr/>
            </a:pPr>
            <a:r>
              <a:rPr lang="en-GB" sz="2800" i="1" dirty="0">
                <a:solidFill>
                  <a:srgbClr val="FFFF00"/>
                </a:solidFill>
                <a:effectLst>
                  <a:outerShdw blurRad="38100" dist="38100" dir="2700000" algn="tl">
                    <a:srgbClr val="000000"/>
                  </a:outerShdw>
                </a:effectLst>
                <a:latin typeface="Arial" charset="0"/>
                <a:cs typeface="Arial" charset="0"/>
              </a:rPr>
              <a:t>NWO </a:t>
            </a:r>
            <a:r>
              <a:rPr lang="en-GB" sz="2800" i="1" dirty="0">
                <a:solidFill>
                  <a:srgbClr val="00FF00"/>
                </a:solidFill>
                <a:effectLst>
                  <a:outerShdw blurRad="38100" dist="38100" dir="2700000" algn="tl">
                    <a:srgbClr val="000000"/>
                  </a:outerShdw>
                </a:effectLst>
                <a:latin typeface="Arial" charset="0"/>
                <a:cs typeface="Arial" charset="0"/>
              </a:rPr>
              <a:t>- BECAUSE THE</a:t>
            </a:r>
            <a:r>
              <a:rPr lang="en-GB" sz="2800" i="1" dirty="0">
                <a:effectLst>
                  <a:outerShdw blurRad="38100" dist="38100" dir="2700000" algn="tl">
                    <a:srgbClr val="000000"/>
                  </a:outerShdw>
                </a:effectLst>
                <a:latin typeface="Arial" charset="0"/>
                <a:cs typeface="Arial" charset="0"/>
              </a:rPr>
              <a:t> </a:t>
            </a:r>
            <a:r>
              <a:rPr lang="en-GB" sz="2800" i="1" dirty="0">
                <a:solidFill>
                  <a:srgbClr val="FF00FF"/>
                </a:solidFill>
                <a:effectLst>
                  <a:outerShdw blurRad="38100" dist="38100" dir="2700000" algn="tl">
                    <a:srgbClr val="000000"/>
                  </a:outerShdw>
                </a:effectLst>
                <a:latin typeface="Arial" charset="0"/>
                <a:cs typeface="Arial" charset="0"/>
              </a:rPr>
              <a:t>UNAWARE </a:t>
            </a:r>
            <a:r>
              <a:rPr lang="en-GB" sz="2800" i="1" dirty="0">
                <a:solidFill>
                  <a:srgbClr val="00FF00"/>
                </a:solidFill>
                <a:effectLst>
                  <a:outerShdw blurRad="38100" dist="38100" dir="2700000" algn="tl">
                    <a:srgbClr val="000000"/>
                  </a:outerShdw>
                </a:effectLst>
                <a:latin typeface="Arial" charset="0"/>
                <a:cs typeface="Arial" charset="0"/>
              </a:rPr>
              <a:t>ARE</a:t>
            </a:r>
            <a:r>
              <a:rPr lang="en-GB" sz="2800" dirty="0">
                <a:solidFill>
                  <a:srgbClr val="00FF00"/>
                </a:solidFill>
                <a:effectLst>
                  <a:outerShdw blurRad="38100" dist="38100" dir="2700000" algn="tl">
                    <a:srgbClr val="000000"/>
                  </a:outerShdw>
                </a:effectLst>
                <a:latin typeface="Arial" charset="0"/>
                <a:cs typeface="Arial" charset="0"/>
              </a:rPr>
              <a:t> </a:t>
            </a:r>
            <a:r>
              <a:rPr lang="en-GB" sz="2800" i="1" dirty="0">
                <a:solidFill>
                  <a:srgbClr val="FF00FF"/>
                </a:solidFill>
                <a:effectLst>
                  <a:outerShdw blurRad="38100" dist="38100" dir="2700000" algn="tl">
                    <a:srgbClr val="000000"/>
                  </a:outerShdw>
                </a:effectLst>
                <a:latin typeface="Arial" charset="0"/>
                <a:cs typeface="Arial" charset="0"/>
              </a:rPr>
              <a:t>UNAWARE </a:t>
            </a:r>
            <a:r>
              <a:rPr lang="en-GB" sz="2800" i="1" dirty="0">
                <a:solidFill>
                  <a:srgbClr val="00FF00"/>
                </a:solidFill>
                <a:effectLst>
                  <a:outerShdw blurRad="38100" dist="38100" dir="2700000" algn="tl">
                    <a:srgbClr val="000000"/>
                  </a:outerShdw>
                </a:effectLst>
                <a:latin typeface="Arial" charset="0"/>
                <a:cs typeface="Arial" charset="0"/>
              </a:rPr>
              <a:t>THAT THEY ARE</a:t>
            </a:r>
            <a:r>
              <a:rPr lang="en-GB" sz="2800" i="1" dirty="0">
                <a:effectLst>
                  <a:outerShdw blurRad="38100" dist="38100" dir="2700000" algn="tl">
                    <a:srgbClr val="000000"/>
                  </a:outerShdw>
                </a:effectLst>
                <a:latin typeface="Arial" charset="0"/>
                <a:cs typeface="Arial" charset="0"/>
              </a:rPr>
              <a:t> </a:t>
            </a:r>
            <a:r>
              <a:rPr lang="en-GB" sz="2800" i="1" dirty="0">
                <a:solidFill>
                  <a:srgbClr val="FF00FF"/>
                </a:solidFill>
                <a:effectLst>
                  <a:outerShdw blurRad="38100" dist="38100" dir="2700000" algn="tl">
                    <a:srgbClr val="000000"/>
                  </a:outerShdw>
                </a:effectLst>
                <a:latin typeface="Arial" charset="0"/>
                <a:cs typeface="Arial" charset="0"/>
              </a:rPr>
              <a:t>UNAWARE:</a:t>
            </a:r>
            <a:r>
              <a:rPr lang="en-GB" sz="2800" dirty="0">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131074">
                                            <p:txEl>
                                              <p:pRg st="0" end="0"/>
                                            </p:txEl>
                                          </p:spTgt>
                                        </p:tgtEl>
                                        <p:attrNameLst>
                                          <p:attrName>style.visibility</p:attrName>
                                        </p:attrNameLst>
                                      </p:cBhvr>
                                      <p:to>
                                        <p:strVal val="visible"/>
                                      </p:to>
                                    </p:set>
                                    <p:anim calcmode="lin" valueType="num">
                                      <p:cBhvr additive="base">
                                        <p:cTn id="7" dur="500" fill="hold"/>
                                        <p:tgtEl>
                                          <p:spTgt spid="13107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iterate type="lt">
                                    <p:tmPct val="10000"/>
                                  </p:iterate>
                                  <p:childTnLst>
                                    <p:set>
                                      <p:cBhvr>
                                        <p:cTn id="12" dur="1" fill="hold">
                                          <p:stCondLst>
                                            <p:cond delay="0"/>
                                          </p:stCondLst>
                                        </p:cTn>
                                        <p:tgtEl>
                                          <p:spTgt spid="131076">
                                            <p:txEl>
                                              <p:pRg st="0" end="0"/>
                                            </p:txEl>
                                          </p:spTgt>
                                        </p:tgtEl>
                                        <p:attrNameLst>
                                          <p:attrName>style.visibility</p:attrName>
                                        </p:attrNameLst>
                                      </p:cBhvr>
                                      <p:to>
                                        <p:strVal val="visible"/>
                                      </p:to>
                                    </p:set>
                                    <p:anim calcmode="lin" valueType="num">
                                      <p:cBhvr additive="base">
                                        <p:cTn id="13" dur="500" fill="hold"/>
                                        <p:tgtEl>
                                          <p:spTgt spid="13107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07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iterate type="lt">
                                    <p:tmPct val="10000"/>
                                  </p:iterate>
                                  <p:childTnLst>
                                    <p:set>
                                      <p:cBhvr>
                                        <p:cTn id="18" dur="1" fill="hold">
                                          <p:stCondLst>
                                            <p:cond delay="0"/>
                                          </p:stCondLst>
                                        </p:cTn>
                                        <p:tgtEl>
                                          <p:spTgt spid="131075">
                                            <p:txEl>
                                              <p:pRg st="0" end="0"/>
                                            </p:txEl>
                                          </p:spTgt>
                                        </p:tgtEl>
                                        <p:attrNameLst>
                                          <p:attrName>style.visibility</p:attrName>
                                        </p:attrNameLst>
                                      </p:cBhvr>
                                      <p:to>
                                        <p:strVal val="visible"/>
                                      </p:to>
                                    </p:set>
                                    <p:anim calcmode="lin" valueType="num">
                                      <p:cBhvr additive="base">
                                        <p:cTn id="19" dur="500" fill="hold"/>
                                        <p:tgtEl>
                                          <p:spTgt spid="13107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0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iterate type="lt">
                                    <p:tmPct val="10000"/>
                                  </p:iterate>
                                  <p:childTnLst>
                                    <p:set>
                                      <p:cBhvr>
                                        <p:cTn id="24" dur="1" fill="hold">
                                          <p:stCondLst>
                                            <p:cond delay="0"/>
                                          </p:stCondLst>
                                        </p:cTn>
                                        <p:tgtEl>
                                          <p:spTgt spid="131077"/>
                                        </p:tgtEl>
                                        <p:attrNameLst>
                                          <p:attrName>style.visibility</p:attrName>
                                        </p:attrNameLst>
                                      </p:cBhvr>
                                      <p:to>
                                        <p:strVal val="visible"/>
                                      </p:to>
                                    </p:set>
                                    <p:anim calcmode="lin" valueType="num">
                                      <p:cBhvr additive="base">
                                        <p:cTn id="25" dur="500" fill="hold"/>
                                        <p:tgtEl>
                                          <p:spTgt spid="131077"/>
                                        </p:tgtEl>
                                        <p:attrNameLst>
                                          <p:attrName>ppt_x</p:attrName>
                                        </p:attrNameLst>
                                      </p:cBhvr>
                                      <p:tavLst>
                                        <p:tav tm="0">
                                          <p:val>
                                            <p:strVal val="#ppt_x"/>
                                          </p:val>
                                        </p:tav>
                                        <p:tav tm="100000">
                                          <p:val>
                                            <p:strVal val="#ppt_x"/>
                                          </p:val>
                                        </p:tav>
                                      </p:tavLst>
                                    </p:anim>
                                    <p:anim calcmode="lin" valueType="num">
                                      <p:cBhvr additive="base">
                                        <p:cTn id="26" dur="500" fill="hold"/>
                                        <p:tgtEl>
                                          <p:spTgt spid="1310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7"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7028B30E-1736-42FB-B49E-1EBF3369C2E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DC71AF1-07A3-4AED-8AC4-99F5A84AAB19}" type="slidenum">
              <a:rPr lang="en-GB" altLang="en-US" b="0"/>
              <a:pPr eaLnBrk="1" hangingPunct="1"/>
              <a:t>204</a:t>
            </a:fld>
            <a:endParaRPr lang="en-GB" altLang="en-US" b="0"/>
          </a:p>
        </p:txBody>
      </p:sp>
      <p:sp>
        <p:nvSpPr>
          <p:cNvPr id="14338" name="Text Box 2">
            <a:extLst>
              <a:ext uri="{FF2B5EF4-FFF2-40B4-BE49-F238E27FC236}">
                <a16:creationId xmlns:a16="http://schemas.microsoft.com/office/drawing/2014/main" id="{DA64DC11-3E0B-4F0D-B1A5-BE4306C96DBB}"/>
              </a:ext>
            </a:extLst>
          </p:cNvPr>
          <p:cNvSpPr txBox="1">
            <a:spLocks noChangeArrowheads="1"/>
          </p:cNvSpPr>
          <p:nvPr/>
        </p:nvSpPr>
        <p:spPr bwMode="auto">
          <a:xfrm>
            <a:off x="250825" y="765175"/>
            <a:ext cx="5616575" cy="1555750"/>
          </a:xfrm>
          <a:prstGeom prst="rect">
            <a:avLst/>
          </a:prstGeom>
          <a:noFill/>
          <a:ln w="9525">
            <a:noFill/>
            <a:miter lim="800000"/>
            <a:headEnd/>
            <a:tailEnd/>
          </a:ln>
          <a:effectLst/>
        </p:spPr>
        <p:txBody>
          <a:bodyPr>
            <a:spAutoFit/>
          </a:bodyPr>
          <a:lstStyle/>
          <a:p>
            <a:pPr eaLnBrk="0" hangingPunct="0">
              <a:spcBef>
                <a:spcPct val="50000"/>
              </a:spcBef>
              <a:defRPr/>
            </a:pPr>
            <a:r>
              <a:rPr lang="en-GB" sz="4800" dirty="0">
                <a:solidFill>
                  <a:srgbClr val="FF0000"/>
                </a:solidFill>
                <a:latin typeface="+mj-lt"/>
                <a:cs typeface="Arial" charset="0"/>
              </a:rPr>
              <a:t>The</a:t>
            </a:r>
            <a:r>
              <a:rPr lang="en-GB" sz="4800" dirty="0">
                <a:solidFill>
                  <a:srgbClr val="FF0000"/>
                </a:solidFill>
                <a:latin typeface="Alfredo's Dance" pitchFamily="2" charset="0"/>
                <a:cs typeface="Arial" charset="0"/>
              </a:rPr>
              <a:t> </a:t>
            </a:r>
            <a:r>
              <a:rPr lang="en-GB" sz="4800" dirty="0">
                <a:solidFill>
                  <a:srgbClr val="FF0000"/>
                </a:solidFill>
                <a:effectLst>
                  <a:outerShdw blurRad="38100" dist="38100" dir="2700000" algn="tl">
                    <a:srgbClr val="000000">
                      <a:alpha val="43137"/>
                    </a:srgbClr>
                  </a:outerShdw>
                </a:effectLst>
                <a:latin typeface="+mj-lt"/>
                <a:cs typeface="Arial" charset="0"/>
              </a:rPr>
              <a:t>Story Of Gog And Magog</a:t>
            </a:r>
          </a:p>
        </p:txBody>
      </p:sp>
      <p:sp>
        <p:nvSpPr>
          <p:cNvPr id="14339" name="WordArt 3">
            <a:extLst>
              <a:ext uri="{FF2B5EF4-FFF2-40B4-BE49-F238E27FC236}">
                <a16:creationId xmlns:a16="http://schemas.microsoft.com/office/drawing/2014/main" id="{9480DDE2-78A9-4286-A21B-EED7ED6D5076}"/>
              </a:ext>
            </a:extLst>
          </p:cNvPr>
          <p:cNvSpPr>
            <a:spLocks noChangeArrowheads="1" noChangeShapeType="1" noTextEdit="1"/>
          </p:cNvSpPr>
          <p:nvPr/>
        </p:nvSpPr>
        <p:spPr bwMode="auto">
          <a:xfrm>
            <a:off x="2124075" y="3357563"/>
            <a:ext cx="47244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8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The End Of Part Five</a:t>
            </a:r>
          </a:p>
        </p:txBody>
      </p:sp>
      <p:sp>
        <p:nvSpPr>
          <p:cNvPr id="14340" name="Text Box 4">
            <a:extLst>
              <a:ext uri="{FF2B5EF4-FFF2-40B4-BE49-F238E27FC236}">
                <a16:creationId xmlns:a16="http://schemas.microsoft.com/office/drawing/2014/main" id="{0586B940-5B71-4FA5-AA23-44213DCFBAC7}"/>
              </a:ext>
            </a:extLst>
          </p:cNvPr>
          <p:cNvSpPr txBox="1">
            <a:spLocks noChangeArrowheads="1"/>
          </p:cNvSpPr>
          <p:nvPr/>
        </p:nvSpPr>
        <p:spPr bwMode="auto">
          <a:xfrm>
            <a:off x="0" y="4508500"/>
            <a:ext cx="9144000" cy="2101850"/>
          </a:xfrm>
          <a:prstGeom prst="rect">
            <a:avLst/>
          </a:prstGeom>
          <a:noFill/>
          <a:ln w="9525">
            <a:noFill/>
            <a:miter lim="800000"/>
            <a:headEnd/>
            <a:tailEnd/>
          </a:ln>
          <a:effectLst/>
        </p:spPr>
        <p:txBody>
          <a:bodyPr>
            <a:spAutoFit/>
          </a:bodyPr>
          <a:lstStyle/>
          <a:p>
            <a:pPr eaLnBrk="0" hangingPunct="0">
              <a:spcBef>
                <a:spcPct val="50000"/>
              </a:spcBef>
              <a:defRPr/>
            </a:pPr>
            <a:r>
              <a:rPr lang="en-GB" sz="4400">
                <a:solidFill>
                  <a:srgbClr val="FFFF00"/>
                </a:solidFill>
                <a:effectLst>
                  <a:outerShdw blurRad="38100" dist="38100" dir="2700000" algn="tl">
                    <a:srgbClr val="000000"/>
                  </a:outerShdw>
                </a:effectLst>
                <a:latin typeface="Arial" charset="0"/>
                <a:cs typeface="Arial" charset="0"/>
              </a:rPr>
              <a:t>To be continued …………….</a:t>
            </a:r>
            <a:r>
              <a:rPr lang="en-GB" sz="4400">
                <a:solidFill>
                  <a:srgbClr val="FD1301"/>
                </a:solidFill>
                <a:effectLst>
                  <a:outerShdw blurRad="38100" dist="38100" dir="2700000" algn="tl">
                    <a:srgbClr val="000000"/>
                  </a:outerShdw>
                </a:effectLst>
                <a:latin typeface="Arial" charset="0"/>
                <a:cs typeface="Arial" charset="0"/>
              </a:rPr>
              <a:t>Gog’s </a:t>
            </a:r>
            <a:r>
              <a:rPr lang="en-GB" sz="4400">
                <a:solidFill>
                  <a:srgbClr val="00FF00"/>
                </a:solidFill>
                <a:effectLst>
                  <a:outerShdw blurRad="38100" dist="38100" dir="2700000" algn="tl">
                    <a:srgbClr val="000000"/>
                  </a:outerShdw>
                </a:effectLst>
                <a:latin typeface="Arial" charset="0"/>
                <a:cs typeface="Arial" charset="0"/>
              </a:rPr>
              <a:t>World Wars 1 &amp; 2 – Part 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700"/>
                            </p:stCondLst>
                            <p:childTnLst>
                              <p:par>
                                <p:cTn id="10" presetID="2" presetClass="entr" presetSubtype="1" fill="hold" nodeType="afterEffect">
                                  <p:stCondLst>
                                    <p:cond delay="0"/>
                                  </p:stCondLst>
                                  <p:childTnLst>
                                    <p:set>
                                      <p:cBhvr>
                                        <p:cTn id="11" dur="1" fill="hold">
                                          <p:stCondLst>
                                            <p:cond delay="0"/>
                                          </p:stCondLst>
                                        </p:cTn>
                                        <p:tgtEl>
                                          <p:spTgt spid="14339"/>
                                        </p:tgtEl>
                                        <p:attrNameLst>
                                          <p:attrName>style.visibility</p:attrName>
                                        </p:attrNameLst>
                                      </p:cBhvr>
                                      <p:to>
                                        <p:strVal val="visible"/>
                                      </p:to>
                                    </p:set>
                                    <p:anim calcmode="lin" valueType="num">
                                      <p:cBhvr additive="base">
                                        <p:cTn id="12" dur="500" fill="hold"/>
                                        <p:tgtEl>
                                          <p:spTgt spid="14339"/>
                                        </p:tgtEl>
                                        <p:attrNameLst>
                                          <p:attrName>ppt_x</p:attrName>
                                        </p:attrNameLst>
                                      </p:cBhvr>
                                      <p:tavLst>
                                        <p:tav tm="0">
                                          <p:val>
                                            <p:strVal val="#ppt_x"/>
                                          </p:val>
                                        </p:tav>
                                        <p:tav tm="100000">
                                          <p:val>
                                            <p:strVal val="#ppt_x"/>
                                          </p:val>
                                        </p:tav>
                                      </p:tavLst>
                                    </p:anim>
                                    <p:anim calcmode="lin" valueType="num">
                                      <p:cBhvr additive="base">
                                        <p:cTn id="13" dur="500" fill="hold"/>
                                        <p:tgtEl>
                                          <p:spTgt spid="1433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14340">
                                            <p:txEl>
                                              <p:pRg st="0" end="0"/>
                                            </p:txEl>
                                          </p:spTgt>
                                        </p:tgtEl>
                                        <p:attrNameLst>
                                          <p:attrName>style.visibility</p:attrName>
                                        </p:attrNameLst>
                                      </p:cBhvr>
                                      <p:to>
                                        <p:strVal val="visible"/>
                                      </p:to>
                                    </p:set>
                                    <p:anim calcmode="lin" valueType="num">
                                      <p:cBhvr additive="base">
                                        <p:cTn id="1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34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B1BB7C9-4FFE-4346-ACA3-E1ED64C1712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44C990A-CCB5-4C41-9A5C-38A61CF5D98E}" type="slidenum">
              <a:rPr lang="en-GB" altLang="en-US" b="0"/>
              <a:pPr eaLnBrk="1" hangingPunct="1"/>
              <a:t>21</a:t>
            </a:fld>
            <a:endParaRPr lang="en-GB" altLang="en-US" b="0"/>
          </a:p>
        </p:txBody>
      </p:sp>
      <p:sp>
        <p:nvSpPr>
          <p:cNvPr id="330758" name="Rectangle 6">
            <a:extLst>
              <a:ext uri="{FF2B5EF4-FFF2-40B4-BE49-F238E27FC236}">
                <a16:creationId xmlns:a16="http://schemas.microsoft.com/office/drawing/2014/main" id="{CBC7F9C1-BCAC-429E-8C31-ACFEFCA20726}"/>
              </a:ext>
            </a:extLst>
          </p:cNvPr>
          <p:cNvSpPr>
            <a:spLocks noGrp="1" noChangeArrowheads="1"/>
          </p:cNvSpPr>
          <p:nvPr>
            <p:ph type="title"/>
          </p:nvPr>
        </p:nvSpPr>
        <p:spPr/>
        <p:txBody>
          <a:bodyPr/>
          <a:lstStyle/>
          <a:p>
            <a:pPr eaLnBrk="1" hangingPunct="1">
              <a:defRPr/>
            </a:pPr>
            <a:r>
              <a:rPr lang="en-GB" b="1">
                <a:solidFill>
                  <a:srgbClr val="FD1301"/>
                </a:solidFill>
              </a:rPr>
              <a:t>The Guildhall </a:t>
            </a:r>
            <a:r>
              <a:rPr lang="en-GB" b="1">
                <a:solidFill>
                  <a:srgbClr val="FFFF00"/>
                </a:solidFill>
              </a:rPr>
              <a:t>- London</a:t>
            </a:r>
          </a:p>
        </p:txBody>
      </p:sp>
      <p:pic>
        <p:nvPicPr>
          <p:cNvPr id="330757" name="Picture 5" descr="The Guildhall">
            <a:hlinkClick r:id="rId3" tooltip="The Guildhall"/>
            <a:extLst>
              <a:ext uri="{FF2B5EF4-FFF2-40B4-BE49-F238E27FC236}">
                <a16:creationId xmlns:a16="http://schemas.microsoft.com/office/drawing/2014/main" id="{5C6BCC1E-487B-4335-B764-4BC1C85EB2A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9388" y="1125538"/>
            <a:ext cx="3597275" cy="5084762"/>
          </a:xfrm>
        </p:spPr>
      </p:pic>
      <p:sp>
        <p:nvSpPr>
          <p:cNvPr id="330760" name="Text Box 8">
            <a:extLst>
              <a:ext uri="{FF2B5EF4-FFF2-40B4-BE49-F238E27FC236}">
                <a16:creationId xmlns:a16="http://schemas.microsoft.com/office/drawing/2014/main" id="{653F1ACB-4008-4521-B7E1-5B91C3EF7E13}"/>
              </a:ext>
            </a:extLst>
          </p:cNvPr>
          <p:cNvSpPr txBox="1">
            <a:spLocks noChangeArrowheads="1"/>
          </p:cNvSpPr>
          <p:nvPr/>
        </p:nvSpPr>
        <p:spPr bwMode="auto">
          <a:xfrm>
            <a:off x="0" y="6211888"/>
            <a:ext cx="6929438" cy="646112"/>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The Guildhall London</a:t>
            </a:r>
          </a:p>
        </p:txBody>
      </p:sp>
      <p:sp>
        <p:nvSpPr>
          <p:cNvPr id="330762" name="Text Box 10">
            <a:extLst>
              <a:ext uri="{FF2B5EF4-FFF2-40B4-BE49-F238E27FC236}">
                <a16:creationId xmlns:a16="http://schemas.microsoft.com/office/drawing/2014/main" id="{BEE7D696-4DF4-4F86-8237-DD190704A2CE}"/>
              </a:ext>
            </a:extLst>
          </p:cNvPr>
          <p:cNvSpPr txBox="1">
            <a:spLocks noChangeArrowheads="1"/>
          </p:cNvSpPr>
          <p:nvPr/>
        </p:nvSpPr>
        <p:spPr bwMode="auto">
          <a:xfrm>
            <a:off x="4067175" y="1989138"/>
            <a:ext cx="4826000" cy="3540125"/>
          </a:xfrm>
          <a:prstGeom prst="rect">
            <a:avLst/>
          </a:prstGeom>
          <a:noFill/>
          <a:ln w="9525">
            <a:noFill/>
            <a:miter lim="800000"/>
            <a:headEnd/>
            <a:tailEnd/>
          </a:ln>
          <a:effectLst/>
        </p:spPr>
        <p:txBody>
          <a:bodyPr>
            <a:spAutoFit/>
          </a:bodyPr>
          <a:lstStyle/>
          <a:p>
            <a:pPr>
              <a:spcBef>
                <a:spcPct val="50000"/>
              </a:spcBef>
              <a:defRPr/>
            </a:pPr>
            <a:r>
              <a:rPr lang="en-GB" sz="3200" dirty="0">
                <a:solidFill>
                  <a:srgbClr val="00FFCC"/>
                </a:solidFill>
                <a:effectLst>
                  <a:outerShdw blurRad="38100" dist="38100" dir="2700000" algn="tl">
                    <a:srgbClr val="000000"/>
                  </a:outerShdw>
                </a:effectLst>
                <a:latin typeface="Arial" charset="0"/>
                <a:cs typeface="Arial" charset="0"/>
              </a:rPr>
              <a:t>It is appropriate that the statues of </a:t>
            </a:r>
            <a:r>
              <a:rPr lang="en-GB" sz="3200" dirty="0">
                <a:solidFill>
                  <a:srgbClr val="FD1301"/>
                </a:solidFill>
                <a:effectLst>
                  <a:outerShdw blurRad="38100" dist="38100" dir="2700000" algn="tl">
                    <a:srgbClr val="000000"/>
                  </a:outerShdw>
                </a:effectLst>
                <a:latin typeface="Arial" charset="0"/>
                <a:cs typeface="Arial" charset="0"/>
              </a:rPr>
              <a:t>Gog &amp; Magog</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FFC000"/>
                </a:solidFill>
                <a:effectLst>
                  <a:outerShdw blurRad="38100" dist="38100" dir="2700000" algn="tl">
                    <a:srgbClr val="000000"/>
                  </a:outerShdw>
                </a:effectLst>
                <a:latin typeface="Arial" charset="0"/>
                <a:cs typeface="Arial" charset="0"/>
              </a:rPr>
              <a:t>should be housed in Guildhall, London</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FD1301"/>
                </a:solidFill>
                <a:effectLst>
                  <a:outerShdw blurRad="38100" dist="38100" dir="2700000" algn="tl">
                    <a:srgbClr val="000000"/>
                  </a:outerShdw>
                </a:effectLst>
                <a:latin typeface="Arial" charset="0"/>
                <a:cs typeface="Arial" charset="0"/>
              </a:rPr>
              <a:t>– which is Gog’s Babylonian world headquarters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0757"/>
                                        </p:tgtEl>
                                        <p:attrNameLst>
                                          <p:attrName>style.visibility</p:attrName>
                                        </p:attrNameLst>
                                      </p:cBhvr>
                                      <p:to>
                                        <p:strVal val="visible"/>
                                      </p:to>
                                    </p:set>
                                    <p:animEffect transition="in" filter="circle(in)">
                                      <p:cBhvr>
                                        <p:cTn id="7" dur="2000"/>
                                        <p:tgtEl>
                                          <p:spTgt spid="3307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0760"/>
                                        </p:tgtEl>
                                        <p:attrNameLst>
                                          <p:attrName>style.visibility</p:attrName>
                                        </p:attrNameLst>
                                      </p:cBhvr>
                                      <p:to>
                                        <p:strVal val="visible"/>
                                      </p:to>
                                    </p:set>
                                    <p:anim calcmode="lin" valueType="num">
                                      <p:cBhvr additive="base">
                                        <p:cTn id="12" dur="500" fill="hold"/>
                                        <p:tgtEl>
                                          <p:spTgt spid="330760"/>
                                        </p:tgtEl>
                                        <p:attrNameLst>
                                          <p:attrName>ppt_x</p:attrName>
                                        </p:attrNameLst>
                                      </p:cBhvr>
                                      <p:tavLst>
                                        <p:tav tm="0">
                                          <p:val>
                                            <p:strVal val="#ppt_x"/>
                                          </p:val>
                                        </p:tav>
                                        <p:tav tm="100000">
                                          <p:val>
                                            <p:strVal val="#ppt_x"/>
                                          </p:val>
                                        </p:tav>
                                      </p:tavLst>
                                    </p:anim>
                                    <p:anim calcmode="lin" valueType="num">
                                      <p:cBhvr additive="base">
                                        <p:cTn id="13" dur="500" fill="hold"/>
                                        <p:tgtEl>
                                          <p:spTgt spid="33076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30762"/>
                                        </p:tgtEl>
                                        <p:attrNameLst>
                                          <p:attrName>style.visibility</p:attrName>
                                        </p:attrNameLst>
                                      </p:cBhvr>
                                      <p:to>
                                        <p:strVal val="visible"/>
                                      </p:to>
                                    </p:set>
                                    <p:anim calcmode="discrete" valueType="clr">
                                      <p:cBhvr override="childStyle">
                                        <p:cTn id="18" dur="80"/>
                                        <p:tgtEl>
                                          <p:spTgt spid="33076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30762"/>
                                        </p:tgtEl>
                                        <p:attrNameLst>
                                          <p:attrName>fillcolor</p:attrName>
                                        </p:attrNameLst>
                                      </p:cBhvr>
                                      <p:tavLst>
                                        <p:tav tm="0">
                                          <p:val>
                                            <p:clrVal>
                                              <a:schemeClr val="accent2"/>
                                            </p:clrVal>
                                          </p:val>
                                        </p:tav>
                                        <p:tav tm="50000">
                                          <p:val>
                                            <p:clrVal>
                                              <a:schemeClr val="hlink"/>
                                            </p:clrVal>
                                          </p:val>
                                        </p:tav>
                                      </p:tavLst>
                                    </p:anim>
                                    <p:set>
                                      <p:cBhvr>
                                        <p:cTn id="20" dur="80"/>
                                        <p:tgtEl>
                                          <p:spTgt spid="3307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0" grpId="0"/>
      <p:bldP spid="3307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9502A3-7B1D-4049-94DB-31305B4B108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E9F06BF-65E3-40B7-8E68-70C9FC6345DD}" type="slidenum">
              <a:rPr lang="en-GB" altLang="en-US" b="0"/>
              <a:pPr eaLnBrk="1" hangingPunct="1"/>
              <a:t>22</a:t>
            </a:fld>
            <a:endParaRPr lang="en-GB" altLang="en-US" b="0"/>
          </a:p>
        </p:txBody>
      </p:sp>
      <p:sp>
        <p:nvSpPr>
          <p:cNvPr id="334850" name="Rectangle 2">
            <a:extLst>
              <a:ext uri="{FF2B5EF4-FFF2-40B4-BE49-F238E27FC236}">
                <a16:creationId xmlns:a16="http://schemas.microsoft.com/office/drawing/2014/main" id="{03867112-ADD4-414F-88EE-86EF7C520CBE}"/>
              </a:ext>
            </a:extLst>
          </p:cNvPr>
          <p:cNvSpPr>
            <a:spLocks noGrp="1" noChangeArrowheads="1"/>
          </p:cNvSpPr>
          <p:nvPr>
            <p:ph type="title"/>
          </p:nvPr>
        </p:nvSpPr>
        <p:spPr/>
        <p:txBody>
          <a:bodyPr/>
          <a:lstStyle/>
          <a:p>
            <a:pPr eaLnBrk="1" hangingPunct="1">
              <a:defRPr/>
            </a:pPr>
            <a:r>
              <a:rPr lang="en-GB" sz="4000" b="1">
                <a:solidFill>
                  <a:srgbClr val="FD1301"/>
                </a:solidFill>
              </a:rPr>
              <a:t>Gog &amp; Magog </a:t>
            </a:r>
            <a:r>
              <a:rPr lang="en-GB" sz="4000" b="1">
                <a:solidFill>
                  <a:srgbClr val="FFFF00"/>
                </a:solidFill>
              </a:rPr>
              <a:t>Paraded In London</a:t>
            </a:r>
          </a:p>
        </p:txBody>
      </p:sp>
      <p:pic>
        <p:nvPicPr>
          <p:cNvPr id="334851" name="Picture 3" descr="_40523813_gog_magogpa">
            <a:extLst>
              <a:ext uri="{FF2B5EF4-FFF2-40B4-BE49-F238E27FC236}">
                <a16:creationId xmlns:a16="http://schemas.microsoft.com/office/drawing/2014/main" id="{11C14273-332E-4F5A-920E-71685D66E4D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196975"/>
            <a:ext cx="3940175" cy="5373688"/>
          </a:xfrm>
        </p:spPr>
      </p:pic>
      <p:sp>
        <p:nvSpPr>
          <p:cNvPr id="334852" name="Text Box 4">
            <a:extLst>
              <a:ext uri="{FF2B5EF4-FFF2-40B4-BE49-F238E27FC236}">
                <a16:creationId xmlns:a16="http://schemas.microsoft.com/office/drawing/2014/main" id="{AA392C18-91D6-40D2-9954-DDCE863D8256}"/>
              </a:ext>
            </a:extLst>
          </p:cNvPr>
          <p:cNvSpPr txBox="1">
            <a:spLocks noChangeArrowheads="1"/>
          </p:cNvSpPr>
          <p:nvPr/>
        </p:nvSpPr>
        <p:spPr bwMode="auto">
          <a:xfrm>
            <a:off x="4427538" y="1341438"/>
            <a:ext cx="4716462" cy="5216525"/>
          </a:xfrm>
          <a:prstGeom prst="rect">
            <a:avLst/>
          </a:prstGeom>
          <a:noFill/>
          <a:ln w="9525">
            <a:noFill/>
            <a:miter lim="800000"/>
            <a:headEnd/>
            <a:tailEnd/>
          </a:ln>
          <a:effectLst/>
        </p:spPr>
        <p:txBody>
          <a:bodyPr>
            <a:spAutoFit/>
          </a:bodyPr>
          <a:lstStyle/>
          <a:p>
            <a:pPr eaLnBrk="0" hangingPunct="0">
              <a:spcBef>
                <a:spcPct val="50000"/>
              </a:spcBef>
              <a:defRPr/>
            </a:pPr>
            <a:r>
              <a:rPr lang="en-US" sz="2800">
                <a:solidFill>
                  <a:schemeClr val="hlink"/>
                </a:solidFill>
                <a:effectLst>
                  <a:outerShdw blurRad="38100" dist="38100" dir="2700000" algn="tl">
                    <a:srgbClr val="000000"/>
                  </a:outerShdw>
                </a:effectLst>
                <a:latin typeface="Arial" charset="0"/>
                <a:cs typeface="Arial" charset="0"/>
              </a:rPr>
              <a:t>According to the Lord Mayor, the</a:t>
            </a:r>
            <a:r>
              <a:rPr lang="en-US" sz="2800">
                <a:solidFill>
                  <a:srgbClr val="FFFF00"/>
                </a:solidFill>
                <a:effectLst>
                  <a:outerShdw blurRad="38100" dist="38100" dir="2700000" algn="tl">
                    <a:srgbClr val="000000"/>
                  </a:outerShdw>
                </a:effectLst>
                <a:latin typeface="Arial" charset="0"/>
                <a:cs typeface="Arial" charset="0"/>
              </a:rPr>
              <a:t> </a:t>
            </a:r>
            <a:r>
              <a:rPr lang="en-US" sz="2800">
                <a:solidFill>
                  <a:srgbClr val="FD1301"/>
                </a:solidFill>
                <a:effectLst>
                  <a:outerShdw blurRad="38100" dist="38100" dir="2700000" algn="tl">
                    <a:srgbClr val="000000"/>
                  </a:outerShdw>
                </a:effectLst>
                <a:latin typeface="Arial" charset="0"/>
                <a:cs typeface="Arial" charset="0"/>
              </a:rPr>
              <a:t>giants</a:t>
            </a:r>
            <a:r>
              <a:rPr lang="en-US" sz="2800">
                <a:solidFill>
                  <a:srgbClr val="FFFF00"/>
                </a:solidFill>
                <a:effectLst>
                  <a:outerShdw blurRad="38100" dist="38100" dir="2700000" algn="tl">
                    <a:srgbClr val="000000"/>
                  </a:outerShdw>
                </a:effectLst>
                <a:latin typeface="Arial" charset="0"/>
                <a:cs typeface="Arial" charset="0"/>
              </a:rPr>
              <a:t> </a:t>
            </a:r>
            <a:r>
              <a:rPr lang="en-US" sz="2800">
                <a:solidFill>
                  <a:srgbClr val="FD1301"/>
                </a:solidFill>
                <a:effectLst>
                  <a:outerShdw blurRad="38100" dist="38100" dir="2700000" algn="tl">
                    <a:srgbClr val="000000"/>
                  </a:outerShdw>
                </a:effectLst>
                <a:latin typeface="Arial" charset="0"/>
                <a:cs typeface="Arial" charset="0"/>
              </a:rPr>
              <a:t>Gog and Magog</a:t>
            </a:r>
            <a:r>
              <a:rPr lang="en-US" sz="2800">
                <a:solidFill>
                  <a:srgbClr val="FFFF00"/>
                </a:solidFill>
                <a:effectLst>
                  <a:outerShdw blurRad="38100" dist="38100" dir="2700000" algn="tl">
                    <a:srgbClr val="000000"/>
                  </a:outerShdw>
                </a:effectLst>
                <a:latin typeface="Arial" charset="0"/>
                <a:cs typeface="Arial" charset="0"/>
              </a:rPr>
              <a:t> are traditional guardians of the City of London, </a:t>
            </a:r>
            <a:r>
              <a:rPr lang="en-US" sz="2800">
                <a:solidFill>
                  <a:srgbClr val="FF00FF"/>
                </a:solidFill>
                <a:effectLst>
                  <a:outerShdw blurRad="38100" dist="38100" dir="2700000" algn="tl">
                    <a:srgbClr val="000000"/>
                  </a:outerShdw>
                </a:effectLst>
                <a:latin typeface="Arial" charset="0"/>
                <a:cs typeface="Arial" charset="0"/>
              </a:rPr>
              <a:t>and images of them have been carried in the</a:t>
            </a:r>
            <a:r>
              <a:rPr lang="en-US" sz="2800">
                <a:solidFill>
                  <a:srgbClr val="FFFF00"/>
                </a:solidFill>
                <a:effectLst>
                  <a:outerShdw blurRad="38100" dist="38100" dir="2700000" algn="tl">
                    <a:srgbClr val="000000"/>
                  </a:outerShdw>
                </a:effectLst>
                <a:latin typeface="Arial" charset="0"/>
                <a:cs typeface="Arial" charset="0"/>
              </a:rPr>
              <a:t> </a:t>
            </a:r>
            <a:r>
              <a:rPr lang="en-US" sz="2800">
                <a:solidFill>
                  <a:srgbClr val="FD1301"/>
                </a:solidFill>
                <a:effectLst>
                  <a:outerShdw blurRad="38100" dist="38100" dir="2700000" algn="tl">
                    <a:srgbClr val="000000"/>
                  </a:outerShdw>
                </a:effectLst>
                <a:latin typeface="Arial" charset="0"/>
                <a:cs typeface="Arial" charset="0"/>
              </a:rPr>
              <a:t>Lord Mayor's Show</a:t>
            </a:r>
            <a:r>
              <a:rPr lang="en-US" sz="2800">
                <a:solidFill>
                  <a:srgbClr val="FFFF00"/>
                </a:solidFill>
                <a:effectLst>
                  <a:outerShdw blurRad="38100" dist="38100" dir="2700000" algn="tl">
                    <a:srgbClr val="000000"/>
                  </a:outerShdw>
                </a:effectLst>
                <a:latin typeface="Arial" charset="0"/>
                <a:cs typeface="Arial" charset="0"/>
              </a:rPr>
              <a:t> </a:t>
            </a:r>
            <a:r>
              <a:rPr lang="en-US" sz="2800">
                <a:solidFill>
                  <a:schemeClr val="hlink"/>
                </a:solidFill>
                <a:effectLst>
                  <a:outerShdw blurRad="38100" dist="38100" dir="2700000" algn="tl">
                    <a:srgbClr val="000000"/>
                  </a:outerShdw>
                </a:effectLst>
                <a:latin typeface="Arial" charset="0"/>
                <a:cs typeface="Arial" charset="0"/>
              </a:rPr>
              <a:t>since the days of </a:t>
            </a:r>
            <a:r>
              <a:rPr lang="en-US" sz="2800">
                <a:solidFill>
                  <a:schemeClr val="hlink"/>
                </a:solidFill>
                <a:effectLst>
                  <a:outerShdw blurRad="38100" dist="38100" dir="2700000" algn="tl">
                    <a:srgbClr val="000000"/>
                  </a:outerShdw>
                </a:effectLst>
                <a:latin typeface="Arial" charset="0"/>
                <a:cs typeface="Arial" charset="0"/>
                <a:hlinkClick r:id="rId4" tooltip="Henry V of England"/>
              </a:rPr>
              <a:t>King Henry V</a:t>
            </a:r>
            <a:r>
              <a:rPr lang="en-US" sz="2800">
                <a:solidFill>
                  <a:schemeClr val="hlink"/>
                </a:solidFill>
                <a:effectLst>
                  <a:outerShdw blurRad="38100" dist="38100" dir="2700000" algn="tl">
                    <a:srgbClr val="000000"/>
                  </a:outerShdw>
                </a:effectLst>
                <a:latin typeface="Arial" charset="0"/>
                <a:cs typeface="Arial" charset="0"/>
              </a:rPr>
              <a:t>.</a:t>
            </a:r>
            <a:r>
              <a:rPr lang="en-US" sz="2800">
                <a:solidFill>
                  <a:srgbClr val="FFFF00"/>
                </a:solidFill>
                <a:effectLst>
                  <a:outerShdw blurRad="38100" dist="38100" dir="2700000" algn="tl">
                    <a:srgbClr val="000000"/>
                  </a:outerShdw>
                </a:effectLst>
                <a:latin typeface="Arial" charset="0"/>
                <a:cs typeface="Arial" charset="0"/>
              </a:rPr>
              <a:t> </a:t>
            </a:r>
            <a:r>
              <a:rPr lang="en-US" sz="2800">
                <a:solidFill>
                  <a:srgbClr val="FD1301"/>
                </a:solidFill>
                <a:effectLst>
                  <a:outerShdw blurRad="38100" dist="38100" dir="2700000" algn="tl">
                    <a:srgbClr val="000000"/>
                  </a:outerShdw>
                </a:effectLst>
                <a:latin typeface="Arial" charset="0"/>
                <a:cs typeface="Arial" charset="0"/>
              </a:rPr>
              <a:t>The Lord Mayor's procession</a:t>
            </a:r>
            <a:r>
              <a:rPr lang="en-US" sz="2800">
                <a:solidFill>
                  <a:srgbClr val="FFFF00"/>
                </a:solidFill>
                <a:effectLst>
                  <a:outerShdw blurRad="38100" dist="38100" dir="2700000" algn="tl">
                    <a:srgbClr val="000000"/>
                  </a:outerShdw>
                </a:effectLst>
                <a:latin typeface="Arial" charset="0"/>
                <a:cs typeface="Arial" charset="0"/>
              </a:rPr>
              <a:t> </a:t>
            </a:r>
            <a:r>
              <a:rPr lang="en-US" sz="2800">
                <a:solidFill>
                  <a:srgbClr val="FF00FF"/>
                </a:solidFill>
                <a:effectLst>
                  <a:outerShdw blurRad="38100" dist="38100" dir="2700000" algn="tl">
                    <a:srgbClr val="000000"/>
                  </a:outerShdw>
                </a:effectLst>
                <a:latin typeface="Arial" charset="0"/>
                <a:cs typeface="Arial" charset="0"/>
              </a:rPr>
              <a:t>takes place each year on the</a:t>
            </a:r>
            <a:r>
              <a:rPr lang="en-US" sz="2800">
                <a:solidFill>
                  <a:srgbClr val="FFFF00"/>
                </a:solidFill>
                <a:effectLst>
                  <a:outerShdw blurRad="38100" dist="38100" dir="2700000" algn="tl">
                    <a:srgbClr val="000000"/>
                  </a:outerShdw>
                </a:effectLst>
                <a:latin typeface="Arial" charset="0"/>
                <a:cs typeface="Arial" charset="0"/>
              </a:rPr>
              <a:t> second Saturday of November.</a:t>
            </a:r>
            <a:endParaRPr lang="en-GB" sz="2800">
              <a:solidFill>
                <a:srgbClr val="FFFF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4851"/>
                                        </p:tgtEl>
                                        <p:attrNameLst>
                                          <p:attrName>style.visibility</p:attrName>
                                        </p:attrNameLst>
                                      </p:cBhvr>
                                      <p:to>
                                        <p:strVal val="visible"/>
                                      </p:to>
                                    </p:set>
                                    <p:animEffect transition="in" filter="circle(in)">
                                      <p:cBhvr>
                                        <p:cTn id="7" dur="2000"/>
                                        <p:tgtEl>
                                          <p:spTgt spid="334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34852"/>
                                        </p:tgtEl>
                                        <p:attrNameLst>
                                          <p:attrName>style.visibility</p:attrName>
                                        </p:attrNameLst>
                                      </p:cBhvr>
                                      <p:to>
                                        <p:strVal val="visible"/>
                                      </p:to>
                                    </p:set>
                                    <p:anim calcmode="discrete" valueType="clr">
                                      <p:cBhvr override="childStyle">
                                        <p:cTn id="12" dur="80"/>
                                        <p:tgtEl>
                                          <p:spTgt spid="33485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34852"/>
                                        </p:tgtEl>
                                        <p:attrNameLst>
                                          <p:attrName>fillcolor</p:attrName>
                                        </p:attrNameLst>
                                      </p:cBhvr>
                                      <p:tavLst>
                                        <p:tav tm="0">
                                          <p:val>
                                            <p:clrVal>
                                              <a:schemeClr val="accent2"/>
                                            </p:clrVal>
                                          </p:val>
                                        </p:tav>
                                        <p:tav tm="50000">
                                          <p:val>
                                            <p:clrVal>
                                              <a:schemeClr val="hlink"/>
                                            </p:clrVal>
                                          </p:val>
                                        </p:tav>
                                      </p:tavLst>
                                    </p:anim>
                                    <p:set>
                                      <p:cBhvr>
                                        <p:cTn id="14" dur="80"/>
                                        <p:tgtEl>
                                          <p:spTgt spid="3348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4135CD9-F736-4C9A-B165-3967D26D0AD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0AC543E-600D-471F-85AA-044EDF5476DE}" type="slidenum">
              <a:rPr lang="en-GB" altLang="en-US" b="0"/>
              <a:pPr eaLnBrk="1" hangingPunct="1"/>
              <a:t>23</a:t>
            </a:fld>
            <a:endParaRPr lang="en-GB" altLang="en-US" b="0"/>
          </a:p>
        </p:txBody>
      </p:sp>
      <p:sp>
        <p:nvSpPr>
          <p:cNvPr id="310274" name="Rectangle 2">
            <a:extLst>
              <a:ext uri="{FF2B5EF4-FFF2-40B4-BE49-F238E27FC236}">
                <a16:creationId xmlns:a16="http://schemas.microsoft.com/office/drawing/2014/main" id="{2F5DC960-24EF-4220-A70F-0E49F4035660}"/>
              </a:ext>
            </a:extLst>
          </p:cNvPr>
          <p:cNvSpPr>
            <a:spLocks noGrp="1" noChangeArrowheads="1"/>
          </p:cNvSpPr>
          <p:nvPr>
            <p:ph type="title"/>
          </p:nvPr>
        </p:nvSpPr>
        <p:spPr>
          <a:xfrm>
            <a:off x="468313" y="333375"/>
            <a:ext cx="8229600" cy="1143000"/>
          </a:xfrm>
        </p:spPr>
        <p:txBody>
          <a:bodyPr/>
          <a:lstStyle/>
          <a:p>
            <a:pPr eaLnBrk="1" hangingPunct="1">
              <a:defRPr/>
            </a:pPr>
            <a:r>
              <a:rPr lang="en-GB" sz="4000" b="1">
                <a:solidFill>
                  <a:srgbClr val="FD1301"/>
                </a:solidFill>
              </a:rPr>
              <a:t>GOG AND MAGOG </a:t>
            </a:r>
            <a:r>
              <a:rPr lang="en-GB" sz="4000" b="1">
                <a:solidFill>
                  <a:srgbClr val="FFFF00"/>
                </a:solidFill>
              </a:rPr>
              <a:t>IN ENGLISH LORE: </a:t>
            </a:r>
            <a:br>
              <a:rPr lang="en-GB" sz="4000" b="1">
                <a:solidFill>
                  <a:srgbClr val="FFFF00"/>
                </a:solidFill>
              </a:rPr>
            </a:br>
            <a:endParaRPr lang="en-GB" sz="4000" b="1">
              <a:solidFill>
                <a:srgbClr val="FFFF00"/>
              </a:solidFill>
            </a:endParaRPr>
          </a:p>
        </p:txBody>
      </p:sp>
      <p:sp>
        <p:nvSpPr>
          <p:cNvPr id="310275" name="Text Box 3">
            <a:extLst>
              <a:ext uri="{FF2B5EF4-FFF2-40B4-BE49-F238E27FC236}">
                <a16:creationId xmlns:a16="http://schemas.microsoft.com/office/drawing/2014/main" id="{7B9E0611-28CE-4103-84CB-F90B9FD6F2FC}"/>
              </a:ext>
            </a:extLst>
          </p:cNvPr>
          <p:cNvSpPr txBox="1">
            <a:spLocks noChangeArrowheads="1"/>
          </p:cNvSpPr>
          <p:nvPr/>
        </p:nvSpPr>
        <p:spPr bwMode="auto">
          <a:xfrm>
            <a:off x="4859338" y="1412875"/>
            <a:ext cx="4284662" cy="4789488"/>
          </a:xfrm>
          <a:prstGeom prst="rect">
            <a:avLst/>
          </a:prstGeom>
          <a:noFill/>
          <a:ln w="9525">
            <a:noFill/>
            <a:miter lim="800000"/>
            <a:headEnd/>
            <a:tailEnd/>
          </a:ln>
          <a:effectLst/>
        </p:spPr>
        <p:txBody>
          <a:bodyPr>
            <a:spAutoFit/>
          </a:bodyPr>
          <a:lstStyle/>
          <a:p>
            <a:pPr>
              <a:defRPr/>
            </a:pPr>
            <a:r>
              <a:rPr lang="en-GB" sz="2800">
                <a:solidFill>
                  <a:schemeClr val="hlink"/>
                </a:solidFill>
                <a:effectLst>
                  <a:outerShdw blurRad="38100" dist="38100" dir="2700000" algn="tl">
                    <a:srgbClr val="000000"/>
                  </a:outerShdw>
                </a:effectLst>
                <a:latin typeface="Arial" charset="0"/>
                <a:cs typeface="Arial" charset="0"/>
              </a:rPr>
              <a:t>In the Middle Ages it was believed that </a:t>
            </a:r>
            <a:r>
              <a:rPr lang="en-GB" sz="2800">
                <a:solidFill>
                  <a:srgbClr val="FD1301"/>
                </a:solidFill>
                <a:effectLst>
                  <a:outerShdw blurRad="38100" dist="38100" dir="2700000" algn="tl">
                    <a:srgbClr val="000000"/>
                  </a:outerShdw>
                </a:effectLst>
                <a:latin typeface="Arial" charset="0"/>
                <a:cs typeface="Arial" charset="0"/>
              </a:rPr>
              <a:t>Gog and Magog</a:t>
            </a:r>
            <a:r>
              <a:rPr lang="en-GB" sz="2800">
                <a:solidFill>
                  <a:schemeClr val="hlink"/>
                </a:solidFill>
                <a:effectLst>
                  <a:outerShdw blurRad="38100" dist="38100" dir="2700000" algn="tl">
                    <a:srgbClr val="000000"/>
                  </a:outerShdw>
                </a:effectLst>
                <a:latin typeface="Arial" charset="0"/>
                <a:cs typeface="Arial" charset="0"/>
              </a:rPr>
              <a:t> </a:t>
            </a:r>
            <a:r>
              <a:rPr lang="en-GB" sz="2800">
                <a:solidFill>
                  <a:srgbClr val="FFFF00"/>
                </a:solidFill>
                <a:effectLst>
                  <a:outerShdw blurRad="38100" dist="38100" dir="2700000" algn="tl">
                    <a:srgbClr val="000000"/>
                  </a:outerShdw>
                </a:effectLst>
                <a:latin typeface="Arial" charset="0"/>
                <a:cs typeface="Arial" charset="0"/>
              </a:rPr>
              <a:t>were nations that had been confined</a:t>
            </a:r>
            <a:r>
              <a:rPr lang="en-GB" sz="2800">
                <a:solidFill>
                  <a:schemeClr val="hlink"/>
                </a:solidFill>
                <a:effectLst>
                  <a:outerShdw blurRad="38100" dist="38100" dir="2700000" algn="tl">
                    <a:srgbClr val="000000"/>
                  </a:outerShdw>
                </a:effectLst>
                <a:latin typeface="Arial" charset="0"/>
                <a:cs typeface="Arial" charset="0"/>
              </a:rPr>
              <a:t> </a:t>
            </a:r>
            <a:r>
              <a:rPr lang="en-GB" sz="2800">
                <a:solidFill>
                  <a:srgbClr val="FF00FF"/>
                </a:solidFill>
                <a:effectLst>
                  <a:outerShdw blurRad="38100" dist="38100" dir="2700000" algn="tl">
                    <a:srgbClr val="000000"/>
                  </a:outerShdw>
                </a:effectLst>
                <a:latin typeface="Arial" charset="0"/>
                <a:cs typeface="Arial" charset="0"/>
              </a:rPr>
              <a:t>behind mountains</a:t>
            </a:r>
            <a:r>
              <a:rPr lang="en-GB" sz="2800">
                <a:solidFill>
                  <a:schemeClr val="hlink"/>
                </a:solidFill>
                <a:effectLst>
                  <a:outerShdw blurRad="38100" dist="38100" dir="2700000" algn="tl">
                    <a:srgbClr val="000000"/>
                  </a:outerShdw>
                </a:effectLst>
                <a:latin typeface="Arial" charset="0"/>
                <a:cs typeface="Arial" charset="0"/>
              </a:rPr>
              <a:t> by Alexander the Great, who had </a:t>
            </a:r>
            <a:r>
              <a:rPr lang="en-GB" sz="2800">
                <a:solidFill>
                  <a:srgbClr val="FD1301"/>
                </a:solidFill>
                <a:effectLst>
                  <a:outerShdw blurRad="38100" dist="38100" dir="2700000" algn="tl">
                    <a:srgbClr val="000000"/>
                  </a:outerShdw>
                </a:effectLst>
                <a:latin typeface="Arial" charset="0"/>
                <a:cs typeface="Arial" charset="0"/>
              </a:rPr>
              <a:t>used 6,000 bronze-and iron-workers</a:t>
            </a:r>
            <a:r>
              <a:rPr lang="en-GB" sz="2800">
                <a:solidFill>
                  <a:schemeClr val="hlink"/>
                </a:solidFill>
                <a:effectLst>
                  <a:outerShdw blurRad="38100" dist="38100" dir="2700000" algn="tl">
                    <a:srgbClr val="000000"/>
                  </a:outerShdw>
                </a:effectLst>
                <a:latin typeface="Arial" charset="0"/>
                <a:cs typeface="Arial" charset="0"/>
              </a:rPr>
              <a:t> </a:t>
            </a:r>
            <a:r>
              <a:rPr lang="en-GB" sz="2800">
                <a:solidFill>
                  <a:srgbClr val="FFFF00"/>
                </a:solidFill>
                <a:effectLst>
                  <a:outerShdw blurRad="38100" dist="38100" dir="2700000" algn="tl">
                    <a:srgbClr val="000000"/>
                  </a:outerShdw>
                </a:effectLst>
                <a:latin typeface="Arial" charset="0"/>
                <a:cs typeface="Arial" charset="0"/>
              </a:rPr>
              <a:t>to build a gate to hold them back. </a:t>
            </a:r>
          </a:p>
        </p:txBody>
      </p:sp>
      <p:pic>
        <p:nvPicPr>
          <p:cNvPr id="310276" name="Picture 4" descr="Gog and Magog - red on black">
            <a:extLst>
              <a:ext uri="{FF2B5EF4-FFF2-40B4-BE49-F238E27FC236}">
                <a16:creationId xmlns:a16="http://schemas.microsoft.com/office/drawing/2014/main" id="{6DE0671C-65FA-40E0-8683-1EF9365E0C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1268413"/>
            <a:ext cx="4484687" cy="525621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0276"/>
                                        </p:tgtEl>
                                        <p:attrNameLst>
                                          <p:attrName>style.visibility</p:attrName>
                                        </p:attrNameLst>
                                      </p:cBhvr>
                                      <p:to>
                                        <p:strVal val="visible"/>
                                      </p:to>
                                    </p:set>
                                    <p:animEffect transition="in" filter="circle(in)">
                                      <p:cBhvr>
                                        <p:cTn id="7" dur="2000"/>
                                        <p:tgtEl>
                                          <p:spTgt spid="310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0275"/>
                                        </p:tgtEl>
                                        <p:attrNameLst>
                                          <p:attrName>style.visibility</p:attrName>
                                        </p:attrNameLst>
                                      </p:cBhvr>
                                      <p:to>
                                        <p:strVal val="visible"/>
                                      </p:to>
                                    </p:set>
                                    <p:anim calcmode="discrete" valueType="clr">
                                      <p:cBhvr override="childStyle">
                                        <p:cTn id="12" dur="80"/>
                                        <p:tgtEl>
                                          <p:spTgt spid="31027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0275"/>
                                        </p:tgtEl>
                                        <p:attrNameLst>
                                          <p:attrName>fillcolor</p:attrName>
                                        </p:attrNameLst>
                                      </p:cBhvr>
                                      <p:tavLst>
                                        <p:tav tm="0">
                                          <p:val>
                                            <p:clrVal>
                                              <a:schemeClr val="accent2"/>
                                            </p:clrVal>
                                          </p:val>
                                        </p:tav>
                                        <p:tav tm="50000">
                                          <p:val>
                                            <p:clrVal>
                                              <a:schemeClr val="hlink"/>
                                            </p:clrVal>
                                          </p:val>
                                        </p:tav>
                                      </p:tavLst>
                                    </p:anim>
                                    <p:set>
                                      <p:cBhvr>
                                        <p:cTn id="14" dur="80"/>
                                        <p:tgtEl>
                                          <p:spTgt spid="3102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A39F5CB-5749-43F1-B798-DF2F4542195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AC09C5F-E007-4676-AA58-646B27E3B5E1}" type="slidenum">
              <a:rPr lang="en-GB" altLang="en-US" b="0"/>
              <a:pPr eaLnBrk="1" hangingPunct="1"/>
              <a:t>24</a:t>
            </a:fld>
            <a:endParaRPr lang="en-GB" altLang="en-US" b="0"/>
          </a:p>
        </p:txBody>
      </p:sp>
      <p:sp>
        <p:nvSpPr>
          <p:cNvPr id="312326" name="Rectangle 6">
            <a:extLst>
              <a:ext uri="{FF2B5EF4-FFF2-40B4-BE49-F238E27FC236}">
                <a16:creationId xmlns:a16="http://schemas.microsoft.com/office/drawing/2014/main" id="{6676E5A6-7465-4D91-8F61-CD4F9AFAB222}"/>
              </a:ext>
            </a:extLst>
          </p:cNvPr>
          <p:cNvSpPr>
            <a:spLocks noGrp="1" noChangeArrowheads="1"/>
          </p:cNvSpPr>
          <p:nvPr>
            <p:ph type="title"/>
          </p:nvPr>
        </p:nvSpPr>
        <p:spPr/>
        <p:txBody>
          <a:bodyPr/>
          <a:lstStyle/>
          <a:p>
            <a:pPr eaLnBrk="1" hangingPunct="1">
              <a:defRPr/>
            </a:pPr>
            <a:r>
              <a:rPr lang="en-GB" b="1" dirty="0">
                <a:solidFill>
                  <a:srgbClr val="FD1301"/>
                </a:solidFill>
              </a:rPr>
              <a:t>Gog </a:t>
            </a:r>
            <a:r>
              <a:rPr lang="en-GB" b="1" dirty="0">
                <a:solidFill>
                  <a:srgbClr val="FFFF00"/>
                </a:solidFill>
              </a:rPr>
              <a:t>Walled IN</a:t>
            </a:r>
          </a:p>
        </p:txBody>
      </p:sp>
      <p:pic>
        <p:nvPicPr>
          <p:cNvPr id="312325" name="Picture 5" descr="The Caspian Gates in Derbent, Russia are often identified with the Gates of Alexander.">
            <a:hlinkClick r:id="rId3" tooltip="The Caspian Gates in Derbent, Russia are often identified with the Gates of Alexander."/>
            <a:extLst>
              <a:ext uri="{FF2B5EF4-FFF2-40B4-BE49-F238E27FC236}">
                <a16:creationId xmlns:a16="http://schemas.microsoft.com/office/drawing/2014/main" id="{4D3BDC02-EB1A-4E21-8FAF-1839762754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28625" y="1785938"/>
            <a:ext cx="5060950" cy="3022600"/>
          </a:xfrm>
        </p:spPr>
      </p:pic>
      <p:sp>
        <p:nvSpPr>
          <p:cNvPr id="312328" name="Text Box 8">
            <a:extLst>
              <a:ext uri="{FF2B5EF4-FFF2-40B4-BE49-F238E27FC236}">
                <a16:creationId xmlns:a16="http://schemas.microsoft.com/office/drawing/2014/main" id="{2890F4E7-C23D-417E-A136-35B2949BF3AC}"/>
              </a:ext>
            </a:extLst>
          </p:cNvPr>
          <p:cNvSpPr txBox="1">
            <a:spLocks noChangeArrowheads="1"/>
          </p:cNvSpPr>
          <p:nvPr/>
        </p:nvSpPr>
        <p:spPr bwMode="auto">
          <a:xfrm>
            <a:off x="5724525" y="1412875"/>
            <a:ext cx="3419475" cy="3540125"/>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In the </a:t>
            </a:r>
            <a:r>
              <a:rPr lang="en-GB" sz="2800" i="1" dirty="0">
                <a:solidFill>
                  <a:srgbClr val="00FFCC"/>
                </a:solidFill>
                <a:effectLst>
                  <a:outerShdw blurRad="38100" dist="38100" dir="2700000" algn="tl">
                    <a:srgbClr val="000000"/>
                  </a:outerShdw>
                </a:effectLst>
                <a:latin typeface="Arial" charset="0"/>
                <a:cs typeface="Arial" charset="0"/>
              </a:rPr>
              <a:t>Alexander Romance</a:t>
            </a:r>
            <a:r>
              <a:rPr lang="en-GB" sz="2800" dirty="0">
                <a:solidFill>
                  <a:srgbClr val="00FFCC"/>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Alexander chases his enemies to a pass between two peaks in the Caucasus known as the </a:t>
            </a:r>
            <a:r>
              <a:rPr lang="en-GB" sz="2800" dirty="0">
                <a:solidFill>
                  <a:srgbClr val="FF00FF"/>
                </a:solidFill>
                <a:effectLst>
                  <a:outerShdw blurRad="38100" dist="38100" dir="2700000" algn="tl">
                    <a:srgbClr val="000000"/>
                  </a:outerShdw>
                </a:effectLst>
                <a:latin typeface="Arial" charset="0"/>
                <a:cs typeface="Arial" charset="0"/>
              </a:rPr>
              <a:t>"Breasts of</a:t>
            </a:r>
            <a:endParaRPr lang="en-GB" sz="2800" dirty="0">
              <a:solidFill>
                <a:srgbClr val="FFFF00"/>
              </a:solidFill>
              <a:effectLst>
                <a:outerShdw blurRad="38100" dist="38100" dir="2700000" algn="tl">
                  <a:srgbClr val="000000"/>
                </a:outerShdw>
              </a:effectLst>
              <a:latin typeface="Arial" charset="0"/>
              <a:cs typeface="Arial" charset="0"/>
            </a:endParaRPr>
          </a:p>
        </p:txBody>
      </p:sp>
      <p:sp>
        <p:nvSpPr>
          <p:cNvPr id="8" name="TextBox 7">
            <a:extLst>
              <a:ext uri="{FF2B5EF4-FFF2-40B4-BE49-F238E27FC236}">
                <a16:creationId xmlns:a16="http://schemas.microsoft.com/office/drawing/2014/main" id="{BD5E3AC1-FB5E-426A-89E2-05D6E02235F0}"/>
              </a:ext>
            </a:extLst>
          </p:cNvPr>
          <p:cNvSpPr txBox="1"/>
          <p:nvPr/>
        </p:nvSpPr>
        <p:spPr>
          <a:xfrm>
            <a:off x="0" y="5000625"/>
            <a:ext cx="9144000" cy="1662113"/>
          </a:xfrm>
          <a:prstGeom prst="rect">
            <a:avLst/>
          </a:prstGeom>
          <a:noFill/>
        </p:spPr>
        <p:txBody>
          <a:bodyPr>
            <a:spAutoFit/>
          </a:bodyPr>
          <a:lstStyle/>
          <a:p>
            <a:pPr>
              <a:defRPr/>
            </a:pPr>
            <a:r>
              <a:rPr lang="en-GB" sz="2800" dirty="0">
                <a:solidFill>
                  <a:srgbClr val="FF00FF"/>
                </a:solidFill>
                <a:effectLst>
                  <a:outerShdw blurRad="38100" dist="38100" dir="2700000" algn="tl">
                    <a:srgbClr val="000000"/>
                  </a:outerShdw>
                </a:effectLst>
                <a:latin typeface="Arial" charset="0"/>
                <a:cs typeface="Arial" charset="0"/>
              </a:rPr>
              <a:t>the World".</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He decides to imprison the "unclean nations"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of the north, which include Gog and Magog, behind a huge wall of steel or adamantine.</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2325"/>
                                        </p:tgtEl>
                                        <p:attrNameLst>
                                          <p:attrName>style.visibility</p:attrName>
                                        </p:attrNameLst>
                                      </p:cBhvr>
                                      <p:to>
                                        <p:strVal val="visible"/>
                                      </p:to>
                                    </p:set>
                                    <p:animEffect transition="in" filter="circle(in)">
                                      <p:cBhvr>
                                        <p:cTn id="7" dur="2000"/>
                                        <p:tgtEl>
                                          <p:spTgt spid="3123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2328"/>
                                        </p:tgtEl>
                                        <p:attrNameLst>
                                          <p:attrName>style.visibility</p:attrName>
                                        </p:attrNameLst>
                                      </p:cBhvr>
                                      <p:to>
                                        <p:strVal val="visible"/>
                                      </p:to>
                                    </p:set>
                                    <p:anim calcmode="discrete" valueType="clr">
                                      <p:cBhvr override="childStyle">
                                        <p:cTn id="12" dur="80"/>
                                        <p:tgtEl>
                                          <p:spTgt spid="31232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2328"/>
                                        </p:tgtEl>
                                        <p:attrNameLst>
                                          <p:attrName>fillcolor</p:attrName>
                                        </p:attrNameLst>
                                      </p:cBhvr>
                                      <p:tavLst>
                                        <p:tav tm="0">
                                          <p:val>
                                            <p:clrVal>
                                              <a:schemeClr val="accent2"/>
                                            </p:clrVal>
                                          </p:val>
                                        </p:tav>
                                        <p:tav tm="50000">
                                          <p:val>
                                            <p:clrVal>
                                              <a:schemeClr val="hlink"/>
                                            </p:clrVal>
                                          </p:val>
                                        </p:tav>
                                      </p:tavLst>
                                    </p:anim>
                                    <p:set>
                                      <p:cBhvr>
                                        <p:cTn id="14" dur="80"/>
                                        <p:tgtEl>
                                          <p:spTgt spid="312328"/>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8"/>
                                        </p:tgtEl>
                                        <p:attrNameLst>
                                          <p:attrName>style.visibility</p:attrName>
                                        </p:attrNameLst>
                                      </p:cBhvr>
                                      <p:to>
                                        <p:strVal val="visible"/>
                                      </p:to>
                                    </p:set>
                                    <p:anim calcmode="discrete" valueType="clr">
                                      <p:cBhvr override="childStyle">
                                        <p:cTn id="1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gtEl>
                                        <p:attrNameLst>
                                          <p:attrName>fillcolor</p:attrName>
                                        </p:attrNameLst>
                                      </p:cBhvr>
                                      <p:tavLst>
                                        <p:tav tm="0">
                                          <p:val>
                                            <p:clrVal>
                                              <a:schemeClr val="accent2"/>
                                            </p:clrVal>
                                          </p:val>
                                        </p:tav>
                                        <p:tav tm="50000">
                                          <p:val>
                                            <p:clrVal>
                                              <a:schemeClr val="hlink"/>
                                            </p:clrVal>
                                          </p:val>
                                        </p:tav>
                                      </p:tavLst>
                                    </p:anim>
                                    <p:set>
                                      <p:cBhvr>
                                        <p:cTn id="21"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8"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A68C73-C3E5-4292-BB55-CC4201CA92F4}"/>
              </a:ext>
            </a:extLst>
          </p:cNvPr>
          <p:cNvSpPr>
            <a:spLocks noGrp="1"/>
          </p:cNvSpPr>
          <p:nvPr>
            <p:ph type="title"/>
          </p:nvPr>
        </p:nvSpPr>
        <p:spPr/>
        <p:txBody>
          <a:bodyPr/>
          <a:lstStyle/>
          <a:p>
            <a:pPr>
              <a:defRPr/>
            </a:pPr>
            <a:r>
              <a:rPr lang="en-GB" b="1" dirty="0">
                <a:solidFill>
                  <a:srgbClr val="FD1301"/>
                </a:solidFill>
              </a:rPr>
              <a:t>Gog </a:t>
            </a:r>
            <a:r>
              <a:rPr lang="en-GB" b="1" dirty="0">
                <a:solidFill>
                  <a:srgbClr val="FFFF00"/>
                </a:solidFill>
              </a:rPr>
              <a:t>Walled IN</a:t>
            </a:r>
            <a:endParaRPr lang="en-GB" dirty="0"/>
          </a:p>
        </p:txBody>
      </p:sp>
      <p:sp>
        <p:nvSpPr>
          <p:cNvPr id="4" name="Slide Number Placeholder 3">
            <a:extLst>
              <a:ext uri="{FF2B5EF4-FFF2-40B4-BE49-F238E27FC236}">
                <a16:creationId xmlns:a16="http://schemas.microsoft.com/office/drawing/2014/main" id="{E15FD610-72FF-47D1-B51B-F0464E916AB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43E7BDC-3AD4-49A6-BC4F-743316D5EADB}" type="slidenum">
              <a:rPr lang="en-GB" altLang="en-US" b="0"/>
              <a:pPr eaLnBrk="1" hangingPunct="1"/>
              <a:t>25</a:t>
            </a:fld>
            <a:endParaRPr lang="en-GB" altLang="en-US" b="0"/>
          </a:p>
        </p:txBody>
      </p:sp>
      <p:pic>
        <p:nvPicPr>
          <p:cNvPr id="281602" name="Picture 2" descr="http://www.pythonline.com/files/pythonline/images/Brian%20the%20Great.preview.jpg">
            <a:extLst>
              <a:ext uri="{FF2B5EF4-FFF2-40B4-BE49-F238E27FC236}">
                <a16:creationId xmlns:a16="http://schemas.microsoft.com/office/drawing/2014/main" id="{4CAA40DC-05C1-4848-A711-D9F9CDEE6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428750"/>
            <a:ext cx="36417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6B7684D-A5D3-44C9-94B2-044CB2D48098}"/>
              </a:ext>
            </a:extLst>
          </p:cNvPr>
          <p:cNvSpPr txBox="1"/>
          <p:nvPr/>
        </p:nvSpPr>
        <p:spPr>
          <a:xfrm>
            <a:off x="4429125" y="1428750"/>
            <a:ext cx="4714875" cy="3970338"/>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With the aid of God,</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Alexander and his men close the narrow pass,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00"/>
                </a:solidFill>
                <a:effectLst>
                  <a:outerShdw blurRad="38100" dist="38100" dir="2700000" algn="tl">
                    <a:srgbClr val="000000"/>
                  </a:outerShdw>
                </a:effectLst>
                <a:latin typeface="Arial" charset="0"/>
                <a:cs typeface="Arial" charset="0"/>
              </a:rPr>
              <a:t>keeping the uncivilized </a:t>
            </a:r>
            <a:r>
              <a:rPr lang="en-GB" sz="2800" dirty="0">
                <a:solidFill>
                  <a:srgbClr val="FD1301"/>
                </a:solidFill>
                <a:effectLst>
                  <a:outerShdw blurRad="38100" dist="38100" dir="2700000" algn="tl">
                    <a:srgbClr val="000000"/>
                  </a:outerShdw>
                </a:effectLst>
                <a:latin typeface="Arial" charset="0"/>
                <a:cs typeface="Arial" charset="0"/>
              </a:rPr>
              <a:t>Gog and Magog from pillaging the peaceful southern lands.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The nature of the pass is never very clear;</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CC9900"/>
                </a:solidFill>
                <a:effectLst>
                  <a:outerShdw blurRad="38100" dist="38100" dir="2700000" algn="tl">
                    <a:srgbClr val="000000"/>
                  </a:outerShdw>
                </a:effectLst>
                <a:latin typeface="Arial" charset="0"/>
                <a:cs typeface="Arial" charset="0"/>
              </a:rPr>
              <a:t>some sources</a:t>
            </a:r>
            <a:endParaRPr lang="en-GB" dirty="0">
              <a:solidFill>
                <a:srgbClr val="CC9900"/>
              </a:solidFill>
              <a:latin typeface="Arial" charset="0"/>
              <a:cs typeface="Arial" charset="0"/>
            </a:endParaRPr>
          </a:p>
        </p:txBody>
      </p:sp>
      <p:sp>
        <p:nvSpPr>
          <p:cNvPr id="8" name="TextBox 7">
            <a:extLst>
              <a:ext uri="{FF2B5EF4-FFF2-40B4-BE49-F238E27FC236}">
                <a16:creationId xmlns:a16="http://schemas.microsoft.com/office/drawing/2014/main" id="{6CF416E3-C7D0-43B7-818C-33C391FDDC9F}"/>
              </a:ext>
            </a:extLst>
          </p:cNvPr>
          <p:cNvSpPr txBox="1"/>
          <p:nvPr/>
        </p:nvSpPr>
        <p:spPr>
          <a:xfrm>
            <a:off x="0" y="5357813"/>
            <a:ext cx="9144000" cy="954087"/>
          </a:xfrm>
          <a:prstGeom prst="rect">
            <a:avLst/>
          </a:prstGeom>
          <a:noFill/>
        </p:spPr>
        <p:txBody>
          <a:bodyPr>
            <a:spAutoFit/>
          </a:bodyPr>
          <a:lstStyle/>
          <a:p>
            <a:pPr>
              <a:defRPr/>
            </a:pPr>
            <a:r>
              <a:rPr lang="en-GB" sz="2800" dirty="0">
                <a:solidFill>
                  <a:srgbClr val="CC9900"/>
                </a:solidFill>
                <a:effectLst>
                  <a:outerShdw blurRad="38100" dist="38100" dir="2700000" algn="tl">
                    <a:srgbClr val="000000"/>
                  </a:outerShdw>
                </a:effectLst>
                <a:latin typeface="Arial" charset="0"/>
                <a:cs typeface="Arial" charset="0"/>
              </a:rPr>
              <a:t>say it is a pass between mountains, </a:t>
            </a:r>
            <a:r>
              <a:rPr lang="en-GB" sz="2800" dirty="0">
                <a:solidFill>
                  <a:srgbClr val="00FF00"/>
                </a:solidFill>
                <a:effectLst>
                  <a:outerShdw blurRad="38100" dist="38100" dir="2700000" algn="tl">
                    <a:srgbClr val="000000"/>
                  </a:outerShdw>
                </a:effectLst>
                <a:latin typeface="Arial" charset="0"/>
                <a:cs typeface="Arial" charset="0"/>
              </a:rPr>
              <a:t>while others say it is a pass between the peaks and the Caspian Sea</a:t>
            </a:r>
            <a:endParaRPr lang="en-GB" dirty="0">
              <a:solidFill>
                <a:srgbClr val="00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1602"/>
                                        </p:tgtEl>
                                        <p:attrNameLst>
                                          <p:attrName>style.visibility</p:attrName>
                                        </p:attrNameLst>
                                      </p:cBhvr>
                                      <p:to>
                                        <p:strVal val="visible"/>
                                      </p:to>
                                    </p:set>
                                    <p:animEffect transition="in" filter="circle(in)">
                                      <p:cBhvr>
                                        <p:cTn id="7" dur="2000"/>
                                        <p:tgtEl>
                                          <p:spTgt spid="281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8"/>
                                        </p:tgtEl>
                                        <p:attrNameLst>
                                          <p:attrName>style.visibility</p:attrName>
                                        </p:attrNameLst>
                                      </p:cBhvr>
                                      <p:to>
                                        <p:strVal val="visible"/>
                                      </p:to>
                                    </p:set>
                                    <p:anim calcmode="discrete" valueType="clr">
                                      <p:cBhvr override="childStyle">
                                        <p:cTn id="1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gtEl>
                                        <p:attrNameLst>
                                          <p:attrName>fillcolor</p:attrName>
                                        </p:attrNameLst>
                                      </p:cBhvr>
                                      <p:tavLst>
                                        <p:tav tm="0">
                                          <p:val>
                                            <p:clrVal>
                                              <a:schemeClr val="accent2"/>
                                            </p:clrVal>
                                          </p:val>
                                        </p:tav>
                                        <p:tav tm="50000">
                                          <p:val>
                                            <p:clrVal>
                                              <a:schemeClr val="hlink"/>
                                            </p:clrVal>
                                          </p:val>
                                        </p:tav>
                                      </p:tavLst>
                                    </p:anim>
                                    <p:set>
                                      <p:cBhvr>
                                        <p:cTn id="21"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8C3B97F-B7DA-42B9-90FD-68BAD5085135}"/>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3012901-F560-4180-8D7C-AE31F927E8EE}" type="slidenum">
              <a:rPr lang="en-GB" altLang="en-US" b="0"/>
              <a:pPr eaLnBrk="1" hangingPunct="1"/>
              <a:t>26</a:t>
            </a:fld>
            <a:endParaRPr lang="en-GB" altLang="en-US" b="0"/>
          </a:p>
        </p:txBody>
      </p:sp>
      <p:sp>
        <p:nvSpPr>
          <p:cNvPr id="315398" name="Rectangle 6">
            <a:extLst>
              <a:ext uri="{FF2B5EF4-FFF2-40B4-BE49-F238E27FC236}">
                <a16:creationId xmlns:a16="http://schemas.microsoft.com/office/drawing/2014/main" id="{425A3C2E-8112-400D-A2F7-09AD2831ACBA}"/>
              </a:ext>
            </a:extLst>
          </p:cNvPr>
          <p:cNvSpPr>
            <a:spLocks noGrp="1" noChangeArrowheads="1"/>
          </p:cNvSpPr>
          <p:nvPr>
            <p:ph type="title"/>
          </p:nvPr>
        </p:nvSpPr>
        <p:spPr/>
        <p:txBody>
          <a:bodyPr/>
          <a:lstStyle/>
          <a:p>
            <a:pPr eaLnBrk="1" hangingPunct="1">
              <a:defRPr/>
            </a:pPr>
            <a:r>
              <a:rPr lang="en-GB" b="1">
                <a:solidFill>
                  <a:srgbClr val="FF0000"/>
                </a:solidFill>
              </a:rPr>
              <a:t>Satan Bound For 1000 Years</a:t>
            </a:r>
          </a:p>
        </p:txBody>
      </p:sp>
      <p:pic>
        <p:nvPicPr>
          <p:cNvPr id="315397" name="Picture 5" descr="A painting by Qasim, 16th century, illustrating the building of the wall">
            <a:hlinkClick r:id="rId3" tooltip="A painting by Qasim, 16th century, illustrating the building of the wall"/>
            <a:extLst>
              <a:ext uri="{FF2B5EF4-FFF2-40B4-BE49-F238E27FC236}">
                <a16:creationId xmlns:a16="http://schemas.microsoft.com/office/drawing/2014/main" id="{D88FB172-FD57-40A8-B617-43AEEAD55C7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00063" y="1428750"/>
            <a:ext cx="3643312" cy="4883150"/>
          </a:xfrm>
        </p:spPr>
      </p:pic>
      <p:sp>
        <p:nvSpPr>
          <p:cNvPr id="315400" name="Text Box 8">
            <a:extLst>
              <a:ext uri="{FF2B5EF4-FFF2-40B4-BE49-F238E27FC236}">
                <a16:creationId xmlns:a16="http://schemas.microsoft.com/office/drawing/2014/main" id="{1F5F7EE5-FF68-4CE6-81DD-8079CAC1C989}"/>
              </a:ext>
            </a:extLst>
          </p:cNvPr>
          <p:cNvSpPr txBox="1">
            <a:spLocks noChangeArrowheads="1"/>
          </p:cNvSpPr>
          <p:nvPr/>
        </p:nvSpPr>
        <p:spPr bwMode="auto">
          <a:xfrm>
            <a:off x="4214813" y="2214563"/>
            <a:ext cx="4611687" cy="2862262"/>
          </a:xfrm>
          <a:prstGeom prst="rect">
            <a:avLst/>
          </a:prstGeom>
          <a:noFill/>
          <a:ln w="9525">
            <a:noFill/>
            <a:miter lim="800000"/>
            <a:headEnd/>
            <a:tailEnd/>
          </a:ln>
          <a:effectLst/>
        </p:spPr>
        <p:txBody>
          <a:bodyPr>
            <a:spAutoFit/>
          </a:bodyPr>
          <a:lstStyle/>
          <a:p>
            <a:pPr>
              <a:spcBef>
                <a:spcPct val="50000"/>
              </a:spcBef>
              <a:defRPr/>
            </a:pPr>
            <a:r>
              <a:rPr lang="en-GB" sz="3600" dirty="0">
                <a:solidFill>
                  <a:srgbClr val="00FFCC"/>
                </a:solidFill>
                <a:effectLst>
                  <a:outerShdw blurRad="38100" dist="38100" dir="2700000" algn="tl">
                    <a:srgbClr val="000000"/>
                  </a:outerShdw>
                </a:effectLst>
                <a:latin typeface="Arial" charset="0"/>
                <a:cs typeface="Arial" charset="0"/>
              </a:rPr>
              <a:t>Here is a painting by </a:t>
            </a:r>
            <a:r>
              <a:rPr lang="en-GB" sz="3600" dirty="0" err="1">
                <a:solidFill>
                  <a:srgbClr val="00FFCC"/>
                </a:solidFill>
                <a:effectLst>
                  <a:outerShdw blurRad="38100" dist="38100" dir="2700000" algn="tl">
                    <a:srgbClr val="000000"/>
                  </a:outerShdw>
                </a:effectLst>
                <a:latin typeface="Arial" charset="0"/>
                <a:cs typeface="Arial" charset="0"/>
              </a:rPr>
              <a:t>Qasim</a:t>
            </a:r>
            <a:r>
              <a:rPr lang="en-GB" sz="3600" dirty="0">
                <a:solidFill>
                  <a:srgbClr val="00FFCC"/>
                </a:solidFill>
                <a:effectLst>
                  <a:outerShdw blurRad="38100" dist="38100" dir="2700000" algn="tl">
                    <a:srgbClr val="000000"/>
                  </a:outerShdw>
                </a:effectLst>
                <a:latin typeface="Arial" charset="0"/>
                <a:cs typeface="Arial" charset="0"/>
              </a:rPr>
              <a:t>, </a:t>
            </a:r>
            <a:r>
              <a:rPr lang="en-GB" sz="3600" dirty="0">
                <a:solidFill>
                  <a:srgbClr val="FFC000"/>
                </a:solidFill>
                <a:effectLst>
                  <a:outerShdw blurRad="38100" dist="38100" dir="2700000" algn="tl">
                    <a:srgbClr val="000000"/>
                  </a:outerShdw>
                </a:effectLst>
                <a:latin typeface="Arial" charset="0"/>
                <a:cs typeface="Arial" charset="0"/>
              </a:rPr>
              <a:t>16th century, </a:t>
            </a:r>
            <a:r>
              <a:rPr lang="en-GB" sz="3600" dirty="0">
                <a:solidFill>
                  <a:srgbClr val="00FF00"/>
                </a:solidFill>
                <a:effectLst>
                  <a:outerShdw blurRad="38100" dist="38100" dir="2700000" algn="tl">
                    <a:srgbClr val="000000"/>
                  </a:outerShdw>
                </a:effectLst>
                <a:latin typeface="Arial" charset="0"/>
                <a:cs typeface="Arial" charset="0"/>
              </a:rPr>
              <a:t>illustrating the building of the wall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5397"/>
                                        </p:tgtEl>
                                        <p:attrNameLst>
                                          <p:attrName>style.visibility</p:attrName>
                                        </p:attrNameLst>
                                      </p:cBhvr>
                                      <p:to>
                                        <p:strVal val="visible"/>
                                      </p:to>
                                    </p:set>
                                    <p:animEffect transition="in" filter="circle(in)">
                                      <p:cBhvr>
                                        <p:cTn id="7" dur="2000"/>
                                        <p:tgtEl>
                                          <p:spTgt spid="3153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15400"/>
                                        </p:tgtEl>
                                        <p:attrNameLst>
                                          <p:attrName>style.visibility</p:attrName>
                                        </p:attrNameLst>
                                      </p:cBhvr>
                                      <p:to>
                                        <p:strVal val="visible"/>
                                      </p:to>
                                    </p:set>
                                    <p:animEffect transition="in" filter="diamond(in)">
                                      <p:cBhvr>
                                        <p:cTn id="12" dur="2000"/>
                                        <p:tgtEl>
                                          <p:spTgt spid="315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A0A38D7-F7B0-4D4F-AA95-024AF616FBA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8C2E9EF-2174-4F76-B1FB-969B5D565C22}" type="slidenum">
              <a:rPr lang="en-GB" altLang="en-US" b="0"/>
              <a:pPr eaLnBrk="1" hangingPunct="1"/>
              <a:t>27</a:t>
            </a:fld>
            <a:endParaRPr lang="en-GB" altLang="en-US" b="0"/>
          </a:p>
        </p:txBody>
      </p:sp>
      <p:sp>
        <p:nvSpPr>
          <p:cNvPr id="301058" name="Rectangle 2">
            <a:extLst>
              <a:ext uri="{FF2B5EF4-FFF2-40B4-BE49-F238E27FC236}">
                <a16:creationId xmlns:a16="http://schemas.microsoft.com/office/drawing/2014/main" id="{D0B1B642-695F-4CB3-A82F-3A25042917DE}"/>
              </a:ext>
            </a:extLst>
          </p:cNvPr>
          <p:cNvSpPr>
            <a:spLocks noGrp="1" noChangeArrowheads="1"/>
          </p:cNvSpPr>
          <p:nvPr>
            <p:ph type="title"/>
          </p:nvPr>
        </p:nvSpPr>
        <p:spPr/>
        <p:txBody>
          <a:bodyPr/>
          <a:lstStyle/>
          <a:p>
            <a:pPr eaLnBrk="1" hangingPunct="1">
              <a:defRPr/>
            </a:pPr>
            <a:r>
              <a:rPr lang="en-GB" b="1" dirty="0">
                <a:solidFill>
                  <a:srgbClr val="FF0000"/>
                </a:solidFill>
              </a:rPr>
              <a:t>Satan Bound </a:t>
            </a:r>
            <a:r>
              <a:rPr lang="en-GB" b="1" dirty="0">
                <a:solidFill>
                  <a:srgbClr val="FFFF00"/>
                </a:solidFill>
              </a:rPr>
              <a:t>For 1000 Years</a:t>
            </a:r>
          </a:p>
        </p:txBody>
      </p:sp>
      <p:sp>
        <p:nvSpPr>
          <p:cNvPr id="29700" name="Text Box 3">
            <a:extLst>
              <a:ext uri="{FF2B5EF4-FFF2-40B4-BE49-F238E27FC236}">
                <a16:creationId xmlns:a16="http://schemas.microsoft.com/office/drawing/2014/main" id="{B6667464-A609-48BF-8C5A-5885B808D89E}"/>
              </a:ext>
            </a:extLst>
          </p:cNvPr>
          <p:cNvSpPr txBox="1">
            <a:spLocks noChangeArrowheads="1"/>
          </p:cNvSpPr>
          <p:nvPr/>
        </p:nvSpPr>
        <p:spPr bwMode="auto">
          <a:xfrm>
            <a:off x="684213" y="1700213"/>
            <a:ext cx="806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pic>
        <p:nvPicPr>
          <p:cNvPr id="301061" name="Picture 5" descr="816">
            <a:extLst>
              <a:ext uri="{FF2B5EF4-FFF2-40B4-BE49-F238E27FC236}">
                <a16:creationId xmlns:a16="http://schemas.microsoft.com/office/drawing/2014/main" id="{8DE89C49-CAC2-4F48-B2C8-73C1514B4EB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268413"/>
            <a:ext cx="3463925" cy="3232150"/>
          </a:xfrm>
        </p:spPr>
      </p:pic>
      <p:sp>
        <p:nvSpPr>
          <p:cNvPr id="301062" name="Text Box 6">
            <a:extLst>
              <a:ext uri="{FF2B5EF4-FFF2-40B4-BE49-F238E27FC236}">
                <a16:creationId xmlns:a16="http://schemas.microsoft.com/office/drawing/2014/main" id="{4AB9E0C5-54C4-4D58-946A-552F607976C9}"/>
              </a:ext>
            </a:extLst>
          </p:cNvPr>
          <p:cNvSpPr txBox="1">
            <a:spLocks noChangeArrowheads="1"/>
          </p:cNvSpPr>
          <p:nvPr/>
        </p:nvSpPr>
        <p:spPr bwMode="auto">
          <a:xfrm>
            <a:off x="0" y="4510088"/>
            <a:ext cx="3348038" cy="2347912"/>
          </a:xfrm>
          <a:prstGeom prst="rect">
            <a:avLst/>
          </a:prstGeom>
          <a:noFill/>
          <a:ln w="9525">
            <a:noFill/>
            <a:miter lim="800000"/>
            <a:headEnd/>
            <a:tailEnd/>
          </a:ln>
          <a:effectLst/>
        </p:spPr>
        <p:txBody>
          <a:bodyPr>
            <a:spAutoFit/>
          </a:bodyPr>
          <a:lstStyle/>
          <a:p>
            <a:pPr algn="ctr">
              <a:spcBef>
                <a:spcPct val="50000"/>
              </a:spcBef>
              <a:defRPr/>
            </a:pPr>
            <a:r>
              <a:rPr lang="en-GB" sz="2800" dirty="0" err="1">
                <a:solidFill>
                  <a:srgbClr val="FFFF00"/>
                </a:solidFill>
                <a:effectLst>
                  <a:outerShdw blurRad="38100" dist="38100" dir="2700000" algn="tl">
                    <a:srgbClr val="000000"/>
                  </a:outerShdw>
                </a:effectLst>
                <a:latin typeface="Arial" charset="0"/>
                <a:cs typeface="Arial" charset="0"/>
              </a:rPr>
              <a:t>Abu'l-Abbas</a:t>
            </a:r>
            <a:r>
              <a:rPr lang="en-GB" sz="2800" dirty="0">
                <a:solidFill>
                  <a:srgbClr val="FFFF00"/>
                </a:solidFill>
                <a:effectLst>
                  <a:outerShdw blurRad="38100" dist="38100" dir="2700000" algn="tl">
                    <a:srgbClr val="000000"/>
                  </a:outerShdw>
                </a:effectLst>
                <a:latin typeface="Arial" charset="0"/>
                <a:cs typeface="Arial" charset="0"/>
              </a:rPr>
              <a:t> Ahmad </a:t>
            </a:r>
            <a:r>
              <a:rPr lang="en-GB" sz="2800" dirty="0" err="1">
                <a:solidFill>
                  <a:srgbClr val="FFFF00"/>
                </a:solidFill>
                <a:effectLst>
                  <a:outerShdw blurRad="38100" dist="38100" dir="2700000" algn="tl">
                    <a:srgbClr val="000000"/>
                  </a:outerShdw>
                </a:effectLst>
                <a:latin typeface="Arial" charset="0"/>
                <a:cs typeface="Arial" charset="0"/>
              </a:rPr>
              <a:t>ibn</a:t>
            </a:r>
            <a:r>
              <a:rPr lang="en-GB" sz="2800" dirty="0">
                <a:solidFill>
                  <a:srgbClr val="FFFF00"/>
                </a:solidFill>
                <a:effectLst>
                  <a:outerShdw blurRad="38100" dist="38100" dir="2700000" algn="tl">
                    <a:srgbClr val="000000"/>
                  </a:outerShdw>
                </a:effectLst>
                <a:latin typeface="Arial" charset="0"/>
                <a:cs typeface="Arial" charset="0"/>
              </a:rPr>
              <a:t> Muhammad </a:t>
            </a:r>
            <a:r>
              <a:rPr lang="en-GB" sz="2800" dirty="0" err="1">
                <a:solidFill>
                  <a:srgbClr val="FFFF00"/>
                </a:solidFill>
                <a:effectLst>
                  <a:outerShdw blurRad="38100" dist="38100" dir="2700000" algn="tl">
                    <a:srgbClr val="000000"/>
                  </a:outerShdw>
                </a:effectLst>
                <a:latin typeface="Arial" charset="0"/>
                <a:cs typeface="Arial" charset="0"/>
              </a:rPr>
              <a:t>ibn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err="1">
                <a:solidFill>
                  <a:srgbClr val="FFFF00"/>
                </a:solidFill>
                <a:effectLst>
                  <a:outerShdw blurRad="38100" dist="38100" dir="2700000" algn="tl">
                    <a:srgbClr val="000000"/>
                  </a:outerShdw>
                </a:effectLst>
                <a:latin typeface="Arial" charset="0"/>
                <a:cs typeface="Arial" charset="0"/>
              </a:rPr>
              <a:t>Kathir</a:t>
            </a:r>
            <a:r>
              <a:rPr lang="en-GB" sz="2800" dirty="0">
                <a:solidFill>
                  <a:srgbClr val="FFFF00"/>
                </a:solidFill>
                <a:effectLst>
                  <a:outerShdw blurRad="38100" dist="38100" dir="2700000" algn="tl">
                    <a:srgbClr val="000000"/>
                  </a:outerShdw>
                </a:effectLst>
                <a:latin typeface="Arial" charset="0"/>
                <a:cs typeface="Arial" charset="0"/>
              </a:rPr>
              <a:t> al-</a:t>
            </a:r>
            <a:r>
              <a:rPr lang="en-GB" sz="2800" dirty="0" err="1">
                <a:solidFill>
                  <a:srgbClr val="FFFF00"/>
                </a:solidFill>
                <a:effectLst>
                  <a:outerShdw blurRad="38100" dist="38100" dir="2700000" algn="tl">
                    <a:srgbClr val="000000"/>
                  </a:outerShdw>
                </a:effectLst>
                <a:latin typeface="Arial" charset="0"/>
                <a:cs typeface="Arial" charset="0"/>
              </a:rPr>
              <a:t>Farghani</a:t>
            </a:r>
            <a:r>
              <a:rPr lang="en-GB" sz="2400" dirty="0">
                <a:solidFill>
                  <a:schemeClr val="hlink"/>
                </a:solidFill>
                <a:effectLst>
                  <a:outerShdw blurRad="38100" dist="38100" dir="2700000" algn="tl">
                    <a:srgbClr val="000000"/>
                  </a:outerShdw>
                </a:effectLst>
                <a:latin typeface="Arial" charset="0"/>
                <a:cs typeface="Arial" charset="0"/>
              </a:rPr>
              <a:t> </a:t>
            </a:r>
          </a:p>
          <a:p>
            <a:pPr algn="ctr">
              <a:spcBef>
                <a:spcPct val="50000"/>
              </a:spcBef>
              <a:defRPr/>
            </a:pPr>
            <a:r>
              <a:rPr lang="en-GB" sz="2400" dirty="0">
                <a:solidFill>
                  <a:srgbClr val="FF9900"/>
                </a:solidFill>
                <a:effectLst>
                  <a:outerShdw blurRad="38100" dist="38100" dir="2700000" algn="tl">
                    <a:srgbClr val="000000"/>
                  </a:outerShdw>
                </a:effectLst>
                <a:latin typeface="Arial" charset="0"/>
                <a:cs typeface="Arial" charset="0"/>
              </a:rPr>
              <a:t>Circa 833-900AD</a:t>
            </a:r>
          </a:p>
        </p:txBody>
      </p:sp>
      <p:sp>
        <p:nvSpPr>
          <p:cNvPr id="10" name="TextBox 9">
            <a:extLst>
              <a:ext uri="{FF2B5EF4-FFF2-40B4-BE49-F238E27FC236}">
                <a16:creationId xmlns:a16="http://schemas.microsoft.com/office/drawing/2014/main" id="{E5BCB51D-F7F7-4145-92A6-E8ECA5FD0076}"/>
              </a:ext>
            </a:extLst>
          </p:cNvPr>
          <p:cNvSpPr txBox="1"/>
          <p:nvPr/>
        </p:nvSpPr>
        <p:spPr>
          <a:xfrm>
            <a:off x="3857625" y="1643063"/>
            <a:ext cx="5000625" cy="4400550"/>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Arab tradition corroborates that the symbolic binding </a:t>
            </a:r>
            <a:r>
              <a:rPr lang="en-GB" sz="2800" dirty="0">
                <a:solidFill>
                  <a:srgbClr val="FD1301"/>
                </a:solidFill>
                <a:effectLst>
                  <a:outerShdw blurRad="38100" dist="38100" dir="2700000" algn="tl">
                    <a:srgbClr val="000000"/>
                  </a:outerShdw>
                </a:effectLst>
                <a:latin typeface="Arial" charset="0"/>
                <a:cs typeface="Arial" charset="0"/>
              </a:rPr>
              <a:t>of Satan was Gog &amp; Magog (The Jews) </a:t>
            </a:r>
            <a:r>
              <a:rPr lang="en-GB" sz="2800" dirty="0">
                <a:solidFill>
                  <a:srgbClr val="FFC000"/>
                </a:solidFill>
                <a:latin typeface="Arial" charset="0"/>
                <a:cs typeface="Arial" charset="0"/>
              </a:rPr>
              <a:t>“They did not understand anything, because they were so isolated; </a:t>
            </a:r>
            <a:r>
              <a:rPr lang="en-GB" sz="2800" dirty="0">
                <a:solidFill>
                  <a:srgbClr val="FD1301"/>
                </a:solidFill>
                <a:latin typeface="Arial" charset="0"/>
                <a:cs typeface="Arial" charset="0"/>
              </a:rPr>
              <a:t>they were Gog and Magog.</a:t>
            </a:r>
            <a:r>
              <a:rPr lang="en-GB" sz="2800" dirty="0">
                <a:latin typeface="Arial" charset="0"/>
                <a:cs typeface="Arial" charset="0"/>
              </a:rPr>
              <a:t> </a:t>
            </a:r>
            <a:r>
              <a:rPr lang="en-GB" sz="2800" dirty="0">
                <a:solidFill>
                  <a:srgbClr val="00FF00"/>
                </a:solidFill>
                <a:latin typeface="Arial" charset="0"/>
                <a:cs typeface="Arial" charset="0"/>
              </a:rPr>
              <a:t>They were spreading corruption through the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1061"/>
                                        </p:tgtEl>
                                        <p:attrNameLst>
                                          <p:attrName>style.visibility</p:attrName>
                                        </p:attrNameLst>
                                      </p:cBhvr>
                                      <p:to>
                                        <p:strVal val="visible"/>
                                      </p:to>
                                    </p:set>
                                    <p:animEffect transition="in" filter="circle(in)">
                                      <p:cBhvr>
                                        <p:cTn id="7" dur="2000"/>
                                        <p:tgtEl>
                                          <p:spTgt spid="301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1062"/>
                                        </p:tgtEl>
                                        <p:attrNameLst>
                                          <p:attrName>style.visibility</p:attrName>
                                        </p:attrNameLst>
                                      </p:cBhvr>
                                      <p:to>
                                        <p:strVal val="visible"/>
                                      </p:to>
                                    </p:set>
                                    <p:anim calcmode="lin" valueType="num">
                                      <p:cBhvr additive="base">
                                        <p:cTn id="12" dur="500" fill="hold"/>
                                        <p:tgtEl>
                                          <p:spTgt spid="301062"/>
                                        </p:tgtEl>
                                        <p:attrNameLst>
                                          <p:attrName>ppt_x</p:attrName>
                                        </p:attrNameLst>
                                      </p:cBhvr>
                                      <p:tavLst>
                                        <p:tav tm="0">
                                          <p:val>
                                            <p:strVal val="#ppt_x"/>
                                          </p:val>
                                        </p:tav>
                                        <p:tav tm="100000">
                                          <p:val>
                                            <p:strVal val="#ppt_x"/>
                                          </p:val>
                                        </p:tav>
                                      </p:tavLst>
                                    </p:anim>
                                    <p:anim calcmode="lin" valueType="num">
                                      <p:cBhvr additive="base">
                                        <p:cTn id="13" dur="500" fill="hold"/>
                                        <p:tgtEl>
                                          <p:spTgt spid="30106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0"/>
                                        </p:tgtEl>
                                        <p:attrNameLst>
                                          <p:attrName>style.visibility</p:attrName>
                                        </p:attrNameLst>
                                      </p:cBhvr>
                                      <p:to>
                                        <p:strVal val="visible"/>
                                      </p:to>
                                    </p:set>
                                    <p:anim calcmode="discrete" valueType="clr">
                                      <p:cBhvr override="childStyle">
                                        <p:cTn id="18"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0"/>
                                        </p:tgtEl>
                                        <p:attrNameLst>
                                          <p:attrName>fillcolor</p:attrName>
                                        </p:attrNameLst>
                                      </p:cBhvr>
                                      <p:tavLst>
                                        <p:tav tm="0">
                                          <p:val>
                                            <p:clrVal>
                                              <a:schemeClr val="accent2"/>
                                            </p:clrVal>
                                          </p:val>
                                        </p:tav>
                                        <p:tav tm="50000">
                                          <p:val>
                                            <p:clrVal>
                                              <a:schemeClr val="hlink"/>
                                            </p:clrVal>
                                          </p:val>
                                        </p:tav>
                                      </p:tavLst>
                                    </p:anim>
                                    <p:set>
                                      <p:cBhvr>
                                        <p:cTn id="20"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10A41-3D27-4D5E-B691-2222C1C37C07}"/>
              </a:ext>
            </a:extLst>
          </p:cNvPr>
          <p:cNvSpPr>
            <a:spLocks noGrp="1"/>
          </p:cNvSpPr>
          <p:nvPr>
            <p:ph type="title"/>
          </p:nvPr>
        </p:nvSpPr>
        <p:spPr/>
        <p:txBody>
          <a:bodyPr/>
          <a:lstStyle/>
          <a:p>
            <a:pPr>
              <a:defRPr/>
            </a:pPr>
            <a:r>
              <a:rPr lang="en-GB" b="1" dirty="0">
                <a:solidFill>
                  <a:srgbClr val="FF0000"/>
                </a:solidFill>
              </a:rPr>
              <a:t>Satan Bound </a:t>
            </a:r>
            <a:r>
              <a:rPr lang="en-GB" b="1" dirty="0">
                <a:solidFill>
                  <a:srgbClr val="FFFF00"/>
                </a:solidFill>
              </a:rPr>
              <a:t>For 1000 Years</a:t>
            </a:r>
            <a:endParaRPr lang="en-GB" dirty="0"/>
          </a:p>
        </p:txBody>
      </p:sp>
      <p:sp>
        <p:nvSpPr>
          <p:cNvPr id="4" name="Slide Number Placeholder 3">
            <a:extLst>
              <a:ext uri="{FF2B5EF4-FFF2-40B4-BE49-F238E27FC236}">
                <a16:creationId xmlns:a16="http://schemas.microsoft.com/office/drawing/2014/main" id="{75A3301A-2E47-41A8-8A14-E6434DC621B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F79961DA-8FA9-4BE3-BD9A-DB92C4D947C7}" type="slidenum">
              <a:rPr lang="en-GB" altLang="en-US" b="0"/>
              <a:pPr eaLnBrk="1" hangingPunct="1"/>
              <a:t>28</a:t>
            </a:fld>
            <a:endParaRPr lang="en-GB" altLang="en-US" b="0"/>
          </a:p>
        </p:txBody>
      </p:sp>
      <p:pic>
        <p:nvPicPr>
          <p:cNvPr id="282626" name="Picture 2" descr="http://www.gtomessiah.com/graphics/q1883101.jpg">
            <a:extLst>
              <a:ext uri="{FF2B5EF4-FFF2-40B4-BE49-F238E27FC236}">
                <a16:creationId xmlns:a16="http://schemas.microsoft.com/office/drawing/2014/main" id="{E1198F59-57AF-44B5-96D7-43876DB4D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714500"/>
            <a:ext cx="3357563"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6">
            <a:extLst>
              <a:ext uri="{FF2B5EF4-FFF2-40B4-BE49-F238E27FC236}">
                <a16:creationId xmlns:a16="http://schemas.microsoft.com/office/drawing/2014/main" id="{E29C9287-F2F2-4428-849B-9D66140D5EC9}"/>
              </a:ext>
            </a:extLst>
          </p:cNvPr>
          <p:cNvSpPr txBox="1">
            <a:spLocks noChangeArrowheads="1"/>
          </p:cNvSpPr>
          <p:nvPr/>
        </p:nvSpPr>
        <p:spPr bwMode="auto">
          <a:xfrm>
            <a:off x="4143375" y="1785938"/>
            <a:ext cx="50006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sz="2800">
                <a:solidFill>
                  <a:srgbClr val="00FFCC"/>
                </a:solidFill>
              </a:rPr>
              <a:t>.. and harming the people, so the people sought help from Dhu'l Qarnayn.</a:t>
            </a:r>
            <a:r>
              <a:rPr lang="en-GB" altLang="en-US" sz="2800"/>
              <a:t> </a:t>
            </a:r>
            <a:r>
              <a:rPr lang="en-GB" altLang="en-US" sz="2800">
                <a:solidFill>
                  <a:srgbClr val="FFC000"/>
                </a:solidFill>
              </a:rPr>
              <a:t>They asked him to build a barrier between them and </a:t>
            </a:r>
            <a:r>
              <a:rPr lang="en-GB" altLang="en-US" sz="2800">
                <a:solidFill>
                  <a:srgbClr val="FD1301"/>
                </a:solidFill>
              </a:rPr>
              <a:t>Gog and Magog.</a:t>
            </a:r>
            <a:r>
              <a:rPr lang="en-GB" altLang="en-US" sz="2800"/>
              <a:t> </a:t>
            </a:r>
            <a:r>
              <a:rPr lang="en-GB" altLang="en-US" sz="2800">
                <a:solidFill>
                  <a:srgbClr val="FF00FF"/>
                </a:solidFill>
              </a:rPr>
              <a:t>He asked them to help him to build it,</a:t>
            </a:r>
            <a:r>
              <a:rPr lang="en-GB" altLang="en-US" sz="2800">
                <a:solidFill>
                  <a:srgbClr val="FFC000"/>
                </a:solidFill>
              </a:rPr>
              <a:t> </a:t>
            </a:r>
            <a:r>
              <a:rPr lang="en-GB" altLang="en-US" sz="2800">
                <a:solidFill>
                  <a:srgbClr val="00FF00"/>
                </a:solidFill>
              </a:rPr>
              <a:t>so together they built a barrier by mixing iron, copper and tar.”</a:t>
            </a:r>
          </a:p>
          <a:p>
            <a:pPr eaLnBrk="1" hangingPunct="1"/>
            <a:endParaRPr lang="en-GB" altLang="en-US"/>
          </a:p>
        </p:txBody>
      </p:sp>
      <p:sp>
        <p:nvSpPr>
          <p:cNvPr id="8" name="TextBox 7">
            <a:extLst>
              <a:ext uri="{FF2B5EF4-FFF2-40B4-BE49-F238E27FC236}">
                <a16:creationId xmlns:a16="http://schemas.microsoft.com/office/drawing/2014/main" id="{E711C985-7E2F-4269-A029-DCD50CEB90C8}"/>
              </a:ext>
            </a:extLst>
          </p:cNvPr>
          <p:cNvSpPr txBox="1"/>
          <p:nvPr/>
        </p:nvSpPr>
        <p:spPr>
          <a:xfrm>
            <a:off x="142875" y="5657850"/>
            <a:ext cx="3929063" cy="1200150"/>
          </a:xfrm>
          <a:prstGeom prst="rect">
            <a:avLst/>
          </a:prstGeom>
          <a:noFill/>
        </p:spPr>
        <p:txBody>
          <a:bodyPr>
            <a:spAutoFit/>
          </a:bodyPr>
          <a:lstStyle/>
          <a:p>
            <a:pPr algn="ctr">
              <a:defRPr/>
            </a:pPr>
            <a:r>
              <a:rPr lang="en-GB" sz="3600" dirty="0" err="1">
                <a:solidFill>
                  <a:srgbClr val="FFFF00"/>
                </a:solidFill>
                <a:effectLst>
                  <a:outerShdw blurRad="38100" dist="38100" dir="2700000" algn="tl">
                    <a:srgbClr val="000000">
                      <a:alpha val="43137"/>
                    </a:srgbClr>
                  </a:outerShdw>
                </a:effectLst>
                <a:latin typeface="Arial" charset="0"/>
                <a:cs typeface="Arial" charset="0"/>
              </a:rPr>
              <a:t>Dhu'l</a:t>
            </a:r>
            <a:r>
              <a:rPr lang="en-GB" sz="3600" dirty="0">
                <a:solidFill>
                  <a:srgbClr val="FFFF00"/>
                </a:solidFill>
                <a:effectLst>
                  <a:outerShdw blurRad="38100" dist="38100" dir="2700000" algn="tl">
                    <a:srgbClr val="000000">
                      <a:alpha val="43137"/>
                    </a:srgbClr>
                  </a:outerShdw>
                </a:effectLst>
                <a:latin typeface="Arial" charset="0"/>
                <a:cs typeface="Arial" charset="0"/>
              </a:rPr>
              <a:t> </a:t>
            </a:r>
            <a:r>
              <a:rPr lang="en-GB" sz="3600" dirty="0" err="1">
                <a:solidFill>
                  <a:srgbClr val="FFFF00"/>
                </a:solidFill>
                <a:effectLst>
                  <a:outerShdw blurRad="38100" dist="38100" dir="2700000" algn="tl">
                    <a:srgbClr val="000000">
                      <a:alpha val="43137"/>
                    </a:srgbClr>
                  </a:outerShdw>
                </a:effectLst>
                <a:latin typeface="Arial" charset="0"/>
                <a:cs typeface="Arial" charset="0"/>
              </a:rPr>
              <a:t>Qarnayn</a:t>
            </a:r>
            <a:r>
              <a:rPr lang="en-GB" sz="3600" dirty="0">
                <a:solidFill>
                  <a:srgbClr val="FFFF00"/>
                </a:solidFill>
                <a:effectLst>
                  <a:outerShdw blurRad="38100" dist="38100" dir="2700000" algn="tl">
                    <a:srgbClr val="000000">
                      <a:alpha val="43137"/>
                    </a:srgbClr>
                  </a:outerShdw>
                </a:effectLst>
                <a:latin typeface="Arial" charset="0"/>
                <a:cs typeface="Arial" charset="0"/>
              </a:rPr>
              <a:t> - Writing</a:t>
            </a:r>
            <a:endParaRPr lang="en-GB" sz="3600" dirty="0">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2626"/>
                                        </p:tgtEl>
                                        <p:attrNameLst>
                                          <p:attrName>style.visibility</p:attrName>
                                        </p:attrNameLst>
                                      </p:cBhvr>
                                      <p:to>
                                        <p:strVal val="visible"/>
                                      </p:to>
                                    </p:set>
                                    <p:animEffect transition="in" filter="circle(in)">
                                      <p:cBhvr>
                                        <p:cTn id="7" dur="2000"/>
                                        <p:tgtEl>
                                          <p:spTgt spid="282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D7874A7A-9289-4C06-83B0-B762415EF7C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36CED63-C717-401E-A782-F14A2AF93C5F}" type="slidenum">
              <a:rPr lang="en-GB" altLang="en-US" b="0"/>
              <a:pPr eaLnBrk="1" hangingPunct="1"/>
              <a:t>29</a:t>
            </a:fld>
            <a:endParaRPr lang="en-GB" altLang="en-US" b="0"/>
          </a:p>
        </p:txBody>
      </p:sp>
      <p:sp>
        <p:nvSpPr>
          <p:cNvPr id="342036" name="Rectangle 20">
            <a:extLst>
              <a:ext uri="{FF2B5EF4-FFF2-40B4-BE49-F238E27FC236}">
                <a16:creationId xmlns:a16="http://schemas.microsoft.com/office/drawing/2014/main" id="{7860198F-0273-455D-82E3-420E5C6B23C7}"/>
              </a:ext>
            </a:extLst>
          </p:cNvPr>
          <p:cNvSpPr>
            <a:spLocks noGrp="1" noChangeArrowheads="1"/>
          </p:cNvSpPr>
          <p:nvPr>
            <p:ph type="title"/>
          </p:nvPr>
        </p:nvSpPr>
        <p:spPr/>
        <p:txBody>
          <a:bodyPr/>
          <a:lstStyle/>
          <a:p>
            <a:pPr eaLnBrk="1" hangingPunct="1">
              <a:defRPr/>
            </a:pPr>
            <a:r>
              <a:rPr lang="en-GB" b="1" dirty="0">
                <a:solidFill>
                  <a:srgbClr val="FF0000"/>
                </a:solidFill>
              </a:rPr>
              <a:t>Satan Bound </a:t>
            </a:r>
            <a:r>
              <a:rPr lang="en-GB" b="1" dirty="0">
                <a:solidFill>
                  <a:srgbClr val="FFFF00"/>
                </a:solidFill>
              </a:rPr>
              <a:t>For 1000 Years</a:t>
            </a:r>
          </a:p>
        </p:txBody>
      </p:sp>
      <p:pic>
        <p:nvPicPr>
          <p:cNvPr id="342031" name="Picture 15" descr="cartekhazar">
            <a:extLst>
              <a:ext uri="{FF2B5EF4-FFF2-40B4-BE49-F238E27FC236}">
                <a16:creationId xmlns:a16="http://schemas.microsoft.com/office/drawing/2014/main" id="{308BA7A4-7EF8-40B7-A80F-1A63D832FE8A}"/>
              </a:ext>
            </a:extLst>
          </p:cNvPr>
          <p:cNvPicPr>
            <a:picLocks noGrp="1" noChangeAspect="1" noChangeArrowheads="1"/>
          </p:cNvPicPr>
          <p:nvPr>
            <p:ph sz="half" idx="1"/>
          </p:nvPr>
        </p:nvPicPr>
        <p:blipFill>
          <a:blip r:embed="rId3">
            <a:lum bright="-42000" contrast="12000"/>
            <a:extLst>
              <a:ext uri="{28A0092B-C50C-407E-A947-70E740481C1C}">
                <a14:useLocalDpi xmlns:a14="http://schemas.microsoft.com/office/drawing/2010/main" val="0"/>
              </a:ext>
            </a:extLst>
          </a:blip>
          <a:srcRect/>
          <a:stretch>
            <a:fillRect/>
          </a:stretch>
        </p:blipFill>
        <p:spPr>
          <a:xfrm>
            <a:off x="611188" y="1484313"/>
            <a:ext cx="5254625" cy="3668712"/>
          </a:xfrm>
        </p:spPr>
      </p:pic>
      <p:sp>
        <p:nvSpPr>
          <p:cNvPr id="342040" name="Text Box 24">
            <a:extLst>
              <a:ext uri="{FF2B5EF4-FFF2-40B4-BE49-F238E27FC236}">
                <a16:creationId xmlns:a16="http://schemas.microsoft.com/office/drawing/2014/main" id="{E55C7083-6774-413E-9AA9-52E5ED3297CB}"/>
              </a:ext>
            </a:extLst>
          </p:cNvPr>
          <p:cNvSpPr txBox="1">
            <a:spLocks noChangeArrowheads="1"/>
          </p:cNvSpPr>
          <p:nvPr/>
        </p:nvSpPr>
        <p:spPr bwMode="auto">
          <a:xfrm>
            <a:off x="6084888" y="1557338"/>
            <a:ext cx="2879725" cy="3508375"/>
          </a:xfrm>
          <a:prstGeom prst="rect">
            <a:avLst/>
          </a:prstGeom>
          <a:noFill/>
          <a:ln w="9525">
            <a:noFill/>
            <a:miter lim="800000"/>
            <a:headEnd/>
            <a:tailEnd/>
          </a:ln>
          <a:effectLst/>
        </p:spPr>
        <p:txBody>
          <a:bodyPr>
            <a:spAutoFit/>
          </a:bodyPr>
          <a:lstStyle/>
          <a:p>
            <a:pPr>
              <a:spcBef>
                <a:spcPct val="50000"/>
              </a:spcBef>
              <a:defRPr/>
            </a:pPr>
            <a:r>
              <a:rPr lang="en-GB" sz="2800" dirty="0">
                <a:solidFill>
                  <a:schemeClr val="hlink"/>
                </a:solidFill>
                <a:effectLst>
                  <a:outerShdw blurRad="38100" dist="38100" dir="2700000" algn="tl">
                    <a:srgbClr val="000000"/>
                  </a:outerShdw>
                </a:effectLst>
                <a:latin typeface="Arial" charset="0"/>
                <a:cs typeface="Arial" charset="0"/>
              </a:rPr>
              <a:t>From the map on the left, </a:t>
            </a:r>
            <a:r>
              <a:rPr lang="en-GB" sz="2800" dirty="0">
                <a:solidFill>
                  <a:srgbClr val="FFFF00"/>
                </a:solidFill>
                <a:effectLst>
                  <a:outerShdw blurRad="38100" dist="38100" dir="2700000" algn="tl">
                    <a:srgbClr val="000000"/>
                  </a:outerShdw>
                </a:effectLst>
                <a:latin typeface="Arial" charset="0"/>
                <a:cs typeface="Arial" charset="0"/>
              </a:rPr>
              <a:t>one can see that</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Gog was hemmed in</a:t>
            </a:r>
            <a:r>
              <a:rPr lang="en-GB" sz="2800" dirty="0">
                <a:solidFill>
                  <a:srgbClr val="FF00FF"/>
                </a:solidFill>
                <a:effectLst>
                  <a:outerShdw blurRad="38100" dist="38100" dir="2700000" algn="tl">
                    <a:srgbClr val="000000"/>
                  </a:outerShdw>
                </a:effectLst>
                <a:latin typeface="Arial" charset="0"/>
                <a:cs typeface="Arial" charset="0"/>
              </a:rPr>
              <a:t> with no easy access to </a:t>
            </a:r>
            <a:r>
              <a:rPr lang="en-GB" sz="2800" dirty="0">
                <a:solidFill>
                  <a:srgbClr val="FFFF00"/>
                </a:solidFill>
                <a:effectLst>
                  <a:outerShdw blurRad="38100" dist="38100" dir="2700000" algn="tl">
                    <a:srgbClr val="000000"/>
                  </a:outerShdw>
                </a:effectLst>
                <a:latin typeface="Arial" charset="0"/>
                <a:cs typeface="Arial" charset="0"/>
              </a:rPr>
              <a:t>the civilised world</a:t>
            </a:r>
          </a:p>
        </p:txBody>
      </p:sp>
      <p:sp>
        <p:nvSpPr>
          <p:cNvPr id="342041" name="AutoShape 25">
            <a:extLst>
              <a:ext uri="{FF2B5EF4-FFF2-40B4-BE49-F238E27FC236}">
                <a16:creationId xmlns:a16="http://schemas.microsoft.com/office/drawing/2014/main" id="{AC89410A-2724-40C3-A290-87191FC8F4B7}"/>
              </a:ext>
            </a:extLst>
          </p:cNvPr>
          <p:cNvSpPr>
            <a:spLocks noChangeArrowheads="1"/>
          </p:cNvSpPr>
          <p:nvPr/>
        </p:nvSpPr>
        <p:spPr bwMode="auto">
          <a:xfrm>
            <a:off x="0" y="2852738"/>
            <a:ext cx="971550" cy="360362"/>
          </a:xfrm>
          <a:prstGeom prst="rightArrow">
            <a:avLst>
              <a:gd name="adj1" fmla="val 50000"/>
              <a:gd name="adj2" fmla="val 67401"/>
            </a:avLst>
          </a:prstGeom>
          <a:solidFill>
            <a:schemeClr val="accent1"/>
          </a:solidFill>
          <a:ln w="9525">
            <a:solidFill>
              <a:schemeClr val="tx1"/>
            </a:solidFill>
            <a:miter lim="800000"/>
            <a:headEnd/>
            <a:tailEnd/>
          </a:ln>
          <a:effectLst/>
        </p:spPr>
        <p:txBody>
          <a:bodyPr wrap="none" anchor="ct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342042" name="AutoShape 26">
            <a:extLst>
              <a:ext uri="{FF2B5EF4-FFF2-40B4-BE49-F238E27FC236}">
                <a16:creationId xmlns:a16="http://schemas.microsoft.com/office/drawing/2014/main" id="{60C0F5C8-0768-40D5-9D6F-26CFB4F704F9}"/>
              </a:ext>
            </a:extLst>
          </p:cNvPr>
          <p:cNvSpPr>
            <a:spLocks noChangeArrowheads="1"/>
          </p:cNvSpPr>
          <p:nvPr/>
        </p:nvSpPr>
        <p:spPr bwMode="auto">
          <a:xfrm>
            <a:off x="4859338" y="1773238"/>
            <a:ext cx="863600" cy="433387"/>
          </a:xfrm>
          <a:prstGeom prst="leftArrow">
            <a:avLst>
              <a:gd name="adj1" fmla="val 50000"/>
              <a:gd name="adj2" fmla="val 49817"/>
            </a:avLst>
          </a:prstGeom>
          <a:solidFill>
            <a:schemeClr val="accent1"/>
          </a:solidFill>
          <a:ln w="9525">
            <a:solidFill>
              <a:schemeClr val="tx1"/>
            </a:solidFill>
            <a:miter lim="800000"/>
            <a:headEnd/>
            <a:tailEnd/>
          </a:ln>
          <a:effectLst/>
        </p:spPr>
        <p:txBody>
          <a:bodyPr wrap="none" anchor="ctr"/>
          <a:lstStyle/>
          <a:p>
            <a:pPr>
              <a:defRPr/>
            </a:pPr>
            <a:endParaRPr lang="en-GB">
              <a:effectLst>
                <a:outerShdw blurRad="38100" dist="38100" dir="2700000" algn="tl">
                  <a:srgbClr val="000000">
                    <a:alpha val="43137"/>
                  </a:srgbClr>
                </a:outerShdw>
              </a:effectLst>
              <a:latin typeface="Arial" charset="0"/>
              <a:cs typeface="Arial" charset="0"/>
            </a:endParaRPr>
          </a:p>
        </p:txBody>
      </p:sp>
      <p:sp>
        <p:nvSpPr>
          <p:cNvPr id="342043" name="AutoShape 27">
            <a:extLst>
              <a:ext uri="{FF2B5EF4-FFF2-40B4-BE49-F238E27FC236}">
                <a16:creationId xmlns:a16="http://schemas.microsoft.com/office/drawing/2014/main" id="{788D210B-9F7F-4548-B733-CFA4D6FDF86F}"/>
              </a:ext>
            </a:extLst>
          </p:cNvPr>
          <p:cNvSpPr>
            <a:spLocks noChangeArrowheads="1"/>
          </p:cNvSpPr>
          <p:nvPr/>
        </p:nvSpPr>
        <p:spPr bwMode="auto">
          <a:xfrm>
            <a:off x="3276600" y="3933825"/>
            <a:ext cx="431800" cy="1008063"/>
          </a:xfrm>
          <a:prstGeom prst="upArrow">
            <a:avLst>
              <a:gd name="adj1" fmla="val 50000"/>
              <a:gd name="adj2" fmla="val 58364"/>
            </a:avLst>
          </a:prstGeom>
          <a:solidFill>
            <a:schemeClr val="accent1"/>
          </a:solidFill>
          <a:ln w="9525">
            <a:solidFill>
              <a:schemeClr val="tx1"/>
            </a:solidFill>
            <a:miter lim="800000"/>
            <a:headEnd/>
            <a:tailEnd/>
          </a:ln>
          <a:effectLst/>
        </p:spPr>
        <p:txBody>
          <a:bodyPr vert="eaVert" wrap="none" anchor="ctr"/>
          <a:lstStyle/>
          <a:p>
            <a:pPr>
              <a:defRPr/>
            </a:pPr>
            <a:endParaRPr lang="en-GB">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2031"/>
                                        </p:tgtEl>
                                        <p:attrNameLst>
                                          <p:attrName>style.visibility</p:attrName>
                                        </p:attrNameLst>
                                      </p:cBhvr>
                                      <p:to>
                                        <p:strVal val="visible"/>
                                      </p:to>
                                    </p:set>
                                    <p:animEffect transition="in" filter="circle(in)">
                                      <p:cBhvr>
                                        <p:cTn id="7" dur="2000"/>
                                        <p:tgtEl>
                                          <p:spTgt spid="3420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42040"/>
                                        </p:tgtEl>
                                        <p:attrNameLst>
                                          <p:attrName>style.visibility</p:attrName>
                                        </p:attrNameLst>
                                      </p:cBhvr>
                                      <p:to>
                                        <p:strVal val="visible"/>
                                      </p:to>
                                    </p:set>
                                    <p:anim calcmode="discrete" valueType="clr">
                                      <p:cBhvr override="childStyle">
                                        <p:cTn id="12" dur="80"/>
                                        <p:tgtEl>
                                          <p:spTgt spid="34204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42040"/>
                                        </p:tgtEl>
                                        <p:attrNameLst>
                                          <p:attrName>fillcolor</p:attrName>
                                        </p:attrNameLst>
                                      </p:cBhvr>
                                      <p:tavLst>
                                        <p:tav tm="0">
                                          <p:val>
                                            <p:clrVal>
                                              <a:schemeClr val="accent2"/>
                                            </p:clrVal>
                                          </p:val>
                                        </p:tav>
                                        <p:tav tm="50000">
                                          <p:val>
                                            <p:clrVal>
                                              <a:schemeClr val="hlink"/>
                                            </p:clrVal>
                                          </p:val>
                                        </p:tav>
                                      </p:tavLst>
                                    </p:anim>
                                    <p:set>
                                      <p:cBhvr>
                                        <p:cTn id="14" dur="80"/>
                                        <p:tgtEl>
                                          <p:spTgt spid="342040"/>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2041"/>
                                        </p:tgtEl>
                                        <p:attrNameLst>
                                          <p:attrName>style.visibility</p:attrName>
                                        </p:attrNameLst>
                                      </p:cBhvr>
                                      <p:to>
                                        <p:strVal val="visible"/>
                                      </p:to>
                                    </p:set>
                                    <p:anim calcmode="lin" valueType="num">
                                      <p:cBhvr additive="base">
                                        <p:cTn id="19" dur="500" fill="hold"/>
                                        <p:tgtEl>
                                          <p:spTgt spid="342041"/>
                                        </p:tgtEl>
                                        <p:attrNameLst>
                                          <p:attrName>ppt_x</p:attrName>
                                        </p:attrNameLst>
                                      </p:cBhvr>
                                      <p:tavLst>
                                        <p:tav tm="0">
                                          <p:val>
                                            <p:strVal val="0-#ppt_w/2"/>
                                          </p:val>
                                        </p:tav>
                                        <p:tav tm="100000">
                                          <p:val>
                                            <p:strVal val="#ppt_x"/>
                                          </p:val>
                                        </p:tav>
                                      </p:tavLst>
                                    </p:anim>
                                    <p:anim calcmode="lin" valueType="num">
                                      <p:cBhvr additive="base">
                                        <p:cTn id="20" dur="500" fill="hold"/>
                                        <p:tgtEl>
                                          <p:spTgt spid="34204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2043"/>
                                        </p:tgtEl>
                                        <p:attrNameLst>
                                          <p:attrName>style.visibility</p:attrName>
                                        </p:attrNameLst>
                                      </p:cBhvr>
                                      <p:to>
                                        <p:strVal val="visible"/>
                                      </p:to>
                                    </p:set>
                                    <p:anim calcmode="lin" valueType="num">
                                      <p:cBhvr additive="base">
                                        <p:cTn id="25" dur="500" fill="hold"/>
                                        <p:tgtEl>
                                          <p:spTgt spid="342043"/>
                                        </p:tgtEl>
                                        <p:attrNameLst>
                                          <p:attrName>ppt_x</p:attrName>
                                        </p:attrNameLst>
                                      </p:cBhvr>
                                      <p:tavLst>
                                        <p:tav tm="0">
                                          <p:val>
                                            <p:strVal val="#ppt_x"/>
                                          </p:val>
                                        </p:tav>
                                        <p:tav tm="100000">
                                          <p:val>
                                            <p:strVal val="#ppt_x"/>
                                          </p:val>
                                        </p:tav>
                                      </p:tavLst>
                                    </p:anim>
                                    <p:anim calcmode="lin" valueType="num">
                                      <p:cBhvr additive="base">
                                        <p:cTn id="26" dur="500" fill="hold"/>
                                        <p:tgtEl>
                                          <p:spTgt spid="34204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42042"/>
                                        </p:tgtEl>
                                        <p:attrNameLst>
                                          <p:attrName>style.visibility</p:attrName>
                                        </p:attrNameLst>
                                      </p:cBhvr>
                                      <p:to>
                                        <p:strVal val="visible"/>
                                      </p:to>
                                    </p:set>
                                    <p:anim calcmode="lin" valueType="num">
                                      <p:cBhvr additive="base">
                                        <p:cTn id="31" dur="500" fill="hold"/>
                                        <p:tgtEl>
                                          <p:spTgt spid="342042"/>
                                        </p:tgtEl>
                                        <p:attrNameLst>
                                          <p:attrName>ppt_x</p:attrName>
                                        </p:attrNameLst>
                                      </p:cBhvr>
                                      <p:tavLst>
                                        <p:tav tm="0">
                                          <p:val>
                                            <p:strVal val="1+#ppt_w/2"/>
                                          </p:val>
                                        </p:tav>
                                        <p:tav tm="100000">
                                          <p:val>
                                            <p:strVal val="#ppt_x"/>
                                          </p:val>
                                        </p:tav>
                                      </p:tavLst>
                                    </p:anim>
                                    <p:anim calcmode="lin" valueType="num">
                                      <p:cBhvr additive="base">
                                        <p:cTn id="32" dur="500" fill="hold"/>
                                        <p:tgtEl>
                                          <p:spTgt spid="3420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40" grpId="0"/>
      <p:bldP spid="342041" grpId="0" animBg="1"/>
      <p:bldP spid="342042" grpId="0" animBg="1"/>
      <p:bldP spid="3420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C6B30AE-91B1-4556-B494-F0D9A8C67D9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F9259FD-EE47-4B0B-9590-0CAF2D712C78}" type="slidenum">
              <a:rPr lang="en-GB" altLang="en-US" b="0"/>
              <a:pPr eaLnBrk="1" hangingPunct="1"/>
              <a:t>3</a:t>
            </a:fld>
            <a:endParaRPr lang="en-GB" altLang="en-US" b="0"/>
          </a:p>
        </p:txBody>
      </p:sp>
      <p:sp>
        <p:nvSpPr>
          <p:cNvPr id="8194" name="Rectangle 2">
            <a:extLst>
              <a:ext uri="{FF2B5EF4-FFF2-40B4-BE49-F238E27FC236}">
                <a16:creationId xmlns:a16="http://schemas.microsoft.com/office/drawing/2014/main" id="{B394822D-6938-42B6-B96A-5F6E2917958A}"/>
              </a:ext>
            </a:extLst>
          </p:cNvPr>
          <p:cNvSpPr>
            <a:spLocks noGrp="1" noChangeArrowheads="1"/>
          </p:cNvSpPr>
          <p:nvPr>
            <p:ph type="title"/>
          </p:nvPr>
        </p:nvSpPr>
        <p:spPr/>
        <p:txBody>
          <a:bodyPr/>
          <a:lstStyle/>
          <a:p>
            <a:pPr eaLnBrk="1" hangingPunct="1">
              <a:defRPr/>
            </a:pPr>
            <a:r>
              <a:rPr lang="en-GB" b="1">
                <a:solidFill>
                  <a:srgbClr val="FF0000"/>
                </a:solidFill>
              </a:rPr>
              <a:t>The Story of Gog &amp; Magog</a:t>
            </a:r>
            <a:br>
              <a:rPr lang="en-GB" b="1">
                <a:solidFill>
                  <a:srgbClr val="FF0000"/>
                </a:solidFill>
              </a:rPr>
            </a:br>
            <a:r>
              <a:rPr lang="en-GB" sz="2400" b="1">
                <a:solidFill>
                  <a:srgbClr val="00FF00"/>
                </a:solidFill>
              </a:rPr>
              <a:t>Will be covered in a series of 10 parts</a:t>
            </a:r>
            <a:endParaRPr lang="en-GB" b="1">
              <a:solidFill>
                <a:srgbClr val="00FF00"/>
              </a:solidFill>
            </a:endParaRPr>
          </a:p>
        </p:txBody>
      </p:sp>
      <p:sp>
        <p:nvSpPr>
          <p:cNvPr id="8195" name="Rectangle 3">
            <a:extLst>
              <a:ext uri="{FF2B5EF4-FFF2-40B4-BE49-F238E27FC236}">
                <a16:creationId xmlns:a16="http://schemas.microsoft.com/office/drawing/2014/main" id="{4F06F89A-692F-4C97-A401-0E9E5D7B5C03}"/>
              </a:ext>
            </a:extLst>
          </p:cNvPr>
          <p:cNvSpPr>
            <a:spLocks noGrp="1" noChangeArrowheads="1"/>
          </p:cNvSpPr>
          <p:nvPr>
            <p:ph type="body" idx="1"/>
          </p:nvPr>
        </p:nvSpPr>
        <p:spPr/>
        <p:txBody>
          <a:bodyPr/>
          <a:lstStyle/>
          <a:p>
            <a:pPr marL="609600" indent="-609600" eaLnBrk="1" hangingPunct="1">
              <a:buFontTx/>
              <a:buAutoNum type="arabicPeriod" startAt="8"/>
              <a:defRPr/>
            </a:pPr>
            <a:r>
              <a:rPr lang="en-GB" sz="2800" b="1">
                <a:solidFill>
                  <a:srgbClr val="FFFF00"/>
                </a:solidFill>
                <a:effectLst>
                  <a:outerShdw blurRad="38100" dist="38100" dir="2700000" algn="tl">
                    <a:srgbClr val="000000"/>
                  </a:outerShdw>
                </a:effectLst>
              </a:rPr>
              <a:t>Gog’s covert attack on western culture, education, legal system, health, art &amp; education.</a:t>
            </a:r>
          </a:p>
          <a:p>
            <a:pPr marL="609600" indent="-609600" eaLnBrk="1" hangingPunct="1">
              <a:buFontTx/>
              <a:buAutoNum type="arabicPeriod" startAt="8"/>
              <a:defRPr/>
            </a:pPr>
            <a:r>
              <a:rPr lang="en-GB" sz="2800" b="1">
                <a:solidFill>
                  <a:srgbClr val="FFFF00"/>
                </a:solidFill>
                <a:effectLst>
                  <a:outerShdw blurRad="38100" dist="38100" dir="2700000" algn="tl">
                    <a:srgbClr val="000000"/>
                  </a:outerShdw>
                </a:effectLst>
              </a:rPr>
              <a:t>False flag operations &amp; 7/7 London Bombing</a:t>
            </a:r>
          </a:p>
          <a:p>
            <a:pPr marL="609600" indent="-609600" eaLnBrk="1" hangingPunct="1">
              <a:buFontTx/>
              <a:buAutoNum type="arabicPeriod" startAt="8"/>
              <a:defRPr/>
            </a:pPr>
            <a:r>
              <a:rPr lang="en-GB" sz="2800" b="1">
                <a:solidFill>
                  <a:srgbClr val="FFFF00"/>
                </a:solidFill>
                <a:effectLst>
                  <a:outerShdw blurRad="38100" dist="38100" dir="2700000" algn="tl">
                    <a:srgbClr val="000000"/>
                  </a:outerShdw>
                </a:effectLst>
              </a:rPr>
              <a:t>Conclusion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FA89401-DA62-4F4F-962F-C318D47E0A5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6F93278-D7BE-44BD-8E84-77FD6D56B4F4}" type="slidenum">
              <a:rPr lang="en-GB" altLang="en-US" b="0"/>
              <a:pPr eaLnBrk="1" hangingPunct="1"/>
              <a:t>30</a:t>
            </a:fld>
            <a:endParaRPr lang="en-GB" altLang="en-US" b="0"/>
          </a:p>
        </p:txBody>
      </p:sp>
      <p:sp>
        <p:nvSpPr>
          <p:cNvPr id="377858" name="Rectangle 2">
            <a:extLst>
              <a:ext uri="{FF2B5EF4-FFF2-40B4-BE49-F238E27FC236}">
                <a16:creationId xmlns:a16="http://schemas.microsoft.com/office/drawing/2014/main" id="{07D35747-114E-42E2-BACE-6D1083D186DA}"/>
              </a:ext>
            </a:extLst>
          </p:cNvPr>
          <p:cNvSpPr>
            <a:spLocks noGrp="1" noChangeArrowheads="1"/>
          </p:cNvSpPr>
          <p:nvPr>
            <p:ph type="title"/>
          </p:nvPr>
        </p:nvSpPr>
        <p:spPr/>
        <p:txBody>
          <a:bodyPr/>
          <a:lstStyle/>
          <a:p>
            <a:pPr eaLnBrk="1" hangingPunct="1">
              <a:defRPr/>
            </a:pPr>
            <a:r>
              <a:rPr lang="en-GB" b="1">
                <a:solidFill>
                  <a:srgbClr val="FFFF00"/>
                </a:solidFill>
              </a:rPr>
              <a:t>Khazars</a:t>
            </a:r>
            <a:r>
              <a:rPr lang="en-GB" b="1">
                <a:solidFill>
                  <a:srgbClr val="FE3210"/>
                </a:solidFill>
              </a:rPr>
              <a:t> – Gog &amp; Magog</a:t>
            </a:r>
          </a:p>
        </p:txBody>
      </p:sp>
      <p:pic>
        <p:nvPicPr>
          <p:cNvPr id="377859" name="Picture 3" descr="Dvoryn_gori">
            <a:extLst>
              <a:ext uri="{FF2B5EF4-FFF2-40B4-BE49-F238E27FC236}">
                <a16:creationId xmlns:a16="http://schemas.microsoft.com/office/drawing/2014/main" id="{8BBB88AB-EC2B-4586-A9FF-0618BFFECA39}"/>
              </a:ext>
            </a:extLst>
          </p:cNvPr>
          <p:cNvPicPr>
            <a:picLocks noGrp="1" noChangeAspect="1" noChangeArrowheads="1"/>
          </p:cNvPicPr>
          <p:nvPr>
            <p:ph idx="1"/>
          </p:nvPr>
        </p:nvPicPr>
        <p:blipFill>
          <a:blip r:embed="rId3">
            <a:lum contrast="24000"/>
            <a:extLst>
              <a:ext uri="{28A0092B-C50C-407E-A947-70E740481C1C}">
                <a14:useLocalDpi xmlns:a14="http://schemas.microsoft.com/office/drawing/2010/main" val="0"/>
              </a:ext>
            </a:extLst>
          </a:blip>
          <a:srcRect/>
          <a:stretch>
            <a:fillRect/>
          </a:stretch>
        </p:blipFill>
        <p:spPr>
          <a:xfrm>
            <a:off x="133350" y="1628775"/>
            <a:ext cx="4776788" cy="3586163"/>
          </a:xfrm>
        </p:spPr>
      </p:pic>
      <p:sp>
        <p:nvSpPr>
          <p:cNvPr id="377860" name="Text Box 4">
            <a:extLst>
              <a:ext uri="{FF2B5EF4-FFF2-40B4-BE49-F238E27FC236}">
                <a16:creationId xmlns:a16="http://schemas.microsoft.com/office/drawing/2014/main" id="{34874C80-B5D2-46AD-8B07-C5DE1E56B857}"/>
              </a:ext>
            </a:extLst>
          </p:cNvPr>
          <p:cNvSpPr txBox="1">
            <a:spLocks noChangeArrowheads="1"/>
          </p:cNvSpPr>
          <p:nvPr/>
        </p:nvSpPr>
        <p:spPr bwMode="auto">
          <a:xfrm>
            <a:off x="714375" y="5286375"/>
            <a:ext cx="4032250" cy="1200150"/>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Mountains of The Caucuses</a:t>
            </a:r>
          </a:p>
        </p:txBody>
      </p:sp>
      <p:sp>
        <p:nvSpPr>
          <p:cNvPr id="377861" name="Text Box 5">
            <a:extLst>
              <a:ext uri="{FF2B5EF4-FFF2-40B4-BE49-F238E27FC236}">
                <a16:creationId xmlns:a16="http://schemas.microsoft.com/office/drawing/2014/main" id="{3573F0CA-A865-453E-B959-EC12FB10B03B}"/>
              </a:ext>
            </a:extLst>
          </p:cNvPr>
          <p:cNvSpPr txBox="1">
            <a:spLocks noChangeArrowheads="1"/>
          </p:cNvSpPr>
          <p:nvPr/>
        </p:nvSpPr>
        <p:spPr bwMode="auto">
          <a:xfrm>
            <a:off x="4929188" y="1341438"/>
            <a:ext cx="4214812" cy="48323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This means that it is highly likely that the prophecies in The Bible </a:t>
            </a:r>
            <a:r>
              <a:rPr lang="en-GB" sz="2800" dirty="0">
                <a:solidFill>
                  <a:srgbClr val="FD1301"/>
                </a:solidFill>
                <a:effectLst>
                  <a:outerShdw blurRad="38100" dist="38100" dir="2700000" algn="tl">
                    <a:srgbClr val="000000"/>
                  </a:outerShdw>
                </a:effectLst>
                <a:latin typeface="Arial" charset="0"/>
                <a:cs typeface="Arial" charset="0"/>
              </a:rPr>
              <a:t>concerning Gog and Magog,</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are directly relevant to the activities and destiny of the </a:t>
            </a:r>
            <a:r>
              <a:rPr lang="en-GB" sz="2800" dirty="0">
                <a:solidFill>
                  <a:srgbClr val="FD1301"/>
                </a:solidFill>
                <a:effectLst>
                  <a:outerShdw blurRad="38100" dist="38100" dir="2700000" algn="tl">
                    <a:srgbClr val="000000"/>
                  </a:outerShdw>
                </a:effectLst>
                <a:latin typeface="Arial" charset="0"/>
                <a:cs typeface="Arial" charset="0"/>
              </a:rPr>
              <a:t>Khazar Jews</a:t>
            </a:r>
            <a:r>
              <a:rPr lang="en-GB" sz="2800" dirty="0">
                <a:solidFill>
                  <a:srgbClr val="FF0000"/>
                </a:solidFill>
                <a:effectLst>
                  <a:outerShdw blurRad="38100" dist="38100" dir="2700000" algn="tl">
                    <a:srgbClr val="000000"/>
                  </a:outerShdw>
                </a:effectLst>
                <a:latin typeface="Arial" charset="0"/>
                <a:cs typeface="Arial" charset="0"/>
              </a:rPr>
              <a: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After being released (scattered abroad) from their </a:t>
            </a:r>
            <a:r>
              <a:rPr lang="en-GB" sz="2800" dirty="0">
                <a:solidFill>
                  <a:srgbClr val="FD1301"/>
                </a:solidFill>
                <a:effectLst>
                  <a:outerShdw blurRad="38100" dist="38100" dir="2700000" algn="tl">
                    <a:srgbClr val="000000"/>
                  </a:outerShdw>
                </a:effectLst>
                <a:latin typeface="Arial" charset="0"/>
                <a:cs typeface="Arial" charset="0"/>
              </a:rPr>
              <a:t>Khazar Kingdom</a:t>
            </a:r>
            <a:endParaRPr lang="en-GB" sz="2400" dirty="0">
              <a:solidFill>
                <a:srgbClr val="FFFF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77859"/>
                                        </p:tgtEl>
                                        <p:attrNameLst>
                                          <p:attrName>style.visibility</p:attrName>
                                        </p:attrNameLst>
                                      </p:cBhvr>
                                      <p:to>
                                        <p:strVal val="visible"/>
                                      </p:to>
                                    </p:set>
                                    <p:animEffect transition="in" filter="circle(in)">
                                      <p:cBhvr>
                                        <p:cTn id="7" dur="2000"/>
                                        <p:tgtEl>
                                          <p:spTgt spid="3778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7860"/>
                                        </p:tgtEl>
                                        <p:attrNameLst>
                                          <p:attrName>style.visibility</p:attrName>
                                        </p:attrNameLst>
                                      </p:cBhvr>
                                      <p:to>
                                        <p:strVal val="visible"/>
                                      </p:to>
                                    </p:set>
                                    <p:anim calcmode="lin" valueType="num">
                                      <p:cBhvr additive="base">
                                        <p:cTn id="12" dur="500" fill="hold"/>
                                        <p:tgtEl>
                                          <p:spTgt spid="377860"/>
                                        </p:tgtEl>
                                        <p:attrNameLst>
                                          <p:attrName>ppt_x</p:attrName>
                                        </p:attrNameLst>
                                      </p:cBhvr>
                                      <p:tavLst>
                                        <p:tav tm="0">
                                          <p:val>
                                            <p:strVal val="#ppt_x"/>
                                          </p:val>
                                        </p:tav>
                                        <p:tav tm="100000">
                                          <p:val>
                                            <p:strVal val="#ppt_x"/>
                                          </p:val>
                                        </p:tav>
                                      </p:tavLst>
                                    </p:anim>
                                    <p:anim calcmode="lin" valueType="num">
                                      <p:cBhvr additive="base">
                                        <p:cTn id="13" dur="500" fill="hold"/>
                                        <p:tgtEl>
                                          <p:spTgt spid="37786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377861">
                                            <p:txEl>
                                              <p:pRg st="0" end="0"/>
                                            </p:txEl>
                                          </p:spTgt>
                                        </p:tgtEl>
                                        <p:attrNameLst>
                                          <p:attrName>style.visibility</p:attrName>
                                        </p:attrNameLst>
                                      </p:cBhvr>
                                      <p:to>
                                        <p:strVal val="visible"/>
                                      </p:to>
                                    </p:set>
                                    <p:anim calcmode="discrete" valueType="clr">
                                      <p:cBhvr override="childStyle">
                                        <p:cTn id="18" dur="80"/>
                                        <p:tgtEl>
                                          <p:spTgt spid="37786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7861">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37786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A2AFE-732C-4EB1-99B8-23D4923CA1BC}"/>
              </a:ext>
            </a:extLst>
          </p:cNvPr>
          <p:cNvSpPr>
            <a:spLocks noGrp="1"/>
          </p:cNvSpPr>
          <p:nvPr>
            <p:ph type="title"/>
          </p:nvPr>
        </p:nvSpPr>
        <p:spPr/>
        <p:txBody>
          <a:bodyPr/>
          <a:lstStyle/>
          <a:p>
            <a:pPr>
              <a:defRPr/>
            </a:pPr>
            <a:r>
              <a:rPr lang="en-GB" b="1" dirty="0">
                <a:solidFill>
                  <a:srgbClr val="FF0000"/>
                </a:solidFill>
              </a:rPr>
              <a:t>Satan Bound </a:t>
            </a:r>
            <a:r>
              <a:rPr lang="en-GB" b="1" dirty="0">
                <a:solidFill>
                  <a:srgbClr val="FFFF00"/>
                </a:solidFill>
              </a:rPr>
              <a:t>For 1000 Years</a:t>
            </a:r>
            <a:endParaRPr lang="en-GB" dirty="0"/>
          </a:p>
        </p:txBody>
      </p:sp>
      <p:sp>
        <p:nvSpPr>
          <p:cNvPr id="4" name="Slide Number Placeholder 3">
            <a:extLst>
              <a:ext uri="{FF2B5EF4-FFF2-40B4-BE49-F238E27FC236}">
                <a16:creationId xmlns:a16="http://schemas.microsoft.com/office/drawing/2014/main" id="{A720E6AC-441E-492B-A485-0A30875D6F0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E21C4AF-8E6F-4267-AFEB-3FAC6B68AA84}" type="slidenum">
              <a:rPr lang="en-GB" altLang="en-US" b="0"/>
              <a:pPr eaLnBrk="1" hangingPunct="1"/>
              <a:t>31</a:t>
            </a:fld>
            <a:endParaRPr lang="en-GB" altLang="en-US" b="0"/>
          </a:p>
        </p:txBody>
      </p:sp>
      <p:sp>
        <p:nvSpPr>
          <p:cNvPr id="6" name="TextBox 5">
            <a:extLst>
              <a:ext uri="{FF2B5EF4-FFF2-40B4-BE49-F238E27FC236}">
                <a16:creationId xmlns:a16="http://schemas.microsoft.com/office/drawing/2014/main" id="{2DC017A7-9D7B-4C37-8A41-0FB3D1438337}"/>
              </a:ext>
            </a:extLst>
          </p:cNvPr>
          <p:cNvSpPr txBox="1"/>
          <p:nvPr/>
        </p:nvSpPr>
        <p:spPr>
          <a:xfrm>
            <a:off x="4786313" y="1500188"/>
            <a:ext cx="3857625" cy="3970337"/>
          </a:xfrm>
          <a:prstGeom prst="rect">
            <a:avLst/>
          </a:prstGeom>
          <a:noFill/>
        </p:spPr>
        <p:txBody>
          <a:bodyPr>
            <a:spAutoFit/>
          </a:bodyPr>
          <a:lstStyle/>
          <a:p>
            <a:pPr>
              <a:defRPr/>
            </a:pPr>
            <a:r>
              <a:rPr lang="en-GB" sz="2800" dirty="0">
                <a:solidFill>
                  <a:srgbClr val="00FF00"/>
                </a:solidFill>
                <a:effectLst>
                  <a:outerShdw blurRad="38100" dist="38100" dir="2700000" algn="tl">
                    <a:srgbClr val="000000"/>
                  </a:outerShdw>
                </a:effectLst>
                <a:latin typeface="Arial" charset="0"/>
                <a:cs typeface="Arial" charset="0"/>
              </a:rPr>
              <a:t> – they were further entrapped in the</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FFFF00"/>
                </a:solidFill>
                <a:effectLst>
                  <a:outerShdw blurRad="38100" dist="38100" dir="2700000" algn="tl">
                    <a:srgbClr val="000000"/>
                  </a:outerShdw>
                </a:effectLst>
                <a:latin typeface="Arial" charset="0"/>
                <a:cs typeface="Arial" charset="0"/>
              </a:rPr>
              <a:t>Ghettoes of Poland within the Russian Empire</a:t>
            </a:r>
            <a:r>
              <a:rPr lang="en-GB" sz="2800" dirty="0">
                <a:solidFill>
                  <a:srgbClr val="FF00FF"/>
                </a:solidFill>
                <a:effectLst>
                  <a:outerShdw blurRad="38100" dist="38100" dir="2700000" algn="tl">
                    <a:srgbClr val="000000"/>
                  </a:outerShdw>
                </a:effectLst>
                <a:latin typeface="Arial" charset="0"/>
                <a:cs typeface="Arial" charset="0"/>
              </a:rPr>
              <a:t> and were not permitted to leave </a:t>
            </a:r>
            <a:r>
              <a:rPr lang="en-GB" sz="2800" dirty="0">
                <a:solidFill>
                  <a:srgbClr val="00FF00"/>
                </a:solidFill>
                <a:effectLst>
                  <a:outerShdw blurRad="38100" dist="38100" dir="2700000" algn="tl">
                    <a:srgbClr val="000000"/>
                  </a:outerShdw>
                </a:effectLst>
                <a:latin typeface="Arial" charset="0"/>
                <a:cs typeface="Arial" charset="0"/>
              </a:rPr>
              <a:t>on pain of death – hence</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FFFF00"/>
                </a:solidFill>
                <a:effectLst>
                  <a:outerShdw blurRad="38100" dist="38100" dir="2700000" algn="tl">
                    <a:srgbClr val="000000"/>
                  </a:outerShdw>
                </a:effectLst>
                <a:latin typeface="Arial" charset="0"/>
                <a:cs typeface="Arial" charset="0"/>
              </a:rPr>
              <a:t>the term “beyond the pale”</a:t>
            </a:r>
            <a:endParaRPr lang="en-GB" sz="2800" dirty="0">
              <a:latin typeface="Arial" charset="0"/>
              <a:cs typeface="Arial" charset="0"/>
            </a:endParaRPr>
          </a:p>
        </p:txBody>
      </p:sp>
      <p:pic>
        <p:nvPicPr>
          <p:cNvPr id="283650" name="Picture 2" descr="http://z.hubpages.com/u/839435_f260.jpg">
            <a:extLst>
              <a:ext uri="{FF2B5EF4-FFF2-40B4-BE49-F238E27FC236}">
                <a16:creationId xmlns:a16="http://schemas.microsoft.com/office/drawing/2014/main" id="{E9A33338-80CB-4479-83CC-8174AC3C3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571625"/>
            <a:ext cx="407035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6EB2368-A0B8-4593-A957-4B12B83EE773}"/>
              </a:ext>
            </a:extLst>
          </p:cNvPr>
          <p:cNvSpPr txBox="1"/>
          <p:nvPr/>
        </p:nvSpPr>
        <p:spPr>
          <a:xfrm>
            <a:off x="285750" y="5657850"/>
            <a:ext cx="4429125"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One of the  Polish Ghettoes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3650"/>
                                        </p:tgtEl>
                                        <p:attrNameLst>
                                          <p:attrName>style.visibility</p:attrName>
                                        </p:attrNameLst>
                                      </p:cBhvr>
                                      <p:to>
                                        <p:strVal val="visible"/>
                                      </p:to>
                                    </p:set>
                                    <p:animEffect transition="in" filter="circle(in)">
                                      <p:cBhvr>
                                        <p:cTn id="7" dur="2000"/>
                                        <p:tgtEl>
                                          <p:spTgt spid="283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4412A5-AE24-4A79-8D6D-BA264D91935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2A61E8C-6ABC-4480-8668-065AE1A32BBD}" type="slidenum">
              <a:rPr lang="en-GB" altLang="en-US" b="0"/>
              <a:pPr eaLnBrk="1" hangingPunct="1"/>
              <a:t>32</a:t>
            </a:fld>
            <a:endParaRPr lang="en-GB" altLang="en-US" b="0"/>
          </a:p>
        </p:txBody>
      </p:sp>
      <p:sp>
        <p:nvSpPr>
          <p:cNvPr id="385026" name="Rectangle 2">
            <a:extLst>
              <a:ext uri="{FF2B5EF4-FFF2-40B4-BE49-F238E27FC236}">
                <a16:creationId xmlns:a16="http://schemas.microsoft.com/office/drawing/2014/main" id="{9231C92D-DBC2-4BFE-9391-C571B4BC66EE}"/>
              </a:ext>
            </a:extLst>
          </p:cNvPr>
          <p:cNvSpPr>
            <a:spLocks noGrp="1" noChangeArrowheads="1"/>
          </p:cNvSpPr>
          <p:nvPr>
            <p:ph type="title"/>
          </p:nvPr>
        </p:nvSpPr>
        <p:spPr/>
        <p:txBody>
          <a:bodyPr/>
          <a:lstStyle/>
          <a:p>
            <a:pPr eaLnBrk="1" hangingPunct="1">
              <a:defRPr/>
            </a:pPr>
            <a:r>
              <a:rPr lang="en-GB" sz="4000" b="1" dirty="0">
                <a:solidFill>
                  <a:srgbClr val="FFFF00"/>
                </a:solidFill>
              </a:rPr>
              <a:t>Russia Quarantines</a:t>
            </a:r>
            <a:r>
              <a:rPr lang="en-GB" sz="4000" b="1" dirty="0">
                <a:solidFill>
                  <a:srgbClr val="FD1301"/>
                </a:solidFill>
              </a:rPr>
              <a:t> Gog’s Polish </a:t>
            </a:r>
            <a:r>
              <a:rPr lang="en-GB" sz="4000" b="1" dirty="0" err="1">
                <a:solidFill>
                  <a:srgbClr val="FD1301"/>
                </a:solidFill>
              </a:rPr>
              <a:t>Kahal</a:t>
            </a:r>
            <a:r>
              <a:rPr lang="en-GB" sz="4000" dirty="0"/>
              <a:t> </a:t>
            </a:r>
          </a:p>
        </p:txBody>
      </p:sp>
      <p:sp>
        <p:nvSpPr>
          <p:cNvPr id="385028" name="Text Box 4">
            <a:extLst>
              <a:ext uri="{FF2B5EF4-FFF2-40B4-BE49-F238E27FC236}">
                <a16:creationId xmlns:a16="http://schemas.microsoft.com/office/drawing/2014/main" id="{39801CEE-CBF2-404B-8D60-1AFC6750CB68}"/>
              </a:ext>
            </a:extLst>
          </p:cNvPr>
          <p:cNvSpPr txBox="1">
            <a:spLocks noChangeArrowheads="1"/>
          </p:cNvSpPr>
          <p:nvPr/>
        </p:nvSpPr>
        <p:spPr bwMode="auto">
          <a:xfrm>
            <a:off x="4071938" y="1557338"/>
            <a:ext cx="4749800" cy="3970337"/>
          </a:xfrm>
          <a:prstGeom prst="rect">
            <a:avLst/>
          </a:prstGeom>
          <a:noFill/>
          <a:ln w="9525">
            <a:noFill/>
            <a:miter lim="800000"/>
            <a:headEnd/>
            <a:tailEnd/>
          </a:ln>
          <a:effectLst/>
        </p:spPr>
        <p:txBody>
          <a:bodyPr>
            <a:spAutoFit/>
          </a:bodyPr>
          <a:lstStyle/>
          <a:p>
            <a:pPr>
              <a:spcBef>
                <a:spcPct val="50000"/>
              </a:spcBef>
              <a:defRPr/>
            </a:pPr>
            <a:r>
              <a:rPr lang="en-GB" sz="2800" dirty="0">
                <a:solidFill>
                  <a:schemeClr val="hlink"/>
                </a:solidFill>
                <a:effectLst>
                  <a:outerShdw blurRad="38100" dist="38100" dir="2700000" algn="tl">
                    <a:srgbClr val="000000"/>
                  </a:outerShdw>
                </a:effectLst>
                <a:latin typeface="Arial" charset="0"/>
                <a:cs typeface="Arial" charset="0"/>
              </a:rPr>
              <a:t>"Empress Catherine II (the Great!)</a:t>
            </a:r>
            <a:r>
              <a:rPr lang="en-GB" sz="20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established a (Russian) protectorate over Poland through armed force....</a:t>
            </a:r>
            <a:r>
              <a:rPr lang="en-GB" sz="2800" dirty="0">
                <a:solidFill>
                  <a:srgbClr val="FF00FF"/>
                </a:solidFill>
                <a:effectLst>
                  <a:outerShdw blurRad="38100" dist="38100" dir="2700000" algn="tl">
                    <a:srgbClr val="000000"/>
                  </a:outerShdw>
                </a:effectLst>
                <a:latin typeface="Arial" charset="0"/>
                <a:cs typeface="Arial" charset="0"/>
              </a:rPr>
              <a:t>prior to the Russian victory over Poland,</a:t>
            </a:r>
            <a:r>
              <a:rPr lang="en-GB" sz="2800" dirty="0">
                <a:solidFill>
                  <a:srgbClr val="CC99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Russia proper did not have a large Jewish population…</a:t>
            </a:r>
          </a:p>
        </p:txBody>
      </p:sp>
      <p:pic>
        <p:nvPicPr>
          <p:cNvPr id="385030" name="Picture 6" descr="Catherine_the_Great">
            <a:extLst>
              <a:ext uri="{FF2B5EF4-FFF2-40B4-BE49-F238E27FC236}">
                <a16:creationId xmlns:a16="http://schemas.microsoft.com/office/drawing/2014/main" id="{981D3E4D-8AA3-4799-A3B1-E66B03F22D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0" y="1000125"/>
            <a:ext cx="3429000" cy="4757738"/>
          </a:xfrm>
        </p:spPr>
      </p:pic>
      <p:sp>
        <p:nvSpPr>
          <p:cNvPr id="385033" name="Text Box 9">
            <a:extLst>
              <a:ext uri="{FF2B5EF4-FFF2-40B4-BE49-F238E27FC236}">
                <a16:creationId xmlns:a16="http://schemas.microsoft.com/office/drawing/2014/main" id="{24A6D28C-E7AD-4B3B-BD60-FA9D8A143E96}"/>
              </a:ext>
            </a:extLst>
          </p:cNvPr>
          <p:cNvSpPr txBox="1">
            <a:spLocks noChangeArrowheads="1"/>
          </p:cNvSpPr>
          <p:nvPr/>
        </p:nvSpPr>
        <p:spPr bwMode="auto">
          <a:xfrm>
            <a:off x="285750" y="5657850"/>
            <a:ext cx="3168650" cy="1200150"/>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Empress Catherine II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85030"/>
                                        </p:tgtEl>
                                        <p:attrNameLst>
                                          <p:attrName>style.visibility</p:attrName>
                                        </p:attrNameLst>
                                      </p:cBhvr>
                                      <p:to>
                                        <p:strVal val="visible"/>
                                      </p:to>
                                    </p:set>
                                    <p:animEffect transition="in" filter="circle(in)">
                                      <p:cBhvr>
                                        <p:cTn id="7" dur="2000"/>
                                        <p:tgtEl>
                                          <p:spTgt spid="3850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5033"/>
                                        </p:tgtEl>
                                        <p:attrNameLst>
                                          <p:attrName>style.visibility</p:attrName>
                                        </p:attrNameLst>
                                      </p:cBhvr>
                                      <p:to>
                                        <p:strVal val="visible"/>
                                      </p:to>
                                    </p:set>
                                    <p:anim calcmode="lin" valueType="num">
                                      <p:cBhvr additive="base">
                                        <p:cTn id="12" dur="500" fill="hold"/>
                                        <p:tgtEl>
                                          <p:spTgt spid="385033"/>
                                        </p:tgtEl>
                                        <p:attrNameLst>
                                          <p:attrName>ppt_x</p:attrName>
                                        </p:attrNameLst>
                                      </p:cBhvr>
                                      <p:tavLst>
                                        <p:tav tm="0">
                                          <p:val>
                                            <p:strVal val="#ppt_x"/>
                                          </p:val>
                                        </p:tav>
                                        <p:tav tm="100000">
                                          <p:val>
                                            <p:strVal val="#ppt_x"/>
                                          </p:val>
                                        </p:tav>
                                      </p:tavLst>
                                    </p:anim>
                                    <p:anim calcmode="lin" valueType="num">
                                      <p:cBhvr additive="base">
                                        <p:cTn id="13" dur="500" fill="hold"/>
                                        <p:tgtEl>
                                          <p:spTgt spid="38503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85028"/>
                                        </p:tgtEl>
                                        <p:attrNameLst>
                                          <p:attrName>style.visibility</p:attrName>
                                        </p:attrNameLst>
                                      </p:cBhvr>
                                      <p:to>
                                        <p:strVal val="visible"/>
                                      </p:to>
                                    </p:set>
                                    <p:anim calcmode="discrete" valueType="clr">
                                      <p:cBhvr override="childStyle">
                                        <p:cTn id="18" dur="80"/>
                                        <p:tgtEl>
                                          <p:spTgt spid="38502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85028"/>
                                        </p:tgtEl>
                                        <p:attrNameLst>
                                          <p:attrName>fillcolor</p:attrName>
                                        </p:attrNameLst>
                                      </p:cBhvr>
                                      <p:tavLst>
                                        <p:tav tm="0">
                                          <p:val>
                                            <p:clrVal>
                                              <a:schemeClr val="accent2"/>
                                            </p:clrVal>
                                          </p:val>
                                        </p:tav>
                                        <p:tav tm="50000">
                                          <p:val>
                                            <p:clrVal>
                                              <a:schemeClr val="hlink"/>
                                            </p:clrVal>
                                          </p:val>
                                        </p:tav>
                                      </p:tavLst>
                                    </p:anim>
                                    <p:set>
                                      <p:cBhvr>
                                        <p:cTn id="20" dur="80"/>
                                        <p:tgtEl>
                                          <p:spTgt spid="3850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E059B-17A8-4002-ABED-AD0FC20B0507}"/>
              </a:ext>
            </a:extLst>
          </p:cNvPr>
          <p:cNvSpPr>
            <a:spLocks noGrp="1"/>
          </p:cNvSpPr>
          <p:nvPr>
            <p:ph type="title"/>
          </p:nvPr>
        </p:nvSpPr>
        <p:spPr/>
        <p:txBody>
          <a:bodyPr/>
          <a:lstStyle/>
          <a:p>
            <a:pPr>
              <a:defRPr/>
            </a:pPr>
            <a:r>
              <a:rPr lang="en-GB" b="1" dirty="0">
                <a:solidFill>
                  <a:srgbClr val="FFFF00"/>
                </a:solidFill>
              </a:rPr>
              <a:t>Russia Quarantines</a:t>
            </a:r>
            <a:r>
              <a:rPr lang="en-GB" b="1" dirty="0">
                <a:solidFill>
                  <a:srgbClr val="FD1301"/>
                </a:solidFill>
              </a:rPr>
              <a:t> Gog’s Polish </a:t>
            </a:r>
            <a:r>
              <a:rPr lang="en-GB" b="1" dirty="0" err="1">
                <a:solidFill>
                  <a:srgbClr val="FD1301"/>
                </a:solidFill>
              </a:rPr>
              <a:t>Kahal</a:t>
            </a:r>
            <a:r>
              <a:rPr lang="en-GB" dirty="0"/>
              <a:t> </a:t>
            </a:r>
          </a:p>
        </p:txBody>
      </p:sp>
      <p:sp>
        <p:nvSpPr>
          <p:cNvPr id="4" name="Slide Number Placeholder 3">
            <a:extLst>
              <a:ext uri="{FF2B5EF4-FFF2-40B4-BE49-F238E27FC236}">
                <a16:creationId xmlns:a16="http://schemas.microsoft.com/office/drawing/2014/main" id="{D47EC811-E6E4-4764-8EDC-72C78713B5E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187B68A-5639-4E7C-975D-AF36249460E9}" type="slidenum">
              <a:rPr lang="en-GB" altLang="en-US" b="0"/>
              <a:pPr eaLnBrk="1" hangingPunct="1"/>
              <a:t>33</a:t>
            </a:fld>
            <a:endParaRPr lang="en-GB" altLang="en-US" b="0"/>
          </a:p>
        </p:txBody>
      </p:sp>
      <p:pic>
        <p:nvPicPr>
          <p:cNvPr id="284674" name="Picture 2" descr="http://turkel.org.il/pale.gif">
            <a:extLst>
              <a:ext uri="{FF2B5EF4-FFF2-40B4-BE49-F238E27FC236}">
                <a16:creationId xmlns:a16="http://schemas.microsoft.com/office/drawing/2014/main" id="{10876E14-2F3E-4A7F-B6DB-42E4AC1DE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714500"/>
            <a:ext cx="39036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FC2633F-2764-430F-B5CB-58E88A0CD238}"/>
              </a:ext>
            </a:extLst>
          </p:cNvPr>
          <p:cNvSpPr txBox="1"/>
          <p:nvPr/>
        </p:nvSpPr>
        <p:spPr>
          <a:xfrm>
            <a:off x="4572000" y="1595438"/>
            <a:ext cx="4572000" cy="5262562"/>
          </a:xfrm>
          <a:prstGeom prst="rect">
            <a:avLst/>
          </a:prstGeom>
          <a:noFill/>
        </p:spPr>
        <p:txBody>
          <a:bodyPr>
            <a:spAutoFit/>
          </a:bodyPr>
          <a:lstStyle/>
          <a:p>
            <a:pPr>
              <a:defRPr/>
            </a:pPr>
            <a:r>
              <a:rPr lang="en-GB" sz="2800" dirty="0" err="1">
                <a:solidFill>
                  <a:srgbClr val="FFFF00"/>
                </a:solidFill>
                <a:effectLst>
                  <a:outerShdw blurRad="38100" dist="38100" dir="2700000" algn="tl">
                    <a:srgbClr val="000000"/>
                  </a:outerShdw>
                </a:effectLst>
                <a:latin typeface="Arial" charset="0"/>
                <a:cs typeface="Arial" charset="0"/>
              </a:rPr>
              <a:t>Czarina</a:t>
            </a:r>
            <a:r>
              <a:rPr lang="en-GB" sz="2800" dirty="0">
                <a:solidFill>
                  <a:srgbClr val="FFFF00"/>
                </a:solidFill>
                <a:effectLst>
                  <a:outerShdw blurRad="38100" dist="38100" dir="2700000" algn="tl">
                    <a:srgbClr val="000000"/>
                  </a:outerShdw>
                </a:effectLst>
                <a:latin typeface="Arial" charset="0"/>
                <a:cs typeface="Arial" charset="0"/>
              </a:rPr>
              <a:t> Catherine the Great established a territory called the Pale of Settlement. </a:t>
            </a:r>
            <a:r>
              <a:rPr lang="en-GB" sz="2800" dirty="0">
                <a:solidFill>
                  <a:srgbClr val="00FF00"/>
                </a:solidFill>
                <a:effectLst>
                  <a:outerShdw blurRad="38100" dist="38100" dir="2700000" algn="tl">
                    <a:srgbClr val="000000"/>
                  </a:outerShdw>
                </a:effectLst>
                <a:latin typeface="Arial" charset="0"/>
                <a:cs typeface="Arial" charset="0"/>
              </a:rPr>
              <a:t>The purpose was to restrict the Jewish population</a:t>
            </a:r>
            <a:r>
              <a:rPr lang="en-GB" sz="2800" dirty="0">
                <a:solidFill>
                  <a:srgbClr val="FD1301"/>
                </a:solidFill>
                <a:effectLst>
                  <a:outerShdw blurRad="38100" dist="38100" dir="2700000" algn="tl">
                    <a:srgbClr val="000000"/>
                  </a:outerShdw>
                </a:effectLst>
                <a:latin typeface="Arial" charset="0"/>
                <a:cs typeface="Arial" charset="0"/>
              </a:rPr>
              <a:t> to this area and confine the impact of the Jewish population </a:t>
            </a:r>
            <a:r>
              <a:rPr lang="en-GB" sz="2800" dirty="0">
                <a:solidFill>
                  <a:srgbClr val="FF00FF"/>
                </a:solidFill>
                <a:effectLst>
                  <a:outerShdw blurRad="38100" dist="38100" dir="2700000" algn="tl">
                    <a:srgbClr val="000000"/>
                  </a:outerShdw>
                </a:effectLst>
                <a:latin typeface="Arial" charset="0"/>
                <a:cs typeface="Arial" charset="0"/>
              </a:rPr>
              <a:t>on Russian society." (Above Quotes</a:t>
            </a:r>
            <a:r>
              <a:rPr lang="en-GB" sz="2800" dirty="0">
                <a:solidFill>
                  <a:srgbClr val="FFFF00"/>
                </a:solidFill>
                <a:effectLst>
                  <a:outerShdw blurRad="38100" dist="38100" dir="2700000" algn="tl">
                    <a:srgbClr val="000000"/>
                  </a:outerShdw>
                </a:effectLst>
                <a:latin typeface="Arial" charset="0"/>
                <a:cs typeface="Arial" charset="0"/>
              </a:rPr>
              <a:t> from "Anti‑Semitism: Causes and Effects")</a:t>
            </a:r>
            <a:endParaRPr lang="en-GB" sz="2800" dirty="0">
              <a:latin typeface="Arial" charset="0"/>
              <a:cs typeface="Arial" charset="0"/>
            </a:endParaRPr>
          </a:p>
        </p:txBody>
      </p:sp>
      <p:sp>
        <p:nvSpPr>
          <p:cNvPr id="7" name="TextBox 6">
            <a:extLst>
              <a:ext uri="{FF2B5EF4-FFF2-40B4-BE49-F238E27FC236}">
                <a16:creationId xmlns:a16="http://schemas.microsoft.com/office/drawing/2014/main" id="{93ECF935-10DB-4A21-9AFB-BD0B4696F45C}"/>
              </a:ext>
            </a:extLst>
          </p:cNvPr>
          <p:cNvSpPr txBox="1">
            <a:spLocks noChangeArrowheads="1"/>
          </p:cNvSpPr>
          <p:nvPr/>
        </p:nvSpPr>
        <p:spPr bwMode="auto">
          <a:xfrm>
            <a:off x="1143000" y="5857875"/>
            <a:ext cx="228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sz="3600">
                <a:solidFill>
                  <a:srgbClr val="FFFF00"/>
                </a:solidFill>
              </a:rPr>
              <a:t>The Pale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4674"/>
                                        </p:tgtEl>
                                        <p:attrNameLst>
                                          <p:attrName>style.visibility</p:attrName>
                                        </p:attrNameLst>
                                      </p:cBhvr>
                                      <p:to>
                                        <p:strVal val="visible"/>
                                      </p:to>
                                    </p:set>
                                    <p:animEffect transition="in" filter="circle(in)">
                                      <p:cBhvr>
                                        <p:cTn id="7" dur="2000"/>
                                        <p:tgtEl>
                                          <p:spTgt spid="284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01AB74D-5E5A-4816-9E7D-42865E2BED1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4359567-2B7F-4E4C-BA12-381E1924F125}" type="slidenum">
              <a:rPr lang="en-GB" altLang="en-US" b="0"/>
              <a:pPr eaLnBrk="1" hangingPunct="1"/>
              <a:t>34</a:t>
            </a:fld>
            <a:endParaRPr lang="en-GB" altLang="en-US" b="0"/>
          </a:p>
        </p:txBody>
      </p:sp>
      <p:sp>
        <p:nvSpPr>
          <p:cNvPr id="379906" name="Rectangle 2">
            <a:extLst>
              <a:ext uri="{FF2B5EF4-FFF2-40B4-BE49-F238E27FC236}">
                <a16:creationId xmlns:a16="http://schemas.microsoft.com/office/drawing/2014/main" id="{8E938B0A-6753-4095-B336-8843A67881ED}"/>
              </a:ext>
            </a:extLst>
          </p:cNvPr>
          <p:cNvSpPr>
            <a:spLocks noGrp="1" noChangeArrowheads="1"/>
          </p:cNvSpPr>
          <p:nvPr>
            <p:ph type="title"/>
          </p:nvPr>
        </p:nvSpPr>
        <p:spPr/>
        <p:txBody>
          <a:bodyPr/>
          <a:lstStyle/>
          <a:p>
            <a:pPr eaLnBrk="1" hangingPunct="1">
              <a:defRPr/>
            </a:pPr>
            <a:endParaRPr lang="en-US"/>
          </a:p>
        </p:txBody>
      </p:sp>
      <p:pic>
        <p:nvPicPr>
          <p:cNvPr id="379907" name="Picture 3" descr="[38 KB] Ghettos in occupied Poland 1939-1941">
            <a:extLst>
              <a:ext uri="{FF2B5EF4-FFF2-40B4-BE49-F238E27FC236}">
                <a16:creationId xmlns:a16="http://schemas.microsoft.com/office/drawing/2014/main" id="{9114C6E6-01DF-4CA9-98AA-62856DD9DC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4000" cy="6854825"/>
          </a:xfrm>
        </p:spPr>
      </p:pic>
      <p:sp>
        <p:nvSpPr>
          <p:cNvPr id="379908" name="Text Box 4">
            <a:extLst>
              <a:ext uri="{FF2B5EF4-FFF2-40B4-BE49-F238E27FC236}">
                <a16:creationId xmlns:a16="http://schemas.microsoft.com/office/drawing/2014/main" id="{BD2CF1FD-CEFF-42D7-8781-C7510E78E963}"/>
              </a:ext>
            </a:extLst>
          </p:cNvPr>
          <p:cNvSpPr txBox="1">
            <a:spLocks noChangeArrowheads="1"/>
          </p:cNvSpPr>
          <p:nvPr/>
        </p:nvSpPr>
        <p:spPr bwMode="auto">
          <a:xfrm>
            <a:off x="5435600" y="5445125"/>
            <a:ext cx="3529013" cy="457200"/>
          </a:xfrm>
          <a:prstGeom prst="rect">
            <a:avLst/>
          </a:prstGeom>
          <a:noFill/>
          <a:ln w="9525">
            <a:noFill/>
            <a:miter lim="800000"/>
            <a:headEnd/>
            <a:tailEnd/>
          </a:ln>
          <a:effectLst/>
        </p:spPr>
        <p:txBody>
          <a:bodyPr>
            <a:spAutoFit/>
          </a:bodyPr>
          <a:lstStyle/>
          <a:p>
            <a:pPr>
              <a:spcBef>
                <a:spcPct val="50000"/>
              </a:spcBef>
              <a:defRPr/>
            </a:pPr>
            <a:r>
              <a:rPr lang="en-GB" sz="2400">
                <a:solidFill>
                  <a:srgbClr val="FD1301"/>
                </a:solidFill>
                <a:effectLst>
                  <a:outerShdw blurRad="38100" dist="38100" dir="2700000" algn="tl">
                    <a:srgbClr val="000000"/>
                  </a:outerShdw>
                </a:effectLst>
                <a:latin typeface="Arial" charset="0"/>
                <a:cs typeface="Arial" charset="0"/>
              </a:rPr>
              <a:t>The Ghettos of Poland</a:t>
            </a:r>
          </a:p>
        </p:txBody>
      </p:sp>
      <p:sp>
        <p:nvSpPr>
          <p:cNvPr id="379909" name="AutoShape 5">
            <a:extLst>
              <a:ext uri="{FF2B5EF4-FFF2-40B4-BE49-F238E27FC236}">
                <a16:creationId xmlns:a16="http://schemas.microsoft.com/office/drawing/2014/main" id="{D97E2851-CE8B-4FC3-B961-9CD6F5A0AEB9}"/>
              </a:ext>
            </a:extLst>
          </p:cNvPr>
          <p:cNvSpPr>
            <a:spLocks noChangeArrowheads="1"/>
          </p:cNvSpPr>
          <p:nvPr/>
        </p:nvSpPr>
        <p:spPr bwMode="auto">
          <a:xfrm>
            <a:off x="4211638" y="3429000"/>
            <a:ext cx="2017712" cy="863600"/>
          </a:xfrm>
          <a:prstGeom prst="leftArrow">
            <a:avLst>
              <a:gd name="adj1" fmla="val 50000"/>
              <a:gd name="adj2" fmla="val 58410"/>
            </a:avLst>
          </a:prstGeom>
          <a:solidFill>
            <a:schemeClr val="accent1"/>
          </a:solidFill>
          <a:ln w="9525">
            <a:solidFill>
              <a:schemeClr val="tx1"/>
            </a:solidFill>
            <a:miter lim="800000"/>
            <a:headEnd/>
            <a:tailEnd/>
          </a:ln>
          <a:effectLst/>
        </p:spPr>
        <p:txBody>
          <a:bodyPr wrap="none" anchor="ctr"/>
          <a:lstStyle/>
          <a:p>
            <a:pPr>
              <a:defRPr/>
            </a:pPr>
            <a:endParaRPr lang="en-GB">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79907"/>
                                        </p:tgtEl>
                                        <p:attrNameLst>
                                          <p:attrName>style.visibility</p:attrName>
                                        </p:attrNameLst>
                                      </p:cBhvr>
                                      <p:to>
                                        <p:strVal val="visible"/>
                                      </p:to>
                                    </p:set>
                                    <p:animEffect transition="in" filter="circle(in)">
                                      <p:cBhvr>
                                        <p:cTn id="7" dur="2000"/>
                                        <p:tgtEl>
                                          <p:spTgt spid="3799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79908"/>
                                        </p:tgtEl>
                                        <p:attrNameLst>
                                          <p:attrName>style.visibility</p:attrName>
                                        </p:attrNameLst>
                                      </p:cBhvr>
                                      <p:to>
                                        <p:strVal val="visible"/>
                                      </p:to>
                                    </p:set>
                                    <p:anim calcmode="lin" valueType="num">
                                      <p:cBhvr additive="base">
                                        <p:cTn id="12" dur="500" fill="hold"/>
                                        <p:tgtEl>
                                          <p:spTgt spid="379908"/>
                                        </p:tgtEl>
                                        <p:attrNameLst>
                                          <p:attrName>ppt_x</p:attrName>
                                        </p:attrNameLst>
                                      </p:cBhvr>
                                      <p:tavLst>
                                        <p:tav tm="0">
                                          <p:val>
                                            <p:strVal val="1+#ppt_w/2"/>
                                          </p:val>
                                        </p:tav>
                                        <p:tav tm="100000">
                                          <p:val>
                                            <p:strVal val="#ppt_x"/>
                                          </p:val>
                                        </p:tav>
                                      </p:tavLst>
                                    </p:anim>
                                    <p:anim calcmode="lin" valueType="num">
                                      <p:cBhvr additive="base">
                                        <p:cTn id="13" dur="500" fill="hold"/>
                                        <p:tgtEl>
                                          <p:spTgt spid="379908"/>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79909"/>
                                        </p:tgtEl>
                                        <p:attrNameLst>
                                          <p:attrName>style.visibility</p:attrName>
                                        </p:attrNameLst>
                                      </p:cBhvr>
                                      <p:to>
                                        <p:strVal val="visible"/>
                                      </p:to>
                                    </p:set>
                                    <p:anim calcmode="lin" valueType="num">
                                      <p:cBhvr additive="base">
                                        <p:cTn id="18" dur="500" fill="hold"/>
                                        <p:tgtEl>
                                          <p:spTgt spid="379909"/>
                                        </p:tgtEl>
                                        <p:attrNameLst>
                                          <p:attrName>ppt_x</p:attrName>
                                        </p:attrNameLst>
                                      </p:cBhvr>
                                      <p:tavLst>
                                        <p:tav tm="0">
                                          <p:val>
                                            <p:strVal val="1+#ppt_w/2"/>
                                          </p:val>
                                        </p:tav>
                                        <p:tav tm="100000">
                                          <p:val>
                                            <p:strVal val="#ppt_x"/>
                                          </p:val>
                                        </p:tav>
                                      </p:tavLst>
                                    </p:anim>
                                    <p:anim calcmode="lin" valueType="num">
                                      <p:cBhvr additive="base">
                                        <p:cTn id="19" dur="500" fill="hold"/>
                                        <p:tgtEl>
                                          <p:spTgt spid="3799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075F3E7-A311-43DC-9A91-C00E1987C415}"/>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8947E8D-B8A4-4526-9ED2-863784F2F130}" type="slidenum">
              <a:rPr lang="en-GB" altLang="en-US" b="0"/>
              <a:pPr eaLnBrk="1" hangingPunct="1"/>
              <a:t>35</a:t>
            </a:fld>
            <a:endParaRPr lang="en-GB" altLang="en-US" b="0"/>
          </a:p>
        </p:txBody>
      </p:sp>
      <p:sp>
        <p:nvSpPr>
          <p:cNvPr id="347142" name="Rectangle 6">
            <a:extLst>
              <a:ext uri="{FF2B5EF4-FFF2-40B4-BE49-F238E27FC236}">
                <a16:creationId xmlns:a16="http://schemas.microsoft.com/office/drawing/2014/main" id="{B428AE81-A952-43AC-818E-5AD658DAB2C4}"/>
              </a:ext>
            </a:extLst>
          </p:cNvPr>
          <p:cNvSpPr>
            <a:spLocks noGrp="1" noChangeArrowheads="1"/>
          </p:cNvSpPr>
          <p:nvPr>
            <p:ph type="title"/>
          </p:nvPr>
        </p:nvSpPr>
        <p:spPr/>
        <p:txBody>
          <a:bodyPr/>
          <a:lstStyle/>
          <a:p>
            <a:pPr eaLnBrk="1" hangingPunct="1">
              <a:defRPr/>
            </a:pPr>
            <a:r>
              <a:rPr lang="en-GB" sz="4000" b="1">
                <a:solidFill>
                  <a:srgbClr val="FFFF00"/>
                </a:solidFill>
              </a:rPr>
              <a:t>Sarkel (Itil)</a:t>
            </a:r>
            <a:r>
              <a:rPr lang="en-GB" sz="4000" b="1">
                <a:solidFill>
                  <a:srgbClr val="FD1301"/>
                </a:solidFill>
              </a:rPr>
              <a:t> – Khazarian Capital</a:t>
            </a:r>
          </a:p>
        </p:txBody>
      </p:sp>
      <p:pic>
        <p:nvPicPr>
          <p:cNvPr id="347141" name="Picture 5" descr="Sarkel">
            <a:hlinkClick r:id="rId3"/>
            <a:extLst>
              <a:ext uri="{FF2B5EF4-FFF2-40B4-BE49-F238E27FC236}">
                <a16:creationId xmlns:a16="http://schemas.microsoft.com/office/drawing/2014/main" id="{D49CF739-74BF-4415-A70F-2D5A736353B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0825" y="1557338"/>
            <a:ext cx="5113338" cy="3697287"/>
          </a:xfrm>
        </p:spPr>
      </p:pic>
      <p:sp>
        <p:nvSpPr>
          <p:cNvPr id="347144" name="Text Box 8">
            <a:extLst>
              <a:ext uri="{FF2B5EF4-FFF2-40B4-BE49-F238E27FC236}">
                <a16:creationId xmlns:a16="http://schemas.microsoft.com/office/drawing/2014/main" id="{A4490FA6-7672-4F46-9F81-957EF2A5E1E5}"/>
              </a:ext>
            </a:extLst>
          </p:cNvPr>
          <p:cNvSpPr txBox="1">
            <a:spLocks noChangeArrowheads="1"/>
          </p:cNvSpPr>
          <p:nvPr/>
        </p:nvSpPr>
        <p:spPr bwMode="auto">
          <a:xfrm>
            <a:off x="323850" y="5661025"/>
            <a:ext cx="4824413" cy="822325"/>
          </a:xfrm>
          <a:prstGeom prst="rect">
            <a:avLst/>
          </a:prstGeom>
          <a:solidFill>
            <a:schemeClr val="tx2"/>
          </a:solidFill>
          <a:ln w="9525">
            <a:noFill/>
            <a:miter lim="800000"/>
            <a:headEnd/>
            <a:tailEnd/>
          </a:ln>
          <a:effectLst/>
        </p:spPr>
        <p:txBody>
          <a:bodyPr>
            <a:spAutoFit/>
          </a:bodyPr>
          <a:lstStyle/>
          <a:p>
            <a:pPr>
              <a:spcBef>
                <a:spcPct val="50000"/>
              </a:spcBef>
              <a:defRPr/>
            </a:pPr>
            <a:r>
              <a:rPr lang="en-GB" sz="2400">
                <a:solidFill>
                  <a:schemeClr val="bg2"/>
                </a:solidFill>
                <a:effectLst>
                  <a:outerShdw blurRad="38100" dist="38100" dir="2700000" algn="tl">
                    <a:srgbClr val="000000"/>
                  </a:outerShdw>
                </a:effectLst>
                <a:latin typeface="Arial" charset="0"/>
                <a:cs typeface="Arial" charset="0"/>
              </a:rPr>
              <a:t>Sarkel (Itil) Aerial photo of remains of the Khazar capital</a:t>
            </a:r>
          </a:p>
        </p:txBody>
      </p:sp>
      <p:sp>
        <p:nvSpPr>
          <p:cNvPr id="347145" name="Text Box 9">
            <a:extLst>
              <a:ext uri="{FF2B5EF4-FFF2-40B4-BE49-F238E27FC236}">
                <a16:creationId xmlns:a16="http://schemas.microsoft.com/office/drawing/2014/main" id="{15B01162-732D-4F8A-821D-75E860B87788}"/>
              </a:ext>
            </a:extLst>
          </p:cNvPr>
          <p:cNvSpPr txBox="1">
            <a:spLocks noChangeArrowheads="1"/>
          </p:cNvSpPr>
          <p:nvPr/>
        </p:nvSpPr>
        <p:spPr bwMode="auto">
          <a:xfrm>
            <a:off x="5508625" y="1484313"/>
            <a:ext cx="3635375" cy="3503612"/>
          </a:xfrm>
          <a:prstGeom prst="rect">
            <a:avLst/>
          </a:prstGeom>
          <a:noFill/>
          <a:ln w="9525">
            <a:noFill/>
            <a:miter lim="800000"/>
            <a:headEnd/>
            <a:tailEnd/>
          </a:ln>
          <a:effectLst/>
        </p:spPr>
        <p:txBody>
          <a:bodyPr>
            <a:spAutoFit/>
          </a:bodyPr>
          <a:lstStyle/>
          <a:p>
            <a:pPr>
              <a:spcBef>
                <a:spcPct val="50000"/>
              </a:spcBef>
              <a:defRPr/>
            </a:pPr>
            <a:r>
              <a:rPr lang="en-GB" sz="3200">
                <a:solidFill>
                  <a:srgbClr val="FFFF00"/>
                </a:solidFill>
                <a:effectLst>
                  <a:outerShdw blurRad="38100" dist="38100" dir="2700000" algn="tl">
                    <a:srgbClr val="000000"/>
                  </a:outerShdw>
                </a:effectLst>
                <a:latin typeface="Arial" charset="0"/>
                <a:cs typeface="Arial" charset="0"/>
              </a:rPr>
              <a:t>Left: </a:t>
            </a:r>
            <a:r>
              <a:rPr lang="en-GB" sz="3200">
                <a:solidFill>
                  <a:schemeClr val="hlink"/>
                </a:solidFill>
                <a:effectLst>
                  <a:outerShdw blurRad="38100" dist="38100" dir="2700000" algn="tl">
                    <a:srgbClr val="000000"/>
                  </a:outerShdw>
                </a:effectLst>
                <a:latin typeface="Arial" charset="0"/>
                <a:cs typeface="Arial" charset="0"/>
              </a:rPr>
              <a:t>The ruins of the</a:t>
            </a:r>
            <a:r>
              <a:rPr lang="en-GB" sz="3200">
                <a:solidFill>
                  <a:srgbClr val="FFFF00"/>
                </a:solidFill>
                <a:effectLst>
                  <a:outerShdw blurRad="38100" dist="38100" dir="2700000" algn="tl">
                    <a:srgbClr val="000000"/>
                  </a:outerShdw>
                </a:effectLst>
                <a:latin typeface="Arial" charset="0"/>
                <a:cs typeface="Arial" charset="0"/>
              </a:rPr>
              <a:t> </a:t>
            </a:r>
            <a:r>
              <a:rPr lang="en-GB" sz="3200">
                <a:solidFill>
                  <a:srgbClr val="FD1301"/>
                </a:solidFill>
                <a:effectLst>
                  <a:outerShdw blurRad="38100" dist="38100" dir="2700000" algn="tl">
                    <a:srgbClr val="000000"/>
                  </a:outerShdw>
                </a:effectLst>
                <a:latin typeface="Arial" charset="0"/>
                <a:cs typeface="Arial" charset="0"/>
              </a:rPr>
              <a:t>Khazarian capital</a:t>
            </a:r>
            <a:r>
              <a:rPr lang="en-GB" sz="3200">
                <a:solidFill>
                  <a:srgbClr val="FFFF00"/>
                </a:solidFill>
                <a:effectLst>
                  <a:outerShdw blurRad="38100" dist="38100" dir="2700000" algn="tl">
                    <a:srgbClr val="000000"/>
                  </a:outerShdw>
                </a:effectLst>
                <a:latin typeface="Arial" charset="0"/>
                <a:cs typeface="Arial" charset="0"/>
              </a:rPr>
              <a:t> </a:t>
            </a:r>
            <a:r>
              <a:rPr lang="en-GB" sz="3200">
                <a:solidFill>
                  <a:srgbClr val="FF00FF"/>
                </a:solidFill>
                <a:effectLst>
                  <a:outerShdw blurRad="38100" dist="38100" dir="2700000" algn="tl">
                    <a:srgbClr val="000000"/>
                  </a:outerShdw>
                </a:effectLst>
                <a:latin typeface="Arial" charset="0"/>
                <a:cs typeface="Arial" charset="0"/>
              </a:rPr>
              <a:t>now covered by a reservoir</a:t>
            </a:r>
            <a:r>
              <a:rPr lang="en-GB" sz="3200">
                <a:solidFill>
                  <a:srgbClr val="FFFF00"/>
                </a:solidFill>
                <a:effectLst>
                  <a:outerShdw blurRad="38100" dist="38100" dir="2700000" algn="tl">
                    <a:srgbClr val="000000"/>
                  </a:outerShdw>
                </a:effectLst>
                <a:latin typeface="Arial" charset="0"/>
                <a:cs typeface="Arial" charset="0"/>
              </a:rPr>
              <a:t> – no doubt to prevent excavations!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7141"/>
                                        </p:tgtEl>
                                        <p:attrNameLst>
                                          <p:attrName>style.visibility</p:attrName>
                                        </p:attrNameLst>
                                      </p:cBhvr>
                                      <p:to>
                                        <p:strVal val="visible"/>
                                      </p:to>
                                    </p:set>
                                    <p:animEffect transition="in" filter="circle(in)">
                                      <p:cBhvr>
                                        <p:cTn id="7" dur="2000"/>
                                        <p:tgtEl>
                                          <p:spTgt spid="3471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47144"/>
                                        </p:tgtEl>
                                        <p:attrNameLst>
                                          <p:attrName>style.visibility</p:attrName>
                                        </p:attrNameLst>
                                      </p:cBhvr>
                                      <p:to>
                                        <p:strVal val="visible"/>
                                      </p:to>
                                    </p:set>
                                    <p:anim calcmode="lin" valueType="num">
                                      <p:cBhvr additive="base">
                                        <p:cTn id="12" dur="500" fill="hold"/>
                                        <p:tgtEl>
                                          <p:spTgt spid="347144"/>
                                        </p:tgtEl>
                                        <p:attrNameLst>
                                          <p:attrName>ppt_x</p:attrName>
                                        </p:attrNameLst>
                                      </p:cBhvr>
                                      <p:tavLst>
                                        <p:tav tm="0">
                                          <p:val>
                                            <p:strVal val="#ppt_x"/>
                                          </p:val>
                                        </p:tav>
                                        <p:tav tm="100000">
                                          <p:val>
                                            <p:strVal val="#ppt_x"/>
                                          </p:val>
                                        </p:tav>
                                      </p:tavLst>
                                    </p:anim>
                                    <p:anim calcmode="lin" valueType="num">
                                      <p:cBhvr additive="base">
                                        <p:cTn id="13" dur="500" fill="hold"/>
                                        <p:tgtEl>
                                          <p:spTgt spid="347144"/>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47145"/>
                                        </p:tgtEl>
                                        <p:attrNameLst>
                                          <p:attrName>style.visibility</p:attrName>
                                        </p:attrNameLst>
                                      </p:cBhvr>
                                      <p:to>
                                        <p:strVal val="visible"/>
                                      </p:to>
                                    </p:set>
                                    <p:anim calcmode="discrete" valueType="clr">
                                      <p:cBhvr override="childStyle">
                                        <p:cTn id="18" dur="80"/>
                                        <p:tgtEl>
                                          <p:spTgt spid="34714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47145"/>
                                        </p:tgtEl>
                                        <p:attrNameLst>
                                          <p:attrName>fillcolor</p:attrName>
                                        </p:attrNameLst>
                                      </p:cBhvr>
                                      <p:tavLst>
                                        <p:tav tm="0">
                                          <p:val>
                                            <p:clrVal>
                                              <a:schemeClr val="accent2"/>
                                            </p:clrVal>
                                          </p:val>
                                        </p:tav>
                                        <p:tav tm="50000">
                                          <p:val>
                                            <p:clrVal>
                                              <a:schemeClr val="hlink"/>
                                            </p:clrVal>
                                          </p:val>
                                        </p:tav>
                                      </p:tavLst>
                                    </p:anim>
                                    <p:set>
                                      <p:cBhvr>
                                        <p:cTn id="20" dur="80"/>
                                        <p:tgtEl>
                                          <p:spTgt spid="3471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4" grpId="0" animBg="1"/>
      <p:bldP spid="3471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CE186D-B110-42B6-A4F7-27BD09D6B72F}"/>
              </a:ext>
            </a:extLst>
          </p:cNvPr>
          <p:cNvSpPr>
            <a:spLocks noGrp="1"/>
          </p:cNvSpPr>
          <p:nvPr>
            <p:ph type="title"/>
          </p:nvPr>
        </p:nvSpPr>
        <p:spPr/>
        <p:txBody>
          <a:bodyPr/>
          <a:lstStyle/>
          <a:p>
            <a:pPr>
              <a:defRPr/>
            </a:pPr>
            <a:r>
              <a:rPr lang="en-GB" b="1" dirty="0">
                <a:solidFill>
                  <a:srgbClr val="FD1301"/>
                </a:solidFill>
              </a:rPr>
              <a:t>Gog &amp; </a:t>
            </a:r>
            <a:r>
              <a:rPr lang="en-GB" b="1" dirty="0">
                <a:solidFill>
                  <a:srgbClr val="FFFF00"/>
                </a:solidFill>
              </a:rPr>
              <a:t>The Skull &amp;</a:t>
            </a:r>
            <a:r>
              <a:rPr lang="en-GB" b="1" dirty="0">
                <a:solidFill>
                  <a:srgbClr val="FD1301"/>
                </a:solidFill>
              </a:rPr>
              <a:t> Bones Society</a:t>
            </a:r>
            <a:endParaRPr lang="en-GB" dirty="0"/>
          </a:p>
        </p:txBody>
      </p:sp>
      <p:sp>
        <p:nvSpPr>
          <p:cNvPr id="4" name="Slide Number Placeholder 3">
            <a:extLst>
              <a:ext uri="{FF2B5EF4-FFF2-40B4-BE49-F238E27FC236}">
                <a16:creationId xmlns:a16="http://schemas.microsoft.com/office/drawing/2014/main" id="{35AAC8CD-C341-4F8E-BAC1-9D1CC5DA732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99EF48D-E9C0-4BA3-AB9C-674F59932415}" type="slidenum">
              <a:rPr lang="en-GB" altLang="en-US" b="0"/>
              <a:pPr eaLnBrk="1" hangingPunct="1"/>
              <a:t>36</a:t>
            </a:fld>
            <a:endParaRPr lang="en-GB" altLang="en-US" b="0"/>
          </a:p>
        </p:txBody>
      </p:sp>
      <p:sp>
        <p:nvSpPr>
          <p:cNvPr id="6" name="TextBox 5">
            <a:extLst>
              <a:ext uri="{FF2B5EF4-FFF2-40B4-BE49-F238E27FC236}">
                <a16:creationId xmlns:a16="http://schemas.microsoft.com/office/drawing/2014/main" id="{711D5959-2E4A-4099-95C5-18F5E265E992}"/>
              </a:ext>
            </a:extLst>
          </p:cNvPr>
          <p:cNvSpPr txBox="1"/>
          <p:nvPr/>
        </p:nvSpPr>
        <p:spPr>
          <a:xfrm>
            <a:off x="3714750" y="1595438"/>
            <a:ext cx="5429250" cy="4832350"/>
          </a:xfrm>
          <a:prstGeom prst="rect">
            <a:avLst/>
          </a:prstGeom>
          <a:noFill/>
        </p:spPr>
        <p:txBody>
          <a:bodyPr>
            <a:spAutoFit/>
          </a:bodyPr>
          <a:lstStyle/>
          <a:p>
            <a:pPr>
              <a:defRPr/>
            </a:pPr>
            <a:r>
              <a:rPr lang="en-GB" sz="2800" dirty="0">
                <a:solidFill>
                  <a:srgbClr val="FD1301"/>
                </a:solidFill>
                <a:effectLst>
                  <a:outerShdw blurRad="38100" dist="38100" dir="2700000" algn="tl">
                    <a:srgbClr val="000000"/>
                  </a:outerShdw>
                </a:effectLst>
                <a:latin typeface="Arial" charset="0"/>
                <a:cs typeface="Arial" charset="0"/>
              </a:rPr>
              <a:t>Gog and Magog</a:t>
            </a:r>
            <a:r>
              <a:rPr lang="en-GB" sz="2800" dirty="0">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are two of the traditional monikers taken by newly-inducted members of the Skull and Bones Society. </a:t>
            </a:r>
          </a:p>
          <a:p>
            <a:pPr>
              <a:defRPr/>
            </a:pPr>
            <a:endParaRPr lang="en-GB" sz="2800" dirty="0">
              <a:solidFill>
                <a:srgbClr val="FFFF00"/>
              </a:solidFill>
              <a:effectLst>
                <a:outerShdw blurRad="38100" dist="38100" dir="2700000" algn="tl">
                  <a:srgbClr val="000000"/>
                </a:outerShdw>
              </a:effectLst>
              <a:latin typeface="Arial" charset="0"/>
              <a:cs typeface="Arial" charset="0"/>
            </a:endParaRPr>
          </a:p>
          <a:p>
            <a:pPr marL="0" lvl="1">
              <a:defRPr/>
            </a:pPr>
            <a:r>
              <a:rPr lang="en-GB" sz="2800" dirty="0">
                <a:solidFill>
                  <a:srgbClr val="FF00FF"/>
                </a:solidFill>
                <a:effectLst>
                  <a:outerShdw blurRad="38100" dist="38100" dir="2700000" algn="tl">
                    <a:srgbClr val="000000"/>
                  </a:outerShdw>
                </a:effectLst>
                <a:latin typeface="Arial" charset="0"/>
                <a:cs typeface="Arial" charset="0"/>
              </a:rPr>
              <a:t>On an initiate's first day in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the Skull and Bones society,</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they are assigned a name, </a:t>
            </a:r>
            <a:r>
              <a:rPr lang="en-GB" sz="2800" dirty="0">
                <a:solidFill>
                  <a:srgbClr val="00FF00"/>
                </a:solidFill>
                <a:effectLst>
                  <a:outerShdw blurRad="38100" dist="38100" dir="2700000" algn="tl">
                    <a:srgbClr val="000000"/>
                  </a:outerShdw>
                </a:effectLst>
                <a:latin typeface="Arial" charset="0"/>
                <a:cs typeface="Arial" charset="0"/>
              </a:rPr>
              <a:t>which they will be known as for the rest of their life.</a:t>
            </a:r>
          </a:p>
          <a:p>
            <a:pPr>
              <a:defRPr/>
            </a:pPr>
            <a:endParaRPr lang="en-GB" sz="2800" dirty="0">
              <a:latin typeface="Arial" charset="0"/>
              <a:cs typeface="Arial" charset="0"/>
            </a:endParaRPr>
          </a:p>
        </p:txBody>
      </p:sp>
      <p:pic>
        <p:nvPicPr>
          <p:cNvPr id="7" name="Picture 6" descr="Emblem of the Skull and Bones society">
            <a:hlinkClick r:id="rId3" tooltip="Emblem of the Skull and Bones society"/>
            <a:extLst>
              <a:ext uri="{FF2B5EF4-FFF2-40B4-BE49-F238E27FC236}">
                <a16:creationId xmlns:a16="http://schemas.microsoft.com/office/drawing/2014/main" id="{9DECA64C-5DD8-468B-9517-392059794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785938"/>
            <a:ext cx="3244850" cy="307181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2FF7587-A4FC-4958-B8AA-8FFC890FE0C8}"/>
              </a:ext>
            </a:extLst>
          </p:cNvPr>
          <p:cNvSpPr txBox="1"/>
          <p:nvPr/>
        </p:nvSpPr>
        <p:spPr>
          <a:xfrm>
            <a:off x="214313" y="5000625"/>
            <a:ext cx="3286125"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Skull &amp; Bones Logo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8F00F2-96B3-4E11-8EC8-27D2F71A1A9B}"/>
              </a:ext>
            </a:extLst>
          </p:cNvPr>
          <p:cNvSpPr>
            <a:spLocks noGrp="1"/>
          </p:cNvSpPr>
          <p:nvPr>
            <p:ph type="title"/>
          </p:nvPr>
        </p:nvSpPr>
        <p:spPr/>
        <p:txBody>
          <a:bodyPr/>
          <a:lstStyle/>
          <a:p>
            <a:pPr>
              <a:defRPr/>
            </a:pPr>
            <a:r>
              <a:rPr lang="en-GB" b="1" dirty="0">
                <a:solidFill>
                  <a:srgbClr val="FD1301"/>
                </a:solidFill>
              </a:rPr>
              <a:t>Gog &amp; </a:t>
            </a:r>
            <a:r>
              <a:rPr lang="en-GB" b="1" dirty="0">
                <a:solidFill>
                  <a:srgbClr val="FFFF00"/>
                </a:solidFill>
              </a:rPr>
              <a:t>The Skull &amp;</a:t>
            </a:r>
            <a:r>
              <a:rPr lang="en-GB" b="1" dirty="0">
                <a:solidFill>
                  <a:srgbClr val="FD1301"/>
                </a:solidFill>
              </a:rPr>
              <a:t> Bones Society</a:t>
            </a:r>
            <a:endParaRPr lang="en-GB" dirty="0"/>
          </a:p>
        </p:txBody>
      </p:sp>
      <p:sp>
        <p:nvSpPr>
          <p:cNvPr id="4" name="Slide Number Placeholder 3">
            <a:extLst>
              <a:ext uri="{FF2B5EF4-FFF2-40B4-BE49-F238E27FC236}">
                <a16:creationId xmlns:a16="http://schemas.microsoft.com/office/drawing/2014/main" id="{614FF808-20DC-477E-B15A-AD228D53E11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6380A70-CF52-4C97-A817-C1303A2E8902}" type="slidenum">
              <a:rPr lang="en-GB" altLang="en-US" b="0"/>
              <a:pPr eaLnBrk="1" hangingPunct="1"/>
              <a:t>37</a:t>
            </a:fld>
            <a:endParaRPr lang="en-GB" altLang="en-US" b="0"/>
          </a:p>
        </p:txBody>
      </p:sp>
      <p:sp>
        <p:nvSpPr>
          <p:cNvPr id="6" name="TextBox 5">
            <a:extLst>
              <a:ext uri="{FF2B5EF4-FFF2-40B4-BE49-F238E27FC236}">
                <a16:creationId xmlns:a16="http://schemas.microsoft.com/office/drawing/2014/main" id="{953CBE5E-5FC3-47CF-9F1A-7B1A441D712E}"/>
              </a:ext>
            </a:extLst>
          </p:cNvPr>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dirty="0">
                <a:solidFill>
                  <a:srgbClr val="00FF00"/>
                </a:solidFill>
                <a:effectLst>
                  <a:outerShdw blurRad="38100" dist="38100" dir="2700000" algn="tl">
                    <a:srgbClr val="000000"/>
                  </a:outerShdw>
                </a:effectLst>
              </a:rPr>
              <a:t>Two of the names that are regularly used are: </a:t>
            </a:r>
            <a:r>
              <a:rPr lang="en-GB" sz="2800" dirty="0">
                <a:solidFill>
                  <a:srgbClr val="FD1301"/>
                </a:solidFill>
                <a:effectLst>
                  <a:outerShdw blurRad="38100" dist="38100" dir="2700000" algn="tl">
                    <a:srgbClr val="000000"/>
                  </a:outerShdw>
                </a:effectLst>
              </a:rPr>
              <a:t>Magog, </a:t>
            </a:r>
            <a:r>
              <a:rPr lang="en-GB" sz="2800" dirty="0">
                <a:solidFill>
                  <a:srgbClr val="00FFCC"/>
                </a:solidFill>
                <a:effectLst>
                  <a:outerShdw blurRad="38100" dist="38100" dir="2700000" algn="tl">
                    <a:srgbClr val="000000"/>
                  </a:outerShdw>
                </a:effectLst>
              </a:rPr>
              <a:t>which is assigned to the initiate with the most experience with the opposite sex;</a:t>
            </a:r>
            <a:r>
              <a:rPr lang="en-GB" sz="2800" dirty="0">
                <a:solidFill>
                  <a:srgbClr val="FFFF00"/>
                </a:solidFill>
                <a:effectLst>
                  <a:outerShdw blurRad="38100" dist="38100" dir="2700000" algn="tl">
                    <a:srgbClr val="000000"/>
                  </a:outerShdw>
                </a:effectLst>
              </a:rPr>
              <a:t> </a:t>
            </a:r>
            <a:r>
              <a:rPr lang="en-GB" sz="2800" dirty="0">
                <a:solidFill>
                  <a:srgbClr val="FD1301"/>
                </a:solidFill>
                <a:effectLst>
                  <a:outerShdw blurRad="38100" dist="38100" dir="2700000" algn="tl">
                    <a:srgbClr val="000000"/>
                  </a:outerShdw>
                </a:effectLst>
              </a:rPr>
              <a:t>Gog,</a:t>
            </a:r>
            <a:r>
              <a:rPr lang="en-GB" sz="2800" dirty="0">
                <a:solidFill>
                  <a:srgbClr val="FFFF00"/>
                </a:solidFill>
                <a:effectLst>
                  <a:outerShdw blurRad="38100" dist="38100" dir="2700000" algn="tl">
                    <a:srgbClr val="000000"/>
                  </a:outerShdw>
                </a:effectLst>
              </a:rPr>
              <a:t> which is assigned to the least sexually experienced.</a:t>
            </a:r>
            <a:endParaRPr lang="en-GB" sz="2800" dirty="0">
              <a:solidFill>
                <a:srgbClr val="FFFF00"/>
              </a:solidFill>
            </a:endParaRPr>
          </a:p>
        </p:txBody>
      </p:sp>
      <p:pic>
        <p:nvPicPr>
          <p:cNvPr id="285698" name="Picture 2" descr="http://arthursclassicnovels.com/arthurs/johnson-o/stover.24_files/5587.jpg">
            <a:extLst>
              <a:ext uri="{FF2B5EF4-FFF2-40B4-BE49-F238E27FC236}">
                <a16:creationId xmlns:a16="http://schemas.microsoft.com/office/drawing/2014/main" id="{7ACCC1AC-81A7-4FC3-BD0E-56F10670E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500188"/>
            <a:ext cx="5143500"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E85127F-CE42-45A8-A5C3-B676EF0BBEC5}"/>
              </a:ext>
            </a:extLst>
          </p:cNvPr>
          <p:cNvSpPr txBox="1">
            <a:spLocks noChangeArrowheads="1"/>
          </p:cNvSpPr>
          <p:nvPr/>
        </p:nvSpPr>
        <p:spPr bwMode="auto">
          <a:xfrm>
            <a:off x="5929313" y="1857375"/>
            <a:ext cx="278606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sz="3200">
                <a:solidFill>
                  <a:srgbClr val="FFFF00"/>
                </a:solidFill>
              </a:rPr>
              <a:t>The Order of Skull &amp; Bones -- Yale University Circa 1900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5698"/>
                                        </p:tgtEl>
                                        <p:attrNameLst>
                                          <p:attrName>style.visibility</p:attrName>
                                        </p:attrNameLst>
                                      </p:cBhvr>
                                      <p:to>
                                        <p:strVal val="visible"/>
                                      </p:to>
                                    </p:set>
                                    <p:animEffect transition="in" filter="circle(in)">
                                      <p:cBhvr>
                                        <p:cTn id="7" dur="2000"/>
                                        <p:tgtEl>
                                          <p:spTgt spid="285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5C7F58-2CB9-4926-AA7D-979E2ECF87FD}"/>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EFAE62E-246E-446A-83EE-BC7E9B99255C}" type="slidenum">
              <a:rPr lang="en-GB" altLang="en-US" b="0"/>
              <a:pPr eaLnBrk="1" hangingPunct="1"/>
              <a:t>38</a:t>
            </a:fld>
            <a:endParaRPr lang="en-GB" altLang="en-US" b="0"/>
          </a:p>
        </p:txBody>
      </p:sp>
      <p:sp>
        <p:nvSpPr>
          <p:cNvPr id="339970" name="Rectangle 2">
            <a:extLst>
              <a:ext uri="{FF2B5EF4-FFF2-40B4-BE49-F238E27FC236}">
                <a16:creationId xmlns:a16="http://schemas.microsoft.com/office/drawing/2014/main" id="{CB52E271-E6A7-47BE-803B-BA86DCB8A33C}"/>
              </a:ext>
            </a:extLst>
          </p:cNvPr>
          <p:cNvSpPr>
            <a:spLocks noGrp="1" noChangeArrowheads="1"/>
          </p:cNvSpPr>
          <p:nvPr>
            <p:ph type="title"/>
          </p:nvPr>
        </p:nvSpPr>
        <p:spPr/>
        <p:txBody>
          <a:bodyPr/>
          <a:lstStyle/>
          <a:p>
            <a:pPr eaLnBrk="1" hangingPunct="1">
              <a:defRPr/>
            </a:pPr>
            <a:r>
              <a:rPr lang="en-GB" sz="4000" b="1">
                <a:solidFill>
                  <a:srgbClr val="FD1301"/>
                </a:solidFill>
              </a:rPr>
              <a:t>Gog &amp; </a:t>
            </a:r>
            <a:r>
              <a:rPr lang="en-GB" sz="4000" b="1">
                <a:solidFill>
                  <a:srgbClr val="FFFF00"/>
                </a:solidFill>
              </a:rPr>
              <a:t>The Skull &amp;</a:t>
            </a:r>
            <a:r>
              <a:rPr lang="en-GB" sz="4000" b="1">
                <a:solidFill>
                  <a:srgbClr val="FD1301"/>
                </a:solidFill>
              </a:rPr>
              <a:t> Bones Society</a:t>
            </a:r>
          </a:p>
        </p:txBody>
      </p:sp>
      <p:sp>
        <p:nvSpPr>
          <p:cNvPr id="339971" name="Text Box 3">
            <a:extLst>
              <a:ext uri="{FF2B5EF4-FFF2-40B4-BE49-F238E27FC236}">
                <a16:creationId xmlns:a16="http://schemas.microsoft.com/office/drawing/2014/main" id="{E1F149E6-49DE-4763-932A-9465038FF1D3}"/>
              </a:ext>
            </a:extLst>
          </p:cNvPr>
          <p:cNvSpPr txBox="1">
            <a:spLocks noChangeArrowheads="1"/>
          </p:cNvSpPr>
          <p:nvPr/>
        </p:nvSpPr>
        <p:spPr bwMode="auto">
          <a:xfrm>
            <a:off x="0" y="5288340"/>
            <a:ext cx="9144000" cy="156966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200" dirty="0">
                <a:solidFill>
                  <a:srgbClr val="00FF00"/>
                </a:solidFill>
                <a:effectLst>
                  <a:outerShdw blurRad="38100" dist="38100" dir="2700000" algn="tl">
                    <a:srgbClr val="000000"/>
                  </a:outerShdw>
                </a:effectLst>
              </a:rPr>
              <a:t>Many USA Presidents have been members of </a:t>
            </a:r>
            <a:r>
              <a:rPr lang="en-GB" sz="3200" dirty="0">
                <a:solidFill>
                  <a:srgbClr val="FD1301"/>
                </a:solidFill>
                <a:effectLst>
                  <a:outerShdw blurRad="38100" dist="38100" dir="2700000" algn="tl">
                    <a:srgbClr val="000000"/>
                  </a:outerShdw>
                </a:effectLst>
              </a:rPr>
              <a:t>this Illuminati organisation</a:t>
            </a:r>
            <a:r>
              <a:rPr lang="en-GB" sz="3200" dirty="0">
                <a:solidFill>
                  <a:srgbClr val="FFFF00"/>
                </a:solidFill>
                <a:effectLst>
                  <a:outerShdw blurRad="38100" dist="38100" dir="2700000" algn="tl">
                    <a:srgbClr val="000000"/>
                  </a:outerShdw>
                </a:effectLst>
              </a:rPr>
              <a:t> together with many high officials in the administration</a:t>
            </a:r>
          </a:p>
        </p:txBody>
      </p:sp>
      <p:pic>
        <p:nvPicPr>
          <p:cNvPr id="34824" name="Picture 8" descr="http://www.freeclipartnow.com/d/32774-1/Capitol-DC.jpg">
            <a:extLst>
              <a:ext uri="{FF2B5EF4-FFF2-40B4-BE49-F238E27FC236}">
                <a16:creationId xmlns:a16="http://schemas.microsoft.com/office/drawing/2014/main" id="{3634F25C-94DA-4960-9413-AB7F294BD324}"/>
              </a:ext>
            </a:extLst>
          </p:cNvPr>
          <p:cNvPicPr>
            <a:picLocks noChangeAspect="1" noChangeArrowheads="1"/>
          </p:cNvPicPr>
          <p:nvPr/>
        </p:nvPicPr>
        <p:blipFill>
          <a:blip r:embed="rId3" cstate="print"/>
          <a:srcRect/>
          <a:stretch>
            <a:fillRect/>
          </a:stretch>
        </p:blipFill>
        <p:spPr bwMode="auto">
          <a:xfrm>
            <a:off x="1500166" y="1500174"/>
            <a:ext cx="6039442" cy="3571900"/>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824"/>
                                        </p:tgtEl>
                                        <p:attrNameLst>
                                          <p:attrName>style.visibility</p:attrName>
                                        </p:attrNameLst>
                                      </p:cBhvr>
                                      <p:to>
                                        <p:strVal val="visible"/>
                                      </p:to>
                                    </p:set>
                                    <p:animEffect transition="in" filter="circle(in)">
                                      <p:cBhvr>
                                        <p:cTn id="7" dur="2000"/>
                                        <p:tgtEl>
                                          <p:spTgt spid="348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39971"/>
                                        </p:tgtEl>
                                        <p:attrNameLst>
                                          <p:attrName>style.visibility</p:attrName>
                                        </p:attrNameLst>
                                      </p:cBhvr>
                                      <p:to>
                                        <p:strVal val="visible"/>
                                      </p:to>
                                    </p:set>
                                    <p:anim calcmode="lin" valueType="num">
                                      <p:cBhvr additive="base">
                                        <p:cTn id="12" dur="500" fill="hold"/>
                                        <p:tgtEl>
                                          <p:spTgt spid="339971"/>
                                        </p:tgtEl>
                                        <p:attrNameLst>
                                          <p:attrName>ppt_x</p:attrName>
                                        </p:attrNameLst>
                                      </p:cBhvr>
                                      <p:tavLst>
                                        <p:tav tm="0">
                                          <p:val>
                                            <p:strVal val="#ppt_x"/>
                                          </p:val>
                                        </p:tav>
                                        <p:tav tm="100000">
                                          <p:val>
                                            <p:strVal val="#ppt_x"/>
                                          </p:val>
                                        </p:tav>
                                      </p:tavLst>
                                    </p:anim>
                                    <p:anim calcmode="lin" valueType="num">
                                      <p:cBhvr additive="base">
                                        <p:cTn id="13" dur="500" fill="hold"/>
                                        <p:tgtEl>
                                          <p:spTgt spid="3399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F73721B-1215-417E-9E86-C49C244F1A9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4401DAE-8D66-4698-A038-D02E8CB58525}" type="slidenum">
              <a:rPr lang="en-GB" altLang="en-US" b="0"/>
              <a:pPr eaLnBrk="1" hangingPunct="1"/>
              <a:t>39</a:t>
            </a:fld>
            <a:endParaRPr lang="en-GB" altLang="en-US" b="0"/>
          </a:p>
        </p:txBody>
      </p:sp>
      <p:sp>
        <p:nvSpPr>
          <p:cNvPr id="381954" name="Rectangle 2">
            <a:extLst>
              <a:ext uri="{FF2B5EF4-FFF2-40B4-BE49-F238E27FC236}">
                <a16:creationId xmlns:a16="http://schemas.microsoft.com/office/drawing/2014/main" id="{E61FF055-F413-4478-A438-75A64615C294}"/>
              </a:ext>
            </a:extLst>
          </p:cNvPr>
          <p:cNvSpPr>
            <a:spLocks noGrp="1" noChangeArrowheads="1"/>
          </p:cNvSpPr>
          <p:nvPr>
            <p:ph type="title"/>
          </p:nvPr>
        </p:nvSpPr>
        <p:spPr/>
        <p:txBody>
          <a:bodyPr/>
          <a:lstStyle/>
          <a:p>
            <a:pPr eaLnBrk="1" hangingPunct="1">
              <a:defRPr/>
            </a:pPr>
            <a:r>
              <a:rPr lang="en-GB" b="1" dirty="0">
                <a:solidFill>
                  <a:srgbClr val="FF0000"/>
                </a:solidFill>
              </a:rPr>
              <a:t>The </a:t>
            </a:r>
            <a:r>
              <a:rPr lang="en-GB" b="1" dirty="0">
                <a:solidFill>
                  <a:srgbClr val="FFFF00"/>
                </a:solidFill>
              </a:rPr>
              <a:t>Skull And Cross</a:t>
            </a:r>
            <a:r>
              <a:rPr lang="en-GB" b="1" dirty="0">
                <a:solidFill>
                  <a:srgbClr val="FF0000"/>
                </a:solidFill>
              </a:rPr>
              <a:t> Bones</a:t>
            </a:r>
          </a:p>
        </p:txBody>
      </p:sp>
      <p:pic>
        <p:nvPicPr>
          <p:cNvPr id="381955" name="Picture 3" descr="http://eairc.boom.ru/images/library/battles/skull_and_bones.jpg">
            <a:extLst>
              <a:ext uri="{FF2B5EF4-FFF2-40B4-BE49-F238E27FC236}">
                <a16:creationId xmlns:a16="http://schemas.microsoft.com/office/drawing/2014/main" id="{36927E47-8633-4527-951A-5C94C3FA9FFC}"/>
              </a:ext>
            </a:extLst>
          </p:cNvPr>
          <p:cNvPicPr>
            <a:picLocks noGrp="1" noChangeAspect="1" noChangeArrowheads="1"/>
          </p:cNvPicPr>
          <p:nvPr>
            <p:ph idx="1"/>
          </p:nvPr>
        </p:nvPicPr>
        <p:blipFill>
          <a:blip r:embed="rId3" r:link="rId4">
            <a:extLst>
              <a:ext uri="{28A0092B-C50C-407E-A947-70E740481C1C}">
                <a14:useLocalDpi xmlns:a14="http://schemas.microsoft.com/office/drawing/2010/main" val="0"/>
              </a:ext>
            </a:extLst>
          </a:blip>
          <a:srcRect/>
          <a:stretch>
            <a:fillRect/>
          </a:stretch>
        </p:blipFill>
        <p:spPr>
          <a:xfrm>
            <a:off x="357188" y="1285875"/>
            <a:ext cx="3311525" cy="4103688"/>
          </a:xfrm>
        </p:spPr>
      </p:pic>
      <p:sp>
        <p:nvSpPr>
          <p:cNvPr id="381956" name="Text Box 4">
            <a:extLst>
              <a:ext uri="{FF2B5EF4-FFF2-40B4-BE49-F238E27FC236}">
                <a16:creationId xmlns:a16="http://schemas.microsoft.com/office/drawing/2014/main" id="{65AA0F60-685F-4404-947B-92ECE75722F4}"/>
              </a:ext>
            </a:extLst>
          </p:cNvPr>
          <p:cNvSpPr txBox="1">
            <a:spLocks noChangeArrowheads="1"/>
          </p:cNvSpPr>
          <p:nvPr/>
        </p:nvSpPr>
        <p:spPr bwMode="auto">
          <a:xfrm>
            <a:off x="4000500" y="1214438"/>
            <a:ext cx="4897438" cy="5078412"/>
          </a:xfrm>
          <a:prstGeom prst="rect">
            <a:avLst/>
          </a:prstGeom>
          <a:noFill/>
          <a:ln w="9525">
            <a:noFill/>
            <a:miter lim="800000"/>
            <a:headEnd/>
            <a:tailEnd/>
          </a:ln>
          <a:effectLst/>
        </p:spPr>
        <p:txBody>
          <a:bodyPr>
            <a:spAutoFit/>
          </a:bodyPr>
          <a:lstStyle/>
          <a:p>
            <a:pPr algn="ctr" eaLnBrk="0" hangingPunct="0">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America’s wealthiest Families are members of the order:-</a:t>
            </a:r>
          </a:p>
          <a:p>
            <a:pPr eaLnBrk="0" hangingPunct="0">
              <a:spcBef>
                <a:spcPct val="50000"/>
              </a:spcBef>
              <a:defRPr/>
            </a:pPr>
            <a:r>
              <a:rPr lang="en-GB" sz="2800" dirty="0">
                <a:solidFill>
                  <a:srgbClr val="FF0000"/>
                </a:solidFill>
                <a:effectLst>
                  <a:outerShdw blurRad="38100" dist="38100" dir="2700000" algn="tl">
                    <a:srgbClr val="000000"/>
                  </a:outerShdw>
                </a:effectLst>
                <a:latin typeface="Arial" charset="0"/>
                <a:cs typeface="Arial" charset="0"/>
              </a:rPr>
              <a:t>The Rockefellers</a:t>
            </a:r>
          </a:p>
          <a:p>
            <a:pPr eaLnBrk="0" hangingPunct="0">
              <a:spcBef>
                <a:spcPct val="50000"/>
              </a:spcBef>
              <a:defRPr/>
            </a:pPr>
            <a:r>
              <a:rPr lang="en-GB" sz="2800" dirty="0">
                <a:solidFill>
                  <a:srgbClr val="00B0F0"/>
                </a:solidFill>
                <a:effectLst>
                  <a:outerShdw blurRad="38100" dist="38100" dir="2700000" algn="tl">
                    <a:srgbClr val="000000"/>
                  </a:outerShdw>
                </a:effectLst>
                <a:latin typeface="Arial" charset="0"/>
                <a:cs typeface="Arial" charset="0"/>
              </a:rPr>
              <a:t>The </a:t>
            </a:r>
            <a:r>
              <a:rPr lang="en-GB" sz="2800" dirty="0" err="1">
                <a:solidFill>
                  <a:srgbClr val="00B0F0"/>
                </a:solidFill>
                <a:effectLst>
                  <a:outerShdw blurRad="38100" dist="38100" dir="2700000" algn="tl">
                    <a:srgbClr val="000000"/>
                  </a:outerShdw>
                </a:effectLst>
                <a:latin typeface="Arial" charset="0"/>
                <a:cs typeface="Arial" charset="0"/>
              </a:rPr>
              <a:t>Davidsons</a:t>
            </a:r>
            <a:endParaRPr lang="en-GB" sz="2800" dirty="0">
              <a:solidFill>
                <a:srgbClr val="00B0F0"/>
              </a:solidFill>
              <a:effectLst>
                <a:outerShdw blurRad="38100" dist="38100" dir="2700000" algn="tl">
                  <a:srgbClr val="000000"/>
                </a:outerShdw>
              </a:effectLst>
              <a:latin typeface="Arial" charset="0"/>
              <a:cs typeface="Arial" charset="0"/>
            </a:endParaRPr>
          </a:p>
          <a:p>
            <a:pPr eaLnBrk="0" hangingPunct="0">
              <a:spcBef>
                <a:spcPct val="50000"/>
              </a:spcBef>
              <a:defRPr/>
            </a:pPr>
            <a:r>
              <a:rPr lang="en-GB" sz="2800" dirty="0">
                <a:solidFill>
                  <a:srgbClr val="FFC000"/>
                </a:solidFill>
                <a:effectLst>
                  <a:outerShdw blurRad="38100" dist="38100" dir="2700000" algn="tl">
                    <a:srgbClr val="000000"/>
                  </a:outerShdw>
                </a:effectLst>
                <a:latin typeface="Arial" charset="0"/>
                <a:cs typeface="Arial" charset="0"/>
              </a:rPr>
              <a:t>The  </a:t>
            </a:r>
            <a:r>
              <a:rPr lang="en-GB" sz="2800" dirty="0" err="1">
                <a:solidFill>
                  <a:srgbClr val="FFC000"/>
                </a:solidFill>
                <a:effectLst>
                  <a:outerShdw blurRad="38100" dist="38100" dir="2700000" algn="tl">
                    <a:srgbClr val="000000"/>
                  </a:outerShdw>
                </a:effectLst>
                <a:latin typeface="Arial" charset="0"/>
                <a:cs typeface="Arial" charset="0"/>
              </a:rPr>
              <a:t>Paynes</a:t>
            </a:r>
            <a:endParaRPr lang="en-GB" sz="2800" dirty="0">
              <a:solidFill>
                <a:srgbClr val="FFC000"/>
              </a:solidFill>
              <a:effectLst>
                <a:outerShdw blurRad="38100" dist="38100" dir="2700000" algn="tl">
                  <a:srgbClr val="000000"/>
                </a:outerShdw>
              </a:effectLst>
              <a:latin typeface="Arial" charset="0"/>
              <a:cs typeface="Arial" charset="0"/>
            </a:endParaRPr>
          </a:p>
          <a:p>
            <a:pPr eaLnBrk="0" hangingPunct="0">
              <a:spcBef>
                <a:spcPct val="50000"/>
              </a:spcBef>
              <a:defRPr/>
            </a:pPr>
            <a:r>
              <a:rPr lang="en-GB" sz="2800" dirty="0">
                <a:solidFill>
                  <a:srgbClr val="FF00FF"/>
                </a:solidFill>
                <a:effectLst>
                  <a:outerShdw blurRad="38100" dist="38100" dir="2700000" algn="tl">
                    <a:srgbClr val="000000"/>
                  </a:outerShdw>
                </a:effectLst>
                <a:latin typeface="Arial" charset="0"/>
                <a:cs typeface="Arial" charset="0"/>
              </a:rPr>
              <a:t>The </a:t>
            </a:r>
            <a:r>
              <a:rPr lang="en-GB" sz="2800" dirty="0" err="1">
                <a:solidFill>
                  <a:srgbClr val="FF00FF"/>
                </a:solidFill>
                <a:effectLst>
                  <a:outerShdw blurRad="38100" dist="38100" dir="2700000" algn="tl">
                    <a:srgbClr val="000000"/>
                  </a:outerShdw>
                </a:effectLst>
                <a:latin typeface="Arial" charset="0"/>
                <a:cs typeface="Arial" charset="0"/>
              </a:rPr>
              <a:t>Harrimans</a:t>
            </a:r>
            <a:endParaRPr lang="en-GB" sz="2800" dirty="0">
              <a:solidFill>
                <a:srgbClr val="FF00FF"/>
              </a:solidFill>
              <a:effectLst>
                <a:outerShdw blurRad="38100" dist="38100" dir="2700000" algn="tl">
                  <a:srgbClr val="000000"/>
                </a:outerShdw>
              </a:effectLst>
              <a:latin typeface="Arial" charset="0"/>
              <a:cs typeface="Arial" charset="0"/>
            </a:endParaRPr>
          </a:p>
          <a:p>
            <a:pPr eaLnBrk="0" hangingPunct="0">
              <a:spcBef>
                <a:spcPct val="50000"/>
              </a:spcBef>
              <a:defRPr/>
            </a:pPr>
            <a:r>
              <a:rPr lang="en-GB" sz="2800" dirty="0">
                <a:solidFill>
                  <a:srgbClr val="00FF00"/>
                </a:solidFill>
                <a:effectLst>
                  <a:outerShdw blurRad="38100" dist="38100" dir="2700000" algn="tl">
                    <a:srgbClr val="000000"/>
                  </a:outerShdw>
                </a:effectLst>
                <a:latin typeface="Arial" charset="0"/>
                <a:cs typeface="Arial" charset="0"/>
              </a:rPr>
              <a:t>The Bushes</a:t>
            </a:r>
          </a:p>
          <a:p>
            <a:pPr eaLnBrk="0" hangingPunct="0">
              <a:spcBef>
                <a:spcPct val="50000"/>
              </a:spcBef>
              <a:defRPr/>
            </a:pPr>
            <a:endParaRPr lang="en-GB" sz="2000" dirty="0">
              <a:effectLst>
                <a:outerShdw blurRad="38100" dist="38100" dir="2700000" algn="tl">
                  <a:srgbClr val="000000"/>
                </a:outerShdw>
              </a:effectLst>
              <a:latin typeface="Arial" charset="0"/>
              <a:cs typeface="Arial" charset="0"/>
            </a:endParaRPr>
          </a:p>
        </p:txBody>
      </p:sp>
      <p:sp>
        <p:nvSpPr>
          <p:cNvPr id="41990" name="Text Box 5">
            <a:extLst>
              <a:ext uri="{FF2B5EF4-FFF2-40B4-BE49-F238E27FC236}">
                <a16:creationId xmlns:a16="http://schemas.microsoft.com/office/drawing/2014/main" id="{3A2C2439-810A-46E9-886C-89BDEC931343}"/>
              </a:ext>
            </a:extLst>
          </p:cNvPr>
          <p:cNvSpPr txBox="1">
            <a:spLocks noChangeArrowheads="1"/>
          </p:cNvSpPr>
          <p:nvPr/>
        </p:nvSpPr>
        <p:spPr bwMode="auto">
          <a:xfrm>
            <a:off x="3851275" y="5805488"/>
            <a:ext cx="5113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000" b="0"/>
          </a:p>
        </p:txBody>
      </p:sp>
      <p:sp>
        <p:nvSpPr>
          <p:cNvPr id="381958" name="Text Box 6">
            <a:extLst>
              <a:ext uri="{FF2B5EF4-FFF2-40B4-BE49-F238E27FC236}">
                <a16:creationId xmlns:a16="http://schemas.microsoft.com/office/drawing/2014/main" id="{476F31B2-8E10-41C5-8A35-823140291E20}"/>
              </a:ext>
            </a:extLst>
          </p:cNvPr>
          <p:cNvSpPr txBox="1">
            <a:spLocks noChangeArrowheads="1"/>
          </p:cNvSpPr>
          <p:nvPr/>
        </p:nvSpPr>
        <p:spPr bwMode="auto">
          <a:xfrm>
            <a:off x="0" y="5780782"/>
            <a:ext cx="9144000" cy="107721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3200" dirty="0">
                <a:solidFill>
                  <a:srgbClr val="FFFF00"/>
                </a:solidFill>
                <a:effectLst>
                  <a:outerShdw blurRad="38100" dist="38100" dir="2700000" algn="tl">
                    <a:srgbClr val="000000"/>
                  </a:outerShdw>
                </a:effectLst>
              </a:rPr>
              <a:t>Arthur Sutton Traced The Occult Traditions Of This Organisation To The Illuminati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81955"/>
                                        </p:tgtEl>
                                        <p:attrNameLst>
                                          <p:attrName>style.visibility</p:attrName>
                                        </p:attrNameLst>
                                      </p:cBhvr>
                                      <p:to>
                                        <p:strVal val="visible"/>
                                      </p:to>
                                    </p:set>
                                    <p:animEffect transition="in" filter="circle(in)">
                                      <p:cBhvr>
                                        <p:cTn id="7" dur="2000"/>
                                        <p:tgtEl>
                                          <p:spTgt spid="381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81956">
                                            <p:txEl>
                                              <p:pRg st="0" end="0"/>
                                            </p:txEl>
                                          </p:spTgt>
                                        </p:tgtEl>
                                        <p:attrNameLst>
                                          <p:attrName>style.visibility</p:attrName>
                                        </p:attrNameLst>
                                      </p:cBhvr>
                                      <p:to>
                                        <p:strVal val="visible"/>
                                      </p:to>
                                    </p:set>
                                    <p:animEffect transition="in" filter="diamond(in)">
                                      <p:cBhvr>
                                        <p:cTn id="12" dur="2000"/>
                                        <p:tgtEl>
                                          <p:spTgt spid="38195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81956">
                                            <p:txEl>
                                              <p:pRg st="1" end="1"/>
                                            </p:txEl>
                                          </p:spTgt>
                                        </p:tgtEl>
                                        <p:attrNameLst>
                                          <p:attrName>style.visibility</p:attrName>
                                        </p:attrNameLst>
                                      </p:cBhvr>
                                      <p:to>
                                        <p:strVal val="visible"/>
                                      </p:to>
                                    </p:set>
                                    <p:animEffect transition="in" filter="diamond(in)">
                                      <p:cBhvr>
                                        <p:cTn id="17" dur="2000"/>
                                        <p:tgtEl>
                                          <p:spTgt spid="38195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381956">
                                            <p:txEl>
                                              <p:pRg st="2" end="2"/>
                                            </p:txEl>
                                          </p:spTgt>
                                        </p:tgtEl>
                                        <p:attrNameLst>
                                          <p:attrName>style.visibility</p:attrName>
                                        </p:attrNameLst>
                                      </p:cBhvr>
                                      <p:to>
                                        <p:strVal val="visible"/>
                                      </p:to>
                                    </p:set>
                                    <p:animEffect transition="in" filter="diamond(in)">
                                      <p:cBhvr>
                                        <p:cTn id="22" dur="2000"/>
                                        <p:tgtEl>
                                          <p:spTgt spid="38195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381956">
                                            <p:txEl>
                                              <p:pRg st="3" end="3"/>
                                            </p:txEl>
                                          </p:spTgt>
                                        </p:tgtEl>
                                        <p:attrNameLst>
                                          <p:attrName>style.visibility</p:attrName>
                                        </p:attrNameLst>
                                      </p:cBhvr>
                                      <p:to>
                                        <p:strVal val="visible"/>
                                      </p:to>
                                    </p:set>
                                    <p:animEffect transition="in" filter="diamond(in)">
                                      <p:cBhvr>
                                        <p:cTn id="27" dur="2000"/>
                                        <p:tgtEl>
                                          <p:spTgt spid="38195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381956">
                                            <p:txEl>
                                              <p:pRg st="4" end="4"/>
                                            </p:txEl>
                                          </p:spTgt>
                                        </p:tgtEl>
                                        <p:attrNameLst>
                                          <p:attrName>style.visibility</p:attrName>
                                        </p:attrNameLst>
                                      </p:cBhvr>
                                      <p:to>
                                        <p:strVal val="visible"/>
                                      </p:to>
                                    </p:set>
                                    <p:animEffect transition="in" filter="diamond(in)">
                                      <p:cBhvr>
                                        <p:cTn id="32" dur="2000"/>
                                        <p:tgtEl>
                                          <p:spTgt spid="38195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381956">
                                            <p:txEl>
                                              <p:pRg st="5" end="5"/>
                                            </p:txEl>
                                          </p:spTgt>
                                        </p:tgtEl>
                                        <p:attrNameLst>
                                          <p:attrName>style.visibility</p:attrName>
                                        </p:attrNameLst>
                                      </p:cBhvr>
                                      <p:to>
                                        <p:strVal val="visible"/>
                                      </p:to>
                                    </p:set>
                                    <p:animEffect transition="in" filter="diamond(in)">
                                      <p:cBhvr>
                                        <p:cTn id="37" dur="2000"/>
                                        <p:tgtEl>
                                          <p:spTgt spid="381956">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381958"/>
                                        </p:tgtEl>
                                        <p:attrNameLst>
                                          <p:attrName>style.visibility</p:attrName>
                                        </p:attrNameLst>
                                      </p:cBhvr>
                                      <p:to>
                                        <p:strVal val="visible"/>
                                      </p:to>
                                    </p:set>
                                    <p:anim calcmode="lin" valueType="num">
                                      <p:cBhvr additive="base">
                                        <p:cTn id="42" dur="500" fill="hold"/>
                                        <p:tgtEl>
                                          <p:spTgt spid="381958"/>
                                        </p:tgtEl>
                                        <p:attrNameLst>
                                          <p:attrName>ppt_x</p:attrName>
                                        </p:attrNameLst>
                                      </p:cBhvr>
                                      <p:tavLst>
                                        <p:tav tm="0">
                                          <p:val>
                                            <p:strVal val="#ppt_x"/>
                                          </p:val>
                                        </p:tav>
                                        <p:tav tm="100000">
                                          <p:val>
                                            <p:strVal val="#ppt_x"/>
                                          </p:val>
                                        </p:tav>
                                      </p:tavLst>
                                    </p:anim>
                                    <p:anim calcmode="lin" valueType="num">
                                      <p:cBhvr additive="base">
                                        <p:cTn id="43" dur="500" fill="hold"/>
                                        <p:tgtEl>
                                          <p:spTgt spid="3819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037B210-1B16-4D5A-9094-ECF1934CEAA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8778660-6E8C-4BEA-AAA6-58AAA0B8574D}" type="slidenum">
              <a:rPr lang="en-GB" altLang="en-US" b="0"/>
              <a:pPr eaLnBrk="1" hangingPunct="1"/>
              <a:t>4</a:t>
            </a:fld>
            <a:endParaRPr lang="en-GB" altLang="en-US" b="0"/>
          </a:p>
        </p:txBody>
      </p:sp>
      <p:sp>
        <p:nvSpPr>
          <p:cNvPr id="62466" name="Rectangle 2">
            <a:extLst>
              <a:ext uri="{FF2B5EF4-FFF2-40B4-BE49-F238E27FC236}">
                <a16:creationId xmlns:a16="http://schemas.microsoft.com/office/drawing/2014/main" id="{4F5D1FF5-6BEA-4C1A-9C82-72EC07E8A149}"/>
              </a:ext>
            </a:extLst>
          </p:cNvPr>
          <p:cNvSpPr>
            <a:spLocks noGrp="1" noChangeArrowheads="1"/>
          </p:cNvSpPr>
          <p:nvPr>
            <p:ph type="title"/>
          </p:nvPr>
        </p:nvSpPr>
        <p:spPr/>
        <p:txBody>
          <a:bodyPr/>
          <a:lstStyle/>
          <a:p>
            <a:pPr eaLnBrk="1" hangingPunct="1">
              <a:defRPr/>
            </a:pPr>
            <a:r>
              <a:rPr lang="en-GB" b="1">
                <a:solidFill>
                  <a:srgbClr val="FF0000"/>
                </a:solidFill>
              </a:rPr>
              <a:t>Gog – Recap Parts 1 - 5</a:t>
            </a:r>
          </a:p>
        </p:txBody>
      </p:sp>
      <p:sp>
        <p:nvSpPr>
          <p:cNvPr id="62467" name="Rectangle 3">
            <a:extLst>
              <a:ext uri="{FF2B5EF4-FFF2-40B4-BE49-F238E27FC236}">
                <a16:creationId xmlns:a16="http://schemas.microsoft.com/office/drawing/2014/main" id="{2FF8204E-3557-49D9-9174-F7060362C96A}"/>
              </a:ext>
            </a:extLst>
          </p:cNvPr>
          <p:cNvSpPr>
            <a:spLocks noGrp="1" noChangeArrowheads="1"/>
          </p:cNvSpPr>
          <p:nvPr>
            <p:ph type="body" idx="1"/>
          </p:nvPr>
        </p:nvSpPr>
        <p:spPr>
          <a:xfrm>
            <a:off x="457200" y="1600200"/>
            <a:ext cx="8229600" cy="5257800"/>
          </a:xfrm>
        </p:spPr>
        <p:txBody>
          <a:bodyPr/>
          <a:lstStyle/>
          <a:p>
            <a:pPr marL="609600" indent="-609600" eaLnBrk="1" hangingPunct="1">
              <a:buFontTx/>
              <a:buNone/>
              <a:defRPr/>
            </a:pPr>
            <a:r>
              <a:rPr lang="en-GB" b="1">
                <a:solidFill>
                  <a:srgbClr val="99FF33"/>
                </a:solidFill>
                <a:effectLst>
                  <a:outerShdw blurRad="38100" dist="38100" dir="2700000" algn="tl">
                    <a:srgbClr val="000000"/>
                  </a:outerShdw>
                </a:effectLst>
              </a:rPr>
              <a:t>6) Gog attack on England via the Spanish Armada fails</a:t>
            </a:r>
          </a:p>
          <a:p>
            <a:pPr marL="609600" indent="-609600" eaLnBrk="1" hangingPunct="1">
              <a:buFontTx/>
              <a:buNone/>
              <a:defRPr/>
            </a:pPr>
            <a:r>
              <a:rPr lang="en-GB" b="1">
                <a:solidFill>
                  <a:srgbClr val="99FF33"/>
                </a:solidFill>
                <a:effectLst>
                  <a:outerShdw blurRad="38100" dist="38100" dir="2700000" algn="tl">
                    <a:srgbClr val="000000"/>
                  </a:outerShdw>
                </a:effectLst>
              </a:rPr>
              <a:t>7) Gog dispersed by the Spanish Inquisition to Mexico, Sicily and Amsterdam</a:t>
            </a:r>
          </a:p>
          <a:p>
            <a:pPr marL="609600" indent="-609600" eaLnBrk="1" hangingPunct="1">
              <a:buFontTx/>
              <a:buNone/>
              <a:defRPr/>
            </a:pPr>
            <a:r>
              <a:rPr lang="en-GB" b="1">
                <a:solidFill>
                  <a:srgbClr val="99FF33"/>
                </a:solidFill>
                <a:effectLst>
                  <a:outerShdw blurRad="38100" dist="38100" dir="2700000" algn="tl">
                    <a:srgbClr val="000000"/>
                  </a:outerShdw>
                </a:effectLst>
              </a:rPr>
              <a:t>8) From Amsterdam Gog is successful in gaining control of Britain’s money</a:t>
            </a:r>
          </a:p>
          <a:p>
            <a:pPr marL="609600" indent="-609600" eaLnBrk="1" hangingPunct="1">
              <a:buFontTx/>
              <a:buNone/>
              <a:defRPr/>
            </a:pPr>
            <a:r>
              <a:rPr lang="en-GB" b="1">
                <a:solidFill>
                  <a:srgbClr val="99FF33"/>
                </a:solidFill>
                <a:effectLst>
                  <a:outerShdw blurRad="38100" dist="38100" dir="2700000" algn="tl">
                    <a:srgbClr val="000000"/>
                  </a:outerShdw>
                </a:effectLst>
              </a:rPr>
              <a:t>9) By knowing the Illuminati’s occult numbering code one can identify false flag operations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100769-9948-4535-B118-09BEFE45076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002CE11-F80A-4418-B390-40D51644EC93}" type="slidenum">
              <a:rPr lang="en-GB" altLang="en-US" b="0"/>
              <a:pPr eaLnBrk="1" hangingPunct="1"/>
              <a:t>40</a:t>
            </a:fld>
            <a:endParaRPr lang="en-GB" altLang="en-US" b="0"/>
          </a:p>
        </p:txBody>
      </p:sp>
      <p:sp>
        <p:nvSpPr>
          <p:cNvPr id="332809" name="Rectangle 9">
            <a:extLst>
              <a:ext uri="{FF2B5EF4-FFF2-40B4-BE49-F238E27FC236}">
                <a16:creationId xmlns:a16="http://schemas.microsoft.com/office/drawing/2014/main" id="{1F5D79BB-E6ED-4318-8D94-C3EC3AB7110D}"/>
              </a:ext>
            </a:extLst>
          </p:cNvPr>
          <p:cNvSpPr>
            <a:spLocks noGrp="1" noChangeArrowheads="1"/>
          </p:cNvSpPr>
          <p:nvPr>
            <p:ph type="title"/>
          </p:nvPr>
        </p:nvSpPr>
        <p:spPr/>
        <p:txBody>
          <a:bodyPr/>
          <a:lstStyle/>
          <a:p>
            <a:pPr eaLnBrk="1" hangingPunct="1">
              <a:defRPr/>
            </a:pPr>
            <a:r>
              <a:rPr lang="en-GB" b="1">
                <a:solidFill>
                  <a:srgbClr val="FD1301"/>
                </a:solidFill>
              </a:rPr>
              <a:t>Bohemian Grove</a:t>
            </a:r>
            <a:r>
              <a:rPr lang="en-GB"/>
              <a:t> </a:t>
            </a:r>
          </a:p>
        </p:txBody>
      </p:sp>
      <p:pic>
        <p:nvPicPr>
          <p:cNvPr id="332808" name="Picture 8" descr="290706cremationpic">
            <a:extLst>
              <a:ext uri="{FF2B5EF4-FFF2-40B4-BE49-F238E27FC236}">
                <a16:creationId xmlns:a16="http://schemas.microsoft.com/office/drawing/2014/main" id="{5C765EA8-A4D9-44BC-A59E-1881BDDBEA8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773238"/>
            <a:ext cx="4191000" cy="4057650"/>
          </a:xfrm>
        </p:spPr>
      </p:pic>
      <p:sp>
        <p:nvSpPr>
          <p:cNvPr id="332811" name="Text Box 11">
            <a:extLst>
              <a:ext uri="{FF2B5EF4-FFF2-40B4-BE49-F238E27FC236}">
                <a16:creationId xmlns:a16="http://schemas.microsoft.com/office/drawing/2014/main" id="{A919912A-5A2D-4E93-8206-282689AED0B4}"/>
              </a:ext>
            </a:extLst>
          </p:cNvPr>
          <p:cNvSpPr txBox="1">
            <a:spLocks noChangeArrowheads="1"/>
          </p:cNvSpPr>
          <p:nvPr/>
        </p:nvSpPr>
        <p:spPr bwMode="auto">
          <a:xfrm>
            <a:off x="4716463" y="1557338"/>
            <a:ext cx="4103687" cy="5035550"/>
          </a:xfrm>
          <a:prstGeom prst="rect">
            <a:avLst/>
          </a:prstGeom>
          <a:noFill/>
          <a:ln w="9525">
            <a:noFill/>
            <a:miter lim="800000"/>
            <a:headEnd/>
            <a:tailEnd/>
          </a:ln>
          <a:effectLst/>
        </p:spPr>
        <p:txBody>
          <a:bodyPr>
            <a:spAutoFit/>
          </a:bodyPr>
          <a:lstStyle/>
          <a:p>
            <a:pPr>
              <a:spcBef>
                <a:spcPct val="50000"/>
              </a:spcBef>
              <a:defRPr/>
            </a:pPr>
            <a:r>
              <a:rPr lang="en-GB" sz="3600" dirty="0">
                <a:solidFill>
                  <a:srgbClr val="00FF00"/>
                </a:solidFill>
                <a:effectLst>
                  <a:outerShdw blurRad="38100" dist="38100" dir="2700000" algn="tl">
                    <a:srgbClr val="000000"/>
                  </a:outerShdw>
                </a:effectLst>
                <a:latin typeface="Arial" charset="0"/>
                <a:cs typeface="Arial" charset="0"/>
              </a:rPr>
              <a:t>Many of the </a:t>
            </a:r>
            <a:r>
              <a:rPr lang="en-GB" sz="3600" dirty="0">
                <a:solidFill>
                  <a:srgbClr val="FD1301"/>
                </a:solidFill>
                <a:effectLst>
                  <a:outerShdw blurRad="38100" dist="38100" dir="2700000" algn="tl">
                    <a:srgbClr val="000000"/>
                  </a:outerShdw>
                </a:effectLst>
                <a:latin typeface="Arial" charset="0"/>
                <a:cs typeface="Arial" charset="0"/>
              </a:rPr>
              <a:t>Skull and Bone Society</a:t>
            </a:r>
            <a:r>
              <a:rPr lang="en-GB" sz="3600" dirty="0">
                <a:solidFill>
                  <a:srgbClr val="00FF00"/>
                </a:solidFill>
                <a:effectLst>
                  <a:outerShdw blurRad="38100" dist="38100" dir="2700000" algn="tl">
                    <a:srgbClr val="000000"/>
                  </a:outerShdw>
                </a:effectLst>
                <a:latin typeface="Arial" charset="0"/>
                <a:cs typeface="Arial" charset="0"/>
              </a:rPr>
              <a:t> </a:t>
            </a:r>
            <a:r>
              <a:rPr lang="en-GB" sz="3600" dirty="0">
                <a:solidFill>
                  <a:srgbClr val="FF00FF"/>
                </a:solidFill>
                <a:effectLst>
                  <a:outerShdw blurRad="38100" dist="38100" dir="2700000" algn="tl">
                    <a:srgbClr val="000000"/>
                  </a:outerShdw>
                </a:effectLst>
                <a:latin typeface="Arial" charset="0"/>
                <a:cs typeface="Arial" charset="0"/>
              </a:rPr>
              <a:t>attend this pagan ceremony</a:t>
            </a:r>
            <a:r>
              <a:rPr lang="en-GB" sz="3600" dirty="0">
                <a:solidFill>
                  <a:srgbClr val="00FF00"/>
                </a:solidFill>
                <a:effectLst>
                  <a:outerShdw blurRad="38100" dist="38100" dir="2700000" algn="tl">
                    <a:srgbClr val="000000"/>
                  </a:outerShdw>
                </a:effectLst>
                <a:latin typeface="Arial" charset="0"/>
                <a:cs typeface="Arial" charset="0"/>
              </a:rPr>
              <a:t> </a:t>
            </a:r>
            <a:r>
              <a:rPr lang="en-GB" sz="3600" dirty="0">
                <a:solidFill>
                  <a:srgbClr val="FFFF00"/>
                </a:solidFill>
                <a:effectLst>
                  <a:outerShdw blurRad="38100" dist="38100" dir="2700000" algn="tl">
                    <a:srgbClr val="000000"/>
                  </a:outerShdw>
                </a:effectLst>
                <a:latin typeface="Arial" charset="0"/>
                <a:cs typeface="Arial" charset="0"/>
              </a:rPr>
              <a:t>– it is purported that Tony Blair</a:t>
            </a:r>
            <a:r>
              <a:rPr lang="en-GB" sz="3600" dirty="0">
                <a:solidFill>
                  <a:srgbClr val="00FF00"/>
                </a:solidFill>
                <a:effectLst>
                  <a:outerShdw blurRad="38100" dist="38100" dir="2700000" algn="tl">
                    <a:srgbClr val="000000"/>
                  </a:outerShdw>
                </a:effectLst>
                <a:latin typeface="Arial" charset="0"/>
                <a:cs typeface="Arial" charset="0"/>
              </a:rPr>
              <a:t> was invited to attend (2006) with </a:t>
            </a:r>
            <a:r>
              <a:rPr lang="en-GB" sz="3600" dirty="0">
                <a:solidFill>
                  <a:srgbClr val="FF00FF"/>
                </a:solidFill>
                <a:effectLst>
                  <a:outerShdw blurRad="38100" dist="38100" dir="2700000" algn="tl">
                    <a:srgbClr val="000000"/>
                  </a:outerShdw>
                </a:effectLst>
                <a:latin typeface="Arial" charset="0"/>
                <a:cs typeface="Arial" charset="0"/>
              </a:rPr>
              <a:t>his pal George Bush.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2808"/>
                                        </p:tgtEl>
                                        <p:attrNameLst>
                                          <p:attrName>style.visibility</p:attrName>
                                        </p:attrNameLst>
                                      </p:cBhvr>
                                      <p:to>
                                        <p:strVal val="visible"/>
                                      </p:to>
                                    </p:set>
                                    <p:animEffect transition="in" filter="circle(in)">
                                      <p:cBhvr>
                                        <p:cTn id="7" dur="2000"/>
                                        <p:tgtEl>
                                          <p:spTgt spid="3328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32811"/>
                                        </p:tgtEl>
                                        <p:attrNameLst>
                                          <p:attrName>style.visibility</p:attrName>
                                        </p:attrNameLst>
                                      </p:cBhvr>
                                      <p:to>
                                        <p:strVal val="visible"/>
                                      </p:to>
                                    </p:set>
                                    <p:anim calcmode="discrete" valueType="clr">
                                      <p:cBhvr override="childStyle">
                                        <p:cTn id="12" dur="80"/>
                                        <p:tgtEl>
                                          <p:spTgt spid="3328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32811"/>
                                        </p:tgtEl>
                                        <p:attrNameLst>
                                          <p:attrName>fillcolor</p:attrName>
                                        </p:attrNameLst>
                                      </p:cBhvr>
                                      <p:tavLst>
                                        <p:tav tm="0">
                                          <p:val>
                                            <p:clrVal>
                                              <a:schemeClr val="accent2"/>
                                            </p:clrVal>
                                          </p:val>
                                        </p:tav>
                                        <p:tav tm="50000">
                                          <p:val>
                                            <p:clrVal>
                                              <a:schemeClr val="hlink"/>
                                            </p:clrVal>
                                          </p:val>
                                        </p:tav>
                                      </p:tavLst>
                                    </p:anim>
                                    <p:set>
                                      <p:cBhvr>
                                        <p:cTn id="14" dur="80"/>
                                        <p:tgtEl>
                                          <p:spTgt spid="3328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BA8D8941-08CC-4E3E-85D6-9B3E057662B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1136916-00DC-4D40-8C47-AEA9CB100A5C}" type="slidenum">
              <a:rPr lang="en-GB" altLang="en-US" b="0"/>
              <a:pPr eaLnBrk="1" hangingPunct="1"/>
              <a:t>41</a:t>
            </a:fld>
            <a:endParaRPr lang="en-GB" altLang="en-US" b="0"/>
          </a:p>
        </p:txBody>
      </p:sp>
      <p:sp>
        <p:nvSpPr>
          <p:cNvPr id="302086" name="Rectangle 6">
            <a:extLst>
              <a:ext uri="{FF2B5EF4-FFF2-40B4-BE49-F238E27FC236}">
                <a16:creationId xmlns:a16="http://schemas.microsoft.com/office/drawing/2014/main" id="{C2117772-2FB4-403D-A835-D28B38F633BB}"/>
              </a:ext>
            </a:extLst>
          </p:cNvPr>
          <p:cNvSpPr>
            <a:spLocks noGrp="1" noChangeArrowheads="1"/>
          </p:cNvSpPr>
          <p:nvPr>
            <p:ph type="title"/>
          </p:nvPr>
        </p:nvSpPr>
        <p:spPr/>
        <p:txBody>
          <a:bodyPr/>
          <a:lstStyle/>
          <a:p>
            <a:pPr eaLnBrk="1" hangingPunct="1">
              <a:defRPr/>
            </a:pPr>
            <a:r>
              <a:rPr lang="en-GB" sz="4000" b="1" dirty="0">
                <a:solidFill>
                  <a:srgbClr val="FD1301"/>
                </a:solidFill>
              </a:rPr>
              <a:t>Satan </a:t>
            </a:r>
            <a:r>
              <a:rPr lang="en-GB" sz="4000" b="1" dirty="0">
                <a:solidFill>
                  <a:srgbClr val="FFFF00"/>
                </a:solidFill>
              </a:rPr>
              <a:t>Loosed From</a:t>
            </a:r>
            <a:r>
              <a:rPr lang="en-GB" sz="4000" b="1" dirty="0">
                <a:solidFill>
                  <a:srgbClr val="FD1301"/>
                </a:solidFill>
              </a:rPr>
              <a:t> The Bottomless Pit</a:t>
            </a:r>
          </a:p>
        </p:txBody>
      </p:sp>
      <p:pic>
        <p:nvPicPr>
          <p:cNvPr id="302085" name="Picture 5" descr="15apocal">
            <a:extLst>
              <a:ext uri="{FF2B5EF4-FFF2-40B4-BE49-F238E27FC236}">
                <a16:creationId xmlns:a16="http://schemas.microsoft.com/office/drawing/2014/main" id="{A546D088-1CF8-424A-8C59-575D7E0CCE51}"/>
              </a:ext>
            </a:extLst>
          </p:cNvPr>
          <p:cNvPicPr>
            <a:picLocks noGrp="1" noChangeAspect="1" noChangeArrowheads="1"/>
          </p:cNvPicPr>
          <p:nvPr>
            <p:ph idx="1"/>
          </p:nvPr>
        </p:nvPicPr>
        <p:blipFill>
          <a:blip r:embed="rId3">
            <a:lum contrast="36000"/>
            <a:extLst>
              <a:ext uri="{28A0092B-C50C-407E-A947-70E740481C1C}">
                <a14:useLocalDpi xmlns:a14="http://schemas.microsoft.com/office/drawing/2010/main" val="0"/>
              </a:ext>
            </a:extLst>
          </a:blip>
          <a:srcRect/>
          <a:stretch>
            <a:fillRect/>
          </a:stretch>
        </p:blipFill>
        <p:spPr>
          <a:xfrm>
            <a:off x="357188" y="1428750"/>
            <a:ext cx="3165475" cy="4357688"/>
          </a:xfrm>
        </p:spPr>
      </p:pic>
      <p:sp>
        <p:nvSpPr>
          <p:cNvPr id="302088" name="Text Box 8">
            <a:extLst>
              <a:ext uri="{FF2B5EF4-FFF2-40B4-BE49-F238E27FC236}">
                <a16:creationId xmlns:a16="http://schemas.microsoft.com/office/drawing/2014/main" id="{78286EA5-7879-49E8-96C3-40438556F766}"/>
              </a:ext>
            </a:extLst>
          </p:cNvPr>
          <p:cNvSpPr txBox="1">
            <a:spLocks noChangeArrowheads="1"/>
          </p:cNvSpPr>
          <p:nvPr/>
        </p:nvSpPr>
        <p:spPr bwMode="auto">
          <a:xfrm>
            <a:off x="3786188" y="1500188"/>
            <a:ext cx="5357812" cy="4357687"/>
          </a:xfrm>
          <a:prstGeom prst="rect">
            <a:avLst/>
          </a:prstGeom>
          <a:noFill/>
          <a:ln w="9525">
            <a:noFill/>
            <a:miter lim="800000"/>
            <a:headEnd/>
            <a:tailEnd/>
          </a:ln>
          <a:effectLst/>
        </p:spPr>
        <p:txBody>
          <a:bodyPr>
            <a:spAutoFit/>
          </a:bodyPr>
          <a:lstStyle/>
          <a:p>
            <a:pPr>
              <a:lnSpc>
                <a:spcPct val="90000"/>
              </a:lnSpc>
              <a:spcBef>
                <a:spcPct val="20000"/>
              </a:spcBef>
              <a:buClr>
                <a:schemeClr val="tx2"/>
              </a:buClr>
              <a:defRPr/>
            </a:pPr>
            <a:r>
              <a:rPr lang="en-GB" sz="2800" dirty="0">
                <a:solidFill>
                  <a:srgbClr val="FD1301"/>
                </a:solidFill>
                <a:effectLst>
                  <a:outerShdw blurRad="38100" dist="38100" dir="2700000" algn="tl">
                    <a:srgbClr val="000000"/>
                  </a:outerShdw>
                </a:effectLst>
                <a:latin typeface="Arial" charset="0"/>
                <a:cs typeface="Arial" charset="0"/>
              </a:rPr>
              <a:t>Satan (the Jews)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being cast into the bottomless pit of non-influence for a symbolic thousand years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(actually from the time of (Christ) or </a:t>
            </a:r>
            <a:r>
              <a:rPr lang="en-GB" sz="2800" dirty="0" err="1">
                <a:solidFill>
                  <a:srgbClr val="FFC000"/>
                </a:solidFill>
                <a:effectLst>
                  <a:outerShdw blurRad="38100" dist="38100" dir="2700000" algn="tl">
                    <a:srgbClr val="000000"/>
                  </a:outerShdw>
                </a:effectLst>
                <a:latin typeface="Arial" charset="0"/>
                <a:cs typeface="Arial" charset="0"/>
              </a:rPr>
              <a:t>Yahshua</a:t>
            </a:r>
            <a:r>
              <a:rPr lang="en-GB" sz="2800" dirty="0">
                <a:solidFill>
                  <a:srgbClr val="FFC000"/>
                </a:solidFill>
                <a:effectLst>
                  <a:outerShdw blurRad="38100" dist="38100" dir="2700000" algn="tl">
                    <a:srgbClr val="000000"/>
                  </a:outerShdw>
                </a:effectLst>
                <a:latin typeface="Arial" charset="0"/>
                <a:cs typeface="Arial" charset="0"/>
              </a:rPr>
              <a:t> until 1776).</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And is then released from the period of being rendered impotent politically and monetarily </a:t>
            </a:r>
            <a:r>
              <a:rPr lang="en-GB" sz="2800" dirty="0">
                <a:solidFill>
                  <a:srgbClr val="00FF00"/>
                </a:solidFill>
                <a:effectLst>
                  <a:outerShdw blurRad="38100" dist="38100" dir="2700000" algn="tl">
                    <a:srgbClr val="000000"/>
                  </a:outerShdw>
                </a:effectLst>
                <a:latin typeface="Arial" charset="0"/>
                <a:cs typeface="Arial" charset="0"/>
              </a:rPr>
              <a:t>to go about deceiving The Nations</a:t>
            </a:r>
            <a:endParaRPr lang="en-GB" sz="2400" dirty="0">
              <a:solidFill>
                <a:srgbClr val="00FF00"/>
              </a:solidFill>
              <a:effectLst>
                <a:outerShdw blurRad="38100" dist="38100" dir="2700000" algn="tl">
                  <a:srgbClr val="000000"/>
                </a:outerShdw>
              </a:effectLst>
              <a:latin typeface="Arial" charset="0"/>
              <a:cs typeface="Arial" charset="0"/>
            </a:endParaRPr>
          </a:p>
        </p:txBody>
      </p:sp>
      <p:sp>
        <p:nvSpPr>
          <p:cNvPr id="8" name="TextBox 7">
            <a:extLst>
              <a:ext uri="{FF2B5EF4-FFF2-40B4-BE49-F238E27FC236}">
                <a16:creationId xmlns:a16="http://schemas.microsoft.com/office/drawing/2014/main" id="{65621755-D7BC-4499-A758-357AC303D6A5}"/>
              </a:ext>
            </a:extLst>
          </p:cNvPr>
          <p:cNvSpPr txBox="1"/>
          <p:nvPr/>
        </p:nvSpPr>
        <p:spPr>
          <a:xfrm>
            <a:off x="0" y="5903893"/>
            <a:ext cx="9144000"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dirty="0">
                <a:solidFill>
                  <a:srgbClr val="FFFF00"/>
                </a:solidFill>
                <a:effectLst>
                  <a:outerShdw blurRad="38100" dist="38100" dir="2700000" algn="tl">
                    <a:srgbClr val="000000"/>
                  </a:outerShdw>
                </a:effectLst>
              </a:rPr>
              <a:t>Left: A woodcut depicting an angel having the key to the bottomless pit going to release Satan.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2085"/>
                                        </p:tgtEl>
                                        <p:attrNameLst>
                                          <p:attrName>style.visibility</p:attrName>
                                        </p:attrNameLst>
                                      </p:cBhvr>
                                      <p:to>
                                        <p:strVal val="visible"/>
                                      </p:to>
                                    </p:set>
                                    <p:animEffect transition="in" filter="circle(in)">
                                      <p:cBhvr>
                                        <p:cTn id="7" dur="2000"/>
                                        <p:tgtEl>
                                          <p:spTgt spid="302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02088"/>
                                        </p:tgtEl>
                                        <p:attrNameLst>
                                          <p:attrName>style.visibility</p:attrName>
                                        </p:attrNameLst>
                                      </p:cBhvr>
                                      <p:to>
                                        <p:strVal val="visible"/>
                                      </p:to>
                                    </p:set>
                                    <p:anim calcmode="discrete" valueType="clr">
                                      <p:cBhvr override="childStyle">
                                        <p:cTn id="12" dur="80"/>
                                        <p:tgtEl>
                                          <p:spTgt spid="30208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02088"/>
                                        </p:tgtEl>
                                        <p:attrNameLst>
                                          <p:attrName>fillcolor</p:attrName>
                                        </p:attrNameLst>
                                      </p:cBhvr>
                                      <p:tavLst>
                                        <p:tav tm="0">
                                          <p:val>
                                            <p:clrVal>
                                              <a:schemeClr val="accent2"/>
                                            </p:clrVal>
                                          </p:val>
                                        </p:tav>
                                        <p:tav tm="50000">
                                          <p:val>
                                            <p:clrVal>
                                              <a:schemeClr val="hlink"/>
                                            </p:clrVal>
                                          </p:val>
                                        </p:tav>
                                      </p:tavLst>
                                    </p:anim>
                                    <p:set>
                                      <p:cBhvr>
                                        <p:cTn id="14" dur="80"/>
                                        <p:tgtEl>
                                          <p:spTgt spid="3020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56F9E63-69CD-4CCD-9EAE-23811FE5CCA0}"/>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2677B7F-316D-47B1-A8E1-E4F4FA9967F4}" type="slidenum">
              <a:rPr lang="en-GB" altLang="en-US" b="0"/>
              <a:pPr eaLnBrk="1" hangingPunct="1"/>
              <a:t>42</a:t>
            </a:fld>
            <a:endParaRPr lang="en-GB" altLang="en-US" b="0"/>
          </a:p>
        </p:txBody>
      </p:sp>
      <p:sp>
        <p:nvSpPr>
          <p:cNvPr id="349191" name="Rectangle 7">
            <a:extLst>
              <a:ext uri="{FF2B5EF4-FFF2-40B4-BE49-F238E27FC236}">
                <a16:creationId xmlns:a16="http://schemas.microsoft.com/office/drawing/2014/main" id="{DBBEA6FC-B5D8-4650-919B-B260F590A1A1}"/>
              </a:ext>
            </a:extLst>
          </p:cNvPr>
          <p:cNvSpPr>
            <a:spLocks noGrp="1" noChangeArrowheads="1"/>
          </p:cNvSpPr>
          <p:nvPr>
            <p:ph type="title"/>
          </p:nvPr>
        </p:nvSpPr>
        <p:spPr/>
        <p:txBody>
          <a:bodyPr/>
          <a:lstStyle/>
          <a:p>
            <a:pPr eaLnBrk="1" hangingPunct="1">
              <a:defRPr/>
            </a:pPr>
            <a:r>
              <a:rPr lang="en-GB" b="1">
                <a:solidFill>
                  <a:srgbClr val="FD1301"/>
                </a:solidFill>
              </a:rPr>
              <a:t>The Thousand Years Bound</a:t>
            </a:r>
          </a:p>
        </p:txBody>
      </p:sp>
      <p:pic>
        <p:nvPicPr>
          <p:cNvPr id="349190" name="Picture 6" descr="Domesday-book-1804x972">
            <a:extLst>
              <a:ext uri="{FF2B5EF4-FFF2-40B4-BE49-F238E27FC236}">
                <a16:creationId xmlns:a16="http://schemas.microsoft.com/office/drawing/2014/main" id="{DEAC1182-CEEB-46D4-B3EB-287BC3324021}"/>
              </a:ext>
            </a:extLst>
          </p:cNvPr>
          <p:cNvPicPr>
            <a:picLocks noGrp="1" noChangeAspect="1" noChangeArrowheads="1"/>
          </p:cNvPicPr>
          <p:nvPr>
            <p:ph idx="1"/>
          </p:nvPr>
        </p:nvPicPr>
        <p:blipFill>
          <a:blip r:embed="rId3" cstate="print">
            <a:duotone>
              <a:prstClr val="black"/>
              <a:schemeClr val="accent2">
                <a:tint val="45000"/>
                <a:satMod val="400000"/>
              </a:schemeClr>
            </a:duotone>
          </a:blip>
          <a:srcRect/>
          <a:stretch>
            <a:fillRect/>
          </a:stretch>
        </p:blipFill>
        <p:spPr>
          <a:xfrm>
            <a:off x="214282" y="1785926"/>
            <a:ext cx="5715040" cy="3080130"/>
          </a:xfrm>
        </p:spPr>
      </p:pic>
      <p:sp>
        <p:nvSpPr>
          <p:cNvPr id="349194" name="Text Box 10">
            <a:extLst>
              <a:ext uri="{FF2B5EF4-FFF2-40B4-BE49-F238E27FC236}">
                <a16:creationId xmlns:a16="http://schemas.microsoft.com/office/drawing/2014/main" id="{ED3DB95E-D310-4D74-BF6E-0F529DA1C106}"/>
              </a:ext>
            </a:extLst>
          </p:cNvPr>
          <p:cNvSpPr txBox="1">
            <a:spLocks noChangeArrowheads="1"/>
          </p:cNvSpPr>
          <p:nvPr/>
        </p:nvSpPr>
        <p:spPr bwMode="auto">
          <a:xfrm>
            <a:off x="5857875" y="2071688"/>
            <a:ext cx="3286125" cy="2246312"/>
          </a:xfrm>
          <a:prstGeom prst="rect">
            <a:avLst/>
          </a:prstGeom>
          <a:noFill/>
          <a:ln w="9525">
            <a:noFill/>
            <a:miter lim="800000"/>
            <a:headEnd/>
            <a:tailEnd/>
          </a:ln>
          <a:effectLst/>
        </p:spPr>
        <p:txBody>
          <a:bodyPr>
            <a:spAutoFit/>
          </a:bodyPr>
          <a:lstStyle/>
          <a:p>
            <a:pPr algn="ctr">
              <a:spcBef>
                <a:spcPct val="50000"/>
              </a:spcBef>
              <a:defRPr/>
            </a:pPr>
            <a:r>
              <a:rPr lang="en-GB" sz="2800" dirty="0">
                <a:solidFill>
                  <a:srgbClr val="FFFF00"/>
                </a:solidFill>
                <a:effectLst>
                  <a:outerShdw blurRad="38100" dist="38100" dir="2700000" algn="tl">
                    <a:srgbClr val="000000"/>
                  </a:outerShdw>
                </a:effectLst>
                <a:latin typeface="Arial" charset="0"/>
                <a:cs typeface="Arial" charset="0"/>
              </a:rPr>
              <a:t>The fall of Jerusalem 70AD</a:t>
            </a:r>
            <a:r>
              <a:rPr lang="en-GB" sz="2800" dirty="0">
                <a:effectLst>
                  <a:outerShdw blurRad="38100" dist="38100" dir="2700000" algn="tl">
                    <a:srgbClr val="000000"/>
                  </a:outerShdw>
                </a:effectLst>
                <a:latin typeface="Arial" charset="0"/>
                <a:cs typeface="Arial" charset="0"/>
              </a:rPr>
              <a:t>   ----    </a:t>
            </a:r>
            <a:r>
              <a:rPr lang="en-GB" sz="2800" dirty="0">
                <a:solidFill>
                  <a:srgbClr val="FD1301"/>
                </a:solidFill>
                <a:effectLst>
                  <a:outerShdw blurRad="38100" dist="38100" dir="2700000" algn="tl">
                    <a:srgbClr val="000000"/>
                  </a:outerShdw>
                </a:effectLst>
                <a:latin typeface="Arial" charset="0"/>
                <a:cs typeface="Arial" charset="0"/>
              </a:rPr>
              <a:t>Doomsday Book</a:t>
            </a:r>
            <a:r>
              <a:rPr lang="en-GB" sz="2800" dirty="0">
                <a:solidFill>
                  <a:schemeClr val="hlink"/>
                </a:solidFill>
                <a:effectLst>
                  <a:outerShdw blurRad="38100" dist="38100" dir="2700000" algn="tl">
                    <a:srgbClr val="000000"/>
                  </a:outerShdw>
                </a:effectLst>
                <a:latin typeface="Arial" charset="0"/>
                <a:cs typeface="Arial" charset="0"/>
              </a:rPr>
              <a:t> started 1066 completed 1086</a:t>
            </a:r>
          </a:p>
        </p:txBody>
      </p:sp>
      <p:sp>
        <p:nvSpPr>
          <p:cNvPr id="349195" name="Text Box 11">
            <a:extLst>
              <a:ext uri="{FF2B5EF4-FFF2-40B4-BE49-F238E27FC236}">
                <a16:creationId xmlns:a16="http://schemas.microsoft.com/office/drawing/2014/main" id="{5BC56A56-DB2B-41D1-9375-20CCAA28A5E4}"/>
              </a:ext>
            </a:extLst>
          </p:cNvPr>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dirty="0">
                <a:solidFill>
                  <a:srgbClr val="FFFF00"/>
                </a:solidFill>
                <a:effectLst>
                  <a:outerShdw blurRad="38100" dist="38100" dir="2700000" algn="tl">
                    <a:srgbClr val="000000"/>
                  </a:outerShdw>
                </a:effectLst>
              </a:rPr>
              <a:t>The  Khazars convert en-mass to Judaism 740AD</a:t>
            </a:r>
            <a:r>
              <a:rPr lang="en-GB" sz="2800" dirty="0">
                <a:effectLst>
                  <a:outerShdw blurRad="38100" dist="38100" dir="2700000" algn="tl">
                    <a:srgbClr val="000000"/>
                  </a:outerShdw>
                </a:effectLst>
              </a:rPr>
              <a:t> </a:t>
            </a:r>
            <a:r>
              <a:rPr lang="en-GB" sz="2800" dirty="0">
                <a:solidFill>
                  <a:srgbClr val="FD1301"/>
                </a:solidFill>
                <a:effectLst>
                  <a:outerShdw blurRad="38100" dist="38100" dir="2700000" algn="tl">
                    <a:srgbClr val="000000"/>
                  </a:outerShdw>
                </a:effectLst>
              </a:rPr>
              <a:t>– The Board of Deputies of British Jews formed 1760</a:t>
            </a:r>
            <a:r>
              <a:rPr lang="en-GB" sz="2800" dirty="0">
                <a:effectLst>
                  <a:outerShdw blurRad="38100" dist="38100" dir="2700000" algn="tl">
                    <a:srgbClr val="000000"/>
                  </a:outerShdw>
                </a:effectLst>
              </a:rPr>
              <a:t> </a:t>
            </a:r>
            <a:r>
              <a:rPr lang="en-GB" sz="2800" dirty="0">
                <a:solidFill>
                  <a:schemeClr val="hlink"/>
                </a:solidFill>
                <a:effectLst>
                  <a:outerShdw blurRad="38100" dist="38100" dir="2700000" algn="tl">
                    <a:srgbClr val="000000"/>
                  </a:outerShdw>
                </a:effectLst>
              </a:rPr>
              <a:t>/ </a:t>
            </a:r>
            <a:r>
              <a:rPr lang="en-GB" sz="2800" dirty="0">
                <a:solidFill>
                  <a:srgbClr val="00FF00"/>
                </a:solidFill>
                <a:effectLst>
                  <a:outerShdw blurRad="38100" dist="38100" dir="2700000" algn="tl">
                    <a:srgbClr val="000000"/>
                  </a:outerShdw>
                </a:effectLst>
              </a:rPr>
              <a:t>The </a:t>
            </a:r>
            <a:r>
              <a:rPr lang="en-GB" sz="2800" dirty="0">
                <a:solidFill>
                  <a:srgbClr val="FF00FF"/>
                </a:solidFill>
                <a:effectLst>
                  <a:outerShdw blurRad="38100" dist="38100" dir="2700000" algn="tl">
                    <a:srgbClr val="000000"/>
                  </a:outerShdw>
                </a:effectLst>
              </a:rPr>
              <a:t>Illuminati formed 1776</a:t>
            </a:r>
            <a:r>
              <a:rPr lang="en-GB" sz="2800" dirty="0">
                <a:solidFill>
                  <a:srgbClr val="00FF00"/>
                </a:solidFill>
                <a:effectLst>
                  <a:outerShdw blurRad="38100" dist="38100" dir="2700000" algn="tl">
                    <a:srgbClr val="000000"/>
                  </a:outerShdw>
                </a:effectLst>
              </a:rPr>
              <a:t> / Congress of </a:t>
            </a:r>
            <a:r>
              <a:rPr lang="en-GB" sz="2800" dirty="0" err="1">
                <a:solidFill>
                  <a:srgbClr val="00FF00"/>
                </a:solidFill>
                <a:effectLst>
                  <a:outerShdw blurRad="38100" dist="38100" dir="2700000" algn="tl">
                    <a:srgbClr val="000000"/>
                  </a:outerShdw>
                </a:effectLst>
              </a:rPr>
              <a:t>Wilhelmsbad</a:t>
            </a:r>
            <a:r>
              <a:rPr lang="en-GB" sz="2800" dirty="0">
                <a:solidFill>
                  <a:srgbClr val="00FF00"/>
                </a:solidFill>
                <a:effectLst>
                  <a:outerShdw blurRad="38100" dist="38100" dir="2700000" algn="tl">
                    <a:srgbClr val="000000"/>
                  </a:outerShdw>
                </a:effectLst>
              </a:rPr>
              <a:t> 1782</a:t>
            </a:r>
          </a:p>
        </p:txBody>
      </p:sp>
      <p:sp>
        <p:nvSpPr>
          <p:cNvPr id="349196" name="Text Box 12">
            <a:extLst>
              <a:ext uri="{FF2B5EF4-FFF2-40B4-BE49-F238E27FC236}">
                <a16:creationId xmlns:a16="http://schemas.microsoft.com/office/drawing/2014/main" id="{B0BA04F0-29AC-4E44-AABC-308EF5FAF8BE}"/>
              </a:ext>
            </a:extLst>
          </p:cNvPr>
          <p:cNvSpPr txBox="1">
            <a:spLocks noChangeArrowheads="1"/>
          </p:cNvSpPr>
          <p:nvPr/>
        </p:nvSpPr>
        <p:spPr bwMode="auto">
          <a:xfrm>
            <a:off x="0" y="1071563"/>
            <a:ext cx="5473700" cy="646112"/>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00FF00"/>
                </a:solidFill>
                <a:effectLst>
                  <a:outerShdw blurRad="38100" dist="38100" dir="2700000" algn="tl">
                    <a:srgbClr val="000000"/>
                  </a:outerShdw>
                </a:effectLst>
                <a:latin typeface="Arial" charset="0"/>
                <a:cs typeface="Arial" charset="0"/>
              </a:rPr>
              <a:t>The  Doomsday Book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49196">
                                            <p:txEl>
                                              <p:pRg st="0" end="0"/>
                                            </p:txEl>
                                          </p:spTgt>
                                        </p:tgtEl>
                                        <p:attrNameLst>
                                          <p:attrName>style.visibility</p:attrName>
                                        </p:attrNameLst>
                                      </p:cBhvr>
                                      <p:to>
                                        <p:strVal val="visible"/>
                                      </p:to>
                                    </p:set>
                                    <p:anim calcmode="lin" valueType="num">
                                      <p:cBhvr additive="base">
                                        <p:cTn id="7" dur="500" fill="hold"/>
                                        <p:tgtEl>
                                          <p:spTgt spid="3491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919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49190"/>
                                        </p:tgtEl>
                                        <p:attrNameLst>
                                          <p:attrName>style.visibility</p:attrName>
                                        </p:attrNameLst>
                                      </p:cBhvr>
                                      <p:to>
                                        <p:strVal val="visible"/>
                                      </p:to>
                                    </p:set>
                                    <p:animEffect transition="in" filter="circle(in)">
                                      <p:cBhvr>
                                        <p:cTn id="13" dur="2000"/>
                                        <p:tgtEl>
                                          <p:spTgt spid="34919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49194">
                                            <p:txEl>
                                              <p:pRg st="0" end="0"/>
                                            </p:txEl>
                                          </p:spTgt>
                                        </p:tgtEl>
                                        <p:attrNameLst>
                                          <p:attrName>style.visibility</p:attrName>
                                        </p:attrNameLst>
                                      </p:cBhvr>
                                      <p:to>
                                        <p:strVal val="visible"/>
                                      </p:to>
                                    </p:set>
                                    <p:anim calcmode="discrete" valueType="clr">
                                      <p:cBhvr override="childStyle">
                                        <p:cTn id="18" dur="80"/>
                                        <p:tgtEl>
                                          <p:spTgt spid="3491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49194">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34919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4"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7">
            <a:extLst>
              <a:ext uri="{FF2B5EF4-FFF2-40B4-BE49-F238E27FC236}">
                <a16:creationId xmlns:a16="http://schemas.microsoft.com/office/drawing/2014/main" id="{6F50EBAB-8706-4A55-BF45-320BFA5AFDF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CF42EE0-8507-4942-8C3D-7CAA2A405244}" type="slidenum">
              <a:rPr lang="en-GB" altLang="en-US" b="0"/>
              <a:pPr eaLnBrk="1" hangingPunct="1"/>
              <a:t>43</a:t>
            </a:fld>
            <a:endParaRPr lang="en-GB" altLang="en-US" b="0"/>
          </a:p>
        </p:txBody>
      </p:sp>
      <p:sp>
        <p:nvSpPr>
          <p:cNvPr id="394242" name="Rectangle 2">
            <a:extLst>
              <a:ext uri="{FF2B5EF4-FFF2-40B4-BE49-F238E27FC236}">
                <a16:creationId xmlns:a16="http://schemas.microsoft.com/office/drawing/2014/main" id="{FD28E67A-3833-4997-A872-1387DA0C98EA}"/>
              </a:ext>
            </a:extLst>
          </p:cNvPr>
          <p:cNvSpPr>
            <a:spLocks noGrp="1" noChangeArrowheads="1"/>
          </p:cNvSpPr>
          <p:nvPr>
            <p:ph type="title"/>
          </p:nvPr>
        </p:nvSpPr>
        <p:spPr/>
        <p:txBody>
          <a:bodyPr/>
          <a:lstStyle/>
          <a:p>
            <a:pPr eaLnBrk="1" hangingPunct="1">
              <a:defRPr/>
            </a:pPr>
            <a:r>
              <a:rPr lang="en-GB" sz="4000" b="1">
                <a:solidFill>
                  <a:srgbClr val="FF0000"/>
                </a:solidFill>
              </a:rPr>
              <a:t>The 1782 Congress of </a:t>
            </a:r>
            <a:r>
              <a:rPr lang="en-GB" sz="4000" b="1">
                <a:solidFill>
                  <a:srgbClr val="FFFF00"/>
                </a:solidFill>
              </a:rPr>
              <a:t>Wilhelmsbad</a:t>
            </a:r>
          </a:p>
        </p:txBody>
      </p:sp>
      <p:pic>
        <p:nvPicPr>
          <p:cNvPr id="394243" name="Picture 3" descr="152731~Louis-XVI-1754-93-King-of-France-in-Coronation-Robes-1777-Posters">
            <a:extLst>
              <a:ext uri="{FF2B5EF4-FFF2-40B4-BE49-F238E27FC236}">
                <a16:creationId xmlns:a16="http://schemas.microsoft.com/office/drawing/2014/main" id="{167B4B9B-0D4D-4D9E-A2A9-BF7C02E9334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5704" t="4333" r="5197" b="9285"/>
          <a:stretch>
            <a:fillRect/>
          </a:stretch>
        </p:blipFill>
        <p:spPr>
          <a:xfrm>
            <a:off x="468313" y="1628775"/>
            <a:ext cx="1676400" cy="2230438"/>
          </a:xfrm>
        </p:spPr>
      </p:pic>
      <p:pic>
        <p:nvPicPr>
          <p:cNvPr id="394244" name="Picture 4" descr="250px-Leopold_II">
            <a:extLst>
              <a:ext uri="{FF2B5EF4-FFF2-40B4-BE49-F238E27FC236}">
                <a16:creationId xmlns:a16="http://schemas.microsoft.com/office/drawing/2014/main" id="{1A56506C-92A8-4E2D-979E-6993CEDD9763}"/>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348038" y="1628775"/>
            <a:ext cx="1706562" cy="2171700"/>
          </a:xfrm>
        </p:spPr>
      </p:pic>
      <p:pic>
        <p:nvPicPr>
          <p:cNvPr id="394245" name="Picture 5" descr="bj_rlingriccardo">
            <a:extLst>
              <a:ext uri="{FF2B5EF4-FFF2-40B4-BE49-F238E27FC236}">
                <a16:creationId xmlns:a16="http://schemas.microsoft.com/office/drawing/2014/main" id="{88301EB8-62F9-4929-9A02-4F20D5580A20}"/>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b="2817"/>
          <a:stretch>
            <a:fillRect/>
          </a:stretch>
        </p:blipFill>
        <p:spPr>
          <a:xfrm>
            <a:off x="6732588" y="1484313"/>
            <a:ext cx="1503362" cy="2376487"/>
          </a:xfrm>
        </p:spPr>
      </p:pic>
      <p:sp>
        <p:nvSpPr>
          <p:cNvPr id="394246" name="Text Box 6">
            <a:extLst>
              <a:ext uri="{FF2B5EF4-FFF2-40B4-BE49-F238E27FC236}">
                <a16:creationId xmlns:a16="http://schemas.microsoft.com/office/drawing/2014/main" id="{785E8C6D-EED9-464A-AF21-0AB572FC7B5A}"/>
              </a:ext>
            </a:extLst>
          </p:cNvPr>
          <p:cNvSpPr txBox="1">
            <a:spLocks noChangeArrowheads="1"/>
          </p:cNvSpPr>
          <p:nvPr/>
        </p:nvSpPr>
        <p:spPr bwMode="auto">
          <a:xfrm>
            <a:off x="357188" y="3929063"/>
            <a:ext cx="2089150" cy="1384300"/>
          </a:xfrm>
          <a:prstGeom prst="rect">
            <a:avLst/>
          </a:prstGeom>
          <a:noFill/>
          <a:ln w="9525">
            <a:noFill/>
            <a:miter lim="800000"/>
            <a:headEnd/>
            <a:tailEnd/>
          </a:ln>
          <a:effectLst/>
        </p:spPr>
        <p:txBody>
          <a:bodyPr>
            <a:spAutoFit/>
          </a:bodyPr>
          <a:lstStyle/>
          <a:p>
            <a:pPr algn="ctr">
              <a:spcBef>
                <a:spcPct val="50000"/>
              </a:spcBef>
              <a:defRPr/>
            </a:pPr>
            <a:r>
              <a:rPr lang="en-GB" sz="2800" dirty="0">
                <a:solidFill>
                  <a:srgbClr val="FF00FF"/>
                </a:solidFill>
                <a:effectLst>
                  <a:outerShdw blurRad="38100" dist="38100" dir="2700000" algn="tl">
                    <a:srgbClr val="000000"/>
                  </a:outerShdw>
                </a:effectLst>
                <a:latin typeface="Arial" charset="0"/>
                <a:cs typeface="Arial" charset="0"/>
              </a:rPr>
              <a:t>Louis XVI King of France </a:t>
            </a:r>
          </a:p>
        </p:txBody>
      </p:sp>
      <p:sp>
        <p:nvSpPr>
          <p:cNvPr id="394247" name="Text Box 7">
            <a:extLst>
              <a:ext uri="{FF2B5EF4-FFF2-40B4-BE49-F238E27FC236}">
                <a16:creationId xmlns:a16="http://schemas.microsoft.com/office/drawing/2014/main" id="{AF0A2F59-3397-45A4-BB4A-C1AB94AFEBC4}"/>
              </a:ext>
            </a:extLst>
          </p:cNvPr>
          <p:cNvSpPr txBox="1">
            <a:spLocks noChangeArrowheads="1"/>
          </p:cNvSpPr>
          <p:nvPr/>
        </p:nvSpPr>
        <p:spPr bwMode="auto">
          <a:xfrm>
            <a:off x="2771775" y="3933825"/>
            <a:ext cx="2808288" cy="1384300"/>
          </a:xfrm>
          <a:prstGeom prst="rect">
            <a:avLst/>
          </a:prstGeom>
          <a:noFill/>
          <a:ln w="9525">
            <a:noFill/>
            <a:miter lim="800000"/>
            <a:headEnd/>
            <a:tailEnd/>
          </a:ln>
          <a:effectLst/>
        </p:spPr>
        <p:txBody>
          <a:bodyPr>
            <a:spAutoFit/>
          </a:bodyPr>
          <a:lstStyle/>
          <a:p>
            <a:pPr algn="ctr">
              <a:spcBef>
                <a:spcPct val="50000"/>
              </a:spcBef>
              <a:defRPr/>
            </a:pPr>
            <a:r>
              <a:rPr lang="en-GB" sz="2800" dirty="0">
                <a:solidFill>
                  <a:srgbClr val="FF00FF"/>
                </a:solidFill>
                <a:effectLst>
                  <a:outerShdw blurRad="38100" dist="38100" dir="2700000" algn="tl">
                    <a:srgbClr val="000000"/>
                  </a:outerShdw>
                </a:effectLst>
                <a:latin typeface="Arial" charset="0"/>
                <a:cs typeface="Arial" charset="0"/>
              </a:rPr>
              <a:t>Emperor Leopold of Austria</a:t>
            </a:r>
            <a:r>
              <a:rPr lang="en-GB" sz="2000" dirty="0">
                <a:solidFill>
                  <a:srgbClr val="FF00FF"/>
                </a:solidFill>
                <a:effectLst>
                  <a:outerShdw blurRad="38100" dist="38100" dir="2700000" algn="tl">
                    <a:srgbClr val="000000"/>
                  </a:outerShdw>
                </a:effectLst>
                <a:latin typeface="Arial" charset="0"/>
                <a:cs typeface="Arial" charset="0"/>
              </a:rPr>
              <a:t>. </a:t>
            </a:r>
          </a:p>
        </p:txBody>
      </p:sp>
      <p:sp>
        <p:nvSpPr>
          <p:cNvPr id="394248" name="Text Box 8">
            <a:extLst>
              <a:ext uri="{FF2B5EF4-FFF2-40B4-BE49-F238E27FC236}">
                <a16:creationId xmlns:a16="http://schemas.microsoft.com/office/drawing/2014/main" id="{EDA60640-F3D9-43D9-9071-E8BA52A5196C}"/>
              </a:ext>
            </a:extLst>
          </p:cNvPr>
          <p:cNvSpPr txBox="1">
            <a:spLocks noChangeArrowheads="1"/>
          </p:cNvSpPr>
          <p:nvPr/>
        </p:nvSpPr>
        <p:spPr bwMode="auto">
          <a:xfrm>
            <a:off x="6300788" y="4005263"/>
            <a:ext cx="2519362" cy="954087"/>
          </a:xfrm>
          <a:prstGeom prst="rect">
            <a:avLst/>
          </a:prstGeom>
          <a:noFill/>
          <a:ln w="9525">
            <a:noFill/>
            <a:miter lim="800000"/>
            <a:headEnd/>
            <a:tailEnd/>
          </a:ln>
          <a:effectLst/>
        </p:spPr>
        <p:txBody>
          <a:bodyPr>
            <a:spAutoFit/>
          </a:bodyPr>
          <a:lstStyle/>
          <a:p>
            <a:pPr algn="ctr">
              <a:spcBef>
                <a:spcPct val="50000"/>
              </a:spcBef>
              <a:defRPr/>
            </a:pPr>
            <a:r>
              <a:rPr lang="en-GB" sz="2800" dirty="0" err="1">
                <a:solidFill>
                  <a:srgbClr val="FF00FF"/>
                </a:solidFill>
                <a:effectLst>
                  <a:outerShdw blurRad="38100" dist="38100" dir="2700000" algn="tl">
                    <a:srgbClr val="000000"/>
                  </a:outerShdw>
                </a:effectLst>
                <a:latin typeface="Arial" charset="0"/>
                <a:cs typeface="Arial" charset="0"/>
              </a:rPr>
              <a:t>Gustavus</a:t>
            </a:r>
            <a:r>
              <a:rPr lang="en-GB" sz="2800" dirty="0">
                <a:solidFill>
                  <a:srgbClr val="FF00FF"/>
                </a:solidFill>
                <a:effectLst>
                  <a:outerShdw blurRad="38100" dist="38100" dir="2700000" algn="tl">
                    <a:srgbClr val="000000"/>
                  </a:outerShdw>
                </a:effectLst>
                <a:latin typeface="Arial" charset="0"/>
                <a:cs typeface="Arial" charset="0"/>
              </a:rPr>
              <a:t> III of Sweden </a:t>
            </a:r>
          </a:p>
        </p:txBody>
      </p:sp>
      <p:sp>
        <p:nvSpPr>
          <p:cNvPr id="394249" name="Text Box 9">
            <a:extLst>
              <a:ext uri="{FF2B5EF4-FFF2-40B4-BE49-F238E27FC236}">
                <a16:creationId xmlns:a16="http://schemas.microsoft.com/office/drawing/2014/main" id="{DD9CF15E-32FB-4D91-8EDB-06D12F8C3B2F}"/>
              </a:ext>
            </a:extLst>
          </p:cNvPr>
          <p:cNvSpPr txBox="1">
            <a:spLocks noChangeArrowheads="1"/>
          </p:cNvSpPr>
          <p:nvPr/>
        </p:nvSpPr>
        <p:spPr bwMode="auto">
          <a:xfrm>
            <a:off x="0" y="5303837"/>
            <a:ext cx="9144000" cy="155416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200" dirty="0">
                <a:solidFill>
                  <a:srgbClr val="FFFF00"/>
                </a:solidFill>
                <a:effectLst>
                  <a:outerShdw blurRad="38100" dist="38100" dir="2700000" algn="tl">
                    <a:srgbClr val="000000"/>
                  </a:outerShdw>
                </a:effectLst>
              </a:rPr>
              <a:t>It was at this conference that </a:t>
            </a:r>
            <a:r>
              <a:rPr lang="en-GB" sz="3200" dirty="0">
                <a:solidFill>
                  <a:srgbClr val="FF0000"/>
                </a:solidFill>
                <a:effectLst>
                  <a:outerShdw blurRad="38100" dist="38100" dir="2700000" algn="tl">
                    <a:srgbClr val="000000"/>
                  </a:outerShdw>
                </a:effectLst>
              </a:rPr>
              <a:t>the Masons voted to put  to death</a:t>
            </a:r>
            <a:r>
              <a:rPr lang="en-GB" sz="3200" dirty="0">
                <a:solidFill>
                  <a:srgbClr val="FFFF00"/>
                </a:solidFill>
                <a:effectLst>
                  <a:outerShdw blurRad="38100" dist="38100" dir="2700000" algn="tl">
                    <a:srgbClr val="000000"/>
                  </a:outerShdw>
                </a:effectLst>
              </a:rPr>
              <a:t> </a:t>
            </a:r>
            <a:r>
              <a:rPr lang="en-GB" sz="3200" dirty="0">
                <a:solidFill>
                  <a:srgbClr val="FF00FF"/>
                </a:solidFill>
                <a:effectLst>
                  <a:outerShdw blurRad="38100" dist="38100" dir="2700000" algn="tl">
                    <a:srgbClr val="000000"/>
                  </a:outerShdw>
                </a:effectLst>
              </a:rPr>
              <a:t>these 3 European Monarchs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94243"/>
                                        </p:tgtEl>
                                        <p:attrNameLst>
                                          <p:attrName>style.visibility</p:attrName>
                                        </p:attrNameLst>
                                      </p:cBhvr>
                                      <p:to>
                                        <p:strVal val="visible"/>
                                      </p:to>
                                    </p:set>
                                    <p:animEffect transition="in" filter="circle(in)">
                                      <p:cBhvr>
                                        <p:cTn id="7" dur="2000"/>
                                        <p:tgtEl>
                                          <p:spTgt spid="394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4246"/>
                                        </p:tgtEl>
                                        <p:attrNameLst>
                                          <p:attrName>style.visibility</p:attrName>
                                        </p:attrNameLst>
                                      </p:cBhvr>
                                      <p:to>
                                        <p:strVal val="visible"/>
                                      </p:to>
                                    </p:set>
                                    <p:anim calcmode="lin" valueType="num">
                                      <p:cBhvr additive="base">
                                        <p:cTn id="12" dur="500" fill="hold"/>
                                        <p:tgtEl>
                                          <p:spTgt spid="394246"/>
                                        </p:tgtEl>
                                        <p:attrNameLst>
                                          <p:attrName>ppt_x</p:attrName>
                                        </p:attrNameLst>
                                      </p:cBhvr>
                                      <p:tavLst>
                                        <p:tav tm="0">
                                          <p:val>
                                            <p:strVal val="#ppt_x"/>
                                          </p:val>
                                        </p:tav>
                                        <p:tav tm="100000">
                                          <p:val>
                                            <p:strVal val="#ppt_x"/>
                                          </p:val>
                                        </p:tav>
                                      </p:tavLst>
                                    </p:anim>
                                    <p:anim calcmode="lin" valueType="num">
                                      <p:cBhvr additive="base">
                                        <p:cTn id="13" dur="500" fill="hold"/>
                                        <p:tgtEl>
                                          <p:spTgt spid="39424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394244"/>
                                        </p:tgtEl>
                                        <p:attrNameLst>
                                          <p:attrName>style.visibility</p:attrName>
                                        </p:attrNameLst>
                                      </p:cBhvr>
                                      <p:to>
                                        <p:strVal val="visible"/>
                                      </p:to>
                                    </p:set>
                                    <p:animEffect transition="in" filter="circle(in)">
                                      <p:cBhvr>
                                        <p:cTn id="18" dur="2000"/>
                                        <p:tgtEl>
                                          <p:spTgt spid="39424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94247"/>
                                        </p:tgtEl>
                                        <p:attrNameLst>
                                          <p:attrName>style.visibility</p:attrName>
                                        </p:attrNameLst>
                                      </p:cBhvr>
                                      <p:to>
                                        <p:strVal val="visible"/>
                                      </p:to>
                                    </p:set>
                                    <p:anim calcmode="lin" valueType="num">
                                      <p:cBhvr additive="base">
                                        <p:cTn id="23" dur="500" fill="hold"/>
                                        <p:tgtEl>
                                          <p:spTgt spid="394247"/>
                                        </p:tgtEl>
                                        <p:attrNameLst>
                                          <p:attrName>ppt_x</p:attrName>
                                        </p:attrNameLst>
                                      </p:cBhvr>
                                      <p:tavLst>
                                        <p:tav tm="0">
                                          <p:val>
                                            <p:strVal val="#ppt_x"/>
                                          </p:val>
                                        </p:tav>
                                        <p:tav tm="100000">
                                          <p:val>
                                            <p:strVal val="#ppt_x"/>
                                          </p:val>
                                        </p:tav>
                                      </p:tavLst>
                                    </p:anim>
                                    <p:anim calcmode="lin" valueType="num">
                                      <p:cBhvr additive="base">
                                        <p:cTn id="24" dur="500" fill="hold"/>
                                        <p:tgtEl>
                                          <p:spTgt spid="39424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394245"/>
                                        </p:tgtEl>
                                        <p:attrNameLst>
                                          <p:attrName>style.visibility</p:attrName>
                                        </p:attrNameLst>
                                      </p:cBhvr>
                                      <p:to>
                                        <p:strVal val="visible"/>
                                      </p:to>
                                    </p:set>
                                    <p:animEffect transition="in" filter="circle(in)">
                                      <p:cBhvr>
                                        <p:cTn id="29" dur="2000"/>
                                        <p:tgtEl>
                                          <p:spTgt spid="39424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94248"/>
                                        </p:tgtEl>
                                        <p:attrNameLst>
                                          <p:attrName>style.visibility</p:attrName>
                                        </p:attrNameLst>
                                      </p:cBhvr>
                                      <p:to>
                                        <p:strVal val="visible"/>
                                      </p:to>
                                    </p:set>
                                    <p:anim calcmode="lin" valueType="num">
                                      <p:cBhvr additive="base">
                                        <p:cTn id="34" dur="500" fill="hold"/>
                                        <p:tgtEl>
                                          <p:spTgt spid="394248"/>
                                        </p:tgtEl>
                                        <p:attrNameLst>
                                          <p:attrName>ppt_x</p:attrName>
                                        </p:attrNameLst>
                                      </p:cBhvr>
                                      <p:tavLst>
                                        <p:tav tm="0">
                                          <p:val>
                                            <p:strVal val="#ppt_x"/>
                                          </p:val>
                                        </p:tav>
                                        <p:tav tm="100000">
                                          <p:val>
                                            <p:strVal val="#ppt_x"/>
                                          </p:val>
                                        </p:tav>
                                      </p:tavLst>
                                    </p:anim>
                                    <p:anim calcmode="lin" valueType="num">
                                      <p:cBhvr additive="base">
                                        <p:cTn id="35" dur="500" fill="hold"/>
                                        <p:tgtEl>
                                          <p:spTgt spid="394248"/>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394249"/>
                                        </p:tgtEl>
                                        <p:attrNameLst>
                                          <p:attrName>style.visibility</p:attrName>
                                        </p:attrNameLst>
                                      </p:cBhvr>
                                      <p:to>
                                        <p:strVal val="visible"/>
                                      </p:to>
                                    </p:set>
                                    <p:anim calcmode="discrete" valueType="clr">
                                      <p:cBhvr override="childStyle">
                                        <p:cTn id="40" dur="80"/>
                                        <p:tgtEl>
                                          <p:spTgt spid="394249"/>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394249"/>
                                        </p:tgtEl>
                                        <p:attrNameLst>
                                          <p:attrName>fillcolor</p:attrName>
                                        </p:attrNameLst>
                                      </p:cBhvr>
                                      <p:tavLst>
                                        <p:tav tm="0">
                                          <p:val>
                                            <p:clrVal>
                                              <a:schemeClr val="accent2"/>
                                            </p:clrVal>
                                          </p:val>
                                        </p:tav>
                                        <p:tav tm="50000">
                                          <p:val>
                                            <p:clrVal>
                                              <a:schemeClr val="hlink"/>
                                            </p:clrVal>
                                          </p:val>
                                        </p:tav>
                                      </p:tavLst>
                                    </p:anim>
                                    <p:set>
                                      <p:cBhvr>
                                        <p:cTn id="42" dur="80"/>
                                        <p:tgtEl>
                                          <p:spTgt spid="3942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6" grpId="0"/>
      <p:bldP spid="394247" grpId="0"/>
      <p:bldP spid="39424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D1D87E-F962-4ACF-8EBB-9CBEF9D0FD36}"/>
              </a:ext>
            </a:extLst>
          </p:cNvPr>
          <p:cNvSpPr>
            <a:spLocks noGrp="1"/>
          </p:cNvSpPr>
          <p:nvPr>
            <p:ph type="title"/>
          </p:nvPr>
        </p:nvSpPr>
        <p:spPr/>
        <p:txBody>
          <a:bodyPr/>
          <a:lstStyle/>
          <a:p>
            <a:pPr>
              <a:defRPr/>
            </a:pPr>
            <a:r>
              <a:rPr lang="en-GB" b="1" dirty="0">
                <a:solidFill>
                  <a:srgbClr val="FF0000"/>
                </a:solidFill>
              </a:rPr>
              <a:t>The 1782 Congress of </a:t>
            </a:r>
            <a:r>
              <a:rPr lang="en-GB" b="1" dirty="0" err="1">
                <a:solidFill>
                  <a:srgbClr val="FFFF00"/>
                </a:solidFill>
              </a:rPr>
              <a:t>Wilhelmsbad</a:t>
            </a:r>
            <a:r>
              <a:rPr lang="en-GB" dirty="0"/>
              <a:t> </a:t>
            </a:r>
          </a:p>
        </p:txBody>
      </p:sp>
      <p:sp>
        <p:nvSpPr>
          <p:cNvPr id="4" name="Slide Number Placeholder 3">
            <a:extLst>
              <a:ext uri="{FF2B5EF4-FFF2-40B4-BE49-F238E27FC236}">
                <a16:creationId xmlns:a16="http://schemas.microsoft.com/office/drawing/2014/main" id="{B63CB20C-DD99-4969-8CA9-0C9C60434700}"/>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50B3049-D6FE-448B-B379-488013A59C4D}" type="slidenum">
              <a:rPr lang="en-GB" altLang="en-US" b="0"/>
              <a:pPr eaLnBrk="1" hangingPunct="1"/>
              <a:t>44</a:t>
            </a:fld>
            <a:endParaRPr lang="en-GB" altLang="en-US" b="0"/>
          </a:p>
        </p:txBody>
      </p:sp>
      <p:pic>
        <p:nvPicPr>
          <p:cNvPr id="6" name="Picture 4" descr="63454B">
            <a:hlinkClick r:id="rId3"/>
            <a:extLst>
              <a:ext uri="{FF2B5EF4-FFF2-40B4-BE49-F238E27FC236}">
                <a16:creationId xmlns:a16="http://schemas.microsoft.com/office/drawing/2014/main" id="{65CAC4E6-B149-49E1-A38E-4BBD40446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571625"/>
            <a:ext cx="314325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72D3E3C-E426-431B-A801-C52967920FF1}"/>
              </a:ext>
            </a:extLst>
          </p:cNvPr>
          <p:cNvSpPr txBox="1"/>
          <p:nvPr/>
        </p:nvSpPr>
        <p:spPr>
          <a:xfrm>
            <a:off x="0" y="5103813"/>
            <a:ext cx="4929188" cy="1754187"/>
          </a:xfrm>
          <a:prstGeom prst="rect">
            <a:avLst/>
          </a:prstGeom>
          <a:noFill/>
        </p:spPr>
        <p:txBody>
          <a:bodyPr>
            <a:spAutoFit/>
          </a:bodyPr>
          <a:lstStyle/>
          <a:p>
            <a:pPr>
              <a:defRPr/>
            </a:pPr>
            <a:r>
              <a:rPr lang="en-GB" sz="3600" dirty="0">
                <a:solidFill>
                  <a:srgbClr val="FFFF00"/>
                </a:solidFill>
                <a:effectLst>
                  <a:outerShdw blurRad="38100" dist="38100" dir="2700000" algn="tl">
                    <a:srgbClr val="000000"/>
                  </a:outerShdw>
                </a:effectLst>
                <a:latin typeface="Arial" charset="0"/>
                <a:cs typeface="Arial" charset="0"/>
              </a:rPr>
              <a:t>Meyer </a:t>
            </a:r>
            <a:r>
              <a:rPr lang="en-GB" sz="3600" dirty="0" err="1">
                <a:solidFill>
                  <a:srgbClr val="FFFF00"/>
                </a:solidFill>
                <a:effectLst>
                  <a:outerShdw blurRad="38100" dist="38100" dir="2700000" algn="tl">
                    <a:srgbClr val="000000"/>
                  </a:outerShdw>
                </a:effectLst>
                <a:latin typeface="Arial" charset="0"/>
                <a:cs typeface="Arial" charset="0"/>
              </a:rPr>
              <a:t>Amschel</a:t>
            </a:r>
            <a:r>
              <a:rPr lang="en-GB" sz="3600" dirty="0">
                <a:solidFill>
                  <a:srgbClr val="FFFF00"/>
                </a:solidFill>
                <a:effectLst>
                  <a:outerShdw blurRad="38100" dist="38100" dir="2700000" algn="tl">
                    <a:srgbClr val="000000"/>
                  </a:outerShdw>
                </a:effectLst>
                <a:latin typeface="Arial" charset="0"/>
                <a:cs typeface="Arial" charset="0"/>
              </a:rPr>
              <a:t> Rothschild's castle in </a:t>
            </a:r>
            <a:r>
              <a:rPr lang="en-GB" sz="3600" dirty="0" err="1">
                <a:solidFill>
                  <a:srgbClr val="FFFF00"/>
                </a:solidFill>
                <a:effectLst>
                  <a:outerShdw blurRad="38100" dist="38100" dir="2700000" algn="tl">
                    <a:srgbClr val="000000"/>
                  </a:outerShdw>
                </a:effectLst>
                <a:latin typeface="Arial" charset="0"/>
                <a:cs typeface="Arial" charset="0"/>
              </a:rPr>
              <a:t>Wilhelmsbad</a:t>
            </a:r>
            <a:endParaRPr lang="en-GB" sz="3600" dirty="0">
              <a:solidFill>
                <a:srgbClr val="FFFF00"/>
              </a:solidFill>
              <a:latin typeface="Arial" charset="0"/>
              <a:cs typeface="Arial" charset="0"/>
            </a:endParaRPr>
          </a:p>
        </p:txBody>
      </p:sp>
      <p:sp>
        <p:nvSpPr>
          <p:cNvPr id="8" name="TextBox 7">
            <a:extLst>
              <a:ext uri="{FF2B5EF4-FFF2-40B4-BE49-F238E27FC236}">
                <a16:creationId xmlns:a16="http://schemas.microsoft.com/office/drawing/2014/main" id="{5B3D64B3-C9F1-4057-8083-046E28DDCCCB}"/>
              </a:ext>
            </a:extLst>
          </p:cNvPr>
          <p:cNvSpPr txBox="1"/>
          <p:nvPr/>
        </p:nvSpPr>
        <p:spPr>
          <a:xfrm>
            <a:off x="3857625" y="1428750"/>
            <a:ext cx="5000625" cy="4678363"/>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The </a:t>
            </a:r>
            <a:r>
              <a:rPr lang="en-GB" sz="2800" dirty="0" err="1">
                <a:solidFill>
                  <a:srgbClr val="00FFCC"/>
                </a:solidFill>
                <a:effectLst>
                  <a:outerShdw blurRad="38100" dist="38100" dir="2700000" algn="tl">
                    <a:srgbClr val="000000"/>
                  </a:outerShdw>
                </a:effectLst>
                <a:latin typeface="Arial" charset="0"/>
                <a:cs typeface="Arial" charset="0"/>
              </a:rPr>
              <a:t>Wilhemsbad</a:t>
            </a:r>
            <a:r>
              <a:rPr lang="en-GB" sz="2800" dirty="0">
                <a:solidFill>
                  <a:srgbClr val="00FFCC"/>
                </a:solidFill>
                <a:effectLst>
                  <a:outerShdw blurRad="38100" dist="38100" dir="2700000" algn="tl">
                    <a:srgbClr val="000000"/>
                  </a:outerShdw>
                </a:effectLst>
                <a:latin typeface="Arial" charset="0"/>
                <a:cs typeface="Arial" charset="0"/>
              </a:rPr>
              <a:t> Congress in 1872, </a:t>
            </a:r>
            <a:r>
              <a:rPr lang="en-GB" sz="2800" dirty="0">
                <a:solidFill>
                  <a:srgbClr val="FFC000"/>
                </a:solidFill>
                <a:effectLst>
                  <a:outerShdw blurRad="38100" dist="38100" dir="2700000" algn="tl">
                    <a:srgbClr val="000000"/>
                  </a:outerShdw>
                </a:effectLst>
                <a:latin typeface="Arial" charset="0"/>
                <a:cs typeface="Arial" charset="0"/>
              </a:rPr>
              <a:t>under the auspices of </a:t>
            </a:r>
            <a:r>
              <a:rPr lang="en-GB" sz="2800" dirty="0">
                <a:solidFill>
                  <a:srgbClr val="FF0000"/>
                </a:solidFill>
                <a:effectLst>
                  <a:outerShdw blurRad="38100" dist="38100" dir="2700000" algn="tl">
                    <a:srgbClr val="000000"/>
                  </a:outerShdw>
                </a:effectLst>
                <a:latin typeface="Arial" charset="0"/>
                <a:cs typeface="Arial" charset="0"/>
              </a:rPr>
              <a:t>Meyer </a:t>
            </a:r>
            <a:r>
              <a:rPr lang="en-GB" sz="2800" dirty="0" err="1">
                <a:solidFill>
                  <a:srgbClr val="FF0000"/>
                </a:solidFill>
                <a:effectLst>
                  <a:outerShdw blurRad="38100" dist="38100" dir="2700000" algn="tl">
                    <a:srgbClr val="000000"/>
                  </a:outerShdw>
                </a:effectLst>
                <a:latin typeface="Arial" charset="0"/>
                <a:cs typeface="Arial" charset="0"/>
              </a:rPr>
              <a:t>Amschel</a:t>
            </a:r>
            <a:r>
              <a:rPr lang="en-GB" sz="2800" dirty="0">
                <a:solidFill>
                  <a:srgbClr val="FF0000"/>
                </a:solidFill>
                <a:effectLst>
                  <a:outerShdw blurRad="38100" dist="38100" dir="2700000" algn="tl">
                    <a:srgbClr val="000000"/>
                  </a:outerShdw>
                </a:effectLst>
                <a:latin typeface="Arial" charset="0"/>
                <a:cs typeface="Arial" charset="0"/>
              </a:rPr>
              <a:t> Rothschild, </a:t>
            </a:r>
            <a:r>
              <a:rPr lang="en-GB" sz="2800" dirty="0">
                <a:solidFill>
                  <a:srgbClr val="FF00FF"/>
                </a:solidFill>
                <a:effectLst>
                  <a:outerShdw blurRad="38100" dist="38100" dir="2700000" algn="tl">
                    <a:srgbClr val="000000"/>
                  </a:outerShdw>
                </a:effectLst>
                <a:latin typeface="Arial" charset="0"/>
                <a:cs typeface="Arial" charset="0"/>
              </a:rPr>
              <a:t>united continental masonry with the Illuminati.</a:t>
            </a:r>
          </a:p>
          <a:p>
            <a:pPr>
              <a:defRPr/>
            </a:pPr>
            <a:r>
              <a:rPr lang="en-GB" sz="2800" dirty="0">
                <a:solidFill>
                  <a:srgbClr val="00FF00"/>
                </a:solidFill>
                <a:effectLst>
                  <a:outerShdw blurRad="38100" dist="38100" dir="2700000" algn="tl">
                    <a:srgbClr val="000000"/>
                  </a:outerShdw>
                </a:effectLst>
                <a:latin typeface="Arial" charset="0"/>
                <a:cs typeface="Arial" charset="0"/>
              </a:rPr>
              <a:t>Few to this day are aware of the importance of this event written about by Nester H. Webster</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a:extLst>
              <a:ext uri="{FF2B5EF4-FFF2-40B4-BE49-F238E27FC236}">
                <a16:creationId xmlns:a16="http://schemas.microsoft.com/office/drawing/2014/main" id="{11E330AF-7242-4168-A547-9BE2F42BB00D}"/>
              </a:ext>
            </a:extLst>
          </p:cNvPr>
          <p:cNvSpPr>
            <a:spLocks noGrp="1" noChangeArrowheads="1"/>
          </p:cNvSpPr>
          <p:nvPr>
            <p:ph type="title"/>
          </p:nvPr>
        </p:nvSpPr>
        <p:spPr/>
        <p:txBody>
          <a:bodyPr/>
          <a:lstStyle/>
          <a:p>
            <a:pPr eaLnBrk="1" hangingPunct="1">
              <a:defRPr/>
            </a:pPr>
            <a:r>
              <a:rPr lang="en-GB" sz="4000" b="1" dirty="0">
                <a:solidFill>
                  <a:srgbClr val="FF0000"/>
                </a:solidFill>
              </a:rPr>
              <a:t>The 1782 Congress of </a:t>
            </a:r>
            <a:r>
              <a:rPr lang="en-GB" sz="4000" b="1" dirty="0" err="1">
                <a:solidFill>
                  <a:srgbClr val="FFFF00"/>
                </a:solidFill>
              </a:rPr>
              <a:t>Wilhelmsbad</a:t>
            </a:r>
            <a:r>
              <a:rPr lang="en-GB" sz="4000" dirty="0"/>
              <a:t> </a:t>
            </a:r>
          </a:p>
        </p:txBody>
      </p:sp>
      <p:sp>
        <p:nvSpPr>
          <p:cNvPr id="7" name="Slide Number Placeholder 5">
            <a:extLst>
              <a:ext uri="{FF2B5EF4-FFF2-40B4-BE49-F238E27FC236}">
                <a16:creationId xmlns:a16="http://schemas.microsoft.com/office/drawing/2014/main" id="{6A26CF4B-5F9B-4AD5-9317-D21C49CDD5C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A21CCBD-7D57-4A28-8257-4FB409E70E74}" type="slidenum">
              <a:rPr lang="en-GB" altLang="en-US" b="0"/>
              <a:pPr eaLnBrk="1" hangingPunct="1"/>
              <a:t>45</a:t>
            </a:fld>
            <a:endParaRPr lang="en-GB" altLang="en-US" b="0"/>
          </a:p>
        </p:txBody>
      </p:sp>
      <p:sp>
        <p:nvSpPr>
          <p:cNvPr id="395267" name="Text Box 3">
            <a:extLst>
              <a:ext uri="{FF2B5EF4-FFF2-40B4-BE49-F238E27FC236}">
                <a16:creationId xmlns:a16="http://schemas.microsoft.com/office/drawing/2014/main" id="{E9D7BD0C-E486-4C48-BDA6-6117B1F93EEC}"/>
              </a:ext>
            </a:extLst>
          </p:cNvPr>
          <p:cNvSpPr txBox="1">
            <a:spLocks noChangeArrowheads="1"/>
          </p:cNvSpPr>
          <p:nvPr/>
        </p:nvSpPr>
        <p:spPr bwMode="auto">
          <a:xfrm>
            <a:off x="3571875" y="1643063"/>
            <a:ext cx="5292725" cy="4832350"/>
          </a:xfrm>
          <a:prstGeom prst="rect">
            <a:avLst/>
          </a:prstGeom>
          <a:noFill/>
          <a:ln w="9525">
            <a:noFill/>
            <a:miter lim="800000"/>
            <a:headEnd/>
            <a:tailEnd/>
          </a:ln>
          <a:effectLst/>
        </p:spPr>
        <p:txBody>
          <a:bodyPr>
            <a:spAutoFit/>
          </a:bodyPr>
          <a:lstStyle/>
          <a:p>
            <a:pPr>
              <a:spcBef>
                <a:spcPct val="50000"/>
              </a:spcBef>
              <a:defRPr/>
            </a:pPr>
            <a:r>
              <a:rPr lang="en-GB" sz="2800" dirty="0" err="1">
                <a:solidFill>
                  <a:schemeClr val="hlink"/>
                </a:solidFill>
                <a:effectLst>
                  <a:outerShdw blurRad="38100" dist="38100" dir="2700000" algn="tl">
                    <a:srgbClr val="000000"/>
                  </a:outerShdw>
                </a:effectLst>
                <a:latin typeface="Arial" charset="0"/>
                <a:cs typeface="Arial" charset="0"/>
              </a:rPr>
              <a:t>Nesta</a:t>
            </a:r>
            <a:r>
              <a:rPr lang="en-GB" sz="2800" dirty="0">
                <a:solidFill>
                  <a:schemeClr val="hlink"/>
                </a:solidFill>
                <a:effectLst>
                  <a:outerShdw blurRad="38100" dist="38100" dir="2700000" algn="tl">
                    <a:srgbClr val="000000"/>
                  </a:outerShdw>
                </a:effectLst>
                <a:latin typeface="Arial" charset="0"/>
                <a:cs typeface="Arial" charset="0"/>
              </a:rPr>
              <a:t> H. Webster</a:t>
            </a:r>
            <a:r>
              <a:rPr lang="en-GB" sz="2800" dirty="0">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said</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"(its) importance to the subsequent history of the world has never been appreciated by historians”.</a:t>
            </a:r>
            <a:r>
              <a:rPr lang="en-GB" sz="2800" dirty="0">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It was held  here "at Meyer </a:t>
            </a:r>
            <a:r>
              <a:rPr lang="en-GB" sz="2800" dirty="0" err="1">
                <a:solidFill>
                  <a:srgbClr val="FF00FF"/>
                </a:solidFill>
                <a:effectLst>
                  <a:outerShdw blurRad="38100" dist="38100" dir="2700000" algn="tl">
                    <a:srgbClr val="000000"/>
                  </a:outerShdw>
                </a:effectLst>
                <a:latin typeface="Arial" charset="0"/>
                <a:cs typeface="Arial" charset="0"/>
              </a:rPr>
              <a:t>Amschel</a:t>
            </a:r>
            <a:r>
              <a:rPr lang="en-GB" sz="2800" dirty="0">
                <a:solidFill>
                  <a:srgbClr val="FF00FF"/>
                </a:solidFill>
                <a:effectLst>
                  <a:outerShdw blurRad="38100" dist="38100" dir="2700000" algn="tl">
                    <a:srgbClr val="000000"/>
                  </a:outerShdw>
                </a:effectLst>
                <a:latin typeface="Arial" charset="0"/>
                <a:cs typeface="Arial" charset="0"/>
              </a:rPr>
              <a:t> Rothschild's castle in </a:t>
            </a:r>
            <a:r>
              <a:rPr lang="en-GB" sz="2800" dirty="0" err="1">
                <a:solidFill>
                  <a:srgbClr val="FF00FF"/>
                </a:solidFill>
                <a:effectLst>
                  <a:outerShdw blurRad="38100" dist="38100" dir="2700000" algn="tl">
                    <a:srgbClr val="000000"/>
                  </a:outerShdw>
                </a:effectLst>
                <a:latin typeface="Arial" charset="0"/>
                <a:cs typeface="Arial" charset="0"/>
              </a:rPr>
              <a:t>Wilhelmsbad</a:t>
            </a:r>
            <a:r>
              <a:rPr lang="en-GB" sz="2800" dirty="0">
                <a:solidFill>
                  <a:srgbClr val="FF00FF"/>
                </a:solidFill>
                <a:effectLst>
                  <a:outerShdw blurRad="38100" dist="38100" dir="2700000" algn="tl">
                    <a:srgbClr val="000000"/>
                  </a:outerShdw>
                </a:effectLst>
                <a:latin typeface="Arial" charset="0"/>
                <a:cs typeface="Arial" charset="0"/>
              </a:rPr>
              <a: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 Following the unification the power and influence of the </a:t>
            </a:r>
            <a:r>
              <a:rPr lang="en-GB" sz="2800" dirty="0">
                <a:solidFill>
                  <a:srgbClr val="FF0000"/>
                </a:solidFill>
                <a:effectLst>
                  <a:outerShdw blurRad="38100" dist="38100" dir="2700000" algn="tl">
                    <a:srgbClr val="000000"/>
                  </a:outerShdw>
                </a:effectLst>
                <a:latin typeface="Arial" charset="0"/>
                <a:cs typeface="Arial" charset="0"/>
              </a:rPr>
              <a:t>Illuminati </a:t>
            </a:r>
            <a:r>
              <a:rPr lang="en-GB" sz="2800" dirty="0">
                <a:solidFill>
                  <a:srgbClr val="00FF00"/>
                </a:solidFill>
                <a:effectLst>
                  <a:outerShdw blurRad="38100" dist="38100" dir="2700000" algn="tl">
                    <a:srgbClr val="000000"/>
                  </a:outerShdw>
                </a:effectLst>
                <a:latin typeface="Arial" charset="0"/>
                <a:cs typeface="Arial" charset="0"/>
              </a:rPr>
              <a:t>grew by leaps and bounds.</a:t>
            </a:r>
          </a:p>
        </p:txBody>
      </p:sp>
      <p:pic>
        <p:nvPicPr>
          <p:cNvPr id="47112" name="Picture 8" descr="http://upload.wikimedia.org/wikipedia/commons/4/46/Nesta_H_Webster.png">
            <a:extLst>
              <a:ext uri="{FF2B5EF4-FFF2-40B4-BE49-F238E27FC236}">
                <a16:creationId xmlns:a16="http://schemas.microsoft.com/office/drawing/2014/main" id="{810259A4-1570-4890-A636-C0CD18237656}"/>
              </a:ext>
            </a:extLst>
          </p:cNvPr>
          <p:cNvPicPr>
            <a:picLocks noChangeAspect="1" noChangeArrowheads="1"/>
          </p:cNvPicPr>
          <p:nvPr/>
        </p:nvPicPr>
        <p:blipFill>
          <a:blip r:embed="rId3" cstate="print">
            <a:lum bright="30000"/>
          </a:blip>
          <a:srcRect/>
          <a:stretch>
            <a:fillRect/>
          </a:stretch>
        </p:blipFill>
        <p:spPr bwMode="auto">
          <a:xfrm>
            <a:off x="428596" y="1500174"/>
            <a:ext cx="2757838" cy="3571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D49FFE67-7CBB-4D4A-9BBE-26DAF6F89EE3}"/>
              </a:ext>
            </a:extLst>
          </p:cNvPr>
          <p:cNvSpPr txBox="1"/>
          <p:nvPr/>
        </p:nvSpPr>
        <p:spPr>
          <a:xfrm>
            <a:off x="428625" y="5429250"/>
            <a:ext cx="2857500" cy="1200150"/>
          </a:xfrm>
          <a:prstGeom prst="rect">
            <a:avLst/>
          </a:prstGeom>
          <a:noFill/>
        </p:spPr>
        <p:txBody>
          <a:bodyPr>
            <a:spAutoFit/>
          </a:bodyPr>
          <a:lstStyle/>
          <a:p>
            <a:pPr algn="ctr">
              <a:defRPr/>
            </a:pPr>
            <a:r>
              <a:rPr lang="en-GB" sz="3600" dirty="0" err="1">
                <a:solidFill>
                  <a:srgbClr val="FFFF00"/>
                </a:solidFill>
                <a:effectLst>
                  <a:outerShdw blurRad="38100" dist="38100" dir="2700000" algn="tl">
                    <a:srgbClr val="000000"/>
                  </a:outerShdw>
                </a:effectLst>
                <a:latin typeface="Arial" charset="0"/>
                <a:cs typeface="Arial" charset="0"/>
              </a:rPr>
              <a:t>Nesta</a:t>
            </a:r>
            <a:r>
              <a:rPr lang="en-GB" sz="3600" dirty="0">
                <a:solidFill>
                  <a:srgbClr val="FFFF00"/>
                </a:solidFill>
                <a:effectLst>
                  <a:outerShdw blurRad="38100" dist="38100" dir="2700000" algn="tl">
                    <a:srgbClr val="000000"/>
                  </a:outerShdw>
                </a:effectLst>
                <a:latin typeface="Arial" charset="0"/>
                <a:cs typeface="Arial" charset="0"/>
              </a:rPr>
              <a:t> H. Webster</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7112"/>
                                        </p:tgtEl>
                                        <p:attrNameLst>
                                          <p:attrName>style.visibility</p:attrName>
                                        </p:attrNameLst>
                                      </p:cBhvr>
                                      <p:to>
                                        <p:strVal val="visible"/>
                                      </p:to>
                                    </p:set>
                                    <p:animEffect transition="in" filter="circle(in)">
                                      <p:cBhvr>
                                        <p:cTn id="7" dur="2000"/>
                                        <p:tgtEl>
                                          <p:spTgt spid="471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395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7" grpId="0" autoUpdateAnimBg="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7073C-8E7E-4034-A9B1-E9931F6B8D10}"/>
              </a:ext>
            </a:extLst>
          </p:cNvPr>
          <p:cNvSpPr>
            <a:spLocks noGrp="1"/>
          </p:cNvSpPr>
          <p:nvPr>
            <p:ph type="title"/>
          </p:nvPr>
        </p:nvSpPr>
        <p:spPr/>
        <p:txBody>
          <a:bodyPr/>
          <a:lstStyle/>
          <a:p>
            <a:pPr>
              <a:defRPr/>
            </a:pPr>
            <a:r>
              <a:rPr lang="en-GB" b="1" dirty="0">
                <a:solidFill>
                  <a:srgbClr val="FF0000"/>
                </a:solidFill>
              </a:rPr>
              <a:t>The 1782 Congress of </a:t>
            </a:r>
            <a:r>
              <a:rPr lang="en-GB" b="1" dirty="0" err="1">
                <a:solidFill>
                  <a:srgbClr val="FFFF00"/>
                </a:solidFill>
              </a:rPr>
              <a:t>Wilhelmsbad</a:t>
            </a:r>
            <a:r>
              <a:rPr lang="en-GB" dirty="0"/>
              <a:t> </a:t>
            </a:r>
          </a:p>
        </p:txBody>
      </p:sp>
      <p:sp>
        <p:nvSpPr>
          <p:cNvPr id="3" name="Slide Number Placeholder 2">
            <a:extLst>
              <a:ext uri="{FF2B5EF4-FFF2-40B4-BE49-F238E27FC236}">
                <a16:creationId xmlns:a16="http://schemas.microsoft.com/office/drawing/2014/main" id="{3AB736E8-3F20-4765-9F0F-3E5D39099F7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AA4E088-23DA-4072-A3C5-5B4742AE0EFC}" type="slidenum">
              <a:rPr lang="en-GB" altLang="en-US" b="0"/>
              <a:pPr eaLnBrk="1" hangingPunct="1"/>
              <a:t>46</a:t>
            </a:fld>
            <a:endParaRPr lang="en-GB" altLang="en-US" b="0"/>
          </a:p>
        </p:txBody>
      </p:sp>
      <p:pic>
        <p:nvPicPr>
          <p:cNvPr id="4" name="Picture 2">
            <a:extLst>
              <a:ext uri="{FF2B5EF4-FFF2-40B4-BE49-F238E27FC236}">
                <a16:creationId xmlns:a16="http://schemas.microsoft.com/office/drawing/2014/main" id="{2B75C12C-9917-4484-91EB-E23EFD1FB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133600"/>
            <a:ext cx="26860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759B84A-DE47-4EFC-9AC8-15EE009E2786}"/>
              </a:ext>
            </a:extLst>
          </p:cNvPr>
          <p:cNvSpPr txBox="1"/>
          <p:nvPr/>
        </p:nvSpPr>
        <p:spPr>
          <a:xfrm>
            <a:off x="3635375" y="1844675"/>
            <a:ext cx="4968875" cy="5262563"/>
          </a:xfrm>
          <a:prstGeom prst="rect">
            <a:avLst/>
          </a:prstGeom>
          <a:noFill/>
        </p:spPr>
        <p:txBody>
          <a:bodyPr>
            <a:spAutoFit/>
          </a:bodyPr>
          <a:lstStyle/>
          <a:p>
            <a:pPr>
              <a:defRPr/>
            </a:pPr>
            <a:r>
              <a:rPr lang="en-GB" sz="2800" dirty="0">
                <a:solidFill>
                  <a:srgbClr val="00FFFF"/>
                </a:solidFill>
                <a:effectLst>
                  <a:outerShdw blurRad="38100" dist="38100" dir="2700000" algn="tl">
                    <a:srgbClr val="000000">
                      <a:alpha val="43137"/>
                    </a:srgbClr>
                  </a:outerShdw>
                </a:effectLst>
                <a:latin typeface="Arial" charset="0"/>
                <a:cs typeface="Arial" charset="0"/>
              </a:rPr>
              <a:t>Maj. General Count </a:t>
            </a:r>
            <a:r>
              <a:rPr lang="en-GB" sz="2800" dirty="0" err="1">
                <a:solidFill>
                  <a:srgbClr val="00FFFF"/>
                </a:solidFill>
                <a:effectLst>
                  <a:outerShdw blurRad="38100" dist="38100" dir="2700000" algn="tl">
                    <a:srgbClr val="000000">
                      <a:alpha val="43137"/>
                    </a:srgbClr>
                  </a:outerShdw>
                </a:effectLst>
                <a:latin typeface="Arial" charset="0"/>
                <a:cs typeface="Arial" charset="0"/>
              </a:rPr>
              <a:t>Cherep-Spiridovich</a:t>
            </a:r>
            <a:r>
              <a:rPr lang="en-GB" sz="2800" dirty="0">
                <a:solidFill>
                  <a:srgbClr val="00FFFF"/>
                </a:solidFill>
                <a:effectLst>
                  <a:outerShdw blurRad="38100" dist="38100" dir="2700000" algn="tl">
                    <a:srgbClr val="000000">
                      <a:alpha val="43137"/>
                    </a:srgbClr>
                  </a:outerShdw>
                </a:effectLst>
                <a:latin typeface="Arial" charset="0"/>
                <a:cs typeface="Arial" charset="0"/>
              </a:rPr>
              <a:t> </a:t>
            </a:r>
            <a:r>
              <a:rPr lang="en-GB" sz="2800" dirty="0">
                <a:solidFill>
                  <a:srgbClr val="FF00FF"/>
                </a:solidFill>
                <a:effectLst>
                  <a:outerShdw blurRad="38100" dist="38100" dir="2700000" algn="tl">
                    <a:srgbClr val="000000">
                      <a:alpha val="43137"/>
                    </a:srgbClr>
                  </a:outerShdw>
                </a:effectLst>
                <a:latin typeface="Arial" charset="0"/>
                <a:cs typeface="Arial" charset="0"/>
              </a:rPr>
              <a:t>(left) </a:t>
            </a:r>
            <a:r>
              <a:rPr lang="en-GB" sz="2800" dirty="0">
                <a:solidFill>
                  <a:srgbClr val="00FFFF"/>
                </a:solidFill>
                <a:effectLst>
                  <a:outerShdw blurRad="38100" dist="38100" dir="2700000" algn="tl">
                    <a:srgbClr val="000000">
                      <a:alpha val="43137"/>
                    </a:srgbClr>
                  </a:outerShdw>
                </a:effectLst>
                <a:latin typeface="Arial" charset="0"/>
                <a:cs typeface="Arial" charset="0"/>
              </a:rPr>
              <a:t>stated  in his book</a:t>
            </a:r>
            <a:r>
              <a:rPr lang="en-GB" sz="2800" dirty="0">
                <a:effectLst>
                  <a:outerShdw blurRad="38100" dist="38100" dir="2700000" algn="tl">
                    <a:srgbClr val="000000">
                      <a:alpha val="43137"/>
                    </a:srgbClr>
                  </a:outerShdw>
                </a:effectLst>
                <a:latin typeface="Arial" charset="0"/>
                <a:cs typeface="Arial" charset="0"/>
              </a:rPr>
              <a:t> </a:t>
            </a:r>
            <a:r>
              <a:rPr lang="en-GB" sz="2800" i="1" dirty="0">
                <a:solidFill>
                  <a:srgbClr val="FF0000"/>
                </a:solidFill>
                <a:effectLst>
                  <a:outerShdw blurRad="38100" dist="38100" dir="2700000" algn="tl">
                    <a:srgbClr val="000000">
                      <a:alpha val="43137"/>
                    </a:srgbClr>
                  </a:outerShdw>
                </a:effectLst>
                <a:latin typeface="Arial" charset="0"/>
                <a:cs typeface="Arial" charset="0"/>
              </a:rPr>
              <a:t>“The Secret World Government or The Hidden Hand”</a:t>
            </a:r>
            <a:r>
              <a:rPr lang="en-GB" sz="2800" dirty="0">
                <a:solidFill>
                  <a:srgbClr val="FF0000"/>
                </a:solidFill>
                <a:effectLst>
                  <a:outerShdw blurRad="38100" dist="38100" dir="2700000" algn="tl">
                    <a:srgbClr val="000000">
                      <a:alpha val="43137"/>
                    </a:srgbClr>
                  </a:outerShdw>
                </a:effectLst>
                <a:latin typeface="Arial" charset="0"/>
                <a:cs typeface="Arial" charset="0"/>
              </a:rPr>
              <a:t> </a:t>
            </a:r>
            <a:r>
              <a:rPr lang="en-GB" sz="2800" dirty="0">
                <a:solidFill>
                  <a:srgbClr val="00FF00"/>
                </a:solidFill>
                <a:effectLst>
                  <a:outerShdw blurRad="38100" dist="38100" dir="2700000" algn="tl">
                    <a:srgbClr val="000000">
                      <a:alpha val="43137"/>
                    </a:srgbClr>
                  </a:outerShdw>
                </a:effectLst>
                <a:latin typeface="Arial" charset="0"/>
                <a:cs typeface="Arial" charset="0"/>
              </a:rPr>
              <a:t>that “The absence of the eight lines </a:t>
            </a:r>
            <a:r>
              <a:rPr lang="en-GB" sz="2800" dirty="0">
                <a:solidFill>
                  <a:srgbClr val="FFC000"/>
                </a:solidFill>
                <a:effectLst>
                  <a:outerShdw blurRad="38100" dist="38100" dir="2700000" algn="tl">
                    <a:srgbClr val="000000">
                      <a:alpha val="43137"/>
                    </a:srgbClr>
                  </a:outerShdw>
                </a:effectLst>
                <a:latin typeface="Arial" charset="0"/>
                <a:cs typeface="Arial" charset="0"/>
              </a:rPr>
              <a:t>(show in next  the 3 next slides) </a:t>
            </a:r>
            <a:r>
              <a:rPr lang="en-GB" sz="2800" dirty="0">
                <a:solidFill>
                  <a:srgbClr val="00FF00"/>
                </a:solidFill>
                <a:effectLst>
                  <a:outerShdw blurRad="38100" dist="38100" dir="2700000" algn="tl">
                    <a:srgbClr val="000000">
                      <a:alpha val="43137"/>
                    </a:srgbClr>
                  </a:outerShdw>
                </a:effectLst>
                <a:latin typeface="Arial" charset="0"/>
                <a:cs typeface="Arial" charset="0"/>
              </a:rPr>
              <a:t>Mrs. Webster's book French Revolution most visibly detracts from its great value.”</a:t>
            </a:r>
          </a:p>
          <a:p>
            <a:pPr>
              <a:defRPr/>
            </a:pPr>
            <a:endParaRPr lang="en-GB" sz="2800" dirty="0">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6943-BBB6-40CF-AF71-6CEAD8AB39BD}"/>
              </a:ext>
            </a:extLst>
          </p:cNvPr>
          <p:cNvSpPr>
            <a:spLocks noGrp="1"/>
          </p:cNvSpPr>
          <p:nvPr>
            <p:ph type="title"/>
          </p:nvPr>
        </p:nvSpPr>
        <p:spPr/>
        <p:txBody>
          <a:bodyPr/>
          <a:lstStyle/>
          <a:p>
            <a:pPr>
              <a:defRPr/>
            </a:pPr>
            <a:r>
              <a:rPr lang="en-GB" b="1" dirty="0">
                <a:solidFill>
                  <a:srgbClr val="FF0000"/>
                </a:solidFill>
              </a:rPr>
              <a:t>The 1782 Congress of </a:t>
            </a:r>
            <a:r>
              <a:rPr lang="en-GB" b="1" dirty="0" err="1">
                <a:solidFill>
                  <a:srgbClr val="FFFF00"/>
                </a:solidFill>
              </a:rPr>
              <a:t>Wilhelmsbad</a:t>
            </a:r>
            <a:r>
              <a:rPr lang="en-GB" dirty="0"/>
              <a:t> </a:t>
            </a:r>
          </a:p>
        </p:txBody>
      </p:sp>
      <p:sp>
        <p:nvSpPr>
          <p:cNvPr id="3" name="Slide Number Placeholder 2">
            <a:extLst>
              <a:ext uri="{FF2B5EF4-FFF2-40B4-BE49-F238E27FC236}">
                <a16:creationId xmlns:a16="http://schemas.microsoft.com/office/drawing/2014/main" id="{E8D5A4E9-827D-4D50-8BA5-E738153599F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A416EE2-D527-48ED-BC76-0EA7C2FB79C9}" type="slidenum">
              <a:rPr lang="en-GB" altLang="en-US" b="0"/>
              <a:pPr eaLnBrk="1" hangingPunct="1"/>
              <a:t>47</a:t>
            </a:fld>
            <a:endParaRPr lang="en-GB" altLang="en-US" b="0"/>
          </a:p>
        </p:txBody>
      </p:sp>
      <p:sp>
        <p:nvSpPr>
          <p:cNvPr id="5" name="TextBox 4">
            <a:extLst>
              <a:ext uri="{FF2B5EF4-FFF2-40B4-BE49-F238E27FC236}">
                <a16:creationId xmlns:a16="http://schemas.microsoft.com/office/drawing/2014/main" id="{16341EC8-B8E1-4F25-8D77-48B3F8995703}"/>
              </a:ext>
            </a:extLst>
          </p:cNvPr>
          <p:cNvSpPr txBox="1"/>
          <p:nvPr/>
        </p:nvSpPr>
        <p:spPr>
          <a:xfrm>
            <a:off x="3959225" y="1844675"/>
            <a:ext cx="5184775" cy="3970338"/>
          </a:xfrm>
          <a:prstGeom prst="rect">
            <a:avLst/>
          </a:prstGeom>
          <a:noFill/>
        </p:spPr>
        <p:txBody>
          <a:bodyPr>
            <a:spAutoFit/>
          </a:bodyPr>
          <a:lstStyle/>
          <a:p>
            <a:pPr>
              <a:defRPr/>
            </a:pPr>
            <a:r>
              <a:rPr lang="en-GB" sz="2800" dirty="0">
                <a:solidFill>
                  <a:srgbClr val="00FFFF"/>
                </a:solidFill>
                <a:effectLst>
                  <a:outerShdw blurRad="38100" dist="38100" dir="2700000" algn="tl">
                    <a:srgbClr val="000000">
                      <a:alpha val="43137"/>
                    </a:srgbClr>
                  </a:outerShdw>
                </a:effectLst>
                <a:latin typeface="Arial" charset="0"/>
                <a:cs typeface="Arial" charset="0"/>
              </a:rPr>
              <a:t>"At </a:t>
            </a:r>
            <a:r>
              <a:rPr lang="en-GB" sz="2800" dirty="0" err="1">
                <a:solidFill>
                  <a:srgbClr val="00FFFF"/>
                </a:solidFill>
                <a:effectLst>
                  <a:outerShdw blurRad="38100" dist="38100" dir="2700000" algn="tl">
                    <a:srgbClr val="000000">
                      <a:alpha val="43137"/>
                    </a:srgbClr>
                  </a:outerShdw>
                </a:effectLst>
                <a:latin typeface="Arial" charset="0"/>
                <a:cs typeface="Arial" charset="0"/>
              </a:rPr>
              <a:t>Wilhelmsbad</a:t>
            </a:r>
            <a:r>
              <a:rPr lang="en-GB" sz="2800" dirty="0">
                <a:solidFill>
                  <a:srgbClr val="00FFFF"/>
                </a:solidFill>
                <a:effectLst>
                  <a:outerShdw blurRad="38100" dist="38100" dir="2700000" algn="tl">
                    <a:srgbClr val="000000">
                      <a:alpha val="43137"/>
                    </a:srgbClr>
                  </a:outerShdw>
                </a:effectLst>
                <a:latin typeface="Arial" charset="0"/>
                <a:cs typeface="Arial" charset="0"/>
              </a:rPr>
              <a:t> in 1782 it was decided to remove the headquarters of </a:t>
            </a:r>
            <a:r>
              <a:rPr lang="en-GB" sz="2800" dirty="0">
                <a:solidFill>
                  <a:srgbClr val="FF0000"/>
                </a:solidFill>
                <a:effectLst>
                  <a:outerShdw blurRad="38100" dist="38100" dir="2700000" algn="tl">
                    <a:srgbClr val="000000">
                      <a:alpha val="43137"/>
                    </a:srgbClr>
                  </a:outerShdw>
                </a:effectLst>
                <a:latin typeface="Arial" charset="0"/>
                <a:cs typeface="Arial" charset="0"/>
              </a:rPr>
              <a:t>'</a:t>
            </a:r>
            <a:r>
              <a:rPr lang="en-GB" sz="2800" dirty="0" err="1">
                <a:solidFill>
                  <a:srgbClr val="FF0000"/>
                </a:solidFill>
                <a:effectLst>
                  <a:outerShdw blurRad="38100" dist="38100" dir="2700000" algn="tl">
                    <a:srgbClr val="000000">
                      <a:alpha val="43137"/>
                    </a:srgbClr>
                  </a:outerShdw>
                </a:effectLst>
                <a:latin typeface="Arial" charset="0"/>
                <a:cs typeface="Arial" charset="0"/>
              </a:rPr>
              <a:t>Illuminized</a:t>
            </a:r>
            <a:r>
              <a:rPr lang="en-GB" sz="2800" dirty="0">
                <a:solidFill>
                  <a:srgbClr val="FF0000"/>
                </a:solidFill>
                <a:effectLst>
                  <a:outerShdw blurRad="38100" dist="38100" dir="2700000" algn="tl">
                    <a:srgbClr val="000000">
                      <a:alpha val="43137"/>
                    </a:srgbClr>
                  </a:outerShdw>
                </a:effectLst>
                <a:latin typeface="Arial" charset="0"/>
                <a:cs typeface="Arial" charset="0"/>
              </a:rPr>
              <a:t>' (</a:t>
            </a:r>
            <a:r>
              <a:rPr lang="en-GB" sz="2800" dirty="0" err="1">
                <a:solidFill>
                  <a:srgbClr val="FF0000"/>
                </a:solidFill>
                <a:effectLst>
                  <a:outerShdw blurRad="38100" dist="38100" dir="2700000" algn="tl">
                    <a:srgbClr val="000000">
                      <a:alpha val="43137"/>
                    </a:srgbClr>
                  </a:outerShdw>
                </a:effectLst>
                <a:latin typeface="Arial" charset="0"/>
                <a:cs typeface="Arial" charset="0"/>
              </a:rPr>
              <a:t>i</a:t>
            </a:r>
            <a:r>
              <a:rPr lang="en-GB" sz="2800" dirty="0">
                <a:solidFill>
                  <a:srgbClr val="FF0000"/>
                </a:solidFill>
                <a:effectLst>
                  <a:outerShdw blurRad="38100" dist="38100" dir="2700000" algn="tl">
                    <a:srgbClr val="000000">
                      <a:alpha val="43137"/>
                    </a:srgbClr>
                  </a:outerShdw>
                </a:effectLst>
                <a:latin typeface="Arial" charset="0"/>
                <a:cs typeface="Arial" charset="0"/>
              </a:rPr>
              <a:t>. </a:t>
            </a:r>
            <a:r>
              <a:rPr lang="en-GB" sz="2800" dirty="0" err="1">
                <a:solidFill>
                  <a:srgbClr val="FF0000"/>
                </a:solidFill>
                <a:effectLst>
                  <a:outerShdw blurRad="38100" dist="38100" dir="2700000" algn="tl">
                    <a:srgbClr val="000000">
                      <a:alpha val="43137"/>
                    </a:srgbClr>
                  </a:outerShdw>
                </a:effectLst>
                <a:latin typeface="Arial" charset="0"/>
                <a:cs typeface="Arial" charset="0"/>
              </a:rPr>
              <a:t>e</a:t>
            </a:r>
            <a:r>
              <a:rPr lang="en-GB" sz="2800" dirty="0">
                <a:solidFill>
                  <a:srgbClr val="FF0000"/>
                </a:solidFill>
                <a:effectLst>
                  <a:outerShdw blurRad="38100" dist="38100" dir="2700000" algn="tl">
                    <a:srgbClr val="000000">
                      <a:alpha val="43137"/>
                    </a:srgbClr>
                  </a:outerShdw>
                </a:effectLst>
                <a:latin typeface="Arial" charset="0"/>
                <a:cs typeface="Arial" charset="0"/>
              </a:rPr>
              <a:t>. re-</a:t>
            </a:r>
            <a:r>
              <a:rPr lang="en-GB" sz="2800" dirty="0" err="1">
                <a:solidFill>
                  <a:srgbClr val="FF0000"/>
                </a:solidFill>
                <a:effectLst>
                  <a:outerShdw blurRad="38100" dist="38100" dir="2700000" algn="tl">
                    <a:srgbClr val="000000">
                      <a:alpha val="43137"/>
                    </a:srgbClr>
                  </a:outerShdw>
                </a:effectLst>
                <a:latin typeface="Arial" charset="0"/>
                <a:cs typeface="Arial" charset="0"/>
              </a:rPr>
              <a:t>judaized</a:t>
            </a:r>
            <a:r>
              <a:rPr lang="en-GB" sz="2800" dirty="0">
                <a:solidFill>
                  <a:srgbClr val="FF0000"/>
                </a:solidFill>
                <a:effectLst>
                  <a:outerShdw blurRad="38100" dist="38100" dir="2700000" algn="tl">
                    <a:srgbClr val="000000">
                      <a:alpha val="43137"/>
                    </a:srgbClr>
                  </a:outerShdw>
                </a:effectLst>
                <a:latin typeface="Arial" charset="0"/>
                <a:cs typeface="Arial" charset="0"/>
              </a:rPr>
              <a:t> or re-</a:t>
            </a:r>
            <a:r>
              <a:rPr lang="en-GB" sz="2800" dirty="0" err="1">
                <a:solidFill>
                  <a:srgbClr val="FF0000"/>
                </a:solidFill>
                <a:effectLst>
                  <a:outerShdw blurRad="38100" dist="38100" dir="2700000" algn="tl">
                    <a:srgbClr val="000000">
                      <a:alpha val="43137"/>
                    </a:srgbClr>
                  </a:outerShdw>
                </a:effectLst>
                <a:latin typeface="Arial" charset="0"/>
                <a:cs typeface="Arial" charset="0"/>
              </a:rPr>
              <a:t>satanized</a:t>
            </a:r>
            <a:r>
              <a:rPr lang="en-GB" sz="2800" dirty="0">
                <a:solidFill>
                  <a:srgbClr val="FF0000"/>
                </a:solidFill>
                <a:effectLst>
                  <a:outerShdw blurRad="38100" dist="38100" dir="2700000" algn="tl">
                    <a:srgbClr val="000000">
                      <a:alpha val="43137"/>
                    </a:srgbClr>
                  </a:outerShdw>
                </a:effectLst>
                <a:latin typeface="Arial" charset="0"/>
                <a:cs typeface="Arial" charset="0"/>
              </a:rPr>
              <a:t>)</a:t>
            </a:r>
            <a:r>
              <a:rPr lang="en-GB" sz="2800" dirty="0">
                <a:effectLst>
                  <a:outerShdw blurRad="38100" dist="38100" dir="2700000" algn="tl">
                    <a:srgbClr val="000000">
                      <a:alpha val="43137"/>
                    </a:srgbClr>
                  </a:outerShdw>
                </a:effectLst>
                <a:latin typeface="Arial" charset="0"/>
                <a:cs typeface="Arial" charset="0"/>
              </a:rPr>
              <a:t> </a:t>
            </a:r>
            <a:r>
              <a:rPr lang="en-GB" sz="2800" dirty="0">
                <a:solidFill>
                  <a:srgbClr val="FFC000"/>
                </a:solidFill>
                <a:effectLst>
                  <a:outerShdw blurRad="38100" dist="38100" dir="2700000" algn="tl">
                    <a:srgbClr val="000000">
                      <a:alpha val="43137"/>
                    </a:srgbClr>
                  </a:outerShdw>
                </a:effectLst>
                <a:latin typeface="Arial" charset="0"/>
                <a:cs typeface="Arial" charset="0"/>
              </a:rPr>
              <a:t>Free-Masonry to Frankfurt­-am-Main, </a:t>
            </a:r>
            <a:r>
              <a:rPr lang="en-GB" sz="2800" dirty="0">
                <a:solidFill>
                  <a:srgbClr val="00FF00"/>
                </a:solidFill>
                <a:effectLst>
                  <a:outerShdw blurRad="38100" dist="38100" dir="2700000" algn="tl">
                    <a:srgbClr val="000000">
                      <a:alpha val="43137"/>
                    </a:srgbClr>
                  </a:outerShdw>
                </a:effectLst>
                <a:latin typeface="Arial" charset="0"/>
                <a:cs typeface="Arial" charset="0"/>
              </a:rPr>
              <a:t>which 'incidentally' was the stronghold of Jewish Finance, </a:t>
            </a:r>
          </a:p>
        </p:txBody>
      </p:sp>
      <p:pic>
        <p:nvPicPr>
          <p:cNvPr id="6" name="Picture 6" descr="http://pointsouth.com/Merchant2/graphics/00000001/book_french-revolution2.jpg">
            <a:extLst>
              <a:ext uri="{FF2B5EF4-FFF2-40B4-BE49-F238E27FC236}">
                <a16:creationId xmlns:a16="http://schemas.microsoft.com/office/drawing/2014/main" id="{E024FBE9-A775-4E65-A6AD-086C322EC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338455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1CF89-A2D0-40FE-9316-4D10847F0F3D}"/>
              </a:ext>
            </a:extLst>
          </p:cNvPr>
          <p:cNvSpPr>
            <a:spLocks noGrp="1"/>
          </p:cNvSpPr>
          <p:nvPr>
            <p:ph type="title"/>
          </p:nvPr>
        </p:nvSpPr>
        <p:spPr/>
        <p:txBody>
          <a:bodyPr/>
          <a:lstStyle/>
          <a:p>
            <a:pPr>
              <a:defRPr/>
            </a:pPr>
            <a:r>
              <a:rPr lang="en-GB" b="1" dirty="0">
                <a:solidFill>
                  <a:srgbClr val="FF0000"/>
                </a:solidFill>
              </a:rPr>
              <a:t>The 1782 Congress of </a:t>
            </a:r>
            <a:r>
              <a:rPr lang="en-GB" b="1" dirty="0" err="1">
                <a:solidFill>
                  <a:srgbClr val="FFFF00"/>
                </a:solidFill>
              </a:rPr>
              <a:t>Wilhelmsbad</a:t>
            </a:r>
            <a:r>
              <a:rPr lang="en-GB" dirty="0"/>
              <a:t> </a:t>
            </a:r>
          </a:p>
        </p:txBody>
      </p:sp>
      <p:sp>
        <p:nvSpPr>
          <p:cNvPr id="3" name="Slide Number Placeholder 2">
            <a:extLst>
              <a:ext uri="{FF2B5EF4-FFF2-40B4-BE49-F238E27FC236}">
                <a16:creationId xmlns:a16="http://schemas.microsoft.com/office/drawing/2014/main" id="{86654896-3588-487C-AC4C-456FFB7BCB7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5AC79D8-58C7-4F1F-924C-B39E26F4A840}" type="slidenum">
              <a:rPr lang="en-GB" altLang="en-US" b="0"/>
              <a:pPr eaLnBrk="1" hangingPunct="1"/>
              <a:t>48</a:t>
            </a:fld>
            <a:endParaRPr lang="en-GB" altLang="en-US" b="0"/>
          </a:p>
        </p:txBody>
      </p:sp>
      <p:sp>
        <p:nvSpPr>
          <p:cNvPr id="5" name="TextBox 4">
            <a:extLst>
              <a:ext uri="{FF2B5EF4-FFF2-40B4-BE49-F238E27FC236}">
                <a16:creationId xmlns:a16="http://schemas.microsoft.com/office/drawing/2014/main" id="{B19978A3-1517-4B55-8CBC-D74907695FFF}"/>
              </a:ext>
            </a:extLst>
          </p:cNvPr>
          <p:cNvSpPr txBox="1"/>
          <p:nvPr/>
        </p:nvSpPr>
        <p:spPr>
          <a:xfrm>
            <a:off x="3779838" y="2205038"/>
            <a:ext cx="5184775" cy="3538537"/>
          </a:xfrm>
          <a:prstGeom prst="rect">
            <a:avLst/>
          </a:prstGeom>
          <a:noFill/>
        </p:spPr>
        <p:txBody>
          <a:bodyPr>
            <a:spAutoFit/>
          </a:bodyPr>
          <a:lstStyle/>
          <a:p>
            <a:pPr>
              <a:defRPr/>
            </a:pPr>
            <a:r>
              <a:rPr lang="en-GB" sz="2800" dirty="0">
                <a:solidFill>
                  <a:srgbClr val="00FFFF"/>
                </a:solidFill>
                <a:effectLst>
                  <a:outerShdw blurRad="38100" dist="38100" dir="2700000" algn="tl">
                    <a:srgbClr val="000000">
                      <a:alpha val="43137"/>
                    </a:srgbClr>
                  </a:outerShdw>
                </a:effectLst>
                <a:latin typeface="Arial" charset="0"/>
                <a:cs typeface="Arial" charset="0"/>
              </a:rPr>
              <a:t>….controlled by such leading members of the race as Rothschild,</a:t>
            </a:r>
            <a:r>
              <a:rPr lang="en-GB" sz="2800" dirty="0">
                <a:effectLst>
                  <a:outerShdw blurRad="38100" dist="38100" dir="2700000" algn="tl">
                    <a:srgbClr val="000000">
                      <a:alpha val="43137"/>
                    </a:srgbClr>
                  </a:outerShdw>
                </a:effectLst>
                <a:latin typeface="Arial" charset="0"/>
                <a:cs typeface="Arial" charset="0"/>
              </a:rPr>
              <a:t> </a:t>
            </a:r>
            <a:r>
              <a:rPr lang="en-GB" sz="2800" dirty="0">
                <a:solidFill>
                  <a:srgbClr val="FF0000"/>
                </a:solidFill>
                <a:effectLst>
                  <a:outerShdw blurRad="38100" dist="38100" dir="2700000" algn="tl">
                    <a:srgbClr val="000000">
                      <a:alpha val="43137"/>
                    </a:srgbClr>
                  </a:outerShdw>
                </a:effectLst>
                <a:latin typeface="Arial" charset="0"/>
                <a:cs typeface="Arial" charset="0"/>
              </a:rPr>
              <a:t>Mayer </a:t>
            </a:r>
            <a:r>
              <a:rPr lang="en-GB" sz="2800" dirty="0" err="1">
                <a:solidFill>
                  <a:srgbClr val="FF0000"/>
                </a:solidFill>
                <a:effectLst>
                  <a:outerShdw blurRad="38100" dist="38100" dir="2700000" algn="tl">
                    <a:srgbClr val="000000">
                      <a:alpha val="43137"/>
                    </a:srgbClr>
                  </a:outerShdw>
                </a:effectLst>
                <a:latin typeface="Arial" charset="0"/>
                <a:cs typeface="Arial" charset="0"/>
              </a:rPr>
              <a:t>Amschel</a:t>
            </a:r>
            <a:r>
              <a:rPr lang="en-GB" sz="2800" dirty="0">
                <a:solidFill>
                  <a:srgbClr val="FF0000"/>
                </a:solidFill>
                <a:effectLst>
                  <a:outerShdw blurRad="38100" dist="38100" dir="2700000" algn="tl">
                    <a:srgbClr val="000000">
                      <a:alpha val="43137"/>
                    </a:srgbClr>
                  </a:outerShdw>
                </a:effectLst>
                <a:latin typeface="Arial" charset="0"/>
                <a:cs typeface="Arial" charset="0"/>
              </a:rPr>
              <a:t> (left).</a:t>
            </a:r>
            <a:r>
              <a:rPr lang="en-GB" sz="2800" dirty="0">
                <a:effectLst>
                  <a:outerShdw blurRad="38100" dist="38100" dir="2700000" algn="tl">
                    <a:srgbClr val="000000">
                      <a:alpha val="43137"/>
                    </a:srgbClr>
                  </a:outerShdw>
                </a:effectLst>
                <a:latin typeface="Arial" charset="0"/>
                <a:cs typeface="Arial" charset="0"/>
              </a:rPr>
              <a:t> </a:t>
            </a:r>
            <a:r>
              <a:rPr lang="en-GB" sz="2800" dirty="0">
                <a:solidFill>
                  <a:srgbClr val="FFC000"/>
                </a:solidFill>
                <a:effectLst>
                  <a:outerShdw blurRad="38100" dist="38100" dir="2700000" algn="tl">
                    <a:srgbClr val="000000">
                      <a:alpha val="43137"/>
                    </a:srgbClr>
                  </a:outerShdw>
                </a:effectLst>
                <a:latin typeface="Arial" charset="0"/>
                <a:cs typeface="Arial" charset="0"/>
              </a:rPr>
              <a:t>At this head lodge of Frankfurt the gigantic plan of world revolution </a:t>
            </a:r>
            <a:r>
              <a:rPr lang="en-GB" sz="2800" dirty="0">
                <a:solidFill>
                  <a:srgbClr val="00FF00"/>
                </a:solidFill>
                <a:effectLst>
                  <a:outerShdw blurRad="38100" dist="38100" dir="2700000" algn="tl">
                    <a:srgbClr val="000000">
                      <a:alpha val="43137"/>
                    </a:srgbClr>
                  </a:outerShdw>
                </a:effectLst>
                <a:latin typeface="Arial" charset="0"/>
                <a:cs typeface="Arial" charset="0"/>
              </a:rPr>
              <a:t>(practically murdering)</a:t>
            </a:r>
            <a:r>
              <a:rPr lang="en-GB" sz="2800" dirty="0">
                <a:effectLst>
                  <a:outerShdw blurRad="38100" dist="38100" dir="2700000" algn="tl">
                    <a:srgbClr val="000000">
                      <a:alpha val="43137"/>
                    </a:srgbClr>
                  </a:outerShdw>
                </a:effectLst>
                <a:latin typeface="Arial" charset="0"/>
                <a:cs typeface="Arial" charset="0"/>
              </a:rPr>
              <a:t> </a:t>
            </a:r>
            <a:r>
              <a:rPr lang="en-GB" sz="2800" dirty="0">
                <a:solidFill>
                  <a:srgbClr val="FFFF00"/>
                </a:solidFill>
                <a:effectLst>
                  <a:outerShdw blurRad="38100" dist="38100" dir="2700000" algn="tl">
                    <a:srgbClr val="000000">
                      <a:alpha val="43137"/>
                    </a:srgbClr>
                  </a:outerShdw>
                </a:effectLst>
                <a:latin typeface="Arial" charset="0"/>
                <a:cs typeface="Arial" charset="0"/>
              </a:rPr>
              <a:t>was carried forward and it was there, </a:t>
            </a:r>
          </a:p>
        </p:txBody>
      </p:sp>
      <p:pic>
        <p:nvPicPr>
          <p:cNvPr id="280578" name="Picture 2" descr="http://www.gstatic.com/hostedimg/f12a77725fc64c2e_landing">
            <a:extLst>
              <a:ext uri="{FF2B5EF4-FFF2-40B4-BE49-F238E27FC236}">
                <a16:creationId xmlns:a16="http://schemas.microsoft.com/office/drawing/2014/main" id="{87A5FC8B-FF5F-4AF6-AAB5-B36BF7B5520B}"/>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l="18448" t="34019" r="23534" b="19360"/>
          <a:stretch>
            <a:fillRect/>
          </a:stretch>
        </p:blipFill>
        <p:spPr bwMode="auto">
          <a:xfrm>
            <a:off x="177800" y="2205038"/>
            <a:ext cx="34671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0578"/>
                                        </p:tgtEl>
                                        <p:attrNameLst>
                                          <p:attrName>style.visibility</p:attrName>
                                        </p:attrNameLst>
                                      </p:cBhvr>
                                      <p:to>
                                        <p:strVal val="visible"/>
                                      </p:to>
                                    </p:set>
                                    <p:animEffect transition="in" filter="circle(in)">
                                      <p:cBhvr>
                                        <p:cTn id="7" dur="2000"/>
                                        <p:tgtEl>
                                          <p:spTgt spid="280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2022-B80A-428F-8D69-F34DBC1EA87D}"/>
              </a:ext>
            </a:extLst>
          </p:cNvPr>
          <p:cNvSpPr>
            <a:spLocks noGrp="1"/>
          </p:cNvSpPr>
          <p:nvPr>
            <p:ph type="title"/>
          </p:nvPr>
        </p:nvSpPr>
        <p:spPr/>
        <p:txBody>
          <a:bodyPr/>
          <a:lstStyle/>
          <a:p>
            <a:pPr>
              <a:defRPr/>
            </a:pPr>
            <a:r>
              <a:rPr lang="en-GB" b="1" dirty="0">
                <a:solidFill>
                  <a:srgbClr val="FF0000"/>
                </a:solidFill>
              </a:rPr>
              <a:t>The 1782 Congress of </a:t>
            </a:r>
            <a:r>
              <a:rPr lang="en-GB" b="1" dirty="0" err="1">
                <a:solidFill>
                  <a:srgbClr val="FFFF00"/>
                </a:solidFill>
              </a:rPr>
              <a:t>Wilhelmsbad</a:t>
            </a:r>
            <a:r>
              <a:rPr lang="en-GB" dirty="0"/>
              <a:t> </a:t>
            </a:r>
          </a:p>
        </p:txBody>
      </p:sp>
      <p:sp>
        <p:nvSpPr>
          <p:cNvPr id="3" name="Slide Number Placeholder 2">
            <a:extLst>
              <a:ext uri="{FF2B5EF4-FFF2-40B4-BE49-F238E27FC236}">
                <a16:creationId xmlns:a16="http://schemas.microsoft.com/office/drawing/2014/main" id="{5A1EAF85-B7F4-4E95-9EB6-071B0D0EDC8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5B89C23-7A16-4DFA-8D46-6A95EC890D48}" type="slidenum">
              <a:rPr lang="en-GB" altLang="en-US" b="0"/>
              <a:pPr eaLnBrk="1" hangingPunct="1"/>
              <a:t>49</a:t>
            </a:fld>
            <a:endParaRPr lang="en-GB" altLang="en-US" b="0"/>
          </a:p>
        </p:txBody>
      </p:sp>
      <p:sp>
        <p:nvSpPr>
          <p:cNvPr id="5" name="TextBox 4">
            <a:extLst>
              <a:ext uri="{FF2B5EF4-FFF2-40B4-BE49-F238E27FC236}">
                <a16:creationId xmlns:a16="http://schemas.microsoft.com/office/drawing/2014/main" id="{51EF2DA0-C708-475F-B3C2-F828ACAF5F45}"/>
              </a:ext>
            </a:extLst>
          </p:cNvPr>
          <p:cNvSpPr txBox="1">
            <a:spLocks noChangeArrowheads="1"/>
          </p:cNvSpPr>
          <p:nvPr/>
        </p:nvSpPr>
        <p:spPr bwMode="auto">
          <a:xfrm>
            <a:off x="4643438" y="1916113"/>
            <a:ext cx="45005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sz="2800">
                <a:solidFill>
                  <a:srgbClr val="FFC000"/>
                </a:solidFill>
              </a:rPr>
              <a:t>…. that at a large Masonic Congress in 1786, </a:t>
            </a:r>
            <a:r>
              <a:rPr lang="en-GB" altLang="en-US" sz="2800">
                <a:solidFill>
                  <a:srgbClr val="00FF00"/>
                </a:solidFill>
              </a:rPr>
              <a:t>the deaths of Louis XVI and Gustavus III of Sweden were definitely decreed."</a:t>
            </a:r>
            <a:r>
              <a:rPr lang="en-GB" altLang="en-US" sz="2800"/>
              <a:t> </a:t>
            </a:r>
            <a:r>
              <a:rPr lang="en-GB" altLang="en-US" sz="2800">
                <a:solidFill>
                  <a:srgbClr val="FFFF00"/>
                </a:solidFill>
              </a:rPr>
              <a:t>(And also of Emperor Joseph II of Austria).</a:t>
            </a:r>
          </a:p>
        </p:txBody>
      </p:sp>
      <p:pic>
        <p:nvPicPr>
          <p:cNvPr id="390146" name="Picture 2" descr="http://www.bibliotecapleyades.net/vida_alien/godseden/images/godseden_16.jpg">
            <a:extLst>
              <a:ext uri="{FF2B5EF4-FFF2-40B4-BE49-F238E27FC236}">
                <a16:creationId xmlns:a16="http://schemas.microsoft.com/office/drawing/2014/main" id="{155C4967-8B01-4218-8356-0F39CE227353}"/>
              </a:ext>
            </a:extLst>
          </p:cNvPr>
          <p:cNvPicPr>
            <a:picLocks noChangeAspect="1" noChangeArrowheads="1"/>
          </p:cNvPicPr>
          <p:nvPr/>
        </p:nvPicPr>
        <p:blipFill>
          <a:blip r:embed="rId3" cstate="print">
            <a:duotone>
              <a:prstClr val="black"/>
              <a:schemeClr val="accent2">
                <a:tint val="45000"/>
                <a:satMod val="400000"/>
              </a:schemeClr>
            </a:duotone>
            <a:lum bright="-10000"/>
          </a:blip>
          <a:srcRect/>
          <a:stretch>
            <a:fillRect/>
          </a:stretch>
        </p:blipFill>
        <p:spPr bwMode="auto">
          <a:xfrm>
            <a:off x="683568" y="1628800"/>
            <a:ext cx="3384376" cy="47804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90146"/>
                                        </p:tgtEl>
                                        <p:attrNameLst>
                                          <p:attrName>style.visibility</p:attrName>
                                        </p:attrNameLst>
                                      </p:cBhvr>
                                      <p:to>
                                        <p:strVal val="visible"/>
                                      </p:to>
                                    </p:set>
                                    <p:animEffect transition="in" filter="circle(in)">
                                      <p:cBhvr>
                                        <p:cTn id="7" dur="2000"/>
                                        <p:tgtEl>
                                          <p:spTgt spid="390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25">
            <a:extLst>
              <a:ext uri="{FF2B5EF4-FFF2-40B4-BE49-F238E27FC236}">
                <a16:creationId xmlns:a16="http://schemas.microsoft.com/office/drawing/2014/main" id="{222B1CE1-8357-449D-9F22-90BC29DCF5CB}"/>
              </a:ext>
            </a:extLst>
          </p:cNvPr>
          <p:cNvSpPr>
            <a:spLocks noGrp="1" noChangeArrowheads="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4703F0D-25AD-44A3-8C16-E552B57A0BD6}" type="slidenum">
              <a:rPr lang="en-GB" altLang="en-US" b="0"/>
              <a:pPr eaLnBrk="1" hangingPunct="1"/>
              <a:t>5</a:t>
            </a:fld>
            <a:endParaRPr lang="en-GB" altLang="en-US" b="0"/>
          </a:p>
        </p:txBody>
      </p:sp>
      <p:sp>
        <p:nvSpPr>
          <p:cNvPr id="64514" name="Rectangle 2">
            <a:extLst>
              <a:ext uri="{FF2B5EF4-FFF2-40B4-BE49-F238E27FC236}">
                <a16:creationId xmlns:a16="http://schemas.microsoft.com/office/drawing/2014/main" id="{A1FF07BA-661C-4F8C-98BD-DE776E7010D2}"/>
              </a:ext>
            </a:extLst>
          </p:cNvPr>
          <p:cNvSpPr>
            <a:spLocks noGrp="1" noChangeArrowheads="1"/>
          </p:cNvSpPr>
          <p:nvPr>
            <p:ph type="ctrTitle"/>
          </p:nvPr>
        </p:nvSpPr>
        <p:spPr>
          <a:xfrm>
            <a:off x="428625" y="285750"/>
            <a:ext cx="8229600" cy="1736725"/>
          </a:xfrm>
        </p:spPr>
        <p:txBody>
          <a:bodyPr/>
          <a:lstStyle/>
          <a:p>
            <a:pPr eaLnBrk="1" hangingPunct="1">
              <a:defRPr/>
            </a:pPr>
            <a:r>
              <a:rPr lang="en-GB" b="1" dirty="0">
                <a:solidFill>
                  <a:srgbClr val="FF0000"/>
                </a:solidFill>
              </a:rPr>
              <a:t>Gog</a:t>
            </a:r>
            <a:r>
              <a:rPr lang="en-GB" b="1" dirty="0"/>
              <a:t> </a:t>
            </a:r>
            <a:r>
              <a:rPr lang="en-GB" b="1" dirty="0">
                <a:solidFill>
                  <a:srgbClr val="FD1301"/>
                </a:solidFill>
              </a:rPr>
              <a:t>of The Land of</a:t>
            </a:r>
            <a:r>
              <a:rPr lang="en-GB" b="1" dirty="0"/>
              <a:t> </a:t>
            </a:r>
            <a:r>
              <a:rPr lang="en-GB" b="1" dirty="0">
                <a:solidFill>
                  <a:srgbClr val="FF0000"/>
                </a:solidFill>
              </a:rPr>
              <a:t>Magog</a:t>
            </a:r>
          </a:p>
        </p:txBody>
      </p:sp>
      <p:sp>
        <p:nvSpPr>
          <p:cNvPr id="64515" name="Rectangle 3">
            <a:extLst>
              <a:ext uri="{FF2B5EF4-FFF2-40B4-BE49-F238E27FC236}">
                <a16:creationId xmlns:a16="http://schemas.microsoft.com/office/drawing/2014/main" id="{4D35E183-B60A-4DF7-BE67-3D98552B7875}"/>
              </a:ext>
            </a:extLst>
          </p:cNvPr>
          <p:cNvSpPr>
            <a:spLocks noGrp="1" noChangeArrowheads="1"/>
          </p:cNvSpPr>
          <p:nvPr>
            <p:ph type="subTitle" idx="1"/>
          </p:nvPr>
        </p:nvSpPr>
        <p:spPr>
          <a:xfrm>
            <a:off x="827088" y="3429000"/>
            <a:ext cx="7848600" cy="3240088"/>
          </a:xfrm>
        </p:spPr>
        <p:txBody>
          <a:bodyPr/>
          <a:lstStyle/>
          <a:p>
            <a:pPr eaLnBrk="1" hangingPunct="1">
              <a:defRPr/>
            </a:pPr>
            <a:r>
              <a:rPr lang="en-GB" b="1" dirty="0">
                <a:solidFill>
                  <a:srgbClr val="FF9933"/>
                </a:solidFill>
              </a:rPr>
              <a:t>And Thou (</a:t>
            </a:r>
            <a:r>
              <a:rPr lang="en-GB" b="1" dirty="0">
                <a:solidFill>
                  <a:srgbClr val="FF0000"/>
                </a:solidFill>
              </a:rPr>
              <a:t>Attila</a:t>
            </a:r>
            <a:r>
              <a:rPr lang="en-GB" b="1" dirty="0">
                <a:solidFill>
                  <a:srgbClr val="FF9933"/>
                </a:solidFill>
              </a:rPr>
              <a:t>/</a:t>
            </a:r>
            <a:r>
              <a:rPr lang="en-GB" b="1" dirty="0">
                <a:solidFill>
                  <a:srgbClr val="FF0000"/>
                </a:solidFill>
              </a:rPr>
              <a:t>Genghis Khan</a:t>
            </a:r>
            <a:r>
              <a:rPr lang="en-GB" b="1" dirty="0">
                <a:solidFill>
                  <a:srgbClr val="FF9933"/>
                </a:solidFill>
              </a:rPr>
              <a:t>) Shalt Come From Thy Place </a:t>
            </a:r>
            <a:r>
              <a:rPr lang="en-GB" b="1" dirty="0">
                <a:solidFill>
                  <a:srgbClr val="FF33CC"/>
                </a:solidFill>
              </a:rPr>
              <a:t>Out Of The North Parts</a:t>
            </a:r>
            <a:r>
              <a:rPr lang="en-GB" b="1" dirty="0">
                <a:solidFill>
                  <a:srgbClr val="FF9933"/>
                </a:solidFill>
              </a:rPr>
              <a:t>, Thou And Many People With Thee All Of Them </a:t>
            </a:r>
            <a:r>
              <a:rPr lang="en-GB" b="1" dirty="0">
                <a:solidFill>
                  <a:srgbClr val="FF33CC"/>
                </a:solidFill>
              </a:rPr>
              <a:t>Riding Upon Horses, A Great Company</a:t>
            </a:r>
            <a:r>
              <a:rPr lang="en-GB" b="1" dirty="0">
                <a:solidFill>
                  <a:srgbClr val="FF9933"/>
                </a:solidFill>
              </a:rPr>
              <a:t>, And </a:t>
            </a:r>
            <a:r>
              <a:rPr lang="en-GB" b="1" dirty="0">
                <a:solidFill>
                  <a:srgbClr val="FF33CC"/>
                </a:solidFill>
              </a:rPr>
              <a:t>A Mighty Army</a:t>
            </a:r>
          </a:p>
        </p:txBody>
      </p:sp>
      <p:grpSp>
        <p:nvGrpSpPr>
          <p:cNvPr id="7173" name="Group 5">
            <a:extLst>
              <a:ext uri="{FF2B5EF4-FFF2-40B4-BE49-F238E27FC236}">
                <a16:creationId xmlns:a16="http://schemas.microsoft.com/office/drawing/2014/main" id="{3C62D7F1-4468-4F58-A6E2-DA89C06CA1CD}"/>
              </a:ext>
            </a:extLst>
          </p:cNvPr>
          <p:cNvGrpSpPr>
            <a:grpSpLocks noChangeAspect="1"/>
          </p:cNvGrpSpPr>
          <p:nvPr/>
        </p:nvGrpSpPr>
        <p:grpSpPr bwMode="auto">
          <a:xfrm>
            <a:off x="1116013" y="3284538"/>
            <a:ext cx="7273925" cy="1584325"/>
            <a:chOff x="703" y="2069"/>
            <a:chExt cx="4582" cy="2008"/>
          </a:xfrm>
        </p:grpSpPr>
        <p:sp>
          <p:nvSpPr>
            <p:cNvPr id="64518" name="AutoShape 6">
              <a:extLst>
                <a:ext uri="{FF2B5EF4-FFF2-40B4-BE49-F238E27FC236}">
                  <a16:creationId xmlns:a16="http://schemas.microsoft.com/office/drawing/2014/main" id="{78207F1E-6D32-4470-A5C6-6577DB18E9B7}"/>
                </a:ext>
              </a:extLst>
            </p:cNvPr>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grpSp>
        <p:nvGrpSpPr>
          <p:cNvPr id="7174" name="Group 7">
            <a:extLst>
              <a:ext uri="{FF2B5EF4-FFF2-40B4-BE49-F238E27FC236}">
                <a16:creationId xmlns:a16="http://schemas.microsoft.com/office/drawing/2014/main" id="{82B80736-0FA4-4536-84FA-40D72E75C6DD}"/>
              </a:ext>
            </a:extLst>
          </p:cNvPr>
          <p:cNvGrpSpPr>
            <a:grpSpLocks noChangeAspect="1"/>
          </p:cNvGrpSpPr>
          <p:nvPr/>
        </p:nvGrpSpPr>
        <p:grpSpPr bwMode="auto">
          <a:xfrm flipV="1">
            <a:off x="1116013" y="6669088"/>
            <a:ext cx="7273925" cy="73025"/>
            <a:chOff x="703" y="2069"/>
            <a:chExt cx="4582" cy="2008"/>
          </a:xfrm>
        </p:grpSpPr>
        <p:sp>
          <p:nvSpPr>
            <p:cNvPr id="64520" name="AutoShape 8">
              <a:extLst>
                <a:ext uri="{FF2B5EF4-FFF2-40B4-BE49-F238E27FC236}">
                  <a16:creationId xmlns:a16="http://schemas.microsoft.com/office/drawing/2014/main" id="{7DE82E25-DC9F-4D80-9421-D9F9CD7E6F8B}"/>
                </a:ext>
              </a:extLst>
            </p:cNvPr>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grpSp>
        <p:nvGrpSpPr>
          <p:cNvPr id="7175" name="Group 9">
            <a:extLst>
              <a:ext uri="{FF2B5EF4-FFF2-40B4-BE49-F238E27FC236}">
                <a16:creationId xmlns:a16="http://schemas.microsoft.com/office/drawing/2014/main" id="{5B3B4DCF-56BA-478F-86A6-9C38AE3AD6AD}"/>
              </a:ext>
            </a:extLst>
          </p:cNvPr>
          <p:cNvGrpSpPr>
            <a:grpSpLocks noChangeAspect="1"/>
          </p:cNvGrpSpPr>
          <p:nvPr/>
        </p:nvGrpSpPr>
        <p:grpSpPr bwMode="auto">
          <a:xfrm>
            <a:off x="250825" y="6669088"/>
            <a:ext cx="8893175" cy="188912"/>
            <a:chOff x="703" y="2069"/>
            <a:chExt cx="4582" cy="2008"/>
          </a:xfrm>
        </p:grpSpPr>
        <p:sp>
          <p:nvSpPr>
            <p:cNvPr id="64522" name="AutoShape 10">
              <a:extLst>
                <a:ext uri="{FF2B5EF4-FFF2-40B4-BE49-F238E27FC236}">
                  <a16:creationId xmlns:a16="http://schemas.microsoft.com/office/drawing/2014/main" id="{1BAE6EB2-C482-4218-9B57-A36F8F96E771}"/>
                </a:ext>
              </a:extLst>
            </p:cNvPr>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sp>
        <p:nvSpPr>
          <p:cNvPr id="7176" name="Text Box 11">
            <a:extLst>
              <a:ext uri="{FF2B5EF4-FFF2-40B4-BE49-F238E27FC236}">
                <a16:creationId xmlns:a16="http://schemas.microsoft.com/office/drawing/2014/main" id="{F93AC393-B5FE-4F46-8F39-05C86364A48E}"/>
              </a:ext>
            </a:extLst>
          </p:cNvPr>
          <p:cNvSpPr txBox="1">
            <a:spLocks noChangeArrowheads="1"/>
          </p:cNvSpPr>
          <p:nvPr/>
        </p:nvSpPr>
        <p:spPr bwMode="auto">
          <a:xfrm>
            <a:off x="0" y="2205038"/>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000" b="0"/>
          </a:p>
        </p:txBody>
      </p:sp>
      <p:sp>
        <p:nvSpPr>
          <p:cNvPr id="7178" name="Text Box 12">
            <a:extLst>
              <a:ext uri="{FF2B5EF4-FFF2-40B4-BE49-F238E27FC236}">
                <a16:creationId xmlns:a16="http://schemas.microsoft.com/office/drawing/2014/main" id="{E9052FA1-020C-41F2-8401-C44C08E5FB93}"/>
              </a:ext>
            </a:extLst>
          </p:cNvPr>
          <p:cNvSpPr txBox="1">
            <a:spLocks noChangeArrowheads="1"/>
          </p:cNvSpPr>
          <p:nvPr/>
        </p:nvSpPr>
        <p:spPr bwMode="auto">
          <a:xfrm>
            <a:off x="0" y="2133600"/>
            <a:ext cx="9144000" cy="701675"/>
          </a:xfrm>
          <a:prstGeom prst="rect">
            <a:avLst/>
          </a:prstGeom>
          <a:noFill/>
          <a:ln w="9525">
            <a:noFill/>
            <a:miter lim="800000"/>
            <a:headEnd/>
            <a:tailEnd/>
          </a:ln>
        </p:spPr>
        <p:txBody>
          <a:bodyPr>
            <a:spAutoFit/>
          </a:bodyPr>
          <a:lstStyle/>
          <a:p>
            <a:pPr algn="ctr" eaLnBrk="0" hangingPunct="0">
              <a:spcBef>
                <a:spcPct val="50000"/>
              </a:spcBef>
              <a:defRPr/>
            </a:pPr>
            <a:r>
              <a:rPr lang="en-GB" sz="4000" dirty="0">
                <a:solidFill>
                  <a:srgbClr val="FFFF00"/>
                </a:solidFill>
                <a:latin typeface="+mn-lt"/>
                <a:cs typeface="Arial" charset="0"/>
              </a:rPr>
              <a:t>Analysis of Ezekiel 38 : 15</a:t>
            </a:r>
          </a:p>
        </p:txBody>
      </p:sp>
      <p:sp>
        <p:nvSpPr>
          <p:cNvPr id="64525" name="Text Box 13">
            <a:extLst>
              <a:ext uri="{FF2B5EF4-FFF2-40B4-BE49-F238E27FC236}">
                <a16:creationId xmlns:a16="http://schemas.microsoft.com/office/drawing/2014/main" id="{E3F103F5-E8A4-4DD0-B60D-97BF0375E6AF}"/>
              </a:ext>
            </a:extLst>
          </p:cNvPr>
          <p:cNvSpPr txBox="1">
            <a:spLocks noChangeArrowheads="1"/>
          </p:cNvSpPr>
          <p:nvPr/>
        </p:nvSpPr>
        <p:spPr bwMode="auto">
          <a:xfrm>
            <a:off x="1692275" y="2852738"/>
            <a:ext cx="5543550" cy="579437"/>
          </a:xfrm>
          <a:prstGeom prst="rect">
            <a:avLst/>
          </a:prstGeom>
          <a:noFill/>
          <a:ln w="9525">
            <a:noFill/>
            <a:miter lim="800000"/>
            <a:headEnd/>
            <a:tailEnd/>
          </a:ln>
          <a:effectLst/>
        </p:spPr>
        <p:txBody>
          <a:bodyPr>
            <a:spAutoFit/>
          </a:bodyPr>
          <a:lstStyle/>
          <a:p>
            <a:pPr algn="ctr" eaLnBrk="0" hangingPunct="0">
              <a:spcBef>
                <a:spcPct val="50000"/>
              </a:spcBef>
              <a:defRPr/>
            </a:pPr>
            <a:r>
              <a:rPr lang="en-GB" sz="3200" dirty="0">
                <a:solidFill>
                  <a:srgbClr val="FFFF00"/>
                </a:solidFill>
                <a:effectLst>
                  <a:outerShdw blurRad="38100" dist="38100" dir="2700000" algn="tl">
                    <a:srgbClr val="000000"/>
                  </a:outerShdw>
                </a:effectLst>
                <a:latin typeface="+mn-lt"/>
                <a:cs typeface="Arial" charset="0"/>
              </a:rPr>
              <a:t>First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881CA70-FC07-4F7C-AB8D-FD6A379763D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A639EB3-D75E-4218-88B3-96C7E3D4CC3B}" type="slidenum">
              <a:rPr lang="en-GB" altLang="en-US" b="0"/>
              <a:pPr eaLnBrk="1" hangingPunct="1"/>
              <a:t>50</a:t>
            </a:fld>
            <a:endParaRPr lang="en-GB" altLang="en-US" b="0"/>
          </a:p>
        </p:txBody>
      </p:sp>
      <p:sp>
        <p:nvSpPr>
          <p:cNvPr id="369666" name="Rectangle 2">
            <a:extLst>
              <a:ext uri="{FF2B5EF4-FFF2-40B4-BE49-F238E27FC236}">
                <a16:creationId xmlns:a16="http://schemas.microsoft.com/office/drawing/2014/main" id="{235133A2-2C5A-4194-8726-918F25A99713}"/>
              </a:ext>
            </a:extLst>
          </p:cNvPr>
          <p:cNvSpPr>
            <a:spLocks noGrp="1" noChangeArrowheads="1"/>
          </p:cNvSpPr>
          <p:nvPr>
            <p:ph type="title"/>
          </p:nvPr>
        </p:nvSpPr>
        <p:spPr/>
        <p:txBody>
          <a:bodyPr/>
          <a:lstStyle/>
          <a:p>
            <a:pPr eaLnBrk="1" hangingPunct="1">
              <a:defRPr/>
            </a:pPr>
            <a:r>
              <a:rPr lang="en-GB" b="1">
                <a:solidFill>
                  <a:srgbClr val="FD1301"/>
                </a:solidFill>
              </a:rPr>
              <a:t>The </a:t>
            </a:r>
            <a:r>
              <a:rPr lang="en-GB" b="1">
                <a:solidFill>
                  <a:srgbClr val="FFFF00"/>
                </a:solidFill>
              </a:rPr>
              <a:t>Thousand</a:t>
            </a:r>
            <a:r>
              <a:rPr lang="en-GB" b="1">
                <a:solidFill>
                  <a:srgbClr val="FD1301"/>
                </a:solidFill>
              </a:rPr>
              <a:t> Years Bound</a:t>
            </a:r>
          </a:p>
        </p:txBody>
      </p:sp>
      <p:sp>
        <p:nvSpPr>
          <p:cNvPr id="369668" name="Text Box 4">
            <a:extLst>
              <a:ext uri="{FF2B5EF4-FFF2-40B4-BE49-F238E27FC236}">
                <a16:creationId xmlns:a16="http://schemas.microsoft.com/office/drawing/2014/main" id="{42C434FD-8427-4E42-BD2C-83B92C7F05B5}"/>
              </a:ext>
            </a:extLst>
          </p:cNvPr>
          <p:cNvSpPr txBox="1">
            <a:spLocks noChangeArrowheads="1"/>
          </p:cNvSpPr>
          <p:nvPr/>
        </p:nvSpPr>
        <p:spPr bwMode="auto">
          <a:xfrm>
            <a:off x="4716463" y="1341438"/>
            <a:ext cx="4427537" cy="43624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FF00"/>
                </a:solidFill>
                <a:effectLst>
                  <a:outerShdw blurRad="38100" dist="38100" dir="2700000" algn="tl">
                    <a:srgbClr val="000000"/>
                  </a:outerShdw>
                </a:effectLst>
                <a:latin typeface="Arial" charset="0"/>
                <a:cs typeface="Arial" charset="0"/>
              </a:rPr>
              <a:t>It is perhaps not insignificant</a:t>
            </a:r>
            <a:r>
              <a:rPr lang="en-GB" sz="2800" dirty="0">
                <a:solidFill>
                  <a:srgbClr val="00FF00"/>
                </a:solidFill>
                <a:effectLst>
                  <a:outerShdw blurRad="38100" dist="38100" dir="2700000" algn="tl">
                    <a:srgbClr val="000000"/>
                  </a:outerShdw>
                </a:effectLst>
                <a:latin typeface="Arial" charset="0"/>
                <a:cs typeface="Arial" charset="0"/>
              </a:rPr>
              <a:t> that after the rise of </a:t>
            </a:r>
            <a:r>
              <a:rPr lang="en-GB" sz="2800" dirty="0">
                <a:solidFill>
                  <a:srgbClr val="FD1301"/>
                </a:solidFill>
                <a:effectLst>
                  <a:outerShdw blurRad="38100" dist="38100" dir="2700000" algn="tl">
                    <a:srgbClr val="000000"/>
                  </a:outerShdw>
                </a:effectLst>
                <a:latin typeface="Arial" charset="0"/>
                <a:cs typeface="Arial" charset="0"/>
              </a:rPr>
              <a:t>Illuminati in 1776</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 we find</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2 Satanic symbols</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FF00"/>
                </a:solidFill>
                <a:effectLst>
                  <a:outerShdw blurRad="38100" dist="38100" dir="2700000" algn="tl">
                    <a:srgbClr val="000000"/>
                  </a:outerShdw>
                </a:effectLst>
                <a:latin typeface="Arial" charset="0"/>
                <a:cs typeface="Arial" charset="0"/>
              </a:rPr>
              <a:t>coming into wide use and</a:t>
            </a:r>
            <a:r>
              <a:rPr lang="en-GB" sz="2800" dirty="0">
                <a:solidFill>
                  <a:srgbClr val="00FF00"/>
                </a:solidFill>
                <a:effectLst>
                  <a:outerShdw blurRad="38100" dist="38100" dir="2700000" algn="tl">
                    <a:srgbClr val="000000"/>
                  </a:outerShdw>
                </a:effectLst>
                <a:latin typeface="Arial" charset="0"/>
                <a:cs typeface="Arial" charset="0"/>
              </a:rPr>
              <a:t> being venerated by Christians </a:t>
            </a:r>
            <a:r>
              <a:rPr lang="en-GB" sz="2800" dirty="0">
                <a:solidFill>
                  <a:srgbClr val="FF00FF"/>
                </a:solidFill>
                <a:effectLst>
                  <a:outerShdw blurRad="38100" dist="38100" dir="2700000" algn="tl">
                    <a:srgbClr val="000000"/>
                  </a:outerShdw>
                </a:effectLst>
                <a:latin typeface="Arial" charset="0"/>
                <a:cs typeface="Arial" charset="0"/>
              </a:rPr>
              <a:t>– Namely the so-called</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“Star of David”</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and </a:t>
            </a:r>
            <a:r>
              <a:rPr lang="en-GB" sz="2800" dirty="0">
                <a:solidFill>
                  <a:srgbClr val="FD1301"/>
                </a:solidFill>
                <a:effectLst>
                  <a:outerShdw blurRad="38100" dist="38100" dir="2700000" algn="tl">
                    <a:srgbClr val="000000"/>
                  </a:outerShdw>
                </a:effectLst>
                <a:latin typeface="Arial" charset="0"/>
                <a:cs typeface="Arial" charset="0"/>
              </a:rPr>
              <a:t>“Santa Claus”</a:t>
            </a:r>
          </a:p>
        </p:txBody>
      </p:sp>
      <p:pic>
        <p:nvPicPr>
          <p:cNvPr id="369669" name="Picture 5" descr="Illuminati">
            <a:extLst>
              <a:ext uri="{FF2B5EF4-FFF2-40B4-BE49-F238E27FC236}">
                <a16:creationId xmlns:a16="http://schemas.microsoft.com/office/drawing/2014/main" id="{018A0440-9FA7-4A6F-85E8-08C64C94AF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1412875"/>
            <a:ext cx="4448175" cy="43910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69669"/>
                                        </p:tgtEl>
                                        <p:attrNameLst>
                                          <p:attrName>style.visibility</p:attrName>
                                        </p:attrNameLst>
                                      </p:cBhvr>
                                      <p:to>
                                        <p:strVal val="visible"/>
                                      </p:to>
                                    </p:set>
                                    <p:animEffect transition="in" filter="circle(in)">
                                      <p:cBhvr>
                                        <p:cTn id="7" dur="2000"/>
                                        <p:tgtEl>
                                          <p:spTgt spid="3696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69668"/>
                                        </p:tgtEl>
                                        <p:attrNameLst>
                                          <p:attrName>style.visibility</p:attrName>
                                        </p:attrNameLst>
                                      </p:cBhvr>
                                      <p:to>
                                        <p:strVal val="visible"/>
                                      </p:to>
                                    </p:set>
                                    <p:anim calcmode="discrete" valueType="clr">
                                      <p:cBhvr override="childStyle">
                                        <p:cTn id="12" dur="80"/>
                                        <p:tgtEl>
                                          <p:spTgt spid="36966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69668"/>
                                        </p:tgtEl>
                                        <p:attrNameLst>
                                          <p:attrName>fillcolor</p:attrName>
                                        </p:attrNameLst>
                                      </p:cBhvr>
                                      <p:tavLst>
                                        <p:tav tm="0">
                                          <p:val>
                                            <p:clrVal>
                                              <a:schemeClr val="accent2"/>
                                            </p:clrVal>
                                          </p:val>
                                        </p:tav>
                                        <p:tav tm="50000">
                                          <p:val>
                                            <p:clrVal>
                                              <a:schemeClr val="hlink"/>
                                            </p:clrVal>
                                          </p:val>
                                        </p:tav>
                                      </p:tavLst>
                                    </p:anim>
                                    <p:set>
                                      <p:cBhvr>
                                        <p:cTn id="14" dur="80"/>
                                        <p:tgtEl>
                                          <p:spTgt spid="3696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09E803A-999C-4978-9000-B7F96F2FA06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8247183-E136-4DBA-A321-50BD05070FCC}" type="slidenum">
              <a:rPr lang="en-GB" altLang="en-US" b="0"/>
              <a:pPr eaLnBrk="1" hangingPunct="1"/>
              <a:t>51</a:t>
            </a:fld>
            <a:endParaRPr lang="en-GB" altLang="en-US" b="0"/>
          </a:p>
        </p:txBody>
      </p:sp>
      <p:sp>
        <p:nvSpPr>
          <p:cNvPr id="371714" name="Rectangle 2">
            <a:extLst>
              <a:ext uri="{FF2B5EF4-FFF2-40B4-BE49-F238E27FC236}">
                <a16:creationId xmlns:a16="http://schemas.microsoft.com/office/drawing/2014/main" id="{C95ED335-C8AB-450A-B02A-8B556F65A3DD}"/>
              </a:ext>
            </a:extLst>
          </p:cNvPr>
          <p:cNvSpPr>
            <a:spLocks noGrp="1" noChangeArrowheads="1"/>
          </p:cNvSpPr>
          <p:nvPr>
            <p:ph type="title"/>
          </p:nvPr>
        </p:nvSpPr>
        <p:spPr/>
        <p:txBody>
          <a:bodyPr/>
          <a:lstStyle/>
          <a:p>
            <a:pPr eaLnBrk="1" hangingPunct="1">
              <a:defRPr/>
            </a:pPr>
            <a:r>
              <a:rPr lang="en-GB" b="1" dirty="0">
                <a:solidFill>
                  <a:srgbClr val="FF0000"/>
                </a:solidFill>
              </a:rPr>
              <a:t>Santa </a:t>
            </a:r>
            <a:r>
              <a:rPr lang="en-GB" b="1" dirty="0">
                <a:solidFill>
                  <a:srgbClr val="FFFF00"/>
                </a:solidFill>
              </a:rPr>
              <a:t>Claus =</a:t>
            </a:r>
            <a:r>
              <a:rPr lang="en-GB" b="1" dirty="0">
                <a:solidFill>
                  <a:srgbClr val="FF0000"/>
                </a:solidFill>
              </a:rPr>
              <a:t> Satan</a:t>
            </a:r>
          </a:p>
        </p:txBody>
      </p:sp>
      <p:pic>
        <p:nvPicPr>
          <p:cNvPr id="371715" name="Picture 3" descr="Santa%2520Claus%2520Helper%2520Web%2520Site6">
            <a:hlinkClick r:id="rId3"/>
            <a:extLst>
              <a:ext uri="{FF2B5EF4-FFF2-40B4-BE49-F238E27FC236}">
                <a16:creationId xmlns:a16="http://schemas.microsoft.com/office/drawing/2014/main" id="{DCAA7ED6-03ED-4770-80B6-81B47D5CA16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28625" y="1571625"/>
            <a:ext cx="2835275" cy="3567113"/>
          </a:xfrm>
        </p:spPr>
      </p:pic>
      <p:sp>
        <p:nvSpPr>
          <p:cNvPr id="371716" name="Text Box 4">
            <a:extLst>
              <a:ext uri="{FF2B5EF4-FFF2-40B4-BE49-F238E27FC236}">
                <a16:creationId xmlns:a16="http://schemas.microsoft.com/office/drawing/2014/main" id="{49DD716B-7D06-411A-9580-AB44EE9CDDEA}"/>
              </a:ext>
            </a:extLst>
          </p:cNvPr>
          <p:cNvSpPr txBox="1">
            <a:spLocks noChangeArrowheads="1"/>
          </p:cNvSpPr>
          <p:nvPr/>
        </p:nvSpPr>
        <p:spPr bwMode="auto">
          <a:xfrm>
            <a:off x="3571875" y="2000250"/>
            <a:ext cx="5357813" cy="3540125"/>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Unscramble the cleverly worded - </a:t>
            </a:r>
            <a:r>
              <a:rPr lang="en-GB" sz="2800" dirty="0">
                <a:solidFill>
                  <a:srgbClr val="FD1301"/>
                </a:solidFill>
                <a:effectLst>
                  <a:outerShdw blurRad="38100" dist="38100" dir="2700000" algn="tl">
                    <a:srgbClr val="000000"/>
                  </a:outerShdw>
                </a:effectLst>
                <a:latin typeface="Arial" charset="0"/>
                <a:cs typeface="Arial" charset="0"/>
              </a:rPr>
              <a:t>“Santa Claus.”</a:t>
            </a:r>
            <a:r>
              <a:rPr lang="en-GB" sz="2800" dirty="0">
                <a:solidFill>
                  <a:schemeClr val="hlink"/>
                </a:solidFill>
                <a:effectLst>
                  <a:outerShdw blurRad="38100" dist="38100" dir="2700000" algn="tl">
                    <a:srgbClr val="000000"/>
                  </a:outerShdw>
                </a:effectLst>
                <a:latin typeface="Arial" charset="0"/>
                <a:cs typeface="Arial" charset="0"/>
              </a:rPr>
              <a:t>  Santa is obviously </a:t>
            </a:r>
            <a:r>
              <a:rPr lang="en-GB" sz="2800" dirty="0">
                <a:solidFill>
                  <a:srgbClr val="FD1301"/>
                </a:solidFill>
                <a:effectLst>
                  <a:outerShdw blurRad="38100" dist="38100" dir="2700000" algn="tl">
                    <a:srgbClr val="000000"/>
                  </a:outerShdw>
                </a:effectLst>
                <a:latin typeface="Arial" charset="0"/>
                <a:cs typeface="Arial" charset="0"/>
              </a:rPr>
              <a:t>S a t a n,</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and Claus is </a:t>
            </a:r>
            <a:r>
              <a:rPr lang="en-GB" sz="2800" dirty="0">
                <a:solidFill>
                  <a:srgbClr val="FD1301"/>
                </a:solidFill>
                <a:effectLst>
                  <a:outerShdw blurRad="38100" dist="38100" dir="2700000" algn="tl">
                    <a:srgbClr val="000000"/>
                  </a:outerShdw>
                </a:effectLst>
                <a:latin typeface="Arial" charset="0"/>
                <a:cs typeface="Arial" charset="0"/>
              </a:rPr>
              <a:t>L u </a:t>
            </a:r>
            <a:r>
              <a:rPr lang="en-GB" sz="2800" dirty="0" err="1">
                <a:solidFill>
                  <a:srgbClr val="FD1301"/>
                </a:solidFill>
                <a:effectLst>
                  <a:outerShdw blurRad="38100" dist="38100" dir="2700000" algn="tl">
                    <a:srgbClr val="000000"/>
                  </a:outerShdw>
                </a:effectLst>
                <a:latin typeface="Arial" charset="0"/>
                <a:cs typeface="Arial" charset="0"/>
              </a:rPr>
              <a:t>c</a:t>
            </a:r>
            <a:r>
              <a:rPr lang="en-GB" sz="2800" dirty="0">
                <a:solidFill>
                  <a:srgbClr val="FD1301"/>
                </a:solidFill>
                <a:effectLst>
                  <a:outerShdw blurRad="38100" dist="38100" dir="2700000" algn="tl">
                    <a:srgbClr val="000000"/>
                  </a:outerShdw>
                </a:effectLst>
                <a:latin typeface="Arial" charset="0"/>
                <a:cs typeface="Arial" charset="0"/>
              </a:rPr>
              <a:t> a s, </a:t>
            </a:r>
            <a:r>
              <a:rPr lang="en-GB" sz="2800" dirty="0">
                <a:solidFill>
                  <a:srgbClr val="FFC000"/>
                </a:solidFill>
                <a:effectLst>
                  <a:outerShdw blurRad="38100" dist="38100" dir="2700000" algn="tl">
                    <a:srgbClr val="000000"/>
                  </a:outerShdw>
                </a:effectLst>
                <a:latin typeface="Arial" charset="0"/>
                <a:cs typeface="Arial" charset="0"/>
              </a:rPr>
              <a:t>from the Roman name </a:t>
            </a:r>
            <a:r>
              <a:rPr lang="en-GB" sz="2800" dirty="0" err="1">
                <a:solidFill>
                  <a:srgbClr val="FD1301"/>
                </a:solidFill>
                <a:effectLst>
                  <a:outerShdw blurRad="38100" dist="38100" dir="2700000" algn="tl">
                    <a:srgbClr val="000000"/>
                  </a:outerShdw>
                </a:effectLst>
                <a:latin typeface="Arial" charset="0"/>
                <a:cs typeface="Arial" charset="0"/>
              </a:rPr>
              <a:t>Luciu</a:t>
            </a:r>
            <a:r>
              <a:rPr lang="en-GB" sz="2800" dirty="0" err="1">
                <a:solidFill>
                  <a:srgbClr val="FF0000"/>
                </a:solidFill>
                <a:effectLst>
                  <a:outerShdw blurRad="38100" dist="38100" dir="2700000" algn="tl">
                    <a:srgbClr val="000000"/>
                  </a:outerShdw>
                </a:effectLst>
                <a:latin typeface="Arial" charset="0"/>
                <a:cs typeface="Arial" charset="0"/>
              </a:rPr>
              <a:t>s</a:t>
            </a:r>
            <a:r>
              <a:rPr lang="en-GB" sz="2800" dirty="0">
                <a:solidFill>
                  <a:srgbClr val="FF00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meaning “luminous or white,” </a:t>
            </a:r>
            <a:r>
              <a:rPr lang="en-GB" sz="2800" dirty="0">
                <a:solidFill>
                  <a:srgbClr val="00FF00"/>
                </a:solidFill>
                <a:effectLst>
                  <a:outerShdw blurRad="38100" dist="38100" dir="2700000" algn="tl">
                    <a:srgbClr val="000000"/>
                  </a:outerShdw>
                </a:effectLst>
                <a:latin typeface="Arial" charset="0"/>
                <a:cs typeface="Arial" charset="0"/>
              </a:rPr>
              <a:t>which is derived from </a:t>
            </a:r>
            <a:r>
              <a:rPr lang="en-GB" sz="2800" dirty="0">
                <a:solidFill>
                  <a:srgbClr val="FF0000"/>
                </a:solidFill>
                <a:effectLst>
                  <a:outerShdw blurRad="38100" dist="38100" dir="2700000" algn="tl">
                    <a:srgbClr val="000000"/>
                  </a:outerShdw>
                </a:effectLst>
                <a:latin typeface="Arial" charset="0"/>
                <a:cs typeface="Arial" charset="0"/>
              </a:rPr>
              <a:t>Lucifer</a:t>
            </a:r>
            <a:r>
              <a:rPr lang="en-GB" sz="2800" dirty="0">
                <a:solidFill>
                  <a:srgbClr val="00FF00"/>
                </a:solidFill>
                <a:effectLst>
                  <a:outerShdw blurRad="38100" dist="38100" dir="2700000" algn="tl">
                    <a:srgbClr val="000000"/>
                  </a:outerShdw>
                </a:effectLst>
                <a:latin typeface="Arial" charset="0"/>
                <a:cs typeface="Arial" charset="0"/>
              </a:rPr>
              <a:t> or the </a:t>
            </a:r>
            <a:r>
              <a:rPr lang="en-GB" sz="2800" dirty="0">
                <a:solidFill>
                  <a:srgbClr val="FF0000"/>
                </a:solidFill>
                <a:effectLst>
                  <a:outerShdw blurRad="38100" dist="38100" dir="2700000" algn="tl">
                    <a:srgbClr val="000000"/>
                  </a:outerShdw>
                </a:effectLst>
                <a:latin typeface="Arial" charset="0"/>
                <a:cs typeface="Arial" charset="0"/>
              </a:rPr>
              <a:t>“bringer of the light.”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71715"/>
                                        </p:tgtEl>
                                        <p:attrNameLst>
                                          <p:attrName>style.visibility</p:attrName>
                                        </p:attrNameLst>
                                      </p:cBhvr>
                                      <p:to>
                                        <p:strVal val="visible"/>
                                      </p:to>
                                    </p:set>
                                    <p:animEffect transition="in" filter="circle(in)">
                                      <p:cBhvr>
                                        <p:cTn id="7" dur="2000"/>
                                        <p:tgtEl>
                                          <p:spTgt spid="3717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71716"/>
                                        </p:tgtEl>
                                        <p:attrNameLst>
                                          <p:attrName>style.visibility</p:attrName>
                                        </p:attrNameLst>
                                      </p:cBhvr>
                                      <p:to>
                                        <p:strVal val="visible"/>
                                      </p:to>
                                    </p:set>
                                    <p:anim calcmode="discrete" valueType="clr">
                                      <p:cBhvr override="childStyle">
                                        <p:cTn id="12" dur="80"/>
                                        <p:tgtEl>
                                          <p:spTgt spid="3717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1716"/>
                                        </p:tgtEl>
                                        <p:attrNameLst>
                                          <p:attrName>fillcolor</p:attrName>
                                        </p:attrNameLst>
                                      </p:cBhvr>
                                      <p:tavLst>
                                        <p:tav tm="0">
                                          <p:val>
                                            <p:clrVal>
                                              <a:schemeClr val="accent2"/>
                                            </p:clrVal>
                                          </p:val>
                                        </p:tav>
                                        <p:tav tm="50000">
                                          <p:val>
                                            <p:clrVal>
                                              <a:schemeClr val="hlink"/>
                                            </p:clrVal>
                                          </p:val>
                                        </p:tav>
                                      </p:tavLst>
                                    </p:anim>
                                    <p:set>
                                      <p:cBhvr>
                                        <p:cTn id="14" dur="80"/>
                                        <p:tgtEl>
                                          <p:spTgt spid="3717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25D2C3-25EC-459A-8134-E769E089F2C0}"/>
              </a:ext>
            </a:extLst>
          </p:cNvPr>
          <p:cNvSpPr>
            <a:spLocks noGrp="1"/>
          </p:cNvSpPr>
          <p:nvPr>
            <p:ph type="title"/>
          </p:nvPr>
        </p:nvSpPr>
        <p:spPr/>
        <p:txBody>
          <a:bodyPr/>
          <a:lstStyle/>
          <a:p>
            <a:pPr>
              <a:defRPr/>
            </a:pPr>
            <a:r>
              <a:rPr lang="en-GB" b="1" dirty="0">
                <a:solidFill>
                  <a:srgbClr val="FF0000"/>
                </a:solidFill>
              </a:rPr>
              <a:t>Santa </a:t>
            </a:r>
            <a:r>
              <a:rPr lang="en-GB" b="1" dirty="0">
                <a:solidFill>
                  <a:srgbClr val="FFFF00"/>
                </a:solidFill>
              </a:rPr>
              <a:t>Claus =</a:t>
            </a:r>
            <a:r>
              <a:rPr lang="en-GB" b="1" dirty="0">
                <a:solidFill>
                  <a:srgbClr val="FF0000"/>
                </a:solidFill>
              </a:rPr>
              <a:t> Satan</a:t>
            </a:r>
            <a:endParaRPr lang="en-GB" dirty="0"/>
          </a:p>
        </p:txBody>
      </p:sp>
      <p:sp>
        <p:nvSpPr>
          <p:cNvPr id="4" name="Slide Number Placeholder 3">
            <a:extLst>
              <a:ext uri="{FF2B5EF4-FFF2-40B4-BE49-F238E27FC236}">
                <a16:creationId xmlns:a16="http://schemas.microsoft.com/office/drawing/2014/main" id="{55DB2661-0350-4282-A444-162B780F4E7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1F7A0FA-7D93-409E-9388-17FC3CE9EAEC}" type="slidenum">
              <a:rPr lang="en-GB" altLang="en-US" b="0"/>
              <a:pPr eaLnBrk="1" hangingPunct="1"/>
              <a:t>52</a:t>
            </a:fld>
            <a:endParaRPr lang="en-GB" altLang="en-US" b="0"/>
          </a:p>
        </p:txBody>
      </p:sp>
      <p:sp>
        <p:nvSpPr>
          <p:cNvPr id="6" name="TextBox 5">
            <a:extLst>
              <a:ext uri="{FF2B5EF4-FFF2-40B4-BE49-F238E27FC236}">
                <a16:creationId xmlns:a16="http://schemas.microsoft.com/office/drawing/2014/main" id="{93081E5D-A6D2-4F12-8446-FA0A7C2C7AF5}"/>
              </a:ext>
            </a:extLst>
          </p:cNvPr>
          <p:cNvSpPr txBox="1"/>
          <p:nvPr/>
        </p:nvSpPr>
        <p:spPr>
          <a:xfrm>
            <a:off x="4429125" y="1785938"/>
            <a:ext cx="4143375" cy="4308475"/>
          </a:xfrm>
          <a:prstGeom prst="rect">
            <a:avLst/>
          </a:prstGeom>
          <a:noFill/>
        </p:spPr>
        <p:txBody>
          <a:bodyPr>
            <a:spAutoFit/>
          </a:bodyPr>
          <a:lstStyle/>
          <a:p>
            <a:pPr>
              <a:defRPr/>
            </a:pPr>
            <a:r>
              <a:rPr lang="en-GB" sz="3200" dirty="0">
                <a:solidFill>
                  <a:srgbClr val="00FFCC"/>
                </a:solidFill>
                <a:effectLst>
                  <a:outerShdw blurRad="38100" dist="38100" dir="2700000" algn="tl">
                    <a:srgbClr val="000000"/>
                  </a:outerShdw>
                </a:effectLst>
                <a:latin typeface="Arial" charset="0"/>
                <a:cs typeface="Arial" charset="0"/>
              </a:rPr>
              <a:t>Santa Claus is also called </a:t>
            </a:r>
            <a:r>
              <a:rPr lang="en-GB" sz="3200" dirty="0">
                <a:solidFill>
                  <a:srgbClr val="FD1301"/>
                </a:solidFill>
                <a:effectLst>
                  <a:outerShdw blurRad="38100" dist="38100" dir="2700000" algn="tl">
                    <a:srgbClr val="000000"/>
                  </a:outerShdw>
                </a:effectLst>
                <a:latin typeface="Arial" charset="0"/>
                <a:cs typeface="Arial" charset="0"/>
              </a:rPr>
              <a:t>“Old Saint Nicholas,”</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FFC000"/>
                </a:solidFill>
                <a:effectLst>
                  <a:outerShdw blurRad="38100" dist="38100" dir="2700000" algn="tl">
                    <a:srgbClr val="000000"/>
                  </a:outerShdw>
                </a:effectLst>
                <a:latin typeface="Arial" charset="0"/>
                <a:cs typeface="Arial" charset="0"/>
              </a:rPr>
              <a:t>because </a:t>
            </a:r>
            <a:r>
              <a:rPr lang="en-GB" sz="3200" dirty="0" err="1">
                <a:solidFill>
                  <a:srgbClr val="FFC000"/>
                </a:solidFill>
                <a:effectLst>
                  <a:outerShdw blurRad="38100" dist="38100" dir="2700000" algn="tl">
                    <a:srgbClr val="000000"/>
                  </a:outerShdw>
                </a:effectLst>
                <a:latin typeface="Arial" charset="0"/>
                <a:cs typeface="Arial" charset="0"/>
              </a:rPr>
              <a:t>Nicolaus</a:t>
            </a:r>
            <a:r>
              <a:rPr lang="en-GB" sz="3200" dirty="0">
                <a:solidFill>
                  <a:srgbClr val="FFC000"/>
                </a:solidFill>
                <a:effectLst>
                  <a:outerShdw blurRad="38100" dist="38100" dir="2700000" algn="tl">
                    <a:srgbClr val="000000"/>
                  </a:outerShdw>
                </a:effectLst>
                <a:latin typeface="Arial" charset="0"/>
                <a:cs typeface="Arial" charset="0"/>
              </a:rPr>
              <a:t> is the same name as Nicholas</a:t>
            </a:r>
            <a:r>
              <a:rPr lang="en-GB" sz="3200" dirty="0">
                <a:solidFill>
                  <a:srgbClr val="FD1301"/>
                </a:solidFill>
                <a:effectLst>
                  <a:outerShdw blurRad="38100" dist="38100" dir="2700000" algn="tl">
                    <a:srgbClr val="000000"/>
                  </a:outerShdw>
                </a:effectLst>
                <a:latin typeface="Arial" charset="0"/>
                <a:cs typeface="Arial" charset="0"/>
              </a:rPr>
              <a:t>,</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00FF00"/>
                </a:solidFill>
                <a:effectLst>
                  <a:outerShdw blurRad="38100" dist="38100" dir="2700000" algn="tl">
                    <a:srgbClr val="000000"/>
                  </a:outerShdw>
                </a:effectLst>
                <a:latin typeface="Arial" charset="0"/>
                <a:cs typeface="Arial" charset="0"/>
              </a:rPr>
              <a:t>or</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FD1301"/>
                </a:solidFill>
                <a:effectLst>
                  <a:outerShdw blurRad="38100" dist="38100" dir="2700000" algn="tl">
                    <a:srgbClr val="000000"/>
                  </a:outerShdw>
                </a:effectLst>
                <a:latin typeface="Arial" charset="0"/>
                <a:cs typeface="Arial" charset="0"/>
              </a:rPr>
              <a:t>“Old Nick,”</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00FF00"/>
                </a:solidFill>
                <a:effectLst>
                  <a:outerShdw blurRad="38100" dist="38100" dir="2700000" algn="tl">
                    <a:srgbClr val="000000"/>
                  </a:outerShdw>
                </a:effectLst>
                <a:latin typeface="Arial" charset="0"/>
                <a:cs typeface="Arial" charset="0"/>
              </a:rPr>
              <a:t>- the </a:t>
            </a:r>
            <a:r>
              <a:rPr lang="en-GB" sz="3200" dirty="0">
                <a:solidFill>
                  <a:srgbClr val="FD1301"/>
                </a:solidFill>
                <a:effectLst>
                  <a:outerShdw blurRad="38100" dist="38100" dir="2700000" algn="tl">
                    <a:srgbClr val="000000"/>
                  </a:outerShdw>
                </a:effectLst>
                <a:latin typeface="Arial" charset="0"/>
                <a:cs typeface="Arial" charset="0"/>
              </a:rPr>
              <a:t>Devil </a:t>
            </a:r>
            <a:r>
              <a:rPr lang="en-GB" sz="3200" dirty="0">
                <a:solidFill>
                  <a:srgbClr val="00FF00"/>
                </a:solidFill>
                <a:effectLst>
                  <a:outerShdw blurRad="38100" dist="38100" dir="2700000" algn="tl">
                    <a:srgbClr val="000000"/>
                  </a:outerShdw>
                </a:effectLst>
                <a:latin typeface="Arial" charset="0"/>
                <a:cs typeface="Arial" charset="0"/>
              </a:rPr>
              <a:t>himself.</a:t>
            </a:r>
            <a:r>
              <a:rPr lang="en-GB" sz="3200" dirty="0">
                <a:solidFill>
                  <a:srgbClr val="FFFF00"/>
                </a:solidFill>
                <a:effectLst>
                  <a:outerShdw blurRad="38100" dist="38100" dir="2700000" algn="tl">
                    <a:srgbClr val="000000"/>
                  </a:outerShdw>
                </a:effectLst>
                <a:latin typeface="Arial" charset="0"/>
                <a:cs typeface="Arial" charset="0"/>
              </a:rPr>
              <a:t> </a:t>
            </a:r>
          </a:p>
          <a:p>
            <a:pPr>
              <a:defRPr/>
            </a:pPr>
            <a:endParaRPr lang="en-GB" dirty="0">
              <a:latin typeface="Arial" charset="0"/>
              <a:cs typeface="Arial" charset="0"/>
            </a:endParaRPr>
          </a:p>
        </p:txBody>
      </p:sp>
      <p:pic>
        <p:nvPicPr>
          <p:cNvPr id="288770" name="Picture 2" descr="http://www.catholictradition.org/Children/saint-nicholas1a.jpg">
            <a:extLst>
              <a:ext uri="{FF2B5EF4-FFF2-40B4-BE49-F238E27FC236}">
                <a16:creationId xmlns:a16="http://schemas.microsoft.com/office/drawing/2014/main" id="{694E0CD8-3064-4134-AA40-38B55AF5F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214438"/>
            <a:ext cx="3746500"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8770"/>
                                        </p:tgtEl>
                                        <p:attrNameLst>
                                          <p:attrName>style.visibility</p:attrName>
                                        </p:attrNameLst>
                                      </p:cBhvr>
                                      <p:to>
                                        <p:strVal val="visible"/>
                                      </p:to>
                                    </p:set>
                                    <p:animEffect transition="in" filter="circle(in)">
                                      <p:cBhvr>
                                        <p:cTn id="7" dur="2000"/>
                                        <p:tgtEl>
                                          <p:spTgt spid="288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a:extLst>
              <a:ext uri="{FF2B5EF4-FFF2-40B4-BE49-F238E27FC236}">
                <a16:creationId xmlns:a16="http://schemas.microsoft.com/office/drawing/2014/main" id="{93DE2D75-2F12-49B6-B2BA-A9636B6F3A30}"/>
              </a:ext>
            </a:extLst>
          </p:cNvPr>
          <p:cNvSpPr>
            <a:spLocks noGrp="1" noChangeArrowheads="1"/>
          </p:cNvSpPr>
          <p:nvPr>
            <p:ph type="title"/>
          </p:nvPr>
        </p:nvSpPr>
        <p:spPr/>
        <p:txBody>
          <a:bodyPr/>
          <a:lstStyle/>
          <a:p>
            <a:pPr eaLnBrk="1" hangingPunct="1">
              <a:defRPr/>
            </a:pPr>
            <a:r>
              <a:rPr lang="en-GB" b="1" dirty="0">
                <a:solidFill>
                  <a:srgbClr val="FF0000"/>
                </a:solidFill>
              </a:rPr>
              <a:t>Santa </a:t>
            </a:r>
            <a:r>
              <a:rPr lang="en-GB" b="1" dirty="0">
                <a:solidFill>
                  <a:srgbClr val="FFFF00"/>
                </a:solidFill>
              </a:rPr>
              <a:t>Claus =</a:t>
            </a:r>
            <a:r>
              <a:rPr lang="en-GB" b="1" dirty="0">
                <a:solidFill>
                  <a:srgbClr val="FF0000"/>
                </a:solidFill>
              </a:rPr>
              <a:t> Satan</a:t>
            </a:r>
          </a:p>
        </p:txBody>
      </p:sp>
      <p:sp>
        <p:nvSpPr>
          <p:cNvPr id="6" name="Slide Number Placeholder 5">
            <a:extLst>
              <a:ext uri="{FF2B5EF4-FFF2-40B4-BE49-F238E27FC236}">
                <a16:creationId xmlns:a16="http://schemas.microsoft.com/office/drawing/2014/main" id="{63316783-42CD-44F6-9CB5-57746448555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C45B27A-F795-4617-9941-3DF35EC86937}" type="slidenum">
              <a:rPr lang="en-GB" altLang="en-US" b="0"/>
              <a:pPr eaLnBrk="1" hangingPunct="1"/>
              <a:t>53</a:t>
            </a:fld>
            <a:endParaRPr lang="en-GB" altLang="en-US" b="0"/>
          </a:p>
        </p:txBody>
      </p:sp>
      <p:sp>
        <p:nvSpPr>
          <p:cNvPr id="372740" name="Text Box 4">
            <a:extLst>
              <a:ext uri="{FF2B5EF4-FFF2-40B4-BE49-F238E27FC236}">
                <a16:creationId xmlns:a16="http://schemas.microsoft.com/office/drawing/2014/main" id="{9A0D2183-7125-4EB1-999A-4D268577C3E7}"/>
              </a:ext>
            </a:extLst>
          </p:cNvPr>
          <p:cNvSpPr txBox="1">
            <a:spLocks noChangeArrowheads="1"/>
          </p:cNvSpPr>
          <p:nvPr/>
        </p:nvSpPr>
        <p:spPr bwMode="auto">
          <a:xfrm>
            <a:off x="4286250" y="1928813"/>
            <a:ext cx="4857750" cy="3970337"/>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If we stretch our </a:t>
            </a:r>
            <a:r>
              <a:rPr lang="en-GB" sz="2800" dirty="0">
                <a:solidFill>
                  <a:schemeClr val="hlink"/>
                </a:solidFill>
                <a:effectLst>
                  <a:outerShdw blurRad="38100" dist="38100" dir="2700000" algn="tl">
                    <a:srgbClr val="000000"/>
                  </a:outerShdw>
                </a:effectLst>
                <a:latin typeface="Arial" charset="0"/>
                <a:cs typeface="Arial" charset="0"/>
              </a:rPr>
              <a:t>imagination even further,</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every time Santa says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00"/>
                </a:solidFill>
                <a:effectLst>
                  <a:outerShdw blurRad="38100" dist="38100" dir="2700000" algn="tl">
                    <a:srgbClr val="000000"/>
                  </a:outerShdw>
                </a:effectLst>
                <a:latin typeface="Arial" charset="0"/>
                <a:cs typeface="Arial" charset="0"/>
              </a:rPr>
              <a:t>“Ho-Ho-Ho”,</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he is really saying </a:t>
            </a:r>
            <a:r>
              <a:rPr lang="en-GB" sz="2800" dirty="0">
                <a:solidFill>
                  <a:srgbClr val="FF0000"/>
                </a:solidFill>
                <a:effectLst>
                  <a:outerShdw blurRad="38100" dist="38100" dir="2700000" algn="tl">
                    <a:srgbClr val="000000"/>
                  </a:outerShdw>
                </a:effectLst>
                <a:latin typeface="Arial" charset="0"/>
                <a:cs typeface="Arial" charset="0"/>
              </a:rPr>
              <a:t>“666.”</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Each word </a:t>
            </a:r>
            <a:r>
              <a:rPr lang="en-GB" sz="2800" dirty="0">
                <a:solidFill>
                  <a:srgbClr val="FF0000"/>
                </a:solidFill>
                <a:effectLst>
                  <a:outerShdw blurRad="38100" dist="38100" dir="2700000" algn="tl">
                    <a:srgbClr val="000000"/>
                  </a:outerShdw>
                </a:effectLst>
                <a:latin typeface="Arial" charset="0"/>
                <a:cs typeface="Arial" charset="0"/>
              </a:rPr>
              <a:t>"HO"</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has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00"/>
                </a:solidFill>
                <a:effectLst>
                  <a:outerShdw blurRad="38100" dist="38100" dir="2700000" algn="tl">
                    <a:srgbClr val="000000"/>
                  </a:outerShdw>
                </a:effectLst>
                <a:latin typeface="Arial" charset="0"/>
                <a:cs typeface="Arial" charset="0"/>
              </a:rPr>
              <a:t>6</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letters between the</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H </a:t>
            </a:r>
            <a:r>
              <a:rPr lang="en-GB" sz="2800" dirty="0">
                <a:solidFill>
                  <a:srgbClr val="00FF00"/>
                </a:solidFill>
                <a:effectLst>
                  <a:outerShdw blurRad="38100" dist="38100" dir="2700000" algn="tl">
                    <a:srgbClr val="000000"/>
                  </a:outerShdw>
                </a:effectLst>
                <a:latin typeface="Arial" charset="0"/>
                <a:cs typeface="Arial" charset="0"/>
              </a:rPr>
              <a:t>and the </a:t>
            </a:r>
            <a:r>
              <a:rPr lang="en-GB" sz="2800" dirty="0">
                <a:solidFill>
                  <a:srgbClr val="FD1301"/>
                </a:solidFill>
                <a:effectLst>
                  <a:outerShdw blurRad="38100" dist="38100" dir="2700000" algn="tl">
                    <a:srgbClr val="000000"/>
                  </a:outerShdw>
                </a:effectLst>
                <a:latin typeface="Arial" charset="0"/>
                <a:cs typeface="Arial" charset="0"/>
              </a:rPr>
              <a:t>O,</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where you get...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H </a:t>
            </a:r>
            <a:r>
              <a:rPr lang="en-GB" sz="2800" u="sng" dirty="0" err="1">
                <a:solidFill>
                  <a:srgbClr val="00FF00"/>
                </a:solidFill>
                <a:effectLst>
                  <a:outerShdw blurRad="38100" dist="38100" dir="2700000" algn="tl">
                    <a:srgbClr val="000000"/>
                  </a:outerShdw>
                </a:effectLst>
                <a:latin typeface="Arial" charset="0"/>
                <a:cs typeface="Arial" charset="0"/>
              </a:rPr>
              <a:t>i</a:t>
            </a:r>
            <a:r>
              <a:rPr lang="en-GB" sz="2800" dirty="0">
                <a:solidFill>
                  <a:srgbClr val="00FF00"/>
                </a:solidFill>
                <a:effectLst>
                  <a:outerShdw blurRad="38100" dist="38100" dir="2700000" algn="tl">
                    <a:srgbClr val="000000"/>
                  </a:outerShdw>
                </a:effectLst>
                <a:latin typeface="Arial" charset="0"/>
                <a:cs typeface="Arial" charset="0"/>
              </a:rPr>
              <a:t> </a:t>
            </a:r>
            <a:r>
              <a:rPr lang="en-GB" sz="2800" u="sng" dirty="0" err="1">
                <a:solidFill>
                  <a:srgbClr val="00FF00"/>
                </a:solidFill>
                <a:effectLst>
                  <a:outerShdw blurRad="38100" dist="38100" dir="2700000" algn="tl">
                    <a:srgbClr val="000000"/>
                  </a:outerShdw>
                </a:effectLst>
                <a:latin typeface="Arial" charset="0"/>
                <a:cs typeface="Arial" charset="0"/>
              </a:rPr>
              <a:t>j</a:t>
            </a:r>
            <a:r>
              <a:rPr lang="en-GB" sz="2800" dirty="0">
                <a:solidFill>
                  <a:srgbClr val="00FF00"/>
                </a:solidFill>
                <a:effectLst>
                  <a:outerShdw blurRad="38100" dist="38100" dir="2700000" algn="tl">
                    <a:srgbClr val="000000"/>
                  </a:outerShdw>
                </a:effectLst>
                <a:latin typeface="Arial" charset="0"/>
                <a:cs typeface="Arial" charset="0"/>
              </a:rPr>
              <a:t> </a:t>
            </a:r>
            <a:r>
              <a:rPr lang="en-GB" sz="2800" u="sng" dirty="0">
                <a:solidFill>
                  <a:srgbClr val="00FF00"/>
                </a:solidFill>
                <a:effectLst>
                  <a:outerShdw blurRad="38100" dist="38100" dir="2700000" algn="tl">
                    <a:srgbClr val="000000"/>
                  </a:outerShdw>
                </a:effectLst>
                <a:latin typeface="Arial" charset="0"/>
                <a:cs typeface="Arial" charset="0"/>
              </a:rPr>
              <a:t>k</a:t>
            </a:r>
            <a:r>
              <a:rPr lang="en-GB" sz="2800" dirty="0">
                <a:solidFill>
                  <a:srgbClr val="00FF00"/>
                </a:solidFill>
                <a:effectLst>
                  <a:outerShdw blurRad="38100" dist="38100" dir="2700000" algn="tl">
                    <a:srgbClr val="000000"/>
                  </a:outerShdw>
                </a:effectLst>
                <a:latin typeface="Arial" charset="0"/>
                <a:cs typeface="Arial" charset="0"/>
              </a:rPr>
              <a:t> </a:t>
            </a:r>
            <a:r>
              <a:rPr lang="en-GB" sz="2800" u="sng" dirty="0" err="1">
                <a:solidFill>
                  <a:srgbClr val="00FF00"/>
                </a:solidFill>
                <a:effectLst>
                  <a:outerShdw blurRad="38100" dist="38100" dir="2700000" algn="tl">
                    <a:srgbClr val="000000"/>
                  </a:outerShdw>
                </a:effectLst>
                <a:latin typeface="Arial" charset="0"/>
                <a:cs typeface="Arial" charset="0"/>
              </a:rPr>
              <a:t>l</a:t>
            </a:r>
            <a:r>
              <a:rPr lang="en-GB" sz="2800" dirty="0">
                <a:solidFill>
                  <a:srgbClr val="00FF00"/>
                </a:solidFill>
                <a:effectLst>
                  <a:outerShdw blurRad="38100" dist="38100" dir="2700000" algn="tl">
                    <a:srgbClr val="000000"/>
                  </a:outerShdw>
                </a:effectLst>
                <a:latin typeface="Arial" charset="0"/>
                <a:cs typeface="Arial" charset="0"/>
              </a:rPr>
              <a:t> </a:t>
            </a:r>
            <a:r>
              <a:rPr lang="en-GB" sz="2800" u="sng" dirty="0" err="1">
                <a:solidFill>
                  <a:srgbClr val="00FF00"/>
                </a:solidFill>
                <a:effectLst>
                  <a:outerShdw blurRad="38100" dist="38100" dir="2700000" algn="tl">
                    <a:srgbClr val="000000"/>
                  </a:outerShdw>
                </a:effectLst>
                <a:latin typeface="Arial" charset="0"/>
                <a:cs typeface="Arial" charset="0"/>
              </a:rPr>
              <a:t>m</a:t>
            </a:r>
            <a:r>
              <a:rPr lang="en-GB" sz="2800" dirty="0">
                <a:solidFill>
                  <a:srgbClr val="00FF00"/>
                </a:solidFill>
                <a:effectLst>
                  <a:outerShdw blurRad="38100" dist="38100" dir="2700000" algn="tl">
                    <a:srgbClr val="000000"/>
                  </a:outerShdw>
                </a:effectLst>
                <a:latin typeface="Arial" charset="0"/>
                <a:cs typeface="Arial" charset="0"/>
              </a:rPr>
              <a:t> </a:t>
            </a:r>
            <a:r>
              <a:rPr lang="en-GB" sz="2800" u="sng" dirty="0">
                <a:solidFill>
                  <a:srgbClr val="00FF00"/>
                </a:solidFill>
                <a:effectLst>
                  <a:outerShdw blurRad="38100" dist="38100" dir="2700000" algn="tl">
                    <a:srgbClr val="000000"/>
                  </a:outerShdw>
                </a:effectLst>
                <a:latin typeface="Arial" charset="0"/>
                <a:cs typeface="Arial" charset="0"/>
              </a:rPr>
              <a:t>n</a:t>
            </a:r>
            <a:r>
              <a:rPr lang="en-GB" sz="2800" dirty="0">
                <a:solidFill>
                  <a:srgbClr val="00FF00"/>
                </a:solidFill>
                <a:effectLst>
                  <a:outerShdw blurRad="38100" dist="38100" dir="2700000" algn="tl">
                    <a:srgbClr val="000000"/>
                  </a:outerShdw>
                </a:effectLst>
                <a:latin typeface="Arial" charset="0"/>
                <a:cs typeface="Arial" charset="0"/>
              </a:rPr>
              <a:t> O, </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FFFF00"/>
                </a:solidFill>
                <a:effectLst>
                  <a:outerShdw blurRad="38100" dist="38100" dir="2700000" algn="tl">
                    <a:srgbClr val="000000"/>
                  </a:outerShdw>
                </a:effectLst>
                <a:latin typeface="Arial" charset="0"/>
                <a:cs typeface="Arial" charset="0"/>
              </a:rPr>
              <a:t>then</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HO </a:t>
            </a:r>
            <a:r>
              <a:rPr lang="en-GB" sz="2800" dirty="0" err="1">
                <a:solidFill>
                  <a:srgbClr val="FD1301"/>
                </a:solidFill>
                <a:effectLst>
                  <a:outerShdw blurRad="38100" dist="38100" dir="2700000" algn="tl">
                    <a:srgbClr val="000000"/>
                  </a:outerShdw>
                </a:effectLst>
                <a:latin typeface="Arial" charset="0"/>
                <a:cs typeface="Arial" charset="0"/>
              </a:rPr>
              <a:t>HO</a:t>
            </a:r>
            <a:r>
              <a:rPr lang="en-GB" sz="2800" dirty="0">
                <a:solidFill>
                  <a:srgbClr val="FD1301"/>
                </a:solidFill>
                <a:effectLst>
                  <a:outerShdw blurRad="38100" dist="38100" dir="2700000" algn="tl">
                    <a:srgbClr val="000000"/>
                  </a:outerShdw>
                </a:effectLst>
                <a:latin typeface="Arial" charset="0"/>
                <a:cs typeface="Arial" charset="0"/>
              </a:rPr>
              <a:t> </a:t>
            </a:r>
            <a:r>
              <a:rPr lang="en-GB" sz="2800" dirty="0" err="1">
                <a:solidFill>
                  <a:srgbClr val="FD1301"/>
                </a:solidFill>
                <a:effectLst>
                  <a:outerShdw blurRad="38100" dist="38100" dir="2700000" algn="tl">
                    <a:srgbClr val="000000"/>
                  </a:outerShdw>
                </a:effectLst>
                <a:latin typeface="Arial" charset="0"/>
                <a:cs typeface="Arial" charset="0"/>
              </a:rPr>
              <a:t>HO</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FFFF00"/>
                </a:solidFill>
                <a:effectLst>
                  <a:outerShdw blurRad="38100" dist="38100" dir="2700000" algn="tl">
                    <a:srgbClr val="000000"/>
                  </a:outerShdw>
                </a:effectLst>
                <a:latin typeface="Arial" charset="0"/>
                <a:cs typeface="Arial" charset="0"/>
              </a:rPr>
              <a:t>here equals </a:t>
            </a:r>
            <a:r>
              <a:rPr lang="en-GB" sz="2800" dirty="0">
                <a:solidFill>
                  <a:srgbClr val="FD1301"/>
                </a:solidFill>
                <a:effectLst>
                  <a:outerShdw blurRad="38100" dist="38100" dir="2700000" algn="tl">
                    <a:srgbClr val="000000"/>
                  </a:outerShdw>
                </a:effectLst>
                <a:latin typeface="Arial" charset="0"/>
                <a:cs typeface="Arial" charset="0"/>
              </a:rPr>
              <a:t>6 </a:t>
            </a:r>
            <a:r>
              <a:rPr lang="en-GB" sz="2800" dirty="0" err="1">
                <a:solidFill>
                  <a:srgbClr val="FD1301"/>
                </a:solidFill>
                <a:effectLst>
                  <a:outerShdw blurRad="38100" dist="38100" dir="2700000" algn="tl">
                    <a:srgbClr val="000000"/>
                  </a:outerShdw>
                </a:effectLst>
                <a:latin typeface="Arial" charset="0"/>
                <a:cs typeface="Arial" charset="0"/>
              </a:rPr>
              <a:t>6</a:t>
            </a:r>
            <a:r>
              <a:rPr lang="en-GB" sz="2800" dirty="0">
                <a:solidFill>
                  <a:srgbClr val="FD1301"/>
                </a:solidFill>
                <a:effectLst>
                  <a:outerShdw blurRad="38100" dist="38100" dir="2700000" algn="tl">
                    <a:srgbClr val="000000"/>
                  </a:outerShdw>
                </a:effectLst>
                <a:latin typeface="Arial" charset="0"/>
                <a:cs typeface="Arial" charset="0"/>
              </a:rPr>
              <a:t> </a:t>
            </a:r>
            <a:r>
              <a:rPr lang="en-GB" sz="2800" dirty="0" err="1">
                <a:solidFill>
                  <a:srgbClr val="FD1301"/>
                </a:solidFill>
                <a:effectLst>
                  <a:outerShdw blurRad="38100" dist="38100" dir="2700000" algn="tl">
                    <a:srgbClr val="000000"/>
                  </a:outerShdw>
                </a:effectLst>
                <a:latin typeface="Arial" charset="0"/>
                <a:cs typeface="Arial" charset="0"/>
              </a:rPr>
              <a:t>6</a:t>
            </a:r>
            <a:r>
              <a:rPr lang="en-GB" sz="2800" dirty="0">
                <a:solidFill>
                  <a:srgbClr val="FD1301"/>
                </a:solidFill>
                <a:effectLst>
                  <a:outerShdw blurRad="38100" dist="38100" dir="2700000" algn="tl">
                    <a:srgbClr val="000000"/>
                  </a:outerShdw>
                </a:effectLst>
                <a:latin typeface="Arial" charset="0"/>
                <a:cs typeface="Arial" charset="0"/>
              </a:rPr>
              <a:t>.  </a:t>
            </a:r>
          </a:p>
        </p:txBody>
      </p:sp>
      <p:pic>
        <p:nvPicPr>
          <p:cNvPr id="50183" name="Picture 7" descr="http://i.ehow.com/images/GlobalPhoto/Articles/4681218/find-santa-claus-10-main_Full.jpg">
            <a:extLst>
              <a:ext uri="{FF2B5EF4-FFF2-40B4-BE49-F238E27FC236}">
                <a16:creationId xmlns:a16="http://schemas.microsoft.com/office/drawing/2014/main" id="{07C7DB25-827A-463F-BFFD-38CF14864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785938"/>
            <a:ext cx="38100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0183"/>
                                        </p:tgtEl>
                                        <p:attrNameLst>
                                          <p:attrName>style.visibility</p:attrName>
                                        </p:attrNameLst>
                                      </p:cBhvr>
                                      <p:to>
                                        <p:strVal val="visible"/>
                                      </p:to>
                                    </p:set>
                                    <p:animEffect transition="in" filter="circle(in)">
                                      <p:cBhvr>
                                        <p:cTn id="7" dur="2000"/>
                                        <p:tgtEl>
                                          <p:spTgt spid="50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72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0"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9FD05B-ED19-4D31-8ADA-1933190AA4B1}"/>
              </a:ext>
            </a:extLst>
          </p:cNvPr>
          <p:cNvSpPr>
            <a:spLocks noGrp="1"/>
          </p:cNvSpPr>
          <p:nvPr>
            <p:ph type="title"/>
          </p:nvPr>
        </p:nvSpPr>
        <p:spPr/>
        <p:txBody>
          <a:bodyPr/>
          <a:lstStyle/>
          <a:p>
            <a:pPr>
              <a:defRPr/>
            </a:pPr>
            <a:r>
              <a:rPr lang="en-GB" b="1" dirty="0">
                <a:solidFill>
                  <a:srgbClr val="FF0000"/>
                </a:solidFill>
              </a:rPr>
              <a:t>Santa </a:t>
            </a:r>
            <a:r>
              <a:rPr lang="en-GB" b="1" dirty="0">
                <a:solidFill>
                  <a:srgbClr val="FFFF00"/>
                </a:solidFill>
              </a:rPr>
              <a:t>Claus =</a:t>
            </a:r>
            <a:r>
              <a:rPr lang="en-GB" b="1" dirty="0">
                <a:solidFill>
                  <a:srgbClr val="FF0000"/>
                </a:solidFill>
              </a:rPr>
              <a:t> Satan</a:t>
            </a:r>
            <a:endParaRPr lang="en-GB" dirty="0"/>
          </a:p>
        </p:txBody>
      </p:sp>
      <p:sp>
        <p:nvSpPr>
          <p:cNvPr id="4" name="Slide Number Placeholder 3">
            <a:extLst>
              <a:ext uri="{FF2B5EF4-FFF2-40B4-BE49-F238E27FC236}">
                <a16:creationId xmlns:a16="http://schemas.microsoft.com/office/drawing/2014/main" id="{01DD3FB8-0610-4970-AC4D-F38438E6083D}"/>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76946B7-FDC5-46F3-BE78-001B67F4F44A}" type="slidenum">
              <a:rPr lang="en-GB" altLang="en-US" b="0"/>
              <a:pPr eaLnBrk="1" hangingPunct="1"/>
              <a:t>54</a:t>
            </a:fld>
            <a:endParaRPr lang="en-GB" altLang="en-US" b="0"/>
          </a:p>
        </p:txBody>
      </p:sp>
      <p:sp>
        <p:nvSpPr>
          <p:cNvPr id="6" name="TextBox 5">
            <a:extLst>
              <a:ext uri="{FF2B5EF4-FFF2-40B4-BE49-F238E27FC236}">
                <a16:creationId xmlns:a16="http://schemas.microsoft.com/office/drawing/2014/main" id="{85429817-6B64-4E6F-95F4-8AF6EA942DDD}"/>
              </a:ext>
            </a:extLst>
          </p:cNvPr>
          <p:cNvSpPr txBox="1"/>
          <p:nvPr/>
        </p:nvSpPr>
        <p:spPr>
          <a:xfrm>
            <a:off x="4357688" y="2071688"/>
            <a:ext cx="4643437" cy="3692525"/>
          </a:xfrm>
          <a:prstGeom prst="rect">
            <a:avLst/>
          </a:prstGeom>
          <a:noFill/>
        </p:spPr>
        <p:txBody>
          <a:bodyPr>
            <a:spAutoFit/>
          </a:bodyPr>
          <a:lstStyle/>
          <a:p>
            <a:pPr>
              <a:defRPr/>
            </a:pPr>
            <a:r>
              <a:rPr lang="en-GB" sz="3600" dirty="0">
                <a:solidFill>
                  <a:srgbClr val="00FFCC"/>
                </a:solidFill>
                <a:effectLst>
                  <a:outerShdw blurRad="38100" dist="38100" dir="2700000" algn="tl">
                    <a:srgbClr val="000000"/>
                  </a:outerShdw>
                </a:effectLst>
                <a:latin typeface="Arial" charset="0"/>
                <a:cs typeface="Arial" charset="0"/>
              </a:rPr>
              <a:t>Now, using</a:t>
            </a:r>
            <a:r>
              <a:rPr lang="en-GB" sz="3600" dirty="0">
                <a:solidFill>
                  <a:srgbClr val="FFFF00"/>
                </a:solidFill>
                <a:effectLst>
                  <a:outerShdw blurRad="38100" dist="38100" dir="2700000" algn="tl">
                    <a:srgbClr val="000000"/>
                  </a:outerShdw>
                </a:effectLst>
                <a:latin typeface="Arial" charset="0"/>
                <a:cs typeface="Arial" charset="0"/>
              </a:rPr>
              <a:t> </a:t>
            </a:r>
            <a:r>
              <a:rPr lang="en-GB" sz="3600" dirty="0">
                <a:solidFill>
                  <a:srgbClr val="FF00FF"/>
                </a:solidFill>
                <a:effectLst>
                  <a:outerShdw blurRad="38100" dist="38100" dir="2700000" algn="tl">
                    <a:srgbClr val="000000"/>
                  </a:outerShdw>
                </a:effectLst>
                <a:latin typeface="Arial" charset="0"/>
                <a:cs typeface="Arial" charset="0"/>
              </a:rPr>
              <a:t>A = 6,</a:t>
            </a:r>
            <a:r>
              <a:rPr lang="en-GB" sz="3600" dirty="0">
                <a:solidFill>
                  <a:srgbClr val="FF0000"/>
                </a:solidFill>
                <a:effectLst>
                  <a:outerShdw blurRad="38100" dist="38100" dir="2700000" algn="tl">
                    <a:srgbClr val="000000"/>
                  </a:outerShdw>
                </a:effectLst>
                <a:latin typeface="Arial" charset="0"/>
                <a:cs typeface="Arial" charset="0"/>
              </a:rPr>
              <a:t> </a:t>
            </a:r>
            <a:r>
              <a:rPr lang="en-GB" sz="3600" dirty="0">
                <a:solidFill>
                  <a:srgbClr val="00FFCC"/>
                </a:solidFill>
                <a:effectLst>
                  <a:outerShdw blurRad="38100" dist="38100" dir="2700000" algn="tl">
                    <a:srgbClr val="000000"/>
                  </a:outerShdw>
                </a:effectLst>
                <a:latin typeface="Arial" charset="0"/>
                <a:cs typeface="Arial" charset="0"/>
              </a:rPr>
              <a:t>B = 12, </a:t>
            </a:r>
            <a:r>
              <a:rPr lang="en-GB" sz="3600" dirty="0">
                <a:solidFill>
                  <a:srgbClr val="FF00FF"/>
                </a:solidFill>
                <a:effectLst>
                  <a:outerShdw blurRad="38100" dist="38100" dir="2700000" algn="tl">
                    <a:srgbClr val="000000"/>
                  </a:outerShdw>
                </a:effectLst>
                <a:latin typeface="Arial" charset="0"/>
                <a:cs typeface="Arial" charset="0"/>
              </a:rPr>
              <a:t>C = 18</a:t>
            </a:r>
            <a:r>
              <a:rPr lang="en-GB" sz="3600" dirty="0">
                <a:solidFill>
                  <a:srgbClr val="00FFCC"/>
                </a:solidFill>
                <a:effectLst>
                  <a:outerShdw blurRad="38100" dist="38100" dir="2700000" algn="tl">
                    <a:srgbClr val="000000"/>
                  </a:outerShdw>
                </a:effectLst>
                <a:latin typeface="Arial" charset="0"/>
                <a:cs typeface="Arial" charset="0"/>
              </a:rPr>
              <a:t>, .... etc</a:t>
            </a:r>
            <a:r>
              <a:rPr lang="en-GB" sz="3600" dirty="0">
                <a:solidFill>
                  <a:srgbClr val="00FF00"/>
                </a:solidFill>
                <a:effectLst>
                  <a:outerShdw blurRad="38100" dist="38100" dir="2700000" algn="tl">
                    <a:srgbClr val="000000"/>
                  </a:outerShdw>
                </a:effectLst>
                <a:latin typeface="Arial" charset="0"/>
                <a:cs typeface="Arial" charset="0"/>
              </a:rPr>
              <a:t>.,</a:t>
            </a:r>
            <a:r>
              <a:rPr lang="en-GB" sz="3600" dirty="0">
                <a:solidFill>
                  <a:srgbClr val="FF0000"/>
                </a:solidFill>
                <a:effectLst>
                  <a:outerShdw blurRad="38100" dist="38100" dir="2700000" algn="tl">
                    <a:srgbClr val="000000"/>
                  </a:outerShdw>
                </a:effectLst>
                <a:latin typeface="Arial" charset="0"/>
                <a:cs typeface="Arial" charset="0"/>
              </a:rPr>
              <a:t> </a:t>
            </a:r>
            <a:r>
              <a:rPr lang="en-GB" sz="3600" dirty="0">
                <a:solidFill>
                  <a:srgbClr val="FFC000"/>
                </a:solidFill>
                <a:effectLst>
                  <a:outerShdw blurRad="38100" dist="38100" dir="2700000" algn="tl">
                    <a:srgbClr val="000000"/>
                  </a:outerShdw>
                </a:effectLst>
                <a:latin typeface="Arial" charset="0"/>
                <a:cs typeface="Arial" charset="0"/>
              </a:rPr>
              <a:t>the name </a:t>
            </a:r>
          </a:p>
          <a:p>
            <a:pPr>
              <a:defRPr/>
            </a:pPr>
            <a:r>
              <a:rPr lang="en-GB" sz="3600" dirty="0">
                <a:solidFill>
                  <a:srgbClr val="FF0000"/>
                </a:solidFill>
                <a:effectLst>
                  <a:outerShdw blurRad="38100" dist="38100" dir="2700000" algn="tl">
                    <a:srgbClr val="000000"/>
                  </a:outerShdw>
                </a:effectLst>
                <a:latin typeface="Arial" charset="0"/>
                <a:cs typeface="Arial" charset="0"/>
              </a:rPr>
              <a:t>S A N T A  C L A U S </a:t>
            </a:r>
            <a:r>
              <a:rPr lang="en-GB" sz="3600" dirty="0">
                <a:solidFill>
                  <a:srgbClr val="00FF00"/>
                </a:solidFill>
                <a:effectLst>
                  <a:outerShdw blurRad="38100" dist="38100" dir="2700000" algn="tl">
                    <a:srgbClr val="000000"/>
                  </a:outerShdw>
                </a:effectLst>
                <a:latin typeface="Arial" charset="0"/>
                <a:cs typeface="Arial" charset="0"/>
              </a:rPr>
              <a:t>also adds up to </a:t>
            </a:r>
            <a:r>
              <a:rPr lang="en-GB" sz="3600" dirty="0">
                <a:solidFill>
                  <a:srgbClr val="FF0000"/>
                </a:solidFill>
                <a:effectLst>
                  <a:outerShdw blurRad="38100" dist="38100" dir="2700000" algn="tl">
                    <a:srgbClr val="000000"/>
                  </a:outerShdw>
                </a:effectLst>
                <a:latin typeface="Arial" charset="0"/>
                <a:cs typeface="Arial" charset="0"/>
              </a:rPr>
              <a:t>666. </a:t>
            </a:r>
            <a:endParaRPr lang="en-GB" sz="3600" dirty="0">
              <a:solidFill>
                <a:srgbClr val="FF0000"/>
              </a:solidFill>
              <a:latin typeface="Arial" charset="0"/>
              <a:cs typeface="Arial" charset="0"/>
            </a:endParaRPr>
          </a:p>
          <a:p>
            <a:pPr>
              <a:defRPr/>
            </a:pPr>
            <a:endParaRPr lang="en-GB" dirty="0">
              <a:latin typeface="Arial" charset="0"/>
              <a:cs typeface="Arial" charset="0"/>
            </a:endParaRPr>
          </a:p>
        </p:txBody>
      </p:sp>
      <p:pic>
        <p:nvPicPr>
          <p:cNvPr id="289794" name="Picture 2" descr="http://bookcellarinc.com/calendar/upload/51d5_santaclaus.jpg">
            <a:extLst>
              <a:ext uri="{FF2B5EF4-FFF2-40B4-BE49-F238E27FC236}">
                <a16:creationId xmlns:a16="http://schemas.microsoft.com/office/drawing/2014/main" id="{7A2E68A5-D1F4-4158-8D56-8EC7C4A1D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643063"/>
            <a:ext cx="349885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circle(in)">
                                      <p:cBhvr>
                                        <p:cTn id="7" dur="2000"/>
                                        <p:tgtEl>
                                          <p:spTgt spid="289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3E846EE-8157-459C-AC9A-BF19D9BFE79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5AB306B-4991-4BB2-838D-C7C489E78809}" type="slidenum">
              <a:rPr lang="en-GB" altLang="en-US" b="0"/>
              <a:pPr eaLnBrk="1" hangingPunct="1"/>
              <a:t>55</a:t>
            </a:fld>
            <a:endParaRPr lang="en-GB" altLang="en-US" b="0"/>
          </a:p>
        </p:txBody>
      </p:sp>
      <p:sp>
        <p:nvSpPr>
          <p:cNvPr id="417794" name="Rectangle 2">
            <a:extLst>
              <a:ext uri="{FF2B5EF4-FFF2-40B4-BE49-F238E27FC236}">
                <a16:creationId xmlns:a16="http://schemas.microsoft.com/office/drawing/2014/main" id="{677990A8-4EAF-44CC-8A72-B75FACA3FD16}"/>
              </a:ext>
            </a:extLst>
          </p:cNvPr>
          <p:cNvSpPr>
            <a:spLocks noGrp="1" noChangeArrowheads="1"/>
          </p:cNvSpPr>
          <p:nvPr>
            <p:ph type="title"/>
          </p:nvPr>
        </p:nvSpPr>
        <p:spPr/>
        <p:txBody>
          <a:bodyPr/>
          <a:lstStyle/>
          <a:p>
            <a:pPr eaLnBrk="1" hangingPunct="1">
              <a:defRPr/>
            </a:pPr>
            <a:r>
              <a:rPr lang="en-GB" sz="4000" b="1" dirty="0">
                <a:solidFill>
                  <a:srgbClr val="00FF00"/>
                </a:solidFill>
              </a:rPr>
              <a:t>The Star Of “David”</a:t>
            </a:r>
            <a:br>
              <a:rPr lang="en-GB" sz="4000" b="1" dirty="0">
                <a:solidFill>
                  <a:srgbClr val="00FF00"/>
                </a:solidFill>
              </a:rPr>
            </a:br>
            <a:r>
              <a:rPr lang="en-GB" sz="4000" b="1" dirty="0">
                <a:solidFill>
                  <a:srgbClr val="FD1301"/>
                </a:solidFill>
              </a:rPr>
              <a:t>The 666 Hexagram</a:t>
            </a:r>
          </a:p>
        </p:txBody>
      </p:sp>
      <p:sp>
        <p:nvSpPr>
          <p:cNvPr id="417796" name="Text Box 4">
            <a:extLst>
              <a:ext uri="{FF2B5EF4-FFF2-40B4-BE49-F238E27FC236}">
                <a16:creationId xmlns:a16="http://schemas.microsoft.com/office/drawing/2014/main" id="{5C43464E-7CF2-4B70-98C8-DE11D043D425}"/>
              </a:ext>
            </a:extLst>
          </p:cNvPr>
          <p:cNvSpPr txBox="1">
            <a:spLocks noChangeArrowheads="1"/>
          </p:cNvSpPr>
          <p:nvPr/>
        </p:nvSpPr>
        <p:spPr bwMode="auto">
          <a:xfrm>
            <a:off x="4214813" y="1857375"/>
            <a:ext cx="4608512" cy="4032250"/>
          </a:xfrm>
          <a:prstGeom prst="rect">
            <a:avLst/>
          </a:prstGeom>
          <a:noFill/>
          <a:ln w="9525">
            <a:noFill/>
            <a:miter lim="800000"/>
            <a:headEnd/>
            <a:tailEnd/>
          </a:ln>
          <a:effectLst/>
        </p:spPr>
        <p:txBody>
          <a:bodyPr>
            <a:spAutoFit/>
          </a:bodyPr>
          <a:lstStyle/>
          <a:p>
            <a:pPr>
              <a:defRPr/>
            </a:pPr>
            <a:r>
              <a:rPr lang="en-GB" sz="3200" dirty="0">
                <a:solidFill>
                  <a:srgbClr val="00FFCC"/>
                </a:solidFill>
                <a:effectLst>
                  <a:outerShdw blurRad="38100" dist="38100" dir="2700000" algn="tl">
                    <a:srgbClr val="000000"/>
                  </a:outerShdw>
                </a:effectLst>
                <a:latin typeface="Arial" charset="0"/>
                <a:cs typeface="Arial" charset="0"/>
              </a:rPr>
              <a:t>The six-pointed star was the symbol of </a:t>
            </a:r>
            <a:r>
              <a:rPr lang="en-GB" sz="3200" dirty="0" err="1">
                <a:solidFill>
                  <a:srgbClr val="00FFCC"/>
                </a:solidFill>
                <a:effectLst>
                  <a:outerShdw blurRad="38100" dist="38100" dir="2700000" algn="tl">
                    <a:srgbClr val="000000"/>
                  </a:outerShdw>
                </a:effectLst>
                <a:latin typeface="Arial" charset="0"/>
                <a:cs typeface="Arial" charset="0"/>
              </a:rPr>
              <a:t>Moloch</a:t>
            </a:r>
            <a:r>
              <a:rPr lang="en-GB" sz="3200" dirty="0">
                <a:solidFill>
                  <a:srgbClr val="00FFCC"/>
                </a:solidFill>
                <a:effectLst>
                  <a:outerShdw blurRad="38100" dist="38100" dir="2700000" algn="tl">
                    <a:srgbClr val="000000"/>
                  </a:outerShdw>
                </a:effectLst>
                <a:latin typeface="Arial" charset="0"/>
                <a:cs typeface="Arial" charset="0"/>
              </a:rPr>
              <a:t> and </a:t>
            </a:r>
            <a:r>
              <a:rPr lang="en-GB" sz="3200" dirty="0" err="1">
                <a:solidFill>
                  <a:srgbClr val="00FFCC"/>
                </a:solidFill>
                <a:effectLst>
                  <a:outerShdw blurRad="38100" dist="38100" dir="2700000" algn="tl">
                    <a:srgbClr val="000000"/>
                  </a:outerShdw>
                </a:effectLst>
                <a:latin typeface="Arial" charset="0"/>
                <a:cs typeface="Arial" charset="0"/>
              </a:rPr>
              <a:t>Ashteroth</a:t>
            </a:r>
            <a:r>
              <a:rPr lang="en-GB" sz="3200" dirty="0">
                <a:solidFill>
                  <a:srgbClr val="00FFCC"/>
                </a:solidFill>
                <a:effectLst>
                  <a:outerShdw blurRad="38100" dist="38100" dir="2700000" algn="tl">
                    <a:srgbClr val="000000"/>
                  </a:outerShdw>
                </a:effectLst>
                <a:latin typeface="Arial" charset="0"/>
                <a:cs typeface="Arial" charset="0"/>
              </a:rPr>
              <a:t>. </a:t>
            </a:r>
            <a:r>
              <a:rPr lang="en-GB" sz="3200" dirty="0">
                <a:solidFill>
                  <a:srgbClr val="FFC000"/>
                </a:solidFill>
                <a:effectLst>
                  <a:outerShdw blurRad="38100" dist="38100" dir="2700000" algn="tl">
                    <a:srgbClr val="000000"/>
                  </a:outerShdw>
                </a:effectLst>
                <a:latin typeface="Arial" charset="0"/>
                <a:cs typeface="Arial" charset="0"/>
              </a:rPr>
              <a:t>It certainly was not used by David,</a:t>
            </a:r>
            <a:r>
              <a:rPr lang="en-GB" sz="3200" dirty="0">
                <a:solidFill>
                  <a:srgbClr val="CC9900"/>
                </a:solidFill>
                <a:effectLst>
                  <a:outerShdw blurRad="38100" dist="38100" dir="2700000" algn="tl">
                    <a:srgbClr val="000000"/>
                  </a:outerShdw>
                </a:effectLst>
                <a:latin typeface="Arial" charset="0"/>
                <a:cs typeface="Arial" charset="0"/>
              </a:rPr>
              <a:t> </a:t>
            </a:r>
            <a:r>
              <a:rPr lang="en-GB" sz="3200" dirty="0">
                <a:solidFill>
                  <a:srgbClr val="00FF00"/>
                </a:solidFill>
                <a:effectLst>
                  <a:outerShdw blurRad="38100" dist="38100" dir="2700000" algn="tl">
                    <a:srgbClr val="000000"/>
                  </a:outerShdw>
                </a:effectLst>
                <a:latin typeface="Arial" charset="0"/>
                <a:cs typeface="Arial" charset="0"/>
              </a:rPr>
              <a:t>but was used by Solomon in the later years of his reign when …..</a:t>
            </a:r>
          </a:p>
        </p:txBody>
      </p:sp>
      <p:pic>
        <p:nvPicPr>
          <p:cNvPr id="417798" name="Picture 6" descr="HLBW0100">
            <a:extLst>
              <a:ext uri="{FF2B5EF4-FFF2-40B4-BE49-F238E27FC236}">
                <a16:creationId xmlns:a16="http://schemas.microsoft.com/office/drawing/2014/main" id="{25D99335-0752-4059-BE66-0E9624915B7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628775"/>
            <a:ext cx="2857500" cy="2857500"/>
          </a:xfrm>
        </p:spPr>
      </p:pic>
      <p:sp>
        <p:nvSpPr>
          <p:cNvPr id="417800" name="Text Box 8">
            <a:extLst>
              <a:ext uri="{FF2B5EF4-FFF2-40B4-BE49-F238E27FC236}">
                <a16:creationId xmlns:a16="http://schemas.microsoft.com/office/drawing/2014/main" id="{A5EBB61D-6602-4562-96FD-35D9112E9AE3}"/>
              </a:ext>
            </a:extLst>
          </p:cNvPr>
          <p:cNvSpPr txBox="1">
            <a:spLocks noChangeArrowheads="1"/>
          </p:cNvSpPr>
          <p:nvPr/>
        </p:nvSpPr>
        <p:spPr bwMode="auto">
          <a:xfrm>
            <a:off x="250825" y="4568825"/>
            <a:ext cx="3744913" cy="2289175"/>
          </a:xfrm>
          <a:prstGeom prst="rect">
            <a:avLst/>
          </a:prstGeom>
          <a:noFill/>
          <a:ln w="9525">
            <a:noFill/>
            <a:miter lim="800000"/>
            <a:headEnd/>
            <a:tailEnd/>
          </a:ln>
          <a:effectLst/>
        </p:spPr>
        <p:txBody>
          <a:bodyPr>
            <a:spAutoFit/>
          </a:bodyPr>
          <a:lstStyle/>
          <a:p>
            <a:pPr algn="ctr">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The hook of 6 points by which Gog would be drawn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17798"/>
                                        </p:tgtEl>
                                        <p:attrNameLst>
                                          <p:attrName>style.visibility</p:attrName>
                                        </p:attrNameLst>
                                      </p:cBhvr>
                                      <p:to>
                                        <p:strVal val="visible"/>
                                      </p:to>
                                    </p:set>
                                    <p:animEffect transition="in" filter="circle(in)">
                                      <p:cBhvr>
                                        <p:cTn id="7" dur="2000"/>
                                        <p:tgtEl>
                                          <p:spTgt spid="417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17796"/>
                                        </p:tgtEl>
                                        <p:attrNameLst>
                                          <p:attrName>style.visibility</p:attrName>
                                        </p:attrNameLst>
                                      </p:cBhvr>
                                      <p:to>
                                        <p:strVal val="visible"/>
                                      </p:to>
                                    </p:set>
                                    <p:anim calcmode="discrete" valueType="clr">
                                      <p:cBhvr override="childStyle">
                                        <p:cTn id="12" dur="80"/>
                                        <p:tgtEl>
                                          <p:spTgt spid="41779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7796"/>
                                        </p:tgtEl>
                                        <p:attrNameLst>
                                          <p:attrName>fillcolor</p:attrName>
                                        </p:attrNameLst>
                                      </p:cBhvr>
                                      <p:tavLst>
                                        <p:tav tm="0">
                                          <p:val>
                                            <p:clrVal>
                                              <a:schemeClr val="accent2"/>
                                            </p:clrVal>
                                          </p:val>
                                        </p:tav>
                                        <p:tav tm="50000">
                                          <p:val>
                                            <p:clrVal>
                                              <a:schemeClr val="hlink"/>
                                            </p:clrVal>
                                          </p:val>
                                        </p:tav>
                                      </p:tavLst>
                                    </p:anim>
                                    <p:set>
                                      <p:cBhvr>
                                        <p:cTn id="14" dur="80"/>
                                        <p:tgtEl>
                                          <p:spTgt spid="417796"/>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7800"/>
                                        </p:tgtEl>
                                        <p:attrNameLst>
                                          <p:attrName>style.visibility</p:attrName>
                                        </p:attrNameLst>
                                      </p:cBhvr>
                                      <p:to>
                                        <p:strVal val="visible"/>
                                      </p:to>
                                    </p:set>
                                    <p:anim calcmode="lin" valueType="num">
                                      <p:cBhvr additive="base">
                                        <p:cTn id="19" dur="500" fill="hold"/>
                                        <p:tgtEl>
                                          <p:spTgt spid="417800"/>
                                        </p:tgtEl>
                                        <p:attrNameLst>
                                          <p:attrName>ppt_x</p:attrName>
                                        </p:attrNameLst>
                                      </p:cBhvr>
                                      <p:tavLst>
                                        <p:tav tm="0">
                                          <p:val>
                                            <p:strVal val="#ppt_x"/>
                                          </p:val>
                                        </p:tav>
                                        <p:tav tm="100000">
                                          <p:val>
                                            <p:strVal val="#ppt_x"/>
                                          </p:val>
                                        </p:tav>
                                      </p:tavLst>
                                    </p:anim>
                                    <p:anim calcmode="lin" valueType="num">
                                      <p:cBhvr additive="base">
                                        <p:cTn id="20" dur="500" fill="hold"/>
                                        <p:tgtEl>
                                          <p:spTgt spid="4178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6" grpId="0"/>
      <p:bldP spid="41780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00B38-1FE7-41DE-B154-8E2CE187C682}"/>
              </a:ext>
            </a:extLst>
          </p:cNvPr>
          <p:cNvSpPr>
            <a:spLocks noGrp="1"/>
          </p:cNvSpPr>
          <p:nvPr>
            <p:ph type="title"/>
          </p:nvPr>
        </p:nvSpPr>
        <p:spPr/>
        <p:txBody>
          <a:bodyPr/>
          <a:lstStyle/>
          <a:p>
            <a:pPr>
              <a:defRPr/>
            </a:pPr>
            <a:r>
              <a:rPr lang="en-GB" b="1" dirty="0">
                <a:solidFill>
                  <a:srgbClr val="00FF00"/>
                </a:solidFill>
              </a:rPr>
              <a:t>The Star Of “David”</a:t>
            </a:r>
            <a:br>
              <a:rPr lang="en-GB" b="1" dirty="0">
                <a:solidFill>
                  <a:srgbClr val="00FF00"/>
                </a:solidFill>
              </a:rPr>
            </a:br>
            <a:r>
              <a:rPr lang="en-GB" b="1" dirty="0">
                <a:solidFill>
                  <a:srgbClr val="FD1301"/>
                </a:solidFill>
              </a:rPr>
              <a:t>The 666 Hexagram</a:t>
            </a:r>
            <a:endParaRPr lang="en-GB" dirty="0"/>
          </a:p>
        </p:txBody>
      </p:sp>
      <p:sp>
        <p:nvSpPr>
          <p:cNvPr id="4" name="Slide Number Placeholder 3">
            <a:extLst>
              <a:ext uri="{FF2B5EF4-FFF2-40B4-BE49-F238E27FC236}">
                <a16:creationId xmlns:a16="http://schemas.microsoft.com/office/drawing/2014/main" id="{460C9580-9DC8-412B-8F4E-6D863BE69A78}"/>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DEBDE20-C1C8-4D5F-A916-274D72DEAE3C}" type="slidenum">
              <a:rPr lang="en-GB" altLang="en-US" b="0"/>
              <a:pPr eaLnBrk="1" hangingPunct="1"/>
              <a:t>56</a:t>
            </a:fld>
            <a:endParaRPr lang="en-GB" altLang="en-US" b="0"/>
          </a:p>
        </p:txBody>
      </p:sp>
      <p:sp>
        <p:nvSpPr>
          <p:cNvPr id="6" name="TextBox 5">
            <a:extLst>
              <a:ext uri="{FF2B5EF4-FFF2-40B4-BE49-F238E27FC236}">
                <a16:creationId xmlns:a16="http://schemas.microsoft.com/office/drawing/2014/main" id="{BA016FD7-7927-4691-BD73-A4A912848848}"/>
              </a:ext>
            </a:extLst>
          </p:cNvPr>
          <p:cNvSpPr txBox="1"/>
          <p:nvPr/>
        </p:nvSpPr>
        <p:spPr>
          <a:xfrm>
            <a:off x="4929188" y="1857375"/>
            <a:ext cx="3857625" cy="4246563"/>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 he went after strange wives and religions causing Yahweh’s wrath and the splinting of the Kingdom.</a:t>
            </a:r>
          </a:p>
          <a:p>
            <a:pPr>
              <a:defRPr/>
            </a:pPr>
            <a:r>
              <a:rPr lang="en-GB" sz="2800" dirty="0">
                <a:solidFill>
                  <a:srgbClr val="FD1301"/>
                </a:solidFill>
                <a:effectLst>
                  <a:outerShdw blurRad="38100" dist="38100" dir="2700000" algn="tl">
                    <a:srgbClr val="000000"/>
                  </a:outerShdw>
                </a:effectLst>
                <a:latin typeface="Arial" charset="0"/>
                <a:cs typeface="Arial" charset="0"/>
              </a:rPr>
              <a:t>Few Jews will tolerate a discussion of this subject</a:t>
            </a:r>
          </a:p>
          <a:p>
            <a:pPr>
              <a:defRPr/>
            </a:pPr>
            <a:endParaRPr lang="en-GB" dirty="0">
              <a:latin typeface="Arial" charset="0"/>
              <a:cs typeface="Arial" charset="0"/>
            </a:endParaRPr>
          </a:p>
        </p:txBody>
      </p:sp>
      <p:pic>
        <p:nvPicPr>
          <p:cNvPr id="290818" name="Picture 2" descr="http://2.bp.blogspot.com/_FOIrYyQawGI/SRjhjQdinuI/AAAAAAAABTI/WydPE3D215M/s1600/SolomonWives.jpg">
            <a:extLst>
              <a:ext uri="{FF2B5EF4-FFF2-40B4-BE49-F238E27FC236}">
                <a16:creationId xmlns:a16="http://schemas.microsoft.com/office/drawing/2014/main" id="{4A7A837E-4E35-45DF-8FBA-601060068A64}"/>
              </a:ext>
            </a:extLst>
          </p:cNvPr>
          <p:cNvPicPr>
            <a:picLocks noChangeAspect="1" noChangeArrowheads="1"/>
          </p:cNvPicPr>
          <p:nvPr/>
        </p:nvPicPr>
        <p:blipFill>
          <a:blip r:embed="rId3" cstate="print"/>
          <a:srcRect/>
          <a:stretch>
            <a:fillRect/>
          </a:stretch>
        </p:blipFill>
        <p:spPr bwMode="auto">
          <a:xfrm>
            <a:off x="428596" y="1785926"/>
            <a:ext cx="4271769" cy="30718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58B99CFE-139E-4CCF-8492-D0CBC194A2DD}"/>
              </a:ext>
            </a:extLst>
          </p:cNvPr>
          <p:cNvSpPr txBox="1">
            <a:spLocks noChangeArrowheads="1"/>
          </p:cNvSpPr>
          <p:nvPr/>
        </p:nvSpPr>
        <p:spPr bwMode="auto">
          <a:xfrm>
            <a:off x="428625" y="4929188"/>
            <a:ext cx="42862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sz="3600">
                <a:solidFill>
                  <a:srgbClr val="FFFF00"/>
                </a:solidFill>
              </a:rPr>
              <a:t>Some of King Solomon’s many wives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0818"/>
                                        </p:tgtEl>
                                        <p:attrNameLst>
                                          <p:attrName>style.visibility</p:attrName>
                                        </p:attrNameLst>
                                      </p:cBhvr>
                                      <p:to>
                                        <p:strVal val="visible"/>
                                      </p:to>
                                    </p:set>
                                    <p:animEffect transition="in" filter="circle(in)">
                                      <p:cBhvr>
                                        <p:cTn id="7" dur="2000"/>
                                        <p:tgtEl>
                                          <p:spTgt spid="290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DFAEB1F-0BF2-4063-90C1-57120FB2B4D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5FC8897-F37E-4A41-A358-5743EEAE966C}" type="slidenum">
              <a:rPr lang="en-GB" altLang="en-US" b="0"/>
              <a:pPr eaLnBrk="1" hangingPunct="1"/>
              <a:t>57</a:t>
            </a:fld>
            <a:endParaRPr lang="en-GB" altLang="en-US" b="0"/>
          </a:p>
        </p:txBody>
      </p:sp>
      <p:sp>
        <p:nvSpPr>
          <p:cNvPr id="373762" name="Rectangle 2">
            <a:extLst>
              <a:ext uri="{FF2B5EF4-FFF2-40B4-BE49-F238E27FC236}">
                <a16:creationId xmlns:a16="http://schemas.microsoft.com/office/drawing/2014/main" id="{D09BE47F-959C-4166-A17F-F11590FAA822}"/>
              </a:ext>
            </a:extLst>
          </p:cNvPr>
          <p:cNvSpPr>
            <a:spLocks noGrp="1" noChangeArrowheads="1"/>
          </p:cNvSpPr>
          <p:nvPr>
            <p:ph type="title"/>
          </p:nvPr>
        </p:nvSpPr>
        <p:spPr/>
        <p:txBody>
          <a:bodyPr/>
          <a:lstStyle/>
          <a:p>
            <a:pPr eaLnBrk="1" hangingPunct="1">
              <a:defRPr/>
            </a:pPr>
            <a:r>
              <a:rPr lang="en-GB" b="1" dirty="0">
                <a:solidFill>
                  <a:srgbClr val="FFFF00"/>
                </a:solidFill>
              </a:rPr>
              <a:t>The </a:t>
            </a:r>
            <a:r>
              <a:rPr lang="en-GB" b="1" dirty="0">
                <a:solidFill>
                  <a:srgbClr val="FF0000"/>
                </a:solidFill>
              </a:rPr>
              <a:t>Evil </a:t>
            </a:r>
            <a:r>
              <a:rPr lang="en-GB" b="1" dirty="0">
                <a:solidFill>
                  <a:srgbClr val="FFFF00"/>
                </a:solidFill>
              </a:rPr>
              <a:t>Eye</a:t>
            </a:r>
          </a:p>
        </p:txBody>
      </p:sp>
      <p:pic>
        <p:nvPicPr>
          <p:cNvPr id="373763" name="Picture 3" descr="occult_hexagram">
            <a:extLst>
              <a:ext uri="{FF2B5EF4-FFF2-40B4-BE49-F238E27FC236}">
                <a16:creationId xmlns:a16="http://schemas.microsoft.com/office/drawing/2014/main" id="{410C2BAE-A609-4236-943D-93C47A15063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341438"/>
            <a:ext cx="3671887" cy="2752725"/>
          </a:xfrm>
        </p:spPr>
      </p:pic>
      <p:sp>
        <p:nvSpPr>
          <p:cNvPr id="373764" name="Text Box 4">
            <a:extLst>
              <a:ext uri="{FF2B5EF4-FFF2-40B4-BE49-F238E27FC236}">
                <a16:creationId xmlns:a16="http://schemas.microsoft.com/office/drawing/2014/main" id="{01813DAB-841B-410C-B000-0E4C51553FC2}"/>
              </a:ext>
            </a:extLst>
          </p:cNvPr>
          <p:cNvSpPr txBox="1">
            <a:spLocks noChangeArrowheads="1"/>
          </p:cNvSpPr>
          <p:nvPr/>
        </p:nvSpPr>
        <p:spPr bwMode="auto">
          <a:xfrm>
            <a:off x="4500563" y="1928813"/>
            <a:ext cx="4643437" cy="1816100"/>
          </a:xfrm>
          <a:prstGeom prst="rect">
            <a:avLst/>
          </a:prstGeom>
          <a:noFill/>
          <a:ln w="9525">
            <a:noFill/>
            <a:miter lim="800000"/>
            <a:headEnd/>
            <a:tailEnd/>
          </a:ln>
          <a:effectLst/>
        </p:spPr>
        <p:txBody>
          <a:bodyPr>
            <a:spAutoFit/>
          </a:bodyPr>
          <a:lstStyle/>
          <a:p>
            <a:pPr>
              <a:spcBef>
                <a:spcPct val="50000"/>
              </a:spcBef>
              <a:defRPr/>
            </a:pPr>
            <a:r>
              <a:rPr lang="en-GB" sz="2800" i="1" dirty="0">
                <a:solidFill>
                  <a:srgbClr val="00FFCC"/>
                </a:solidFill>
                <a:effectLst>
                  <a:outerShdw blurRad="38100" dist="38100" dir="2700000" algn="tl">
                    <a:srgbClr val="000000"/>
                  </a:outerShdw>
                </a:effectLst>
                <a:latin typeface="Arial" charset="0"/>
                <a:cs typeface="Arial" charset="0"/>
              </a:rPr>
              <a:t>“The Serpent promised Adam and Eve that their eyes would "be opened" </a:t>
            </a:r>
            <a:r>
              <a:rPr lang="en-GB" sz="2800" i="1" dirty="0">
                <a:solidFill>
                  <a:srgbClr val="FF00FF"/>
                </a:solidFill>
                <a:effectLst>
                  <a:outerShdw blurRad="38100" dist="38100" dir="2700000" algn="tl">
                    <a:srgbClr val="000000"/>
                  </a:outerShdw>
                </a:effectLst>
                <a:latin typeface="Arial" charset="0"/>
                <a:cs typeface="Arial" charset="0"/>
              </a:rPr>
              <a:t>(Genesis 3:5)</a:t>
            </a:r>
            <a:r>
              <a:rPr lang="en-GB" sz="2800" dirty="0">
                <a:solidFill>
                  <a:srgbClr val="FFFF00"/>
                </a:solidFill>
                <a:effectLst>
                  <a:outerShdw blurRad="38100" dist="38100" dir="2700000" algn="tl">
                    <a:srgbClr val="000000"/>
                  </a:outerShdw>
                </a:effectLst>
                <a:latin typeface="Arial" charset="0"/>
                <a:cs typeface="Arial" charset="0"/>
              </a:rPr>
              <a:t> </a:t>
            </a:r>
          </a:p>
        </p:txBody>
      </p:sp>
      <p:sp>
        <p:nvSpPr>
          <p:cNvPr id="373765" name="Text Box 5">
            <a:extLst>
              <a:ext uri="{FF2B5EF4-FFF2-40B4-BE49-F238E27FC236}">
                <a16:creationId xmlns:a16="http://schemas.microsoft.com/office/drawing/2014/main" id="{68FF794E-010F-4A9E-ADFE-0F00FE26123C}"/>
              </a:ext>
            </a:extLst>
          </p:cNvPr>
          <p:cNvSpPr txBox="1">
            <a:spLocks noChangeArrowheads="1"/>
          </p:cNvSpPr>
          <p:nvPr/>
        </p:nvSpPr>
        <p:spPr bwMode="auto">
          <a:xfrm>
            <a:off x="0" y="4549676"/>
            <a:ext cx="9144000" cy="2308324"/>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dirty="0">
                <a:solidFill>
                  <a:srgbClr val="00FF00"/>
                </a:solidFill>
                <a:effectLst>
                  <a:outerShdw blurRad="38100" dist="38100" dir="2700000" algn="tl">
                    <a:srgbClr val="000000"/>
                  </a:outerShdw>
                </a:effectLst>
              </a:rPr>
              <a:t>The most foreboding aspect of this Scripture emerges from the fact that the Hebrew word for </a:t>
            </a:r>
            <a:r>
              <a:rPr lang="en-GB" sz="3600" dirty="0">
                <a:solidFill>
                  <a:srgbClr val="FF0000"/>
                </a:solidFill>
                <a:effectLst>
                  <a:outerShdw blurRad="38100" dist="38100" dir="2700000" algn="tl">
                    <a:srgbClr val="000000"/>
                  </a:outerShdw>
                </a:effectLst>
              </a:rPr>
              <a:t>"eyes" </a:t>
            </a:r>
            <a:r>
              <a:rPr lang="en-GB" sz="3600" dirty="0">
                <a:solidFill>
                  <a:srgbClr val="00FF00"/>
                </a:solidFill>
                <a:effectLst>
                  <a:outerShdw blurRad="38100" dist="38100" dir="2700000" algn="tl">
                    <a:srgbClr val="000000"/>
                  </a:outerShdw>
                </a:effectLst>
              </a:rPr>
              <a:t>is not plural</a:t>
            </a:r>
            <a:r>
              <a:rPr lang="en-GB" sz="3600" dirty="0">
                <a:solidFill>
                  <a:srgbClr val="FFFF00"/>
                </a:solidFill>
                <a:effectLst>
                  <a:outerShdw blurRad="38100" dist="38100" dir="2700000" algn="tl">
                    <a:srgbClr val="000000"/>
                  </a:outerShdw>
                </a:effectLst>
              </a:rPr>
              <a:t>, but singular</a:t>
            </a:r>
            <a:r>
              <a:rPr lang="en-GB" sz="3600" b="0" i="1" dirty="0">
                <a:solidFill>
                  <a:srgbClr val="FFFF00"/>
                </a:solidFill>
                <a:effectLst>
                  <a:outerShdw blurRad="38100" dist="38100" dir="2700000" algn="tl">
                    <a:srgbClr val="000000"/>
                  </a:outerShdw>
                </a:effectLst>
              </a:rPr>
              <a:t>.</a:t>
            </a:r>
            <a:r>
              <a:rPr lang="en-GB" sz="3600" b="0" dirty="0">
                <a:solidFill>
                  <a:srgbClr val="FFFF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73763"/>
                                        </p:tgtEl>
                                        <p:attrNameLst>
                                          <p:attrName>style.visibility</p:attrName>
                                        </p:attrNameLst>
                                      </p:cBhvr>
                                      <p:to>
                                        <p:strVal val="visible"/>
                                      </p:to>
                                    </p:set>
                                    <p:animEffect transition="in" filter="circle(in)">
                                      <p:cBhvr>
                                        <p:cTn id="7" dur="2000"/>
                                        <p:tgtEl>
                                          <p:spTgt spid="373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73764"/>
                                        </p:tgtEl>
                                        <p:attrNameLst>
                                          <p:attrName>style.visibility</p:attrName>
                                        </p:attrNameLst>
                                      </p:cBhvr>
                                      <p:to>
                                        <p:strVal val="visible"/>
                                      </p:to>
                                    </p:set>
                                    <p:anim calcmode="discrete" valueType="clr">
                                      <p:cBhvr override="childStyle">
                                        <p:cTn id="12" dur="80"/>
                                        <p:tgtEl>
                                          <p:spTgt spid="37376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3764"/>
                                        </p:tgtEl>
                                        <p:attrNameLst>
                                          <p:attrName>fillcolor</p:attrName>
                                        </p:attrNameLst>
                                      </p:cBhvr>
                                      <p:tavLst>
                                        <p:tav tm="0">
                                          <p:val>
                                            <p:clrVal>
                                              <a:schemeClr val="accent2"/>
                                            </p:clrVal>
                                          </p:val>
                                        </p:tav>
                                        <p:tav tm="50000">
                                          <p:val>
                                            <p:clrVal>
                                              <a:schemeClr val="hlink"/>
                                            </p:clrVal>
                                          </p:val>
                                        </p:tav>
                                      </p:tavLst>
                                    </p:anim>
                                    <p:set>
                                      <p:cBhvr>
                                        <p:cTn id="14" dur="80"/>
                                        <p:tgtEl>
                                          <p:spTgt spid="373764"/>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373765"/>
                                        </p:tgtEl>
                                        <p:attrNameLst>
                                          <p:attrName>style.visibility</p:attrName>
                                        </p:attrNameLst>
                                      </p:cBhvr>
                                      <p:to>
                                        <p:strVal val="visible"/>
                                      </p:to>
                                    </p:set>
                                    <p:anim calcmode="discrete" valueType="clr">
                                      <p:cBhvr override="childStyle">
                                        <p:cTn id="19" dur="80"/>
                                        <p:tgtEl>
                                          <p:spTgt spid="37376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3765"/>
                                        </p:tgtEl>
                                        <p:attrNameLst>
                                          <p:attrName>fillcolor</p:attrName>
                                        </p:attrNameLst>
                                      </p:cBhvr>
                                      <p:tavLst>
                                        <p:tav tm="0">
                                          <p:val>
                                            <p:clrVal>
                                              <a:schemeClr val="accent2"/>
                                            </p:clrVal>
                                          </p:val>
                                        </p:tav>
                                        <p:tav tm="50000">
                                          <p:val>
                                            <p:clrVal>
                                              <a:schemeClr val="hlink"/>
                                            </p:clrVal>
                                          </p:val>
                                        </p:tav>
                                      </p:tavLst>
                                    </p:anim>
                                    <p:set>
                                      <p:cBhvr>
                                        <p:cTn id="21" dur="80"/>
                                        <p:tgtEl>
                                          <p:spTgt spid="37376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2779A-BE2B-4948-869A-8F8FE623372A}"/>
              </a:ext>
            </a:extLst>
          </p:cNvPr>
          <p:cNvSpPr>
            <a:spLocks noGrp="1"/>
          </p:cNvSpPr>
          <p:nvPr>
            <p:ph type="title"/>
          </p:nvPr>
        </p:nvSpPr>
        <p:spPr/>
        <p:txBody>
          <a:bodyPr/>
          <a:lstStyle/>
          <a:p>
            <a:pPr>
              <a:defRPr/>
            </a:pPr>
            <a:r>
              <a:rPr lang="en-GB" b="1" dirty="0">
                <a:solidFill>
                  <a:srgbClr val="FFFF00"/>
                </a:solidFill>
              </a:rPr>
              <a:t>The </a:t>
            </a:r>
            <a:r>
              <a:rPr lang="en-GB" b="1" dirty="0">
                <a:solidFill>
                  <a:srgbClr val="FF0000"/>
                </a:solidFill>
              </a:rPr>
              <a:t>Evil </a:t>
            </a:r>
            <a:r>
              <a:rPr lang="en-GB" b="1" dirty="0">
                <a:solidFill>
                  <a:srgbClr val="FFFF00"/>
                </a:solidFill>
              </a:rPr>
              <a:t>Eye</a:t>
            </a:r>
            <a:endParaRPr lang="en-GB" dirty="0"/>
          </a:p>
        </p:txBody>
      </p:sp>
      <p:sp>
        <p:nvSpPr>
          <p:cNvPr id="4" name="Slide Number Placeholder 3">
            <a:extLst>
              <a:ext uri="{FF2B5EF4-FFF2-40B4-BE49-F238E27FC236}">
                <a16:creationId xmlns:a16="http://schemas.microsoft.com/office/drawing/2014/main" id="{21DF7EFD-0F7D-4517-A91E-DC7FDECFAE9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DA1E71B-CEEE-4965-9773-185656C32B81}" type="slidenum">
              <a:rPr lang="en-GB" altLang="en-US" b="0"/>
              <a:pPr eaLnBrk="1" hangingPunct="1"/>
              <a:t>58</a:t>
            </a:fld>
            <a:endParaRPr lang="en-GB" altLang="en-US" b="0"/>
          </a:p>
        </p:txBody>
      </p:sp>
      <p:sp>
        <p:nvSpPr>
          <p:cNvPr id="5" name="TextBox 4">
            <a:extLst>
              <a:ext uri="{FF2B5EF4-FFF2-40B4-BE49-F238E27FC236}">
                <a16:creationId xmlns:a16="http://schemas.microsoft.com/office/drawing/2014/main" id="{649C8CEA-720D-473F-8630-24305643CD83}"/>
              </a:ext>
            </a:extLst>
          </p:cNvPr>
          <p:cNvSpPr txBox="1"/>
          <p:nvPr/>
        </p:nvSpPr>
        <p:spPr>
          <a:xfrm>
            <a:off x="0" y="5288340"/>
            <a:ext cx="9144000" cy="156966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3200" dirty="0">
                <a:solidFill>
                  <a:srgbClr val="00FF00"/>
                </a:solidFill>
                <a:effectLst>
                  <a:outerShdw blurRad="38100" dist="38100" dir="2700000" algn="tl">
                    <a:srgbClr val="000000"/>
                  </a:outerShdw>
                </a:effectLst>
              </a:rPr>
              <a:t>The </a:t>
            </a:r>
            <a:r>
              <a:rPr lang="en-GB" sz="3200" dirty="0">
                <a:solidFill>
                  <a:srgbClr val="FF0000"/>
                </a:solidFill>
                <a:effectLst>
                  <a:outerShdw blurRad="38100" dist="38100" dir="2700000" algn="tl">
                    <a:srgbClr val="000000"/>
                  </a:outerShdw>
                </a:effectLst>
              </a:rPr>
              <a:t>"eye" </a:t>
            </a:r>
            <a:r>
              <a:rPr lang="en-GB" sz="3200" dirty="0">
                <a:solidFill>
                  <a:srgbClr val="00FF00"/>
                </a:solidFill>
                <a:effectLst>
                  <a:outerShdw blurRad="38100" dist="38100" dir="2700000" algn="tl">
                    <a:srgbClr val="000000"/>
                  </a:outerShdw>
                </a:effectLst>
              </a:rPr>
              <a:t>that Scripture wants us to consider is not the physical organ of sight, </a:t>
            </a:r>
            <a:r>
              <a:rPr lang="en-GB" sz="3200" dirty="0">
                <a:solidFill>
                  <a:srgbClr val="FFFF00"/>
                </a:solidFill>
                <a:effectLst>
                  <a:outerShdw blurRad="38100" dist="38100" dir="2700000" algn="tl">
                    <a:srgbClr val="000000"/>
                  </a:outerShdw>
                </a:effectLst>
              </a:rPr>
              <a:t>but the eye of the mind or soul. </a:t>
            </a:r>
            <a:endParaRPr lang="en-GB" sz="3200" dirty="0">
              <a:solidFill>
                <a:srgbClr val="FFFF00"/>
              </a:solidFill>
            </a:endParaRPr>
          </a:p>
        </p:txBody>
      </p:sp>
      <p:pic>
        <p:nvPicPr>
          <p:cNvPr id="61447" name="Picture 2" descr="http://www.lib.auburn.edu/sparc/treasures/images/la-sainte-bible_lg.jpg">
            <a:extLst>
              <a:ext uri="{FF2B5EF4-FFF2-40B4-BE49-F238E27FC236}">
                <a16:creationId xmlns:a16="http://schemas.microsoft.com/office/drawing/2014/main" id="{0E5D8C36-C28A-4090-86E1-505A243C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1214438"/>
            <a:ext cx="5156200"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a:extLst>
              <a:ext uri="{FF2B5EF4-FFF2-40B4-BE49-F238E27FC236}">
                <a16:creationId xmlns:a16="http://schemas.microsoft.com/office/drawing/2014/main" id="{F33764CC-70D3-410D-A076-68444130D1DF}"/>
              </a:ext>
            </a:extLst>
          </p:cNvPr>
          <p:cNvSpPr>
            <a:spLocks noGrp="1" noChangeArrowheads="1"/>
          </p:cNvSpPr>
          <p:nvPr>
            <p:ph type="title"/>
          </p:nvPr>
        </p:nvSpPr>
        <p:spPr/>
        <p:txBody>
          <a:bodyPr/>
          <a:lstStyle/>
          <a:p>
            <a:pPr eaLnBrk="1" hangingPunct="1">
              <a:defRPr/>
            </a:pPr>
            <a:r>
              <a:rPr lang="en-GB" b="1" dirty="0">
                <a:solidFill>
                  <a:srgbClr val="FFFF00"/>
                </a:solidFill>
              </a:rPr>
              <a:t>The </a:t>
            </a:r>
            <a:r>
              <a:rPr lang="en-GB" b="1" dirty="0">
                <a:solidFill>
                  <a:srgbClr val="FF0000"/>
                </a:solidFill>
              </a:rPr>
              <a:t>Evil </a:t>
            </a:r>
            <a:r>
              <a:rPr lang="en-GB" b="1" dirty="0">
                <a:solidFill>
                  <a:srgbClr val="FFFF00"/>
                </a:solidFill>
              </a:rPr>
              <a:t>Eye</a:t>
            </a:r>
          </a:p>
        </p:txBody>
      </p:sp>
      <p:sp>
        <p:nvSpPr>
          <p:cNvPr id="7" name="Slide Number Placeholder 5">
            <a:extLst>
              <a:ext uri="{FF2B5EF4-FFF2-40B4-BE49-F238E27FC236}">
                <a16:creationId xmlns:a16="http://schemas.microsoft.com/office/drawing/2014/main" id="{A4F9AF43-BBC3-410C-9AA7-9945DD709C75}"/>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F43219A-0EF2-40D9-96BA-45C0B72C8745}" type="slidenum">
              <a:rPr lang="en-GB" altLang="en-US" b="0"/>
              <a:pPr eaLnBrk="1" hangingPunct="1"/>
              <a:t>59</a:t>
            </a:fld>
            <a:endParaRPr lang="en-GB" altLang="en-US" b="0"/>
          </a:p>
        </p:txBody>
      </p:sp>
      <p:sp>
        <p:nvSpPr>
          <p:cNvPr id="374788" name="Text Box 4">
            <a:extLst>
              <a:ext uri="{FF2B5EF4-FFF2-40B4-BE49-F238E27FC236}">
                <a16:creationId xmlns:a16="http://schemas.microsoft.com/office/drawing/2014/main" id="{DA91DFDB-0F0C-4AB6-BA64-28C2745EFE1F}"/>
              </a:ext>
            </a:extLst>
          </p:cNvPr>
          <p:cNvSpPr txBox="1">
            <a:spLocks noChangeArrowheads="1"/>
          </p:cNvSpPr>
          <p:nvPr/>
        </p:nvSpPr>
        <p:spPr bwMode="auto">
          <a:xfrm>
            <a:off x="4211638" y="1928813"/>
            <a:ext cx="4932362" cy="3540125"/>
          </a:xfrm>
          <a:prstGeom prst="rect">
            <a:avLst/>
          </a:prstGeom>
          <a:noFill/>
          <a:ln w="9525">
            <a:noFill/>
            <a:miter lim="800000"/>
            <a:headEnd/>
            <a:tailEnd/>
          </a:ln>
          <a:effectLst/>
        </p:spPr>
        <p:txBody>
          <a:bodyPr>
            <a:spAutoFit/>
          </a:bodyPr>
          <a:lstStyle/>
          <a:p>
            <a:pPr>
              <a:spcBef>
                <a:spcPct val="50000"/>
              </a:spcBef>
              <a:defRPr/>
            </a:pPr>
            <a:r>
              <a:rPr lang="en-GB" sz="3200" dirty="0">
                <a:solidFill>
                  <a:srgbClr val="FFFF00"/>
                </a:solidFill>
                <a:effectLst>
                  <a:outerShdw blurRad="38100" dist="38100" dir="2700000" algn="tl">
                    <a:srgbClr val="000000"/>
                  </a:outerShdw>
                </a:effectLst>
                <a:latin typeface="Arial" charset="0"/>
                <a:cs typeface="Arial" charset="0"/>
              </a:rPr>
              <a:t>The </a:t>
            </a:r>
            <a:r>
              <a:rPr lang="en-GB" sz="3200" dirty="0">
                <a:solidFill>
                  <a:srgbClr val="FD1301"/>
                </a:solidFill>
                <a:effectLst>
                  <a:outerShdw blurRad="38100" dist="38100" dir="2700000" algn="tl">
                    <a:srgbClr val="000000"/>
                  </a:outerShdw>
                </a:effectLst>
                <a:latin typeface="Arial" charset="0"/>
                <a:cs typeface="Arial" charset="0"/>
              </a:rPr>
              <a:t>Jews of England</a:t>
            </a:r>
            <a:r>
              <a:rPr lang="en-GB" sz="3200" dirty="0">
                <a:solidFill>
                  <a:srgbClr val="FFFF00"/>
                </a:solidFill>
                <a:effectLst>
                  <a:outerShdw blurRad="38100" dist="38100" dir="2700000" algn="tl">
                    <a:srgbClr val="000000"/>
                  </a:outerShdw>
                </a:effectLst>
                <a:latin typeface="Arial" charset="0"/>
                <a:cs typeface="Arial" charset="0"/>
              </a:rPr>
              <a:t> were </a:t>
            </a:r>
            <a:r>
              <a:rPr lang="en-GB" sz="3200" dirty="0">
                <a:solidFill>
                  <a:srgbClr val="FF00FF"/>
                </a:solidFill>
                <a:effectLst>
                  <a:outerShdw blurRad="38100" dist="38100" dir="2700000" algn="tl">
                    <a:srgbClr val="000000"/>
                  </a:outerShdw>
                </a:effectLst>
                <a:latin typeface="Arial" charset="0"/>
                <a:cs typeface="Arial" charset="0"/>
              </a:rPr>
              <a:t>forbidden to attend the </a:t>
            </a:r>
            <a:r>
              <a:rPr lang="en-GB" sz="3200" dirty="0">
                <a:solidFill>
                  <a:schemeClr val="hlink"/>
                </a:solidFill>
                <a:effectLst>
                  <a:outerShdw blurRad="38100" dist="38100" dir="2700000" algn="tl">
                    <a:srgbClr val="000000"/>
                  </a:outerShdw>
                </a:effectLst>
                <a:latin typeface="Arial" charset="0"/>
                <a:cs typeface="Arial" charset="0"/>
              </a:rPr>
              <a:t>coronation of Richard</a:t>
            </a:r>
            <a:r>
              <a:rPr lang="en-GB" sz="3200" dirty="0">
                <a:solidFill>
                  <a:srgbClr val="FF00FF"/>
                </a:solidFill>
                <a:effectLst>
                  <a:outerShdw blurRad="38100" dist="38100" dir="2700000" algn="tl">
                    <a:srgbClr val="000000"/>
                  </a:outerShdw>
                </a:effectLst>
                <a:latin typeface="Arial" charset="0"/>
                <a:cs typeface="Arial" charset="0"/>
              </a:rPr>
              <a:t> </a:t>
            </a:r>
            <a:r>
              <a:rPr lang="en-GB" sz="3200" dirty="0">
                <a:solidFill>
                  <a:srgbClr val="FFFF00"/>
                </a:solidFill>
                <a:effectLst>
                  <a:outerShdw blurRad="38100" dist="38100" dir="2700000" algn="tl">
                    <a:srgbClr val="000000"/>
                  </a:outerShdw>
                </a:effectLst>
                <a:latin typeface="Arial" charset="0"/>
                <a:cs typeface="Arial" charset="0"/>
              </a:rPr>
              <a:t>the Lion-heart (1189) </a:t>
            </a:r>
            <a:r>
              <a:rPr lang="en-GB" sz="3200" dirty="0">
                <a:solidFill>
                  <a:srgbClr val="FF00FF"/>
                </a:solidFill>
                <a:effectLst>
                  <a:outerShdw blurRad="38100" dist="38100" dir="2700000" algn="tl">
                    <a:srgbClr val="000000"/>
                  </a:outerShdw>
                </a:effectLst>
                <a:latin typeface="Arial" charset="0"/>
                <a:cs typeface="Arial" charset="0"/>
              </a:rPr>
              <a:t>for fear that an evil eye might</a:t>
            </a:r>
            <a:r>
              <a:rPr lang="en-GB" sz="3200" dirty="0">
                <a:solidFill>
                  <a:srgbClr val="FFFF00"/>
                </a:solidFill>
                <a:effectLst>
                  <a:outerShdw blurRad="38100" dist="38100" dir="2700000" algn="tl">
                    <a:srgbClr val="000000"/>
                  </a:outerShdw>
                </a:effectLst>
                <a:latin typeface="Arial" charset="0"/>
                <a:cs typeface="Arial" charset="0"/>
              </a:rPr>
              <a:t> harm the crown</a:t>
            </a:r>
            <a:r>
              <a:rPr lang="en-GB" sz="3200" b="0" dirty="0">
                <a:solidFill>
                  <a:srgbClr val="FFFF00"/>
                </a:solidFill>
                <a:latin typeface="Arial" charset="0"/>
                <a:cs typeface="Arial" charset="0"/>
              </a:rPr>
              <a:t> </a:t>
            </a:r>
          </a:p>
        </p:txBody>
      </p:sp>
      <p:pic>
        <p:nvPicPr>
          <p:cNvPr id="53256" name="Picture 8" descr="http://tvtropes.org/pmwiki/pub/images/RichardTheLionHeart.JPG">
            <a:extLst>
              <a:ext uri="{FF2B5EF4-FFF2-40B4-BE49-F238E27FC236}">
                <a16:creationId xmlns:a16="http://schemas.microsoft.com/office/drawing/2014/main" id="{1F2658BC-3409-4D85-9C3C-F02345F79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500188"/>
            <a:ext cx="3487738"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19B0974-FA4F-46AC-84BC-E58FAD657953}"/>
              </a:ext>
            </a:extLst>
          </p:cNvPr>
          <p:cNvSpPr txBox="1"/>
          <p:nvPr/>
        </p:nvSpPr>
        <p:spPr>
          <a:xfrm>
            <a:off x="0" y="6000750"/>
            <a:ext cx="5500688" cy="646113"/>
          </a:xfrm>
          <a:prstGeom prst="rect">
            <a:avLst/>
          </a:prstGeom>
          <a:noFill/>
        </p:spPr>
        <p:txBody>
          <a:bodyPr>
            <a:spAutoFit/>
          </a:bodyPr>
          <a:lstStyle/>
          <a:p>
            <a:pP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Richard The Lion-Heart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3256"/>
                                        </p:tgtEl>
                                        <p:attrNameLst>
                                          <p:attrName>style.visibility</p:attrName>
                                        </p:attrNameLst>
                                      </p:cBhvr>
                                      <p:to>
                                        <p:strVal val="visible"/>
                                      </p:to>
                                    </p:set>
                                    <p:animEffect transition="in" filter="circle(in)">
                                      <p:cBhvr>
                                        <p:cTn id="7" dur="2000"/>
                                        <p:tgtEl>
                                          <p:spTgt spid="5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374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8" grpId="0" autoUpdateAnimBg="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06E5A22-A3E1-47A3-9EAF-A7928E39D7CD}"/>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33CA82E-5E64-454F-8C75-0B54434F39AA}" type="slidenum">
              <a:rPr lang="en-GB" altLang="en-US" b="0"/>
              <a:pPr eaLnBrk="1" hangingPunct="1"/>
              <a:t>6</a:t>
            </a:fld>
            <a:endParaRPr lang="en-GB" altLang="en-US" b="0"/>
          </a:p>
        </p:txBody>
      </p:sp>
      <p:sp>
        <p:nvSpPr>
          <p:cNvPr id="292866" name="Rectangle 2">
            <a:extLst>
              <a:ext uri="{FF2B5EF4-FFF2-40B4-BE49-F238E27FC236}">
                <a16:creationId xmlns:a16="http://schemas.microsoft.com/office/drawing/2014/main" id="{93F13BFE-4D9C-4ED3-A92F-5222F834B29A}"/>
              </a:ext>
            </a:extLst>
          </p:cNvPr>
          <p:cNvSpPr>
            <a:spLocks noGrp="1" noChangeArrowheads="1"/>
          </p:cNvSpPr>
          <p:nvPr>
            <p:ph type="title"/>
          </p:nvPr>
        </p:nvSpPr>
        <p:spPr/>
        <p:txBody>
          <a:bodyPr/>
          <a:lstStyle/>
          <a:p>
            <a:pPr eaLnBrk="1" hangingPunct="1">
              <a:defRPr/>
            </a:pPr>
            <a:endParaRPr lang="en-US"/>
          </a:p>
        </p:txBody>
      </p:sp>
      <p:pic>
        <p:nvPicPr>
          <p:cNvPr id="8196" name="Picture 3" descr="Genghis02">
            <a:extLst>
              <a:ext uri="{FF2B5EF4-FFF2-40B4-BE49-F238E27FC236}">
                <a16:creationId xmlns:a16="http://schemas.microsoft.com/office/drawing/2014/main" id="{8BB38511-35B3-48EA-AB9D-6389A820BD8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02450"/>
          </a:xfrm>
        </p:spPr>
      </p:pic>
      <p:sp>
        <p:nvSpPr>
          <p:cNvPr id="292868" name="Text Box 4">
            <a:extLst>
              <a:ext uri="{FF2B5EF4-FFF2-40B4-BE49-F238E27FC236}">
                <a16:creationId xmlns:a16="http://schemas.microsoft.com/office/drawing/2014/main" id="{07B5DD69-E288-41FE-B9DB-F63BED3A1303}"/>
              </a:ext>
            </a:extLst>
          </p:cNvPr>
          <p:cNvSpPr txBox="1">
            <a:spLocks noChangeArrowheads="1"/>
          </p:cNvSpPr>
          <p:nvPr/>
        </p:nvSpPr>
        <p:spPr bwMode="auto">
          <a:xfrm>
            <a:off x="179388" y="6021388"/>
            <a:ext cx="7777162" cy="519112"/>
          </a:xfrm>
          <a:prstGeom prst="rect">
            <a:avLst/>
          </a:prstGeom>
          <a:noFill/>
          <a:ln w="9525">
            <a:noFill/>
            <a:miter lim="800000"/>
            <a:headEnd/>
            <a:tailEnd/>
          </a:ln>
          <a:effectLst/>
        </p:spPr>
        <p:txBody>
          <a:bodyPr>
            <a:spAutoFit/>
          </a:bodyPr>
          <a:lstStyle/>
          <a:p>
            <a:pPr eaLnBrk="0" hangingPunct="0">
              <a:spcBef>
                <a:spcPct val="50000"/>
              </a:spcBef>
              <a:defRPr/>
            </a:pPr>
            <a:r>
              <a:rPr lang="en-GB" sz="2800" dirty="0">
                <a:solidFill>
                  <a:srgbClr val="FF0000"/>
                </a:solidFill>
                <a:effectLst>
                  <a:outerShdw blurRad="38100" dist="38100" dir="2700000" algn="tl">
                    <a:srgbClr val="000000"/>
                  </a:outerShdw>
                </a:effectLst>
                <a:latin typeface="Arial" charset="0"/>
                <a:cs typeface="Arial" charset="0"/>
              </a:rPr>
              <a:t>The horse cavalries of Genghis Khan</a:t>
            </a:r>
          </a:p>
        </p:txBody>
      </p:sp>
      <p:sp>
        <p:nvSpPr>
          <p:cNvPr id="292869" name="Text Box 5">
            <a:extLst>
              <a:ext uri="{FF2B5EF4-FFF2-40B4-BE49-F238E27FC236}">
                <a16:creationId xmlns:a16="http://schemas.microsoft.com/office/drawing/2014/main" id="{9A000955-AA94-4E0A-AA9A-D635E10FF43C}"/>
              </a:ext>
            </a:extLst>
          </p:cNvPr>
          <p:cNvSpPr txBox="1">
            <a:spLocks noChangeArrowheads="1"/>
          </p:cNvSpPr>
          <p:nvPr/>
        </p:nvSpPr>
        <p:spPr bwMode="auto">
          <a:xfrm>
            <a:off x="2143125" y="142875"/>
            <a:ext cx="7000875" cy="1384300"/>
          </a:xfrm>
          <a:prstGeom prst="rect">
            <a:avLst/>
          </a:prstGeom>
          <a:noFill/>
          <a:ln w="9525">
            <a:noFill/>
            <a:miter lim="800000"/>
            <a:headEnd/>
            <a:tailEnd/>
          </a:ln>
          <a:effectLst/>
        </p:spPr>
        <p:txBody>
          <a:bodyPr>
            <a:spAutoFit/>
          </a:bodyPr>
          <a:lstStyle/>
          <a:p>
            <a:pPr algn="ctr">
              <a:spcBef>
                <a:spcPct val="20000"/>
              </a:spcBef>
              <a:buClr>
                <a:schemeClr val="tx2"/>
              </a:buClr>
              <a:defRPr/>
            </a:pPr>
            <a:r>
              <a:rPr lang="en-GB" sz="2800" dirty="0">
                <a:solidFill>
                  <a:schemeClr val="tx2">
                    <a:lumMod val="50000"/>
                  </a:schemeClr>
                </a:solidFill>
                <a:effectLst>
                  <a:outerShdw blurRad="38100" dist="38100" dir="2700000" algn="tl">
                    <a:srgbClr val="000000"/>
                  </a:outerShdw>
                </a:effectLst>
                <a:latin typeface="Arial" charset="0"/>
                <a:cs typeface="Arial" charset="0"/>
              </a:rPr>
              <a:t>Thou And Many People With Thee All Of Them Riding Upon Horses, A Great Company, And A Mighty Army</a:t>
            </a:r>
            <a:endParaRPr lang="en-GB" sz="2800" b="0" dirty="0">
              <a:solidFill>
                <a:schemeClr val="tx2">
                  <a:lumMod val="50000"/>
                </a:schemeClr>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92869">
                                            <p:txEl>
                                              <p:pRg st="0" end="0"/>
                                            </p:txEl>
                                          </p:spTgt>
                                        </p:tgtEl>
                                        <p:attrNameLst>
                                          <p:attrName>style.visibility</p:attrName>
                                        </p:attrNameLst>
                                      </p:cBhvr>
                                      <p:to>
                                        <p:strVal val="visible"/>
                                      </p:to>
                                    </p:set>
                                    <p:animEffect transition="in" filter="diamond(in)">
                                      <p:cBhvr>
                                        <p:cTn id="7" dur="2000"/>
                                        <p:tgtEl>
                                          <p:spTgt spid="2928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292868">
                                            <p:txEl>
                                              <p:pRg st="0" end="0"/>
                                            </p:txEl>
                                          </p:spTgt>
                                        </p:tgtEl>
                                        <p:attrNameLst>
                                          <p:attrName>style.visibility</p:attrName>
                                        </p:attrNameLst>
                                      </p:cBhvr>
                                      <p:to>
                                        <p:strVal val="visible"/>
                                      </p:to>
                                    </p:set>
                                    <p:anim calcmode="lin" valueType="num">
                                      <p:cBhvr additive="base">
                                        <p:cTn id="12" dur="500" fill="hold"/>
                                        <p:tgtEl>
                                          <p:spTgt spid="29286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9286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6EC95D-FF9C-42A0-945D-D2BAE8B56898}"/>
              </a:ext>
            </a:extLst>
          </p:cNvPr>
          <p:cNvSpPr>
            <a:spLocks noGrp="1"/>
          </p:cNvSpPr>
          <p:nvPr>
            <p:ph type="title"/>
          </p:nvPr>
        </p:nvSpPr>
        <p:spPr/>
        <p:txBody>
          <a:bodyPr/>
          <a:lstStyle/>
          <a:p>
            <a:pPr>
              <a:defRPr/>
            </a:pPr>
            <a:r>
              <a:rPr lang="en-GB" b="1" dirty="0">
                <a:solidFill>
                  <a:srgbClr val="FFFF00"/>
                </a:solidFill>
              </a:rPr>
              <a:t>The </a:t>
            </a:r>
            <a:r>
              <a:rPr lang="en-GB" b="1" dirty="0">
                <a:solidFill>
                  <a:srgbClr val="FF0000"/>
                </a:solidFill>
              </a:rPr>
              <a:t>Evil </a:t>
            </a:r>
            <a:r>
              <a:rPr lang="en-GB" b="1" dirty="0">
                <a:solidFill>
                  <a:srgbClr val="FFFF00"/>
                </a:solidFill>
              </a:rPr>
              <a:t>Eye</a:t>
            </a:r>
            <a:endParaRPr lang="en-GB" dirty="0"/>
          </a:p>
        </p:txBody>
      </p:sp>
      <p:sp>
        <p:nvSpPr>
          <p:cNvPr id="4" name="Slide Number Placeholder 3">
            <a:extLst>
              <a:ext uri="{FF2B5EF4-FFF2-40B4-BE49-F238E27FC236}">
                <a16:creationId xmlns:a16="http://schemas.microsoft.com/office/drawing/2014/main" id="{79A78B53-F704-47AA-A55B-DD09195745B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8D1374D-C19B-4946-820E-F9D6F2B14D50}" type="slidenum">
              <a:rPr lang="en-GB" altLang="en-US" b="0"/>
              <a:pPr eaLnBrk="1" hangingPunct="1"/>
              <a:t>60</a:t>
            </a:fld>
            <a:endParaRPr lang="en-GB" altLang="en-US" b="0"/>
          </a:p>
        </p:txBody>
      </p:sp>
      <p:sp>
        <p:nvSpPr>
          <p:cNvPr id="6" name="TextBox 5">
            <a:extLst>
              <a:ext uri="{FF2B5EF4-FFF2-40B4-BE49-F238E27FC236}">
                <a16:creationId xmlns:a16="http://schemas.microsoft.com/office/drawing/2014/main" id="{675BC0D4-5328-4C83-AF9A-533326BF2FE0}"/>
              </a:ext>
            </a:extLst>
          </p:cNvPr>
          <p:cNvSpPr txBox="1"/>
          <p:nvPr/>
        </p:nvSpPr>
        <p:spPr>
          <a:xfrm>
            <a:off x="4214813" y="2071688"/>
            <a:ext cx="4286250" cy="3816350"/>
          </a:xfrm>
          <a:prstGeom prst="rect">
            <a:avLst/>
          </a:prstGeom>
          <a:noFill/>
        </p:spPr>
        <p:txBody>
          <a:bodyPr>
            <a:spAutoFit/>
          </a:bodyPr>
          <a:lstStyle/>
          <a:p>
            <a:pPr>
              <a:defRPr/>
            </a:pPr>
            <a:r>
              <a:rPr lang="en-GB" sz="3200" dirty="0">
                <a:solidFill>
                  <a:srgbClr val="00FFCC"/>
                </a:solidFill>
                <a:effectLst>
                  <a:outerShdw blurRad="38100" dist="38100" dir="2700000" algn="tl">
                    <a:srgbClr val="000000"/>
                  </a:outerShdw>
                </a:effectLst>
                <a:latin typeface="Arial" charset="0"/>
                <a:cs typeface="Arial" charset="0"/>
              </a:rPr>
              <a:t>So feared was the purported power of the Jew,</a:t>
            </a:r>
            <a:r>
              <a:rPr lang="en-GB" sz="3200" dirty="0">
                <a:solidFill>
                  <a:srgbClr val="FD1301"/>
                </a:solidFill>
                <a:effectLst>
                  <a:outerShdw blurRad="38100" dist="38100" dir="2700000" algn="tl">
                    <a:srgbClr val="000000"/>
                  </a:outerShdw>
                </a:effectLst>
                <a:latin typeface="Arial" charset="0"/>
                <a:cs typeface="Arial" charset="0"/>
              </a:rPr>
              <a:t> </a:t>
            </a:r>
            <a:r>
              <a:rPr lang="en-GB" sz="3200" dirty="0">
                <a:solidFill>
                  <a:srgbClr val="FFC000"/>
                </a:solidFill>
                <a:effectLst>
                  <a:outerShdw blurRad="38100" dist="38100" dir="2700000" algn="tl">
                    <a:srgbClr val="000000"/>
                  </a:outerShdw>
                </a:effectLst>
                <a:latin typeface="Arial" charset="0"/>
                <a:cs typeface="Arial" charset="0"/>
              </a:rPr>
              <a:t>that the German word for evil eye remains to this day</a:t>
            </a:r>
            <a:r>
              <a:rPr lang="en-GB" sz="3200" dirty="0">
                <a:solidFill>
                  <a:srgbClr val="FD1301"/>
                </a:solidFill>
                <a:effectLst>
                  <a:outerShdw blurRad="38100" dist="38100" dir="2700000" algn="tl">
                    <a:srgbClr val="000000"/>
                  </a:outerShdw>
                </a:effectLst>
                <a:latin typeface="Arial" charset="0"/>
                <a:cs typeface="Arial" charset="0"/>
              </a:rPr>
              <a:t> “</a:t>
            </a:r>
            <a:r>
              <a:rPr lang="en-GB" sz="3200" dirty="0" err="1">
                <a:solidFill>
                  <a:srgbClr val="FD1301"/>
                </a:solidFill>
                <a:effectLst>
                  <a:outerShdw blurRad="38100" dist="38100" dir="2700000" algn="tl">
                    <a:srgbClr val="000000"/>
                  </a:outerShdw>
                </a:effectLst>
                <a:latin typeface="Arial" charset="0"/>
                <a:cs typeface="Arial" charset="0"/>
              </a:rPr>
              <a:t>Judenblick</a:t>
            </a:r>
            <a:r>
              <a:rPr lang="en-GB" sz="3200" dirty="0">
                <a:solidFill>
                  <a:srgbClr val="FD1301"/>
                </a:solidFill>
                <a:effectLst>
                  <a:outerShdw blurRad="38100" dist="38100" dir="2700000" algn="tl">
                    <a:srgbClr val="000000"/>
                  </a:outerShdw>
                </a:effectLst>
                <a:latin typeface="Arial" charset="0"/>
                <a:cs typeface="Arial" charset="0"/>
              </a:rPr>
              <a:t>” </a:t>
            </a:r>
            <a:r>
              <a:rPr lang="en-GB" sz="3200" dirty="0">
                <a:solidFill>
                  <a:srgbClr val="FFFF00"/>
                </a:solidFill>
                <a:effectLst>
                  <a:outerShdw blurRad="38100" dist="38100" dir="2700000" algn="tl">
                    <a:srgbClr val="000000"/>
                  </a:outerShdw>
                </a:effectLst>
                <a:latin typeface="Arial" charset="0"/>
                <a:cs typeface="Arial" charset="0"/>
              </a:rPr>
              <a:t>(Jews glance).” </a:t>
            </a:r>
          </a:p>
          <a:p>
            <a:pPr>
              <a:defRPr/>
            </a:pPr>
            <a:endParaRPr lang="en-GB" dirty="0">
              <a:latin typeface="Arial" charset="0"/>
              <a:cs typeface="Arial" charset="0"/>
            </a:endParaRPr>
          </a:p>
        </p:txBody>
      </p:sp>
      <p:pic>
        <p:nvPicPr>
          <p:cNvPr id="292866" name="Picture 2" descr="http://armchairaffiliate.com/wp-content/uploads/2009/09/german_flag1.gif">
            <a:extLst>
              <a:ext uri="{FF2B5EF4-FFF2-40B4-BE49-F238E27FC236}">
                <a16:creationId xmlns:a16="http://schemas.microsoft.com/office/drawing/2014/main" id="{1B4CFC68-B59F-43A1-A569-360CCB3C583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571625"/>
            <a:ext cx="35433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2866"/>
                                        </p:tgtEl>
                                        <p:attrNameLst>
                                          <p:attrName>style.visibility</p:attrName>
                                        </p:attrNameLst>
                                      </p:cBhvr>
                                      <p:to>
                                        <p:strVal val="visible"/>
                                      </p:to>
                                    </p:set>
                                    <p:animEffect transition="in" filter="circle(in)">
                                      <p:cBhvr>
                                        <p:cTn id="7" dur="2000"/>
                                        <p:tgtEl>
                                          <p:spTgt spid="292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85A2938-1D66-4987-A4AA-AF3D31665E1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4643819-5E33-43EC-961C-455DF3886663}" type="slidenum">
              <a:rPr lang="en-GB" altLang="en-US" b="0"/>
              <a:pPr eaLnBrk="1" hangingPunct="1"/>
              <a:t>61</a:t>
            </a:fld>
            <a:endParaRPr lang="en-GB" altLang="en-US" b="0"/>
          </a:p>
        </p:txBody>
      </p:sp>
      <p:sp>
        <p:nvSpPr>
          <p:cNvPr id="105474" name="Rectangle 2">
            <a:extLst>
              <a:ext uri="{FF2B5EF4-FFF2-40B4-BE49-F238E27FC236}">
                <a16:creationId xmlns:a16="http://schemas.microsoft.com/office/drawing/2014/main" id="{EEEF48A9-8EFE-493F-8CA5-473429C78FDD}"/>
              </a:ext>
            </a:extLst>
          </p:cNvPr>
          <p:cNvSpPr>
            <a:spLocks noGrp="1" noChangeArrowheads="1"/>
          </p:cNvSpPr>
          <p:nvPr>
            <p:ph type="title"/>
          </p:nvPr>
        </p:nvSpPr>
        <p:spPr/>
        <p:txBody>
          <a:bodyPr/>
          <a:lstStyle/>
          <a:p>
            <a:pPr eaLnBrk="1" hangingPunct="1">
              <a:defRPr/>
            </a:pPr>
            <a:r>
              <a:rPr lang="en-GB" sz="4000" b="1" dirty="0">
                <a:solidFill>
                  <a:srgbClr val="FFFF00"/>
                </a:solidFill>
              </a:rPr>
              <a:t>Israel Nations Expanding Trade &amp; Territory</a:t>
            </a:r>
          </a:p>
        </p:txBody>
      </p:sp>
      <p:sp>
        <p:nvSpPr>
          <p:cNvPr id="105475" name="Rectangle 3">
            <a:extLst>
              <a:ext uri="{FF2B5EF4-FFF2-40B4-BE49-F238E27FC236}">
                <a16:creationId xmlns:a16="http://schemas.microsoft.com/office/drawing/2014/main" id="{D4DAE099-A458-4F88-889B-65C1AFDD696D}"/>
              </a:ext>
            </a:extLst>
          </p:cNvPr>
          <p:cNvSpPr>
            <a:spLocks noGrp="1" noChangeArrowheads="1"/>
          </p:cNvSpPr>
          <p:nvPr>
            <p:ph type="body" idx="1"/>
          </p:nvPr>
        </p:nvSpPr>
        <p:spPr>
          <a:xfrm>
            <a:off x="3314700" y="1714500"/>
            <a:ext cx="5829300" cy="3328988"/>
          </a:xfrm>
        </p:spPr>
        <p:txBody>
          <a:bodyPr/>
          <a:lstStyle/>
          <a:p>
            <a:pPr eaLnBrk="1" hangingPunct="1">
              <a:lnSpc>
                <a:spcPct val="90000"/>
              </a:lnSpc>
              <a:defRPr/>
            </a:pPr>
            <a:r>
              <a:rPr lang="en-GB" sz="2800" b="1" dirty="0">
                <a:solidFill>
                  <a:srgbClr val="FFFF00"/>
                </a:solidFill>
                <a:effectLst>
                  <a:outerShdw blurRad="38100" dist="38100" dir="2700000" algn="tl">
                    <a:srgbClr val="000000"/>
                  </a:outerShdw>
                </a:effectLst>
              </a:rPr>
              <a:t>During the 18</a:t>
            </a:r>
            <a:r>
              <a:rPr lang="en-GB" sz="2800" b="1" baseline="30000" dirty="0">
                <a:solidFill>
                  <a:srgbClr val="FFFF00"/>
                </a:solidFill>
                <a:effectLst>
                  <a:outerShdw blurRad="38100" dist="38100" dir="2700000" algn="tl">
                    <a:srgbClr val="000000"/>
                  </a:outerShdw>
                </a:effectLst>
              </a:rPr>
              <a:t>th</a:t>
            </a:r>
            <a:r>
              <a:rPr lang="en-GB" sz="2800" b="1" dirty="0">
                <a:solidFill>
                  <a:srgbClr val="FFFF00"/>
                </a:solidFill>
                <a:effectLst>
                  <a:outerShdw blurRad="38100" dist="38100" dir="2700000" algn="tl">
                    <a:srgbClr val="000000"/>
                  </a:outerShdw>
                </a:effectLst>
              </a:rPr>
              <a:t> &amp; 19</a:t>
            </a:r>
            <a:r>
              <a:rPr lang="en-GB" sz="2800" b="1" baseline="30000" dirty="0">
                <a:solidFill>
                  <a:srgbClr val="FFFF00"/>
                </a:solidFill>
                <a:effectLst>
                  <a:outerShdw blurRad="38100" dist="38100" dir="2700000" algn="tl">
                    <a:srgbClr val="000000"/>
                  </a:outerShdw>
                </a:effectLst>
              </a:rPr>
              <a:t>th</a:t>
            </a:r>
            <a:r>
              <a:rPr lang="en-GB" sz="2800" b="1" dirty="0">
                <a:solidFill>
                  <a:srgbClr val="FFFF00"/>
                </a:solidFill>
                <a:effectLst>
                  <a:outerShdw blurRad="38100" dist="38100" dir="2700000" algn="tl">
                    <a:srgbClr val="000000"/>
                  </a:outerShdw>
                </a:effectLst>
              </a:rPr>
              <a:t> Centuries Britain </a:t>
            </a:r>
            <a:r>
              <a:rPr lang="en-GB" sz="2800" b="1" dirty="0">
                <a:solidFill>
                  <a:srgbClr val="00FF00"/>
                </a:solidFill>
                <a:effectLst>
                  <a:outerShdw blurRad="38100" dist="38100" dir="2700000" algn="tl">
                    <a:srgbClr val="000000"/>
                  </a:outerShdw>
                </a:effectLst>
              </a:rPr>
              <a:t>(Ephraim) &amp; France (Reuben)</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were the most powerful nations in the world.</a:t>
            </a:r>
          </a:p>
          <a:p>
            <a:pPr eaLnBrk="1" hangingPunct="1">
              <a:lnSpc>
                <a:spcPct val="90000"/>
              </a:lnSpc>
              <a:defRPr/>
            </a:pPr>
            <a:r>
              <a:rPr lang="en-GB" sz="2800" b="1" dirty="0">
                <a:solidFill>
                  <a:srgbClr val="FD1301"/>
                </a:solidFill>
                <a:effectLst>
                  <a:outerShdw blurRad="38100" dist="38100" dir="2700000" algn="tl">
                    <a:srgbClr val="000000"/>
                  </a:outerShdw>
                </a:effectLst>
              </a:rPr>
              <a:t>Gog would concentrate</a:t>
            </a:r>
            <a:r>
              <a:rPr lang="en-GB" sz="2800" b="1" dirty="0">
                <a:solidFill>
                  <a:schemeClr val="hlink"/>
                </a:solidFill>
                <a:effectLst>
                  <a:outerShdw blurRad="38100" dist="38100" dir="2700000" algn="tl">
                    <a:srgbClr val="000000"/>
                  </a:outerShdw>
                </a:effectLst>
              </a:rPr>
              <a:t> his attacks on these 2 powerful nations – </a:t>
            </a:r>
            <a:r>
              <a:rPr lang="en-GB" sz="2800" b="1" dirty="0">
                <a:solidFill>
                  <a:srgbClr val="FFFF00"/>
                </a:solidFill>
                <a:effectLst>
                  <a:outerShdw blurRad="38100" dist="38100" dir="2700000" algn="tl">
                    <a:srgbClr val="000000"/>
                  </a:outerShdw>
                </a:effectLst>
              </a:rPr>
              <a:t>France</a:t>
            </a:r>
            <a:r>
              <a:rPr lang="en-GB" sz="2800" b="1" dirty="0">
                <a:solidFill>
                  <a:schemeClr val="hlink"/>
                </a:solidFill>
                <a:effectLst>
                  <a:outerShdw blurRad="38100" dist="38100" dir="2700000" algn="tl">
                    <a:srgbClr val="000000"/>
                  </a:outerShdw>
                </a:effectLst>
              </a:rPr>
              <a:t> </a:t>
            </a:r>
            <a:r>
              <a:rPr lang="en-GB" sz="2800" b="1" dirty="0">
                <a:solidFill>
                  <a:srgbClr val="FD1301"/>
                </a:solidFill>
                <a:effectLst>
                  <a:outerShdw blurRad="38100" dist="38100" dir="2700000" algn="tl">
                    <a:srgbClr val="000000"/>
                  </a:outerShdw>
                </a:effectLst>
              </a:rPr>
              <a:t>(The French Revolution)</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&amp;</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Britain</a:t>
            </a:r>
            <a:r>
              <a:rPr lang="en-GB" sz="2800" b="1" dirty="0">
                <a:solidFill>
                  <a:schemeClr val="hlink"/>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(Through its</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North American Colonies</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the Boston “Tea Party” and</a:t>
            </a:r>
            <a:r>
              <a:rPr lang="en-GB" sz="2800" b="1" dirty="0">
                <a:solidFill>
                  <a:srgbClr val="FD1301"/>
                </a:solidFill>
                <a:effectLst>
                  <a:outerShdw blurRad="38100" dist="38100" dir="2700000" algn="tl">
                    <a:srgbClr val="000000"/>
                  </a:outerShdw>
                </a:effectLst>
              </a:rPr>
              <a:t> later on the American Civil War</a:t>
            </a:r>
            <a:r>
              <a:rPr lang="en-GB" sz="2800" b="1" dirty="0">
                <a:solidFill>
                  <a:schemeClr val="hlink"/>
                </a:solidFill>
                <a:effectLst>
                  <a:outerShdw blurRad="38100" dist="38100" dir="2700000" algn="tl">
                    <a:srgbClr val="000000"/>
                  </a:outerShdw>
                </a:effectLst>
              </a:rPr>
              <a:t>.</a:t>
            </a:r>
          </a:p>
        </p:txBody>
      </p:sp>
      <p:pic>
        <p:nvPicPr>
          <p:cNvPr id="54278" name="Picture 6" descr="http://www.medievalcoinage.com/gallery/maps/1490s-FranceEngland.jpg">
            <a:extLst>
              <a:ext uri="{FF2B5EF4-FFF2-40B4-BE49-F238E27FC236}">
                <a16:creationId xmlns:a16="http://schemas.microsoft.com/office/drawing/2014/main" id="{B7D89AEB-36E9-4552-8B9E-1280A8C69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643063"/>
            <a:ext cx="3059112"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4278"/>
                                        </p:tgtEl>
                                        <p:attrNameLst>
                                          <p:attrName>style.visibility</p:attrName>
                                        </p:attrNameLst>
                                      </p:cBhvr>
                                      <p:to>
                                        <p:strVal val="visible"/>
                                      </p:to>
                                    </p:set>
                                    <p:animEffect transition="in" filter="circle(in)">
                                      <p:cBhvr>
                                        <p:cTn id="7" dur="2000"/>
                                        <p:tgtEl>
                                          <p:spTgt spid="542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105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BDBA788-DDB1-40B7-85C3-BA8F70BF72F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0CA731D-B85A-49E2-AB00-A0F7DD9F084E}" type="slidenum">
              <a:rPr lang="en-GB" altLang="en-US" b="0"/>
              <a:pPr eaLnBrk="1" hangingPunct="1"/>
              <a:t>62</a:t>
            </a:fld>
            <a:endParaRPr lang="en-GB" altLang="en-US" b="0"/>
          </a:p>
        </p:txBody>
      </p:sp>
      <p:sp>
        <p:nvSpPr>
          <p:cNvPr id="218114" name="Rectangle 2">
            <a:extLst>
              <a:ext uri="{FF2B5EF4-FFF2-40B4-BE49-F238E27FC236}">
                <a16:creationId xmlns:a16="http://schemas.microsoft.com/office/drawing/2014/main" id="{1F3D257A-6DC5-4401-8443-48900FA0A540}"/>
              </a:ext>
            </a:extLst>
          </p:cNvPr>
          <p:cNvSpPr>
            <a:spLocks noGrp="1" noChangeArrowheads="1"/>
          </p:cNvSpPr>
          <p:nvPr>
            <p:ph type="title"/>
          </p:nvPr>
        </p:nvSpPr>
        <p:spPr/>
        <p:txBody>
          <a:bodyPr/>
          <a:lstStyle/>
          <a:p>
            <a:pPr eaLnBrk="1" hangingPunct="1">
              <a:defRPr/>
            </a:pPr>
            <a:r>
              <a:rPr lang="en-GB" b="1" dirty="0">
                <a:solidFill>
                  <a:srgbClr val="FFFF00"/>
                </a:solidFill>
              </a:rPr>
              <a:t>The</a:t>
            </a:r>
            <a:r>
              <a:rPr lang="en-GB" b="1" dirty="0">
                <a:solidFill>
                  <a:srgbClr val="FD1301"/>
                </a:solidFill>
              </a:rPr>
              <a:t> </a:t>
            </a:r>
            <a:r>
              <a:rPr lang="en-GB" b="1" dirty="0" err="1">
                <a:solidFill>
                  <a:srgbClr val="FD1301"/>
                </a:solidFill>
              </a:rPr>
              <a:t>Hanseatic</a:t>
            </a:r>
            <a:r>
              <a:rPr lang="en-GB" b="1" dirty="0">
                <a:solidFill>
                  <a:srgbClr val="FD1301"/>
                </a:solidFill>
              </a:rPr>
              <a:t> </a:t>
            </a:r>
            <a:r>
              <a:rPr lang="en-GB" b="1" dirty="0">
                <a:solidFill>
                  <a:srgbClr val="FFFF00"/>
                </a:solidFill>
              </a:rPr>
              <a:t>League</a:t>
            </a:r>
          </a:p>
        </p:txBody>
      </p:sp>
      <p:sp>
        <p:nvSpPr>
          <p:cNvPr id="218116" name="Text Box 4">
            <a:extLst>
              <a:ext uri="{FF2B5EF4-FFF2-40B4-BE49-F238E27FC236}">
                <a16:creationId xmlns:a16="http://schemas.microsoft.com/office/drawing/2014/main" id="{868B250C-E84C-47F9-9830-B8DEF9C79AB2}"/>
              </a:ext>
            </a:extLst>
          </p:cNvPr>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dirty="0">
                <a:solidFill>
                  <a:srgbClr val="FF0000"/>
                </a:solidFill>
              </a:rPr>
              <a:t>Gog’s Trading block </a:t>
            </a:r>
            <a:r>
              <a:rPr lang="en-GB" sz="2800" dirty="0">
                <a:solidFill>
                  <a:srgbClr val="00FF00"/>
                </a:solidFill>
              </a:rPr>
              <a:t>– The </a:t>
            </a:r>
            <a:r>
              <a:rPr lang="en-GB" sz="2800" dirty="0" err="1">
                <a:solidFill>
                  <a:srgbClr val="00FF00"/>
                </a:solidFill>
              </a:rPr>
              <a:t>Hanseatic</a:t>
            </a:r>
            <a:r>
              <a:rPr lang="en-GB" sz="2800" dirty="0">
                <a:solidFill>
                  <a:srgbClr val="00FF00"/>
                </a:solidFill>
              </a:rPr>
              <a:t> League (A Medieval Common Market) had ceased through the increased power </a:t>
            </a:r>
            <a:r>
              <a:rPr lang="en-GB" sz="2800" dirty="0">
                <a:solidFill>
                  <a:srgbClr val="FFFF00"/>
                </a:solidFill>
              </a:rPr>
              <a:t>of the Israelite nation states such as England, Holland, France and Spain to name just a few.</a:t>
            </a:r>
          </a:p>
        </p:txBody>
      </p:sp>
      <p:pic>
        <p:nvPicPr>
          <p:cNvPr id="218117" name="Picture 5" descr="Hanseatic League Ship">
            <a:extLst>
              <a:ext uri="{FF2B5EF4-FFF2-40B4-BE49-F238E27FC236}">
                <a16:creationId xmlns:a16="http://schemas.microsoft.com/office/drawing/2014/main" id="{BC17309B-5C14-49EC-9BCE-3FC5862C0B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214438"/>
            <a:ext cx="4711700" cy="3143250"/>
          </a:xfrm>
        </p:spPr>
      </p:pic>
      <p:sp>
        <p:nvSpPr>
          <p:cNvPr id="8" name="TextBox 7">
            <a:extLst>
              <a:ext uri="{FF2B5EF4-FFF2-40B4-BE49-F238E27FC236}">
                <a16:creationId xmlns:a16="http://schemas.microsoft.com/office/drawing/2014/main" id="{FA9CD3DB-8BE8-4C9D-BF77-314B2CD6E82F}"/>
              </a:ext>
            </a:extLst>
          </p:cNvPr>
          <p:cNvSpPr txBox="1"/>
          <p:nvPr/>
        </p:nvSpPr>
        <p:spPr>
          <a:xfrm>
            <a:off x="5429250" y="1857375"/>
            <a:ext cx="3214688" cy="1200150"/>
          </a:xfrm>
          <a:prstGeom prst="rect">
            <a:avLst/>
          </a:prstGeom>
          <a:noFill/>
        </p:spPr>
        <p:txBody>
          <a:bodyPr>
            <a:spAutoFit/>
          </a:bodyPr>
          <a:lstStyle/>
          <a:p>
            <a:pP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A </a:t>
            </a:r>
            <a:r>
              <a:rPr lang="en-GB" sz="3600" dirty="0" err="1">
                <a:solidFill>
                  <a:srgbClr val="FFFF00"/>
                </a:solidFill>
                <a:effectLst>
                  <a:outerShdw blurRad="38100" dist="38100" dir="2700000" algn="tl">
                    <a:srgbClr val="000000">
                      <a:alpha val="43137"/>
                    </a:srgbClr>
                  </a:outerShdw>
                </a:effectLst>
                <a:latin typeface="Arial" charset="0"/>
                <a:cs typeface="Arial" charset="0"/>
              </a:rPr>
              <a:t>Hanseatic</a:t>
            </a:r>
            <a:r>
              <a:rPr lang="en-GB" sz="3600" dirty="0">
                <a:solidFill>
                  <a:srgbClr val="FFFF00"/>
                </a:solidFill>
                <a:effectLst>
                  <a:outerShdw blurRad="38100" dist="38100" dir="2700000" algn="tl">
                    <a:srgbClr val="000000">
                      <a:alpha val="43137"/>
                    </a:srgbClr>
                  </a:outerShdw>
                </a:effectLst>
                <a:latin typeface="Arial" charset="0"/>
                <a:cs typeface="Arial" charset="0"/>
              </a:rPr>
              <a:t> League 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8117"/>
                                        </p:tgtEl>
                                        <p:attrNameLst>
                                          <p:attrName>style.visibility</p:attrName>
                                        </p:attrNameLst>
                                      </p:cBhvr>
                                      <p:to>
                                        <p:strVal val="visible"/>
                                      </p:to>
                                    </p:set>
                                    <p:animEffect transition="in" filter="circle(in)">
                                      <p:cBhvr>
                                        <p:cTn id="7" dur="2000"/>
                                        <p:tgtEl>
                                          <p:spTgt spid="2181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18116"/>
                                        </p:tgtEl>
                                        <p:attrNameLst>
                                          <p:attrName>style.visibility</p:attrName>
                                        </p:attrNameLst>
                                      </p:cBhvr>
                                      <p:to>
                                        <p:strVal val="visible"/>
                                      </p:to>
                                    </p:set>
                                    <p:anim calcmode="lin" valueType="num">
                                      <p:cBhvr additive="base">
                                        <p:cTn id="18" dur="500" fill="hold"/>
                                        <p:tgtEl>
                                          <p:spTgt spid="218116"/>
                                        </p:tgtEl>
                                        <p:attrNameLst>
                                          <p:attrName>ppt_x</p:attrName>
                                        </p:attrNameLst>
                                      </p:cBhvr>
                                      <p:tavLst>
                                        <p:tav tm="0">
                                          <p:val>
                                            <p:strVal val="#ppt_x"/>
                                          </p:val>
                                        </p:tav>
                                        <p:tav tm="100000">
                                          <p:val>
                                            <p:strVal val="#ppt_x"/>
                                          </p:val>
                                        </p:tav>
                                      </p:tavLst>
                                    </p:anim>
                                    <p:anim calcmode="lin" valueType="num">
                                      <p:cBhvr additive="base">
                                        <p:cTn id="19" dur="500" fill="hold"/>
                                        <p:tgtEl>
                                          <p:spTgt spid="218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http://schoolweb.dysart.org/TeacherSites/uploads/4043/Other/French%20Revolution/06_french_revolution_345133928_std%5B1%5D.jpg">
            <a:extLst>
              <a:ext uri="{FF2B5EF4-FFF2-40B4-BE49-F238E27FC236}">
                <a16:creationId xmlns:a16="http://schemas.microsoft.com/office/drawing/2014/main" id="{54ED67E0-A04C-43B5-9E62-C9DC187F8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B1F5A4-6FB2-4624-AC0C-20983A301D3D}"/>
              </a:ext>
            </a:extLst>
          </p:cNvPr>
          <p:cNvSpPr>
            <a:spLocks noGrp="1"/>
          </p:cNvSpPr>
          <p:nvPr>
            <p:ph type="title"/>
          </p:nvPr>
        </p:nvSpPr>
        <p:spPr/>
        <p:txBody>
          <a:bodyPr/>
          <a:lstStyle/>
          <a:p>
            <a:pPr>
              <a:defRPr/>
            </a:pPr>
            <a:r>
              <a:rPr lang="en-GB" b="1" dirty="0">
                <a:solidFill>
                  <a:srgbClr val="FFFF00"/>
                </a:solidFill>
              </a:rPr>
              <a:t>The</a:t>
            </a:r>
            <a:r>
              <a:rPr lang="en-GB" b="1" dirty="0">
                <a:solidFill>
                  <a:srgbClr val="FD1301"/>
                </a:solidFill>
              </a:rPr>
              <a:t> </a:t>
            </a:r>
            <a:r>
              <a:rPr lang="en-GB" b="1" dirty="0" err="1">
                <a:solidFill>
                  <a:srgbClr val="FD1301"/>
                </a:solidFill>
              </a:rPr>
              <a:t>Hanseatic</a:t>
            </a:r>
            <a:r>
              <a:rPr lang="en-GB" b="1" dirty="0">
                <a:solidFill>
                  <a:srgbClr val="FD1301"/>
                </a:solidFill>
              </a:rPr>
              <a:t> </a:t>
            </a:r>
            <a:r>
              <a:rPr lang="en-GB" b="1" dirty="0">
                <a:solidFill>
                  <a:srgbClr val="FFFF00"/>
                </a:solidFill>
              </a:rPr>
              <a:t>League</a:t>
            </a:r>
            <a:endParaRPr lang="en-GB" dirty="0"/>
          </a:p>
        </p:txBody>
      </p:sp>
      <p:sp>
        <p:nvSpPr>
          <p:cNvPr id="4" name="Slide Number Placeholder 3">
            <a:extLst>
              <a:ext uri="{FF2B5EF4-FFF2-40B4-BE49-F238E27FC236}">
                <a16:creationId xmlns:a16="http://schemas.microsoft.com/office/drawing/2014/main" id="{7CB3B7F4-DE33-4663-9F39-8C6414F1635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94ADD8F-7EFB-4F1A-8016-E01A398923B5}" type="slidenum">
              <a:rPr lang="en-GB" altLang="en-US" b="0"/>
              <a:pPr eaLnBrk="1" hangingPunct="1"/>
              <a:t>63</a:t>
            </a:fld>
            <a:endParaRPr lang="en-GB" altLang="en-US" b="0"/>
          </a:p>
        </p:txBody>
      </p:sp>
      <p:sp>
        <p:nvSpPr>
          <p:cNvPr id="6" name="TextBox 5">
            <a:extLst>
              <a:ext uri="{FF2B5EF4-FFF2-40B4-BE49-F238E27FC236}">
                <a16:creationId xmlns:a16="http://schemas.microsoft.com/office/drawing/2014/main" id="{3D3FDDD2-10D1-4CF0-ABF3-CDC7D483A4AA}"/>
              </a:ext>
            </a:extLst>
          </p:cNvPr>
          <p:cNvSpPr txBox="1"/>
          <p:nvPr/>
        </p:nvSpPr>
        <p:spPr>
          <a:xfrm>
            <a:off x="0" y="3995738"/>
            <a:ext cx="9144000" cy="2862262"/>
          </a:xfrm>
          <a:prstGeom prst="rect">
            <a:avLst/>
          </a:prstGeom>
          <a:noFill/>
        </p:spPr>
        <p:txBody>
          <a:bodyPr>
            <a:spAutoFit/>
          </a:bodyPr>
          <a:lstStyle/>
          <a:p>
            <a:pPr algn="ctr">
              <a:defRPr/>
            </a:pPr>
            <a:r>
              <a:rPr lang="en-GB" sz="3600" dirty="0">
                <a:solidFill>
                  <a:srgbClr val="FD1301"/>
                </a:solidFill>
                <a:effectLst>
                  <a:outerShdw blurRad="38100" dist="38100" dir="2700000" algn="tl">
                    <a:srgbClr val="000000"/>
                  </a:outerShdw>
                </a:effectLst>
                <a:latin typeface="Arial" charset="0"/>
                <a:cs typeface="Arial" charset="0"/>
              </a:rPr>
              <a:t>Gog</a:t>
            </a:r>
            <a:r>
              <a:rPr lang="en-GB" sz="3600" dirty="0">
                <a:solidFill>
                  <a:srgbClr val="FFFF00"/>
                </a:solidFill>
                <a:effectLst>
                  <a:outerShdw blurRad="38100" dist="38100" dir="2700000" algn="tl">
                    <a:srgbClr val="000000"/>
                  </a:outerShdw>
                </a:effectLst>
                <a:latin typeface="Arial" charset="0"/>
                <a:cs typeface="Arial" charset="0"/>
              </a:rPr>
              <a:t> </a:t>
            </a:r>
            <a:r>
              <a:rPr lang="en-GB" sz="3600" dirty="0">
                <a:solidFill>
                  <a:srgbClr val="00FFCC"/>
                </a:solidFill>
                <a:effectLst>
                  <a:outerShdw blurRad="38100" dist="38100" dir="2700000" algn="tl">
                    <a:srgbClr val="000000"/>
                  </a:outerShdw>
                </a:effectLst>
                <a:latin typeface="Arial" charset="0"/>
                <a:cs typeface="Arial" charset="0"/>
              </a:rPr>
              <a:t>was now looking to reassert its control over trade –</a:t>
            </a:r>
            <a:r>
              <a:rPr lang="en-GB" sz="3600" dirty="0">
                <a:solidFill>
                  <a:srgbClr val="FFFF00"/>
                </a:solidFill>
                <a:effectLst>
                  <a:outerShdw blurRad="38100" dist="38100" dir="2700000" algn="tl">
                    <a:srgbClr val="000000"/>
                  </a:outerShdw>
                </a:effectLst>
                <a:latin typeface="Arial" charset="0"/>
                <a:cs typeface="Arial" charset="0"/>
              </a:rPr>
              <a:t> </a:t>
            </a:r>
            <a:r>
              <a:rPr lang="en-GB" sz="3600" dirty="0">
                <a:solidFill>
                  <a:srgbClr val="FF00FF"/>
                </a:solidFill>
                <a:effectLst>
                  <a:outerShdw blurRad="38100" dist="38100" dir="2700000" algn="tl">
                    <a:srgbClr val="000000">
                      <a:alpha val="43137"/>
                    </a:srgbClr>
                  </a:outerShdw>
                </a:effectLst>
                <a:latin typeface="Arial" charset="0"/>
                <a:cs typeface="Arial" charset="0"/>
              </a:rPr>
              <a:t>the first step towards this goal would be the overthrow of France </a:t>
            </a:r>
            <a:r>
              <a:rPr lang="en-GB" sz="3600" dirty="0">
                <a:solidFill>
                  <a:srgbClr val="00FF00"/>
                </a:solidFill>
                <a:effectLst>
                  <a:outerShdw blurRad="38100" dist="38100" dir="2700000" algn="tl">
                    <a:srgbClr val="000000"/>
                  </a:outerShdw>
                </a:effectLst>
                <a:latin typeface="Arial" charset="0"/>
                <a:cs typeface="Arial" charset="0"/>
              </a:rPr>
              <a:t>– through the so-called “French” </a:t>
            </a:r>
            <a:r>
              <a:rPr lang="en-GB" sz="3600" dirty="0">
                <a:solidFill>
                  <a:srgbClr val="FF0000"/>
                </a:solidFill>
                <a:effectLst>
                  <a:outerShdw blurRad="38100" dist="38100" dir="2700000" algn="tl">
                    <a:srgbClr val="000000"/>
                  </a:outerShdw>
                </a:effectLst>
                <a:latin typeface="Arial" charset="0"/>
                <a:cs typeface="Arial" charset="0"/>
              </a:rPr>
              <a:t>revolution!</a:t>
            </a:r>
            <a:endParaRPr lang="en-GB" sz="3600" dirty="0">
              <a:solidFill>
                <a:srgbClr val="FF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0578"/>
                                        </p:tgtEl>
                                        <p:attrNameLst>
                                          <p:attrName>style.visibility</p:attrName>
                                        </p:attrNameLst>
                                      </p:cBhvr>
                                      <p:to>
                                        <p:strVal val="visible"/>
                                      </p:to>
                                    </p:set>
                                    <p:animEffect transition="in" filter="circle(in)">
                                      <p:cBhvr>
                                        <p:cTn id="7" dur="2000"/>
                                        <p:tgtEl>
                                          <p:spTgt spid="280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iterate type="lt">
                                    <p:tmPct val="20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E0DD16-A60A-4013-A213-06CB34A04506}"/>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9AE6861-B078-41EA-AFEE-C4CDA028007A}" type="slidenum">
              <a:rPr lang="en-GB" altLang="en-US" b="0"/>
              <a:pPr eaLnBrk="1" hangingPunct="1"/>
              <a:t>64</a:t>
            </a:fld>
            <a:endParaRPr lang="en-GB" altLang="en-US" b="0"/>
          </a:p>
        </p:txBody>
      </p:sp>
      <p:sp>
        <p:nvSpPr>
          <p:cNvPr id="219138" name="Rectangle 2">
            <a:extLst>
              <a:ext uri="{FF2B5EF4-FFF2-40B4-BE49-F238E27FC236}">
                <a16:creationId xmlns:a16="http://schemas.microsoft.com/office/drawing/2014/main" id="{58876D4F-72C4-4E5F-965A-605A94DBD091}"/>
              </a:ext>
            </a:extLst>
          </p:cNvPr>
          <p:cNvSpPr>
            <a:spLocks noGrp="1" noChangeArrowheads="1"/>
          </p:cNvSpPr>
          <p:nvPr>
            <p:ph type="title"/>
          </p:nvPr>
        </p:nvSpPr>
        <p:spPr/>
        <p:txBody>
          <a:bodyPr/>
          <a:lstStyle/>
          <a:p>
            <a:pPr eaLnBrk="1" hangingPunct="1">
              <a:defRPr/>
            </a:pPr>
            <a:endParaRPr lang="en-US"/>
          </a:p>
        </p:txBody>
      </p:sp>
      <p:pic>
        <p:nvPicPr>
          <p:cNvPr id="219139" name="Picture 3" descr="The Hanseatic League">
            <a:extLst>
              <a:ext uri="{FF2B5EF4-FFF2-40B4-BE49-F238E27FC236}">
                <a16:creationId xmlns:a16="http://schemas.microsoft.com/office/drawing/2014/main" id="{8D89AF2D-ACC8-4E5F-99D3-BC0DF2373CD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04038"/>
          </a:xfrm>
        </p:spPr>
      </p:pic>
      <p:sp>
        <p:nvSpPr>
          <p:cNvPr id="219140" name="Text Box 4">
            <a:extLst>
              <a:ext uri="{FF2B5EF4-FFF2-40B4-BE49-F238E27FC236}">
                <a16:creationId xmlns:a16="http://schemas.microsoft.com/office/drawing/2014/main" id="{79F4D9B6-FA8D-40F1-A10F-45CE24281E0E}"/>
              </a:ext>
            </a:extLst>
          </p:cNvPr>
          <p:cNvSpPr txBox="1">
            <a:spLocks noChangeArrowheads="1"/>
          </p:cNvSpPr>
          <p:nvPr/>
        </p:nvSpPr>
        <p:spPr bwMode="auto">
          <a:xfrm>
            <a:off x="0" y="260350"/>
            <a:ext cx="6443663" cy="519113"/>
          </a:xfrm>
          <a:prstGeom prst="rect">
            <a:avLst/>
          </a:prstGeom>
          <a:noFill/>
          <a:ln w="9525">
            <a:noFill/>
            <a:miter lim="800000"/>
            <a:headEnd/>
            <a:tailEnd/>
          </a:ln>
          <a:effectLst/>
        </p:spPr>
        <p:txBody>
          <a:bodyPr>
            <a:spAutoFit/>
          </a:bodyPr>
          <a:lstStyle/>
          <a:p>
            <a:pPr>
              <a:spcBef>
                <a:spcPct val="50000"/>
              </a:spcBef>
              <a:defRPr/>
            </a:pPr>
            <a:r>
              <a:rPr lang="en-GB" sz="2800">
                <a:solidFill>
                  <a:srgbClr val="F6102B"/>
                </a:solidFill>
                <a:effectLst>
                  <a:outerShdw blurRad="38100" dist="38100" dir="2700000" algn="tl">
                    <a:srgbClr val="000000"/>
                  </a:outerShdw>
                </a:effectLst>
                <a:latin typeface="Arial" charset="0"/>
                <a:cs typeface="Arial" charset="0"/>
              </a:rPr>
              <a:t>The Hanseatic Trading League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9139"/>
                                        </p:tgtEl>
                                        <p:attrNameLst>
                                          <p:attrName>style.visibility</p:attrName>
                                        </p:attrNameLst>
                                      </p:cBhvr>
                                      <p:to>
                                        <p:strVal val="visible"/>
                                      </p:to>
                                    </p:set>
                                    <p:animEffect transition="in" filter="circle(in)">
                                      <p:cBhvr>
                                        <p:cTn id="7" dur="2000"/>
                                        <p:tgtEl>
                                          <p:spTgt spid="219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19140"/>
                                        </p:tgtEl>
                                        <p:attrNameLst>
                                          <p:attrName>style.visibility</p:attrName>
                                        </p:attrNameLst>
                                      </p:cBhvr>
                                      <p:to>
                                        <p:strVal val="visible"/>
                                      </p:to>
                                    </p:set>
                                    <p:anim calcmode="discrete" valueType="clr">
                                      <p:cBhvr override="childStyle">
                                        <p:cTn id="12" dur="80"/>
                                        <p:tgtEl>
                                          <p:spTgt spid="21914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9140"/>
                                        </p:tgtEl>
                                        <p:attrNameLst>
                                          <p:attrName>fillcolor</p:attrName>
                                        </p:attrNameLst>
                                      </p:cBhvr>
                                      <p:tavLst>
                                        <p:tav tm="0">
                                          <p:val>
                                            <p:clrVal>
                                              <a:schemeClr val="accent2"/>
                                            </p:clrVal>
                                          </p:val>
                                        </p:tav>
                                        <p:tav tm="50000">
                                          <p:val>
                                            <p:clrVal>
                                              <a:schemeClr val="hlink"/>
                                            </p:clrVal>
                                          </p:val>
                                        </p:tav>
                                      </p:tavLst>
                                    </p:anim>
                                    <p:set>
                                      <p:cBhvr>
                                        <p:cTn id="14" dur="80"/>
                                        <p:tgtEl>
                                          <p:spTgt spid="2191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F67D5BC-19A0-47FA-B1BB-EAA5020C470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A8AC3135-FFFC-44A1-B508-991732110CEE}" type="slidenum">
              <a:rPr lang="en-GB" altLang="en-US" b="0"/>
              <a:pPr eaLnBrk="1" hangingPunct="1"/>
              <a:t>65</a:t>
            </a:fld>
            <a:endParaRPr lang="en-GB" altLang="en-US" b="0"/>
          </a:p>
        </p:txBody>
      </p:sp>
      <p:sp>
        <p:nvSpPr>
          <p:cNvPr id="274434" name="Rectangle 2">
            <a:extLst>
              <a:ext uri="{FF2B5EF4-FFF2-40B4-BE49-F238E27FC236}">
                <a16:creationId xmlns:a16="http://schemas.microsoft.com/office/drawing/2014/main" id="{7FFD549E-15D5-4FB9-88A2-63EE1FA7C355}"/>
              </a:ext>
            </a:extLst>
          </p:cNvPr>
          <p:cNvSpPr>
            <a:spLocks noGrp="1" noChangeArrowheads="1"/>
          </p:cNvSpPr>
          <p:nvPr>
            <p:ph type="title"/>
          </p:nvPr>
        </p:nvSpPr>
        <p:spPr/>
        <p:txBody>
          <a:bodyPr/>
          <a:lstStyle/>
          <a:p>
            <a:pPr eaLnBrk="1" hangingPunct="1">
              <a:defRPr/>
            </a:pPr>
            <a:r>
              <a:rPr lang="en-GB" b="1" dirty="0">
                <a:solidFill>
                  <a:srgbClr val="FD1301"/>
                </a:solidFill>
              </a:rPr>
              <a:t>Gog’s </a:t>
            </a:r>
            <a:r>
              <a:rPr lang="en-GB" b="1" dirty="0">
                <a:solidFill>
                  <a:srgbClr val="FFFF00"/>
                </a:solidFill>
              </a:rPr>
              <a:t>Stronghold</a:t>
            </a:r>
            <a:r>
              <a:rPr lang="en-GB" b="1" dirty="0">
                <a:solidFill>
                  <a:srgbClr val="FD1301"/>
                </a:solidFill>
              </a:rPr>
              <a:t> In Poland</a:t>
            </a:r>
          </a:p>
        </p:txBody>
      </p:sp>
      <p:sp>
        <p:nvSpPr>
          <p:cNvPr id="274436" name="Text Box 4">
            <a:extLst>
              <a:ext uri="{FF2B5EF4-FFF2-40B4-BE49-F238E27FC236}">
                <a16:creationId xmlns:a16="http://schemas.microsoft.com/office/drawing/2014/main" id="{3DE7585A-B315-408C-9358-9BDC8D0322BE}"/>
              </a:ext>
            </a:extLst>
          </p:cNvPr>
          <p:cNvSpPr txBox="1">
            <a:spLocks noChangeArrowheads="1"/>
          </p:cNvSpPr>
          <p:nvPr/>
        </p:nvSpPr>
        <p:spPr bwMode="auto">
          <a:xfrm>
            <a:off x="3786188" y="1571625"/>
            <a:ext cx="535781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a:solidFill>
                  <a:srgbClr val="00FFCC"/>
                </a:solidFill>
              </a:rPr>
              <a:t>We Have seen in earlier presentations how on the collapse of the </a:t>
            </a:r>
            <a:r>
              <a:rPr lang="en-GB" altLang="en-US" sz="2800">
                <a:solidFill>
                  <a:srgbClr val="FD1301"/>
                </a:solidFill>
              </a:rPr>
              <a:t>Khazar Empire,</a:t>
            </a:r>
            <a:r>
              <a:rPr lang="en-GB" altLang="en-US" sz="2800">
                <a:solidFill>
                  <a:srgbClr val="FFFF00"/>
                </a:solidFill>
              </a:rPr>
              <a:t> </a:t>
            </a:r>
            <a:r>
              <a:rPr lang="en-GB" altLang="en-US" sz="2800">
                <a:solidFill>
                  <a:schemeClr val="hlink"/>
                </a:solidFill>
              </a:rPr>
              <a:t>many Khazars went to Poland</a:t>
            </a:r>
            <a:r>
              <a:rPr lang="en-GB" altLang="en-US" sz="2800">
                <a:solidFill>
                  <a:srgbClr val="FFFF00"/>
                </a:solidFill>
              </a:rPr>
              <a:t> </a:t>
            </a:r>
            <a:r>
              <a:rPr lang="en-GB" altLang="en-US" sz="2800">
                <a:solidFill>
                  <a:srgbClr val="FFC000"/>
                </a:solidFill>
              </a:rPr>
              <a:t>with many more joining them as a consequence of the </a:t>
            </a:r>
            <a:r>
              <a:rPr lang="en-GB" altLang="en-US" sz="2800">
                <a:solidFill>
                  <a:srgbClr val="00FF00"/>
                </a:solidFill>
              </a:rPr>
              <a:t>Spanish Inquisition during the 15</a:t>
            </a:r>
            <a:r>
              <a:rPr lang="en-GB" altLang="en-US" sz="2800" baseline="30000">
                <a:solidFill>
                  <a:srgbClr val="00FF00"/>
                </a:solidFill>
              </a:rPr>
              <a:t>th</a:t>
            </a:r>
            <a:r>
              <a:rPr lang="en-GB" altLang="en-US" sz="2800">
                <a:solidFill>
                  <a:srgbClr val="00FF00"/>
                </a:solidFill>
              </a:rPr>
              <a:t> century. </a:t>
            </a:r>
          </a:p>
        </p:txBody>
      </p:sp>
      <p:pic>
        <p:nvPicPr>
          <p:cNvPr id="274440" name="Picture 8" descr="husarz%5B2%5D">
            <a:extLst>
              <a:ext uri="{FF2B5EF4-FFF2-40B4-BE49-F238E27FC236}">
                <a16:creationId xmlns:a16="http://schemas.microsoft.com/office/drawing/2014/main" id="{10198644-4D4A-4A43-AE20-51B354F154A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1500" y="1357313"/>
            <a:ext cx="2892425" cy="4711700"/>
          </a:xfrm>
        </p:spPr>
      </p:pic>
      <p:sp>
        <p:nvSpPr>
          <p:cNvPr id="274442" name="Text Box 10">
            <a:extLst>
              <a:ext uri="{FF2B5EF4-FFF2-40B4-BE49-F238E27FC236}">
                <a16:creationId xmlns:a16="http://schemas.microsoft.com/office/drawing/2014/main" id="{98E141A3-3C91-4D4B-BBFD-D1BB8D4192AF}"/>
              </a:ext>
            </a:extLst>
          </p:cNvPr>
          <p:cNvSpPr txBox="1">
            <a:spLocks noChangeArrowheads="1"/>
          </p:cNvSpPr>
          <p:nvPr/>
        </p:nvSpPr>
        <p:spPr bwMode="auto">
          <a:xfrm>
            <a:off x="0" y="6000750"/>
            <a:ext cx="5500688" cy="646113"/>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Polish (Khazar) Military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4440"/>
                                        </p:tgtEl>
                                        <p:attrNameLst>
                                          <p:attrName>style.visibility</p:attrName>
                                        </p:attrNameLst>
                                      </p:cBhvr>
                                      <p:to>
                                        <p:strVal val="visible"/>
                                      </p:to>
                                    </p:set>
                                    <p:animEffect transition="in" filter="circle(in)">
                                      <p:cBhvr>
                                        <p:cTn id="7" dur="2000"/>
                                        <p:tgtEl>
                                          <p:spTgt spid="2744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4442"/>
                                        </p:tgtEl>
                                        <p:attrNameLst>
                                          <p:attrName>style.visibility</p:attrName>
                                        </p:attrNameLst>
                                      </p:cBhvr>
                                      <p:to>
                                        <p:strVal val="visible"/>
                                      </p:to>
                                    </p:set>
                                    <p:anim calcmode="lin" valueType="num">
                                      <p:cBhvr additive="base">
                                        <p:cTn id="12" dur="500" fill="hold"/>
                                        <p:tgtEl>
                                          <p:spTgt spid="274442"/>
                                        </p:tgtEl>
                                        <p:attrNameLst>
                                          <p:attrName>ppt_x</p:attrName>
                                        </p:attrNameLst>
                                      </p:cBhvr>
                                      <p:tavLst>
                                        <p:tav tm="0">
                                          <p:val>
                                            <p:strVal val="#ppt_x"/>
                                          </p:val>
                                        </p:tav>
                                        <p:tav tm="100000">
                                          <p:val>
                                            <p:strVal val="#ppt_x"/>
                                          </p:val>
                                        </p:tav>
                                      </p:tavLst>
                                    </p:anim>
                                    <p:anim calcmode="lin" valueType="num">
                                      <p:cBhvr additive="base">
                                        <p:cTn id="13" dur="500" fill="hold"/>
                                        <p:tgtEl>
                                          <p:spTgt spid="27444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74436"/>
                                        </p:tgtEl>
                                        <p:attrNameLst>
                                          <p:attrName>style.visibility</p:attrName>
                                        </p:attrNameLst>
                                      </p:cBhvr>
                                      <p:to>
                                        <p:strVal val="visible"/>
                                      </p:to>
                                    </p:set>
                                    <p:anim calcmode="discrete" valueType="clr">
                                      <p:cBhvr override="childStyle">
                                        <p:cTn id="18" dur="80"/>
                                        <p:tgtEl>
                                          <p:spTgt spid="27443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74436"/>
                                        </p:tgtEl>
                                        <p:attrNameLst>
                                          <p:attrName>fillcolor</p:attrName>
                                        </p:attrNameLst>
                                      </p:cBhvr>
                                      <p:tavLst>
                                        <p:tav tm="0">
                                          <p:val>
                                            <p:clrVal>
                                              <a:schemeClr val="accent2"/>
                                            </p:clrVal>
                                          </p:val>
                                        </p:tav>
                                        <p:tav tm="50000">
                                          <p:val>
                                            <p:clrVal>
                                              <a:schemeClr val="hlink"/>
                                            </p:clrVal>
                                          </p:val>
                                        </p:tav>
                                      </p:tavLst>
                                    </p:anim>
                                    <p:set>
                                      <p:cBhvr>
                                        <p:cTn id="20" dur="80"/>
                                        <p:tgtEl>
                                          <p:spTgt spid="2744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6" grpId="0"/>
      <p:bldP spid="27444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C0C5-7765-4317-B3C7-D28FC6B7098B}"/>
              </a:ext>
            </a:extLst>
          </p:cNvPr>
          <p:cNvSpPr>
            <a:spLocks noGrp="1"/>
          </p:cNvSpPr>
          <p:nvPr>
            <p:ph type="title"/>
          </p:nvPr>
        </p:nvSpPr>
        <p:spPr/>
        <p:txBody>
          <a:bodyPr/>
          <a:lstStyle/>
          <a:p>
            <a:pPr>
              <a:defRPr/>
            </a:pPr>
            <a:r>
              <a:rPr lang="en-GB" b="1" dirty="0">
                <a:solidFill>
                  <a:srgbClr val="FD1301"/>
                </a:solidFill>
              </a:rPr>
              <a:t>Gog’s </a:t>
            </a:r>
            <a:r>
              <a:rPr lang="en-GB" b="1" dirty="0">
                <a:solidFill>
                  <a:srgbClr val="FFFF00"/>
                </a:solidFill>
              </a:rPr>
              <a:t>Stronghold</a:t>
            </a:r>
            <a:r>
              <a:rPr lang="en-GB" b="1" dirty="0">
                <a:solidFill>
                  <a:srgbClr val="FD1301"/>
                </a:solidFill>
              </a:rPr>
              <a:t> In Poland</a:t>
            </a:r>
            <a:endParaRPr lang="en-GB" dirty="0"/>
          </a:p>
        </p:txBody>
      </p:sp>
      <p:sp>
        <p:nvSpPr>
          <p:cNvPr id="4" name="Slide Number Placeholder 3">
            <a:extLst>
              <a:ext uri="{FF2B5EF4-FFF2-40B4-BE49-F238E27FC236}">
                <a16:creationId xmlns:a16="http://schemas.microsoft.com/office/drawing/2014/main" id="{BC341FCC-2B4D-4377-8EEC-917D0F258C1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DACC13B2-1F29-4074-9222-7D8846D2B80A}" type="slidenum">
              <a:rPr lang="en-GB" altLang="en-US" b="0"/>
              <a:pPr eaLnBrk="1" hangingPunct="1"/>
              <a:t>66</a:t>
            </a:fld>
            <a:endParaRPr lang="en-GB" altLang="en-US" b="0"/>
          </a:p>
        </p:txBody>
      </p:sp>
      <p:sp>
        <p:nvSpPr>
          <p:cNvPr id="5" name="TextBox 4">
            <a:extLst>
              <a:ext uri="{FF2B5EF4-FFF2-40B4-BE49-F238E27FC236}">
                <a16:creationId xmlns:a16="http://schemas.microsoft.com/office/drawing/2014/main" id="{5C43397F-8784-4781-B295-AD81BF7D11AA}"/>
              </a:ext>
            </a:extLst>
          </p:cNvPr>
          <p:cNvSpPr txBox="1">
            <a:spLocks noChangeArrowheads="1"/>
          </p:cNvSpPr>
          <p:nvPr/>
        </p:nvSpPr>
        <p:spPr bwMode="auto">
          <a:xfrm>
            <a:off x="4500563" y="1487488"/>
            <a:ext cx="4643437"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sz="2800">
                <a:solidFill>
                  <a:srgbClr val="00FFCC"/>
                </a:solidFill>
              </a:rPr>
              <a:t>Krakow was the main centre of an almost autonomous region </a:t>
            </a:r>
            <a:r>
              <a:rPr lang="en-GB" altLang="en-US" sz="2800">
                <a:solidFill>
                  <a:srgbClr val="FD1301"/>
                </a:solidFill>
              </a:rPr>
              <a:t>and being a Khazar stronghold</a:t>
            </a:r>
            <a:r>
              <a:rPr lang="en-GB" altLang="en-US" sz="2800">
                <a:solidFill>
                  <a:schemeClr val="hlink"/>
                </a:solidFill>
              </a:rPr>
              <a:t> </a:t>
            </a:r>
            <a:r>
              <a:rPr lang="en-GB" altLang="en-US" sz="2800">
                <a:solidFill>
                  <a:srgbClr val="FFC000"/>
                </a:solidFill>
              </a:rPr>
              <a:t>was the reason for it being in the Hanseatic League.</a:t>
            </a:r>
          </a:p>
          <a:p>
            <a:pPr eaLnBrk="1" hangingPunct="1"/>
            <a:r>
              <a:rPr lang="en-GB" altLang="en-US" sz="2800">
                <a:solidFill>
                  <a:srgbClr val="00FF00"/>
                </a:solidFill>
              </a:rPr>
              <a:t>For this reason also it would become a pawn in the 2nd World War</a:t>
            </a:r>
            <a:r>
              <a:rPr lang="en-GB" altLang="en-US" sz="2800">
                <a:solidFill>
                  <a:srgbClr val="FFFF00"/>
                </a:solidFill>
              </a:rPr>
              <a:t>.</a:t>
            </a:r>
          </a:p>
          <a:p>
            <a:pPr eaLnBrk="1" hangingPunct="1"/>
            <a:endParaRPr lang="en-GB" altLang="en-US">
              <a:solidFill>
                <a:srgbClr val="FFFF00"/>
              </a:solidFill>
            </a:endParaRPr>
          </a:p>
          <a:p>
            <a:pPr eaLnBrk="1" hangingPunct="1">
              <a:spcBef>
                <a:spcPct val="50000"/>
              </a:spcBef>
            </a:pPr>
            <a:endParaRPr lang="en-GB" altLang="en-US"/>
          </a:p>
          <a:p>
            <a:pPr eaLnBrk="1" hangingPunct="1"/>
            <a:endParaRPr lang="en-GB" altLang="en-US"/>
          </a:p>
        </p:txBody>
      </p:sp>
      <p:pic>
        <p:nvPicPr>
          <p:cNvPr id="294914" name="Picture 2" descr="http://www.gmfus.org/images/photo/Krakow%202.bmp">
            <a:extLst>
              <a:ext uri="{FF2B5EF4-FFF2-40B4-BE49-F238E27FC236}">
                <a16:creationId xmlns:a16="http://schemas.microsoft.com/office/drawing/2014/main" id="{2F7F766E-1C9A-4BFA-85A7-74DF51B6E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14" b="7933"/>
          <a:stretch>
            <a:fillRect/>
          </a:stretch>
        </p:blipFill>
        <p:spPr bwMode="auto">
          <a:xfrm>
            <a:off x="357188" y="1571625"/>
            <a:ext cx="3786187"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C815F0D-AF3D-48FD-9563-99712622D400}"/>
              </a:ext>
            </a:extLst>
          </p:cNvPr>
          <p:cNvSpPr txBox="1">
            <a:spLocks noChangeArrowheads="1"/>
          </p:cNvSpPr>
          <p:nvPr/>
        </p:nvSpPr>
        <p:spPr bwMode="auto">
          <a:xfrm>
            <a:off x="285750" y="6000750"/>
            <a:ext cx="4071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sz="3600">
                <a:solidFill>
                  <a:srgbClr val="FFFF00"/>
                </a:solidFill>
              </a:rPr>
              <a:t>Krakow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4914"/>
                                        </p:tgtEl>
                                        <p:attrNameLst>
                                          <p:attrName>style.visibility</p:attrName>
                                        </p:attrNameLst>
                                      </p:cBhvr>
                                      <p:to>
                                        <p:strVal val="visible"/>
                                      </p:to>
                                    </p:set>
                                    <p:animEffect transition="in" filter="circle(in)">
                                      <p:cBhvr>
                                        <p:cTn id="7" dur="2000"/>
                                        <p:tgtEl>
                                          <p:spTgt spid="294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C3D947-67CF-446F-ABF6-8E9FF6B36445}"/>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934B649-4B4A-4B66-8847-A253FB6A8284}" type="slidenum">
              <a:rPr lang="en-GB" altLang="en-US" b="0"/>
              <a:pPr eaLnBrk="1" hangingPunct="1"/>
              <a:t>67</a:t>
            </a:fld>
            <a:endParaRPr lang="en-GB" altLang="en-US" b="0"/>
          </a:p>
        </p:txBody>
      </p:sp>
      <p:sp>
        <p:nvSpPr>
          <p:cNvPr id="272390" name="Rectangle 6">
            <a:extLst>
              <a:ext uri="{FF2B5EF4-FFF2-40B4-BE49-F238E27FC236}">
                <a16:creationId xmlns:a16="http://schemas.microsoft.com/office/drawing/2014/main" id="{9BB43995-05D1-4EBA-AA07-D6177E1A9064}"/>
              </a:ext>
            </a:extLst>
          </p:cNvPr>
          <p:cNvSpPr>
            <a:spLocks noGrp="1" noChangeArrowheads="1"/>
          </p:cNvSpPr>
          <p:nvPr>
            <p:ph type="title"/>
          </p:nvPr>
        </p:nvSpPr>
        <p:spPr/>
        <p:txBody>
          <a:bodyPr/>
          <a:lstStyle/>
          <a:p>
            <a:pPr eaLnBrk="1" hangingPunct="1">
              <a:defRPr/>
            </a:pPr>
            <a:endParaRPr lang="en-US"/>
          </a:p>
        </p:txBody>
      </p:sp>
      <p:pic>
        <p:nvPicPr>
          <p:cNvPr id="272389" name="Picture 5" descr="cracovia98">
            <a:extLst>
              <a:ext uri="{FF2B5EF4-FFF2-40B4-BE49-F238E27FC236}">
                <a16:creationId xmlns:a16="http://schemas.microsoft.com/office/drawing/2014/main" id="{3BD22F48-12D4-4AA4-999C-0865F20B95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943" t="8652" r="5820" b="9676"/>
          <a:stretch>
            <a:fillRect/>
          </a:stretch>
        </p:blipFill>
        <p:spPr>
          <a:xfrm>
            <a:off x="0" y="11113"/>
            <a:ext cx="9324975" cy="6846887"/>
          </a:xfrm>
        </p:spPr>
      </p:pic>
      <p:sp>
        <p:nvSpPr>
          <p:cNvPr id="272392" name="Text Box 8">
            <a:extLst>
              <a:ext uri="{FF2B5EF4-FFF2-40B4-BE49-F238E27FC236}">
                <a16:creationId xmlns:a16="http://schemas.microsoft.com/office/drawing/2014/main" id="{FAA7895A-3D1A-464E-84E1-83248281AA80}"/>
              </a:ext>
            </a:extLst>
          </p:cNvPr>
          <p:cNvSpPr txBox="1">
            <a:spLocks noChangeArrowheads="1"/>
          </p:cNvSpPr>
          <p:nvPr/>
        </p:nvSpPr>
        <p:spPr bwMode="auto">
          <a:xfrm>
            <a:off x="539750" y="1484313"/>
            <a:ext cx="7848600" cy="1431925"/>
          </a:xfrm>
          <a:prstGeom prst="rect">
            <a:avLst/>
          </a:prstGeom>
          <a:noFill/>
          <a:ln w="9525">
            <a:noFill/>
            <a:miter lim="800000"/>
            <a:headEnd/>
            <a:tailEnd/>
          </a:ln>
          <a:effectLst/>
        </p:spPr>
        <p:txBody>
          <a:bodyPr>
            <a:spAutoFit/>
          </a:bodyPr>
          <a:lstStyle/>
          <a:p>
            <a:pPr>
              <a:spcBef>
                <a:spcPct val="50000"/>
              </a:spcBef>
              <a:defRPr/>
            </a:pPr>
            <a:r>
              <a:rPr lang="en-GB" sz="4400">
                <a:solidFill>
                  <a:srgbClr val="FFFF00"/>
                </a:solidFill>
                <a:effectLst>
                  <a:outerShdw blurRad="38100" dist="38100" dir="2700000" algn="tl">
                    <a:srgbClr val="000000"/>
                  </a:outerShdw>
                </a:effectLst>
                <a:latin typeface="Arial" charset="0"/>
                <a:cs typeface="Arial" charset="0"/>
              </a:rPr>
              <a:t>Krakow – Poland – in the middle ages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2389"/>
                                        </p:tgtEl>
                                        <p:attrNameLst>
                                          <p:attrName>style.visibility</p:attrName>
                                        </p:attrNameLst>
                                      </p:cBhvr>
                                      <p:to>
                                        <p:strVal val="visible"/>
                                      </p:to>
                                    </p:set>
                                    <p:animEffect transition="in" filter="circle(in)">
                                      <p:cBhvr>
                                        <p:cTn id="7" dur="2000"/>
                                        <p:tgtEl>
                                          <p:spTgt spid="272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72392">
                                            <p:txEl>
                                              <p:pRg st="0" end="0"/>
                                            </p:txEl>
                                          </p:spTgt>
                                        </p:tgtEl>
                                        <p:attrNameLst>
                                          <p:attrName>style.visibility</p:attrName>
                                        </p:attrNameLst>
                                      </p:cBhvr>
                                      <p:to>
                                        <p:strVal val="visible"/>
                                      </p:to>
                                    </p:set>
                                    <p:anim calcmode="lin" valueType="num">
                                      <p:cBhvr additive="base">
                                        <p:cTn id="12" dur="500" fill="hold"/>
                                        <p:tgtEl>
                                          <p:spTgt spid="27239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239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938D8F-3AA2-496D-B202-72CA8FCAAEFD}"/>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ED53ED3-E0AC-4B64-AF67-733FDE3D63E0}" type="slidenum">
              <a:rPr lang="en-GB" altLang="en-US" b="0"/>
              <a:pPr eaLnBrk="1" hangingPunct="1"/>
              <a:t>68</a:t>
            </a:fld>
            <a:endParaRPr lang="en-GB" altLang="en-US" b="0"/>
          </a:p>
        </p:txBody>
      </p:sp>
      <p:pic>
        <p:nvPicPr>
          <p:cNvPr id="221188" name="Picture 4" descr="Ship HL">
            <a:extLst>
              <a:ext uri="{FF2B5EF4-FFF2-40B4-BE49-F238E27FC236}">
                <a16:creationId xmlns:a16="http://schemas.microsoft.com/office/drawing/2014/main" id="{02E93B8D-C03A-4B94-9488-0A2F26A748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04038"/>
          </a:xfrm>
        </p:spPr>
      </p:pic>
      <p:sp>
        <p:nvSpPr>
          <p:cNvPr id="221186" name="Rectangle 2">
            <a:extLst>
              <a:ext uri="{FF2B5EF4-FFF2-40B4-BE49-F238E27FC236}">
                <a16:creationId xmlns:a16="http://schemas.microsoft.com/office/drawing/2014/main" id="{1EF557E8-5844-48CB-A905-2FA06FB13121}"/>
              </a:ext>
            </a:extLst>
          </p:cNvPr>
          <p:cNvSpPr>
            <a:spLocks noGrp="1" noChangeArrowheads="1"/>
          </p:cNvSpPr>
          <p:nvPr>
            <p:ph type="title"/>
          </p:nvPr>
        </p:nvSpPr>
        <p:spPr/>
        <p:txBody>
          <a:bodyPr/>
          <a:lstStyle/>
          <a:p>
            <a:pPr eaLnBrk="1" hangingPunct="1">
              <a:defRPr/>
            </a:pPr>
            <a:r>
              <a:rPr lang="en-GB" sz="4000" b="1">
                <a:solidFill>
                  <a:srgbClr val="FD1301"/>
                </a:solidFill>
              </a:rPr>
              <a:t>Gog’s </a:t>
            </a:r>
            <a:r>
              <a:rPr lang="en-GB" sz="4000" b="1">
                <a:solidFill>
                  <a:srgbClr val="FFFF00"/>
                </a:solidFill>
              </a:rPr>
              <a:t>Hanseatic League</a:t>
            </a:r>
            <a:r>
              <a:rPr lang="en-GB" sz="4000" b="1">
                <a:solidFill>
                  <a:srgbClr val="FD1301"/>
                </a:solidFill>
              </a:rPr>
              <a:t> Trading Block</a:t>
            </a:r>
          </a:p>
        </p:txBody>
      </p:sp>
      <p:sp>
        <p:nvSpPr>
          <p:cNvPr id="221187" name="Text Box 3">
            <a:extLst>
              <a:ext uri="{FF2B5EF4-FFF2-40B4-BE49-F238E27FC236}">
                <a16:creationId xmlns:a16="http://schemas.microsoft.com/office/drawing/2014/main" id="{9D25297B-EF73-4D7D-9EF3-168669D3CD7C}"/>
              </a:ext>
            </a:extLst>
          </p:cNvPr>
          <p:cNvSpPr txBox="1">
            <a:spLocks noChangeArrowheads="1"/>
          </p:cNvSpPr>
          <p:nvPr/>
        </p:nvSpPr>
        <p:spPr bwMode="auto">
          <a:xfrm>
            <a:off x="395288" y="1628775"/>
            <a:ext cx="8569325" cy="4789488"/>
          </a:xfrm>
          <a:prstGeom prst="rect">
            <a:avLst/>
          </a:prstGeom>
          <a:noFill/>
          <a:ln w="9525">
            <a:noFill/>
            <a:miter lim="800000"/>
            <a:headEnd/>
            <a:tailEnd/>
          </a:ln>
          <a:effectLst/>
        </p:spPr>
        <p:txBody>
          <a:bodyPr>
            <a:spAutoFit/>
          </a:bodyPr>
          <a:lstStyle/>
          <a:p>
            <a:pPr algn="just">
              <a:spcBef>
                <a:spcPct val="50000"/>
              </a:spcBef>
              <a:defRPr/>
            </a:pPr>
            <a:r>
              <a:rPr lang="en-GB" sz="2800" dirty="0">
                <a:solidFill>
                  <a:schemeClr val="hlink"/>
                </a:solidFill>
                <a:effectLst>
                  <a:outerShdw blurRad="38100" dist="38100" dir="2700000" algn="tl">
                    <a:srgbClr val="000000"/>
                  </a:outerShdw>
                </a:effectLst>
                <a:latin typeface="Arial" charset="0"/>
                <a:cs typeface="Arial" charset="0"/>
              </a:rPr>
              <a:t>The </a:t>
            </a:r>
            <a:r>
              <a:rPr lang="en-GB" sz="2800" dirty="0" err="1">
                <a:solidFill>
                  <a:schemeClr val="hlink"/>
                </a:solidFill>
                <a:effectLst>
                  <a:outerShdw blurRad="38100" dist="38100" dir="2700000" algn="tl">
                    <a:srgbClr val="000000"/>
                  </a:outerShdw>
                </a:effectLst>
                <a:latin typeface="Arial" charset="0"/>
                <a:cs typeface="Arial" charset="0"/>
              </a:rPr>
              <a:t>Hanseatic</a:t>
            </a:r>
            <a:r>
              <a:rPr lang="en-GB" sz="2800" dirty="0">
                <a:solidFill>
                  <a:schemeClr val="hlink"/>
                </a:solidFill>
                <a:effectLst>
                  <a:outerShdw blurRad="38100" dist="38100" dir="2700000" algn="tl">
                    <a:srgbClr val="000000"/>
                  </a:outerShdw>
                </a:effectLst>
                <a:latin typeface="Arial" charset="0"/>
                <a:cs typeface="Arial" charset="0"/>
              </a:rPr>
              <a:t> League was a trading association of German merchants and cities that was active from the middle of the 12th century to the middle of the 17th century.</a:t>
            </a:r>
            <a:r>
              <a:rPr lang="en-GB" sz="2800" dirty="0">
                <a:solidFill>
                  <a:srgbClr val="FFFF00"/>
                </a:solidFill>
                <a:effectLst>
                  <a:outerShdw blurRad="38100" dist="38100" dir="2700000" algn="tl">
                    <a:srgbClr val="000000"/>
                  </a:outerShdw>
                </a:effectLst>
                <a:latin typeface="Arial" charset="0"/>
                <a:cs typeface="Arial" charset="0"/>
              </a:rPr>
              <a:t> At its largest extent in the mid-1400s, league membership included over 100 cities. </a:t>
            </a:r>
            <a:r>
              <a:rPr lang="en-GB" sz="2800" dirty="0" err="1">
                <a:solidFill>
                  <a:srgbClr val="FFFF00"/>
                </a:solidFill>
                <a:effectLst>
                  <a:outerShdw blurRad="38100" dist="38100" dir="2700000" algn="tl">
                    <a:srgbClr val="000000"/>
                  </a:outerShdw>
                </a:effectLst>
                <a:latin typeface="Arial" charset="0"/>
                <a:cs typeface="Arial" charset="0"/>
              </a:rPr>
              <a:t>Hanseatic</a:t>
            </a:r>
            <a:r>
              <a:rPr lang="en-GB" sz="2800" dirty="0">
                <a:solidFill>
                  <a:srgbClr val="FFFF00"/>
                </a:solidFill>
                <a:effectLst>
                  <a:outerShdw blurRad="38100" dist="38100" dir="2700000" algn="tl">
                    <a:srgbClr val="000000"/>
                  </a:outerShdw>
                </a:effectLst>
                <a:latin typeface="Arial" charset="0"/>
                <a:cs typeface="Arial" charset="0"/>
              </a:rPr>
              <a:t> merchants maintained permanent enclaves called </a:t>
            </a:r>
            <a:r>
              <a:rPr lang="en-GB" sz="2800" i="1" dirty="0" err="1">
                <a:solidFill>
                  <a:srgbClr val="FFFF00"/>
                </a:solidFill>
                <a:effectLst>
                  <a:outerShdw blurRad="38100" dist="38100" dir="2700000" algn="tl">
                    <a:srgbClr val="000000"/>
                  </a:outerShdw>
                </a:effectLst>
                <a:latin typeface="Arial" charset="0"/>
                <a:cs typeface="Arial" charset="0"/>
              </a:rPr>
              <a:t>kontors</a:t>
            </a:r>
            <a:r>
              <a:rPr lang="en-GB" sz="2800" dirty="0">
                <a:solidFill>
                  <a:srgbClr val="FFFF00"/>
                </a:solidFill>
                <a:effectLst>
                  <a:outerShdw blurRad="38100" dist="38100" dir="2700000" algn="tl">
                    <a:srgbClr val="000000"/>
                  </a:outerShdw>
                </a:effectLst>
                <a:latin typeface="Arial" charset="0"/>
                <a:cs typeface="Arial" charset="0"/>
              </a:rPr>
              <a:t> in other major cities in northern and western Europe. </a:t>
            </a:r>
            <a:r>
              <a:rPr lang="en-GB" sz="2800" dirty="0">
                <a:solidFill>
                  <a:srgbClr val="F6102B"/>
                </a:solidFill>
                <a:effectLst>
                  <a:outerShdw blurRad="38100" dist="38100" dir="2700000" algn="tl">
                    <a:srgbClr val="000000"/>
                  </a:outerShdw>
                </a:effectLst>
                <a:latin typeface="Arial" charset="0"/>
                <a:cs typeface="Arial" charset="0"/>
              </a:rPr>
              <a:t>At the height of its power, the </a:t>
            </a:r>
            <a:r>
              <a:rPr lang="en-GB" sz="2800" dirty="0" err="1">
                <a:solidFill>
                  <a:srgbClr val="F6102B"/>
                </a:solidFill>
                <a:effectLst>
                  <a:outerShdw blurRad="38100" dist="38100" dir="2700000" algn="tl">
                    <a:srgbClr val="000000"/>
                  </a:outerShdw>
                </a:effectLst>
                <a:latin typeface="Arial" charset="0"/>
                <a:cs typeface="Arial" charset="0"/>
              </a:rPr>
              <a:t>Hanseatic</a:t>
            </a:r>
            <a:r>
              <a:rPr lang="en-GB" sz="2800" dirty="0">
                <a:solidFill>
                  <a:srgbClr val="F6102B"/>
                </a:solidFill>
                <a:effectLst>
                  <a:outerShdw blurRad="38100" dist="38100" dir="2700000" algn="tl">
                    <a:srgbClr val="000000"/>
                  </a:outerShdw>
                </a:effectLst>
                <a:latin typeface="Arial" charset="0"/>
                <a:cs typeface="Arial" charset="0"/>
              </a:rPr>
              <a:t> League held a virtual monopoly on trade in the North and Baltic seas.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1188"/>
                                        </p:tgtEl>
                                        <p:attrNameLst>
                                          <p:attrName>style.visibility</p:attrName>
                                        </p:attrNameLst>
                                      </p:cBhvr>
                                      <p:to>
                                        <p:strVal val="visible"/>
                                      </p:to>
                                    </p:set>
                                    <p:animEffect transition="in" filter="circle(in)">
                                      <p:cBhvr>
                                        <p:cTn id="7" dur="2000"/>
                                        <p:tgtEl>
                                          <p:spTgt spid="221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1186"/>
                                        </p:tgtEl>
                                        <p:attrNameLst>
                                          <p:attrName>style.visibility</p:attrName>
                                        </p:attrNameLst>
                                      </p:cBhvr>
                                      <p:to>
                                        <p:strVal val="visible"/>
                                      </p:to>
                                    </p:set>
                                    <p:animEffect transition="in" filter="box(in)">
                                      <p:cBhvr>
                                        <p:cTn id="12" dur="500"/>
                                        <p:tgtEl>
                                          <p:spTgt spid="2211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21187">
                                            <p:txEl>
                                              <p:pRg st="0" end="0"/>
                                            </p:txEl>
                                          </p:spTgt>
                                        </p:tgtEl>
                                        <p:attrNameLst>
                                          <p:attrName>style.visibility</p:attrName>
                                        </p:attrNameLst>
                                      </p:cBhvr>
                                      <p:to>
                                        <p:strVal val="visible"/>
                                      </p:to>
                                    </p:set>
                                    <p:animEffect transition="in" filter="diamond(in)">
                                      <p:cBhvr>
                                        <p:cTn id="17" dur="2000"/>
                                        <p:tgtEl>
                                          <p:spTgt spid="2211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8BAED3B-4320-4A38-B568-D8C315DF6B7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61CC57F-820E-463B-AA8D-ADE4C9782BB3}" type="slidenum">
              <a:rPr lang="en-GB" altLang="en-US" b="0"/>
              <a:pPr eaLnBrk="1" hangingPunct="1"/>
              <a:t>69</a:t>
            </a:fld>
            <a:endParaRPr lang="en-GB" altLang="en-US" b="0"/>
          </a:p>
        </p:txBody>
      </p:sp>
      <p:sp>
        <p:nvSpPr>
          <p:cNvPr id="252933" name="Rectangle 5">
            <a:extLst>
              <a:ext uri="{FF2B5EF4-FFF2-40B4-BE49-F238E27FC236}">
                <a16:creationId xmlns:a16="http://schemas.microsoft.com/office/drawing/2014/main" id="{05C2D1D3-85CE-470F-ACCA-BE91162D3D02}"/>
              </a:ext>
            </a:extLst>
          </p:cNvPr>
          <p:cNvSpPr>
            <a:spLocks noGrp="1" noChangeArrowheads="1"/>
          </p:cNvSpPr>
          <p:nvPr>
            <p:ph type="title"/>
          </p:nvPr>
        </p:nvSpPr>
        <p:spPr/>
        <p:txBody>
          <a:bodyPr/>
          <a:lstStyle/>
          <a:p>
            <a:pPr eaLnBrk="1" hangingPunct="1">
              <a:defRPr/>
            </a:pPr>
            <a:r>
              <a:rPr lang="en-GB" sz="4000" b="1">
                <a:solidFill>
                  <a:srgbClr val="FD1301"/>
                </a:solidFill>
              </a:rPr>
              <a:t>Gog’s </a:t>
            </a:r>
            <a:r>
              <a:rPr lang="en-GB" sz="4000" b="1">
                <a:solidFill>
                  <a:srgbClr val="FFFF00"/>
                </a:solidFill>
              </a:rPr>
              <a:t>Hanseatic League</a:t>
            </a:r>
            <a:r>
              <a:rPr lang="en-GB" sz="4000" b="1">
                <a:solidFill>
                  <a:srgbClr val="FD1301"/>
                </a:solidFill>
              </a:rPr>
              <a:t> Collapses</a:t>
            </a:r>
          </a:p>
        </p:txBody>
      </p:sp>
      <p:pic>
        <p:nvPicPr>
          <p:cNvPr id="252932" name="Picture 4" descr="Hildesheim1836">
            <a:extLst>
              <a:ext uri="{FF2B5EF4-FFF2-40B4-BE49-F238E27FC236}">
                <a16:creationId xmlns:a16="http://schemas.microsoft.com/office/drawing/2014/main" id="{7C17C57A-EFFB-4177-81BA-4BF0682F93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3833"/>
          <a:stretch>
            <a:fillRect/>
          </a:stretch>
        </p:blipFill>
        <p:spPr>
          <a:xfrm>
            <a:off x="642938" y="1428750"/>
            <a:ext cx="3857625" cy="3429000"/>
          </a:xfrm>
        </p:spPr>
      </p:pic>
      <p:sp>
        <p:nvSpPr>
          <p:cNvPr id="252935" name="Text Box 7">
            <a:extLst>
              <a:ext uri="{FF2B5EF4-FFF2-40B4-BE49-F238E27FC236}">
                <a16:creationId xmlns:a16="http://schemas.microsoft.com/office/drawing/2014/main" id="{E1DF9A69-7947-4EDA-A04F-2F358F3736FD}"/>
              </a:ext>
            </a:extLst>
          </p:cNvPr>
          <p:cNvSpPr txBox="1">
            <a:spLocks noChangeArrowheads="1"/>
          </p:cNvSpPr>
          <p:nvPr/>
        </p:nvSpPr>
        <p:spPr bwMode="auto">
          <a:xfrm>
            <a:off x="0" y="5103674"/>
            <a:ext cx="4714876" cy="1754326"/>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dirty="0" err="1">
                <a:solidFill>
                  <a:srgbClr val="FFFF00"/>
                </a:solidFill>
                <a:effectLst>
                  <a:outerShdw blurRad="38100" dist="38100" dir="2700000" algn="tl">
                    <a:srgbClr val="000000"/>
                  </a:outerShdw>
                </a:effectLst>
              </a:rPr>
              <a:t>Hildesheim</a:t>
            </a:r>
            <a:r>
              <a:rPr lang="en-GB" sz="3600" dirty="0">
                <a:solidFill>
                  <a:srgbClr val="FFFF00"/>
                </a:solidFill>
                <a:effectLst>
                  <a:outerShdw blurRad="38100" dist="38100" dir="2700000" algn="tl">
                    <a:srgbClr val="000000"/>
                  </a:outerShdw>
                </a:effectLst>
              </a:rPr>
              <a:t> – a </a:t>
            </a:r>
            <a:r>
              <a:rPr lang="en-GB" sz="3600" dirty="0" err="1">
                <a:solidFill>
                  <a:srgbClr val="FFFF00"/>
                </a:solidFill>
                <a:effectLst>
                  <a:outerShdw blurRad="38100" dist="38100" dir="2700000" algn="tl">
                    <a:srgbClr val="000000"/>
                  </a:outerShdw>
                </a:effectLst>
              </a:rPr>
              <a:t>Hanseatic</a:t>
            </a:r>
            <a:r>
              <a:rPr lang="en-GB" sz="3600" dirty="0">
                <a:solidFill>
                  <a:srgbClr val="FFFF00"/>
                </a:solidFill>
                <a:effectLst>
                  <a:outerShdw blurRad="38100" dist="38100" dir="2700000" algn="tl">
                    <a:srgbClr val="000000"/>
                  </a:outerShdw>
                </a:effectLst>
              </a:rPr>
              <a:t> League Trading Centre</a:t>
            </a:r>
          </a:p>
        </p:txBody>
      </p:sp>
      <p:sp>
        <p:nvSpPr>
          <p:cNvPr id="252936" name="Text Box 8">
            <a:extLst>
              <a:ext uri="{FF2B5EF4-FFF2-40B4-BE49-F238E27FC236}">
                <a16:creationId xmlns:a16="http://schemas.microsoft.com/office/drawing/2014/main" id="{8CC100DA-43CD-42C4-AD01-0F454752D797}"/>
              </a:ext>
            </a:extLst>
          </p:cNvPr>
          <p:cNvSpPr txBox="1">
            <a:spLocks noChangeArrowheads="1"/>
          </p:cNvSpPr>
          <p:nvPr/>
        </p:nvSpPr>
        <p:spPr bwMode="auto">
          <a:xfrm>
            <a:off x="5143500" y="1357313"/>
            <a:ext cx="4000500" cy="48577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With the decline of the </a:t>
            </a:r>
            <a:r>
              <a:rPr lang="en-GB" sz="2800" dirty="0" err="1">
                <a:solidFill>
                  <a:srgbClr val="FD1301"/>
                </a:solidFill>
                <a:effectLst>
                  <a:outerShdw blurRad="38100" dist="38100" dir="2700000" algn="tl">
                    <a:srgbClr val="000000"/>
                  </a:outerShdw>
                </a:effectLst>
                <a:latin typeface="Arial" charset="0"/>
                <a:cs typeface="Arial" charset="0"/>
              </a:rPr>
              <a:t>Hanseatic</a:t>
            </a:r>
            <a:r>
              <a:rPr lang="en-GB" sz="2800" dirty="0">
                <a:solidFill>
                  <a:srgbClr val="FD1301"/>
                </a:solidFill>
                <a:effectLst>
                  <a:outerShdw blurRad="38100" dist="38100" dir="2700000" algn="tl">
                    <a:srgbClr val="000000"/>
                  </a:outerShdw>
                </a:effectLst>
                <a:latin typeface="Arial" charset="0"/>
                <a:cs typeface="Arial" charset="0"/>
              </a:rPr>
              <a:t> League</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in the early 1700’s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Gog</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would build the foundations of an even more</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powerful trading blocks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as we shall see in the following slides and subsequent presentations.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circle(in)">
                                      <p:cBhvr>
                                        <p:cTn id="7" dur="2000"/>
                                        <p:tgtEl>
                                          <p:spTgt spid="2529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52935"/>
                                        </p:tgtEl>
                                        <p:attrNameLst>
                                          <p:attrName>style.visibility</p:attrName>
                                        </p:attrNameLst>
                                      </p:cBhvr>
                                      <p:to>
                                        <p:strVal val="visible"/>
                                      </p:to>
                                    </p:set>
                                    <p:anim calcmode="lin" valueType="num">
                                      <p:cBhvr additive="base">
                                        <p:cTn id="12" dur="500" fill="hold"/>
                                        <p:tgtEl>
                                          <p:spTgt spid="252935"/>
                                        </p:tgtEl>
                                        <p:attrNameLst>
                                          <p:attrName>ppt_x</p:attrName>
                                        </p:attrNameLst>
                                      </p:cBhvr>
                                      <p:tavLst>
                                        <p:tav tm="0">
                                          <p:val>
                                            <p:strVal val="#ppt_x"/>
                                          </p:val>
                                        </p:tav>
                                        <p:tav tm="100000">
                                          <p:val>
                                            <p:strVal val="#ppt_x"/>
                                          </p:val>
                                        </p:tav>
                                      </p:tavLst>
                                    </p:anim>
                                    <p:anim calcmode="lin" valueType="num">
                                      <p:cBhvr additive="base">
                                        <p:cTn id="13" dur="500" fill="hold"/>
                                        <p:tgtEl>
                                          <p:spTgt spid="25293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52936"/>
                                        </p:tgtEl>
                                        <p:attrNameLst>
                                          <p:attrName>style.visibility</p:attrName>
                                        </p:attrNameLst>
                                      </p:cBhvr>
                                      <p:to>
                                        <p:strVal val="visible"/>
                                      </p:to>
                                    </p:set>
                                    <p:anim calcmode="discrete" valueType="clr">
                                      <p:cBhvr override="childStyle">
                                        <p:cTn id="18" dur="80"/>
                                        <p:tgtEl>
                                          <p:spTgt spid="25293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52936"/>
                                        </p:tgtEl>
                                        <p:attrNameLst>
                                          <p:attrName>fillcolor</p:attrName>
                                        </p:attrNameLst>
                                      </p:cBhvr>
                                      <p:tavLst>
                                        <p:tav tm="0">
                                          <p:val>
                                            <p:clrVal>
                                              <a:schemeClr val="accent2"/>
                                            </p:clrVal>
                                          </p:val>
                                        </p:tav>
                                        <p:tav tm="50000">
                                          <p:val>
                                            <p:clrVal>
                                              <a:schemeClr val="hlink"/>
                                            </p:clrVal>
                                          </p:val>
                                        </p:tav>
                                      </p:tavLst>
                                    </p:anim>
                                    <p:set>
                                      <p:cBhvr>
                                        <p:cTn id="20" dur="80"/>
                                        <p:tgtEl>
                                          <p:spTgt spid="2529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25">
            <a:extLst>
              <a:ext uri="{FF2B5EF4-FFF2-40B4-BE49-F238E27FC236}">
                <a16:creationId xmlns:a16="http://schemas.microsoft.com/office/drawing/2014/main" id="{987AF4BB-97ED-4D9E-86AE-00AFE1FF55BC}"/>
              </a:ext>
            </a:extLst>
          </p:cNvPr>
          <p:cNvSpPr>
            <a:spLocks noGrp="1" noChangeArrowheads="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043DC9D-3AB7-440E-A0DD-13BB8FB2C537}" type="slidenum">
              <a:rPr lang="en-GB" altLang="en-US" b="0"/>
              <a:pPr eaLnBrk="1" hangingPunct="1"/>
              <a:t>7</a:t>
            </a:fld>
            <a:endParaRPr lang="en-GB" altLang="en-US" b="0"/>
          </a:p>
        </p:txBody>
      </p:sp>
      <p:sp>
        <p:nvSpPr>
          <p:cNvPr id="66562" name="Rectangle 2">
            <a:extLst>
              <a:ext uri="{FF2B5EF4-FFF2-40B4-BE49-F238E27FC236}">
                <a16:creationId xmlns:a16="http://schemas.microsoft.com/office/drawing/2014/main" id="{57EADDF1-FC35-465A-8C00-6A61BAF4E004}"/>
              </a:ext>
            </a:extLst>
          </p:cNvPr>
          <p:cNvSpPr>
            <a:spLocks noGrp="1" noChangeArrowheads="1"/>
          </p:cNvSpPr>
          <p:nvPr>
            <p:ph type="ctrTitle"/>
          </p:nvPr>
        </p:nvSpPr>
        <p:spPr>
          <a:xfrm>
            <a:off x="357188" y="214313"/>
            <a:ext cx="8229600" cy="1736725"/>
          </a:xfrm>
        </p:spPr>
        <p:txBody>
          <a:bodyPr/>
          <a:lstStyle/>
          <a:p>
            <a:pPr eaLnBrk="1" hangingPunct="1">
              <a:defRPr/>
            </a:pPr>
            <a:r>
              <a:rPr lang="en-GB" b="1" dirty="0">
                <a:solidFill>
                  <a:srgbClr val="FF0000"/>
                </a:solidFill>
              </a:rPr>
              <a:t>Gog</a:t>
            </a:r>
            <a:r>
              <a:rPr lang="en-GB" b="1" dirty="0"/>
              <a:t> </a:t>
            </a:r>
            <a:r>
              <a:rPr lang="en-GB" b="1" dirty="0">
                <a:solidFill>
                  <a:srgbClr val="FD1301"/>
                </a:solidFill>
              </a:rPr>
              <a:t>of The Land of</a:t>
            </a:r>
            <a:r>
              <a:rPr lang="en-GB" b="1" dirty="0"/>
              <a:t> </a:t>
            </a:r>
            <a:r>
              <a:rPr lang="en-GB" b="1" dirty="0">
                <a:solidFill>
                  <a:srgbClr val="FF0000"/>
                </a:solidFill>
              </a:rPr>
              <a:t>Magog</a:t>
            </a:r>
          </a:p>
        </p:txBody>
      </p:sp>
      <p:sp>
        <p:nvSpPr>
          <p:cNvPr id="66563" name="Rectangle 3">
            <a:extLst>
              <a:ext uri="{FF2B5EF4-FFF2-40B4-BE49-F238E27FC236}">
                <a16:creationId xmlns:a16="http://schemas.microsoft.com/office/drawing/2014/main" id="{ACF180A6-BD3A-4701-9C0C-99B51BE56BFD}"/>
              </a:ext>
            </a:extLst>
          </p:cNvPr>
          <p:cNvSpPr>
            <a:spLocks noGrp="1" noChangeArrowheads="1"/>
          </p:cNvSpPr>
          <p:nvPr>
            <p:ph type="subTitle" idx="1"/>
          </p:nvPr>
        </p:nvSpPr>
        <p:spPr>
          <a:xfrm>
            <a:off x="179388" y="2852738"/>
            <a:ext cx="8569325" cy="3816350"/>
          </a:xfrm>
        </p:spPr>
        <p:txBody>
          <a:bodyPr/>
          <a:lstStyle/>
          <a:p>
            <a:pPr eaLnBrk="1" hangingPunct="1">
              <a:defRPr/>
            </a:pPr>
            <a:r>
              <a:rPr lang="en-GB" b="1">
                <a:solidFill>
                  <a:srgbClr val="FF33CC"/>
                </a:solidFill>
              </a:rPr>
              <a:t>And Thou Shalt Come </a:t>
            </a:r>
            <a:r>
              <a:rPr lang="en-GB" b="1">
                <a:solidFill>
                  <a:srgbClr val="FF0000"/>
                </a:solidFill>
              </a:rPr>
              <a:t>Up</a:t>
            </a:r>
            <a:r>
              <a:rPr lang="en-GB" b="1">
                <a:solidFill>
                  <a:srgbClr val="FF33CC"/>
                </a:solidFill>
              </a:rPr>
              <a:t> Against </a:t>
            </a:r>
            <a:r>
              <a:rPr lang="en-GB" b="1">
                <a:solidFill>
                  <a:srgbClr val="FFFF00"/>
                </a:solidFill>
              </a:rPr>
              <a:t>My People of Israel,</a:t>
            </a:r>
            <a:r>
              <a:rPr lang="en-GB" b="1">
                <a:solidFill>
                  <a:srgbClr val="FF33CC"/>
                </a:solidFill>
              </a:rPr>
              <a:t> </a:t>
            </a:r>
            <a:r>
              <a:rPr lang="en-GB" b="1">
                <a:solidFill>
                  <a:srgbClr val="FF0000"/>
                </a:solidFill>
              </a:rPr>
              <a:t>As A Cloud To Cover</a:t>
            </a:r>
            <a:r>
              <a:rPr lang="en-GB" b="1">
                <a:solidFill>
                  <a:srgbClr val="FF33CC"/>
                </a:solidFill>
              </a:rPr>
              <a:t> </a:t>
            </a:r>
            <a:r>
              <a:rPr lang="en-GB" b="1">
                <a:solidFill>
                  <a:srgbClr val="FF0000"/>
                </a:solidFill>
              </a:rPr>
              <a:t>The Land</a:t>
            </a:r>
            <a:r>
              <a:rPr lang="en-GB" b="1">
                <a:solidFill>
                  <a:srgbClr val="FF33CC"/>
                </a:solidFill>
              </a:rPr>
              <a:t>: It Shall Be In </a:t>
            </a:r>
            <a:r>
              <a:rPr lang="en-GB" b="1">
                <a:solidFill>
                  <a:srgbClr val="FFFF00"/>
                </a:solidFill>
              </a:rPr>
              <a:t>The Latter Days</a:t>
            </a:r>
            <a:r>
              <a:rPr lang="en-GB" b="1">
                <a:solidFill>
                  <a:srgbClr val="FF33CC"/>
                </a:solidFill>
              </a:rPr>
              <a:t>, And I Will Bring Thee </a:t>
            </a:r>
            <a:r>
              <a:rPr lang="en-GB" b="1">
                <a:solidFill>
                  <a:srgbClr val="FF0000"/>
                </a:solidFill>
              </a:rPr>
              <a:t>Against My Land</a:t>
            </a:r>
            <a:r>
              <a:rPr lang="en-GB" b="1">
                <a:solidFill>
                  <a:srgbClr val="FF33CC"/>
                </a:solidFill>
              </a:rPr>
              <a:t> That The Heathen May Know Me, When I Shall Be Sanctified In Thee, </a:t>
            </a:r>
            <a:r>
              <a:rPr lang="en-GB" b="1">
                <a:solidFill>
                  <a:srgbClr val="FF0000"/>
                </a:solidFill>
              </a:rPr>
              <a:t>O Gog</a:t>
            </a:r>
            <a:r>
              <a:rPr lang="en-GB" b="1">
                <a:solidFill>
                  <a:srgbClr val="FF33CC"/>
                </a:solidFill>
              </a:rPr>
              <a:t>, Before Their Eyes</a:t>
            </a:r>
            <a:r>
              <a:rPr lang="en-GB">
                <a:solidFill>
                  <a:srgbClr val="FF33CC"/>
                </a:solidFill>
              </a:rPr>
              <a:t>.           </a:t>
            </a:r>
          </a:p>
        </p:txBody>
      </p:sp>
      <p:grpSp>
        <p:nvGrpSpPr>
          <p:cNvPr id="9221" name="Group 5">
            <a:extLst>
              <a:ext uri="{FF2B5EF4-FFF2-40B4-BE49-F238E27FC236}">
                <a16:creationId xmlns:a16="http://schemas.microsoft.com/office/drawing/2014/main" id="{64E5D56F-B86A-4D85-98CD-CAE86CED3497}"/>
              </a:ext>
            </a:extLst>
          </p:cNvPr>
          <p:cNvGrpSpPr>
            <a:grpSpLocks noChangeAspect="1"/>
          </p:cNvGrpSpPr>
          <p:nvPr/>
        </p:nvGrpSpPr>
        <p:grpSpPr bwMode="auto">
          <a:xfrm>
            <a:off x="827088" y="4221163"/>
            <a:ext cx="7273925" cy="71437"/>
            <a:chOff x="703" y="2069"/>
            <a:chExt cx="4582" cy="2008"/>
          </a:xfrm>
        </p:grpSpPr>
        <p:sp>
          <p:nvSpPr>
            <p:cNvPr id="66566" name="AutoShape 6">
              <a:extLst>
                <a:ext uri="{FF2B5EF4-FFF2-40B4-BE49-F238E27FC236}">
                  <a16:creationId xmlns:a16="http://schemas.microsoft.com/office/drawing/2014/main" id="{11FF6049-A4D5-484F-BCFF-D0C58EB5607E}"/>
                </a:ext>
              </a:extLst>
            </p:cNvPr>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grpSp>
        <p:nvGrpSpPr>
          <p:cNvPr id="9222" name="Group 7">
            <a:extLst>
              <a:ext uri="{FF2B5EF4-FFF2-40B4-BE49-F238E27FC236}">
                <a16:creationId xmlns:a16="http://schemas.microsoft.com/office/drawing/2014/main" id="{B75D6436-2110-4D37-9DD0-ABB8EDF9B2C6}"/>
              </a:ext>
            </a:extLst>
          </p:cNvPr>
          <p:cNvGrpSpPr>
            <a:grpSpLocks noChangeAspect="1"/>
          </p:cNvGrpSpPr>
          <p:nvPr/>
        </p:nvGrpSpPr>
        <p:grpSpPr bwMode="auto">
          <a:xfrm flipV="1">
            <a:off x="1116013" y="6669088"/>
            <a:ext cx="7273925" cy="73025"/>
            <a:chOff x="703" y="2069"/>
            <a:chExt cx="4582" cy="2008"/>
          </a:xfrm>
        </p:grpSpPr>
        <p:sp>
          <p:nvSpPr>
            <p:cNvPr id="66568" name="AutoShape 8">
              <a:extLst>
                <a:ext uri="{FF2B5EF4-FFF2-40B4-BE49-F238E27FC236}">
                  <a16:creationId xmlns:a16="http://schemas.microsoft.com/office/drawing/2014/main" id="{432F1523-4DB7-40DF-AE94-4E8D8753AA89}"/>
                </a:ext>
              </a:extLst>
            </p:cNvPr>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grpSp>
        <p:nvGrpSpPr>
          <p:cNvPr id="9223" name="Group 9">
            <a:extLst>
              <a:ext uri="{FF2B5EF4-FFF2-40B4-BE49-F238E27FC236}">
                <a16:creationId xmlns:a16="http://schemas.microsoft.com/office/drawing/2014/main" id="{A87B7BC6-16CC-459B-86B1-497B69988387}"/>
              </a:ext>
            </a:extLst>
          </p:cNvPr>
          <p:cNvGrpSpPr>
            <a:grpSpLocks noChangeAspect="1"/>
          </p:cNvGrpSpPr>
          <p:nvPr/>
        </p:nvGrpSpPr>
        <p:grpSpPr bwMode="auto">
          <a:xfrm>
            <a:off x="250825" y="6669088"/>
            <a:ext cx="8893175" cy="188912"/>
            <a:chOff x="703" y="2069"/>
            <a:chExt cx="4582" cy="2008"/>
          </a:xfrm>
        </p:grpSpPr>
        <p:sp>
          <p:nvSpPr>
            <p:cNvPr id="66570" name="AutoShape 10">
              <a:extLst>
                <a:ext uri="{FF2B5EF4-FFF2-40B4-BE49-F238E27FC236}">
                  <a16:creationId xmlns:a16="http://schemas.microsoft.com/office/drawing/2014/main" id="{1F51EDEB-6074-4C57-B3E9-298495BC470E}"/>
                </a:ext>
              </a:extLst>
            </p:cNvPr>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pPr>
                <a:defRPr/>
              </a:pPr>
              <a:endParaRPr lang="en-GB">
                <a:effectLst>
                  <a:outerShdw blurRad="38100" dist="38100" dir="2700000" algn="tl">
                    <a:srgbClr val="000000">
                      <a:alpha val="43137"/>
                    </a:srgbClr>
                  </a:outerShdw>
                </a:effectLst>
                <a:latin typeface="Arial" charset="0"/>
                <a:cs typeface="Arial" charset="0"/>
              </a:endParaRPr>
            </a:p>
          </p:txBody>
        </p:sp>
      </p:grpSp>
      <p:sp>
        <p:nvSpPr>
          <p:cNvPr id="9225" name="Text Box 11">
            <a:extLst>
              <a:ext uri="{FF2B5EF4-FFF2-40B4-BE49-F238E27FC236}">
                <a16:creationId xmlns:a16="http://schemas.microsoft.com/office/drawing/2014/main" id="{AD9358CF-4C3C-4BBC-8884-DDA3732445A9}"/>
              </a:ext>
            </a:extLst>
          </p:cNvPr>
          <p:cNvSpPr txBox="1">
            <a:spLocks noChangeArrowheads="1"/>
          </p:cNvSpPr>
          <p:nvPr/>
        </p:nvSpPr>
        <p:spPr bwMode="auto">
          <a:xfrm>
            <a:off x="1785938" y="2071688"/>
            <a:ext cx="5543550" cy="579437"/>
          </a:xfrm>
          <a:prstGeom prst="rect">
            <a:avLst/>
          </a:prstGeom>
          <a:noFill/>
          <a:ln w="9525">
            <a:noFill/>
            <a:miter lim="800000"/>
            <a:headEnd/>
            <a:tailEnd/>
          </a:ln>
        </p:spPr>
        <p:txBody>
          <a:bodyPr>
            <a:spAutoFit/>
          </a:bodyPr>
          <a:lstStyle/>
          <a:p>
            <a:pPr algn="ctr" eaLnBrk="0" hangingPunct="0">
              <a:spcBef>
                <a:spcPct val="50000"/>
              </a:spcBef>
              <a:defRPr/>
            </a:pPr>
            <a:r>
              <a:rPr lang="en-GB" sz="3200" dirty="0">
                <a:solidFill>
                  <a:srgbClr val="FFFF00"/>
                </a:solidFill>
                <a:latin typeface="+mn-lt"/>
                <a:cs typeface="Arial" charset="0"/>
              </a:rPr>
              <a:t>Second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1CB9AC9-051E-472C-9F56-32BCE4231A9D}"/>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D26EDF6-405A-45A4-8842-B58647F803FB}" type="slidenum">
              <a:rPr lang="en-GB" altLang="en-US" b="0"/>
              <a:pPr eaLnBrk="1" hangingPunct="1"/>
              <a:t>70</a:t>
            </a:fld>
            <a:endParaRPr lang="en-GB" altLang="en-US" b="0"/>
          </a:p>
        </p:txBody>
      </p:sp>
      <p:sp>
        <p:nvSpPr>
          <p:cNvPr id="226306" name="Rectangle 2">
            <a:extLst>
              <a:ext uri="{FF2B5EF4-FFF2-40B4-BE49-F238E27FC236}">
                <a16:creationId xmlns:a16="http://schemas.microsoft.com/office/drawing/2014/main" id="{A19F3214-C122-4F7B-9A48-7E6CC41B19E6}"/>
              </a:ext>
            </a:extLst>
          </p:cNvPr>
          <p:cNvSpPr>
            <a:spLocks noGrp="1" noChangeArrowheads="1"/>
          </p:cNvSpPr>
          <p:nvPr>
            <p:ph type="title"/>
          </p:nvPr>
        </p:nvSpPr>
        <p:spPr/>
        <p:txBody>
          <a:bodyPr/>
          <a:lstStyle/>
          <a:p>
            <a:pPr eaLnBrk="1" hangingPunct="1">
              <a:defRPr/>
            </a:pPr>
            <a:r>
              <a:rPr lang="en-GB" sz="4000" b="1">
                <a:solidFill>
                  <a:srgbClr val="FD1301"/>
                </a:solidFill>
              </a:rPr>
              <a:t>Gog </a:t>
            </a:r>
            <a:r>
              <a:rPr lang="en-GB" sz="4000" b="1">
                <a:solidFill>
                  <a:srgbClr val="FFFF00"/>
                </a:solidFill>
              </a:rPr>
              <a:t>Takes Control Of</a:t>
            </a:r>
            <a:r>
              <a:rPr lang="en-GB" sz="4000" b="1">
                <a:solidFill>
                  <a:srgbClr val="FD1301"/>
                </a:solidFill>
              </a:rPr>
              <a:t> the East India Companies</a:t>
            </a:r>
          </a:p>
        </p:txBody>
      </p:sp>
      <p:sp>
        <p:nvSpPr>
          <p:cNvPr id="226308" name="Text Box 4">
            <a:extLst>
              <a:ext uri="{FF2B5EF4-FFF2-40B4-BE49-F238E27FC236}">
                <a16:creationId xmlns:a16="http://schemas.microsoft.com/office/drawing/2014/main" id="{CDC48FA9-24D4-43B3-B75B-B63DA2943712}"/>
              </a:ext>
            </a:extLst>
          </p:cNvPr>
          <p:cNvSpPr txBox="1">
            <a:spLocks noChangeArrowheads="1"/>
          </p:cNvSpPr>
          <p:nvPr/>
        </p:nvSpPr>
        <p:spPr bwMode="auto">
          <a:xfrm>
            <a:off x="4067175" y="1714500"/>
            <a:ext cx="5076825" cy="44005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FD1301"/>
                </a:solidFill>
                <a:effectLst>
                  <a:outerShdw blurRad="38100" dist="38100" dir="2700000" algn="tl">
                    <a:srgbClr val="000000"/>
                  </a:outerShdw>
                </a:effectLst>
                <a:latin typeface="Arial" charset="0"/>
                <a:cs typeface="Arial" charset="0"/>
              </a:rPr>
              <a:t>Gog</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would use its plunder from the British, </a:t>
            </a:r>
            <a:r>
              <a:rPr lang="en-GB" sz="2800" dirty="0">
                <a:solidFill>
                  <a:srgbClr val="FFC000"/>
                </a:solidFill>
                <a:effectLst>
                  <a:outerShdw blurRad="38100" dist="38100" dir="2700000" algn="tl">
                    <a:srgbClr val="000000"/>
                  </a:outerShdw>
                </a:effectLst>
                <a:latin typeface="Arial" charset="0"/>
                <a:cs typeface="Arial" charset="0"/>
              </a:rPr>
              <a:t>French and Dutch East India Companies to finance its </a:t>
            </a:r>
            <a:r>
              <a:rPr lang="en-GB" sz="2800" dirty="0">
                <a:solidFill>
                  <a:srgbClr val="FD1301"/>
                </a:solidFill>
                <a:effectLst>
                  <a:outerShdw blurRad="38100" dist="38100" dir="2700000" algn="tl">
                    <a:srgbClr val="000000"/>
                  </a:outerShdw>
                </a:effectLst>
                <a:latin typeface="Arial" charset="0"/>
                <a:cs typeface="Arial" charset="0"/>
              </a:rPr>
              <a:t>attack on the French &amp; British Empires</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following the demise of The </a:t>
            </a:r>
            <a:r>
              <a:rPr lang="en-GB" sz="2800" dirty="0" err="1">
                <a:solidFill>
                  <a:srgbClr val="FF00FF"/>
                </a:solidFill>
                <a:effectLst>
                  <a:outerShdw blurRad="38100" dist="38100" dir="2700000" algn="tl">
                    <a:srgbClr val="000000"/>
                  </a:outerShdw>
                </a:effectLst>
                <a:latin typeface="Arial" charset="0"/>
                <a:cs typeface="Arial" charset="0"/>
              </a:rPr>
              <a:t>Hanseatic</a:t>
            </a:r>
            <a:r>
              <a:rPr lang="en-GB" sz="2800" dirty="0">
                <a:solidFill>
                  <a:srgbClr val="FF00FF"/>
                </a:solidFill>
                <a:effectLst>
                  <a:outerShdw blurRad="38100" dist="38100" dir="2700000" algn="tl">
                    <a:srgbClr val="000000"/>
                  </a:outerShdw>
                </a:effectLst>
                <a:latin typeface="Arial" charset="0"/>
                <a:cs typeface="Arial" charset="0"/>
              </a:rPr>
              <a:t> League. </a:t>
            </a:r>
            <a:r>
              <a:rPr lang="en-GB" sz="2800" dirty="0">
                <a:solidFill>
                  <a:srgbClr val="00FF00"/>
                </a:solidFill>
                <a:effectLst>
                  <a:outerShdw blurRad="38100" dist="38100" dir="2700000" algn="tl">
                    <a:srgbClr val="000000"/>
                  </a:outerShdw>
                </a:effectLst>
                <a:latin typeface="Arial" charset="0"/>
                <a:cs typeface="Arial" charset="0"/>
              </a:rPr>
              <a:t>We shall now have a brief look at the history of the </a:t>
            </a:r>
            <a:r>
              <a:rPr lang="en-GB" sz="2800" dirty="0">
                <a:solidFill>
                  <a:srgbClr val="FD1301"/>
                </a:solidFill>
                <a:effectLst>
                  <a:outerShdw blurRad="38100" dist="38100" dir="2700000" algn="tl">
                    <a:srgbClr val="000000"/>
                  </a:outerShdw>
                </a:effectLst>
                <a:latin typeface="Arial" charset="0"/>
                <a:cs typeface="Arial" charset="0"/>
              </a:rPr>
              <a:t>British East India Company.</a:t>
            </a:r>
          </a:p>
        </p:txBody>
      </p:sp>
      <p:sp>
        <p:nvSpPr>
          <p:cNvPr id="226311" name="Text Box 7">
            <a:extLst>
              <a:ext uri="{FF2B5EF4-FFF2-40B4-BE49-F238E27FC236}">
                <a16:creationId xmlns:a16="http://schemas.microsoft.com/office/drawing/2014/main" id="{22D65BFF-F01B-4957-99A0-B8A747BD09E0}"/>
              </a:ext>
            </a:extLst>
          </p:cNvPr>
          <p:cNvSpPr txBox="1">
            <a:spLocks noChangeArrowheads="1"/>
          </p:cNvSpPr>
          <p:nvPr/>
        </p:nvSpPr>
        <p:spPr bwMode="auto">
          <a:xfrm>
            <a:off x="0" y="4797425"/>
            <a:ext cx="3779838" cy="1190625"/>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A British East India Co. Coin</a:t>
            </a:r>
          </a:p>
        </p:txBody>
      </p:sp>
      <p:pic>
        <p:nvPicPr>
          <p:cNvPr id="226312" name="Picture 8" descr="East India Co">
            <a:extLst>
              <a:ext uri="{FF2B5EF4-FFF2-40B4-BE49-F238E27FC236}">
                <a16:creationId xmlns:a16="http://schemas.microsoft.com/office/drawing/2014/main" id="{FF2509A8-11C9-4E52-ADD8-81813AF2A61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313" y="1557338"/>
            <a:ext cx="2951162" cy="295116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6312"/>
                                        </p:tgtEl>
                                        <p:attrNameLst>
                                          <p:attrName>style.visibility</p:attrName>
                                        </p:attrNameLst>
                                      </p:cBhvr>
                                      <p:to>
                                        <p:strVal val="visible"/>
                                      </p:to>
                                    </p:set>
                                    <p:animEffect transition="in" filter="circle(in)">
                                      <p:cBhvr>
                                        <p:cTn id="7" dur="2000"/>
                                        <p:tgtEl>
                                          <p:spTgt spid="2263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6311"/>
                                        </p:tgtEl>
                                        <p:attrNameLst>
                                          <p:attrName>style.visibility</p:attrName>
                                        </p:attrNameLst>
                                      </p:cBhvr>
                                      <p:to>
                                        <p:strVal val="visible"/>
                                      </p:to>
                                    </p:set>
                                    <p:anim calcmode="lin" valueType="num">
                                      <p:cBhvr additive="base">
                                        <p:cTn id="12" dur="500" fill="hold"/>
                                        <p:tgtEl>
                                          <p:spTgt spid="226311"/>
                                        </p:tgtEl>
                                        <p:attrNameLst>
                                          <p:attrName>ppt_x</p:attrName>
                                        </p:attrNameLst>
                                      </p:cBhvr>
                                      <p:tavLst>
                                        <p:tav tm="0">
                                          <p:val>
                                            <p:strVal val="#ppt_x"/>
                                          </p:val>
                                        </p:tav>
                                        <p:tav tm="100000">
                                          <p:val>
                                            <p:strVal val="#ppt_x"/>
                                          </p:val>
                                        </p:tav>
                                      </p:tavLst>
                                    </p:anim>
                                    <p:anim calcmode="lin" valueType="num">
                                      <p:cBhvr additive="base">
                                        <p:cTn id="13" dur="500" fill="hold"/>
                                        <p:tgtEl>
                                          <p:spTgt spid="2263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6308"/>
                                        </p:tgtEl>
                                        <p:attrNameLst>
                                          <p:attrName>style.visibility</p:attrName>
                                        </p:attrNameLst>
                                      </p:cBhvr>
                                      <p:to>
                                        <p:strVal val="visible"/>
                                      </p:to>
                                    </p:set>
                                    <p:anim calcmode="discrete" valueType="clr">
                                      <p:cBhvr override="childStyle">
                                        <p:cTn id="18" dur="80"/>
                                        <p:tgtEl>
                                          <p:spTgt spid="22630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6308"/>
                                        </p:tgtEl>
                                        <p:attrNameLst>
                                          <p:attrName>fillcolor</p:attrName>
                                        </p:attrNameLst>
                                      </p:cBhvr>
                                      <p:tavLst>
                                        <p:tav tm="0">
                                          <p:val>
                                            <p:clrVal>
                                              <a:schemeClr val="accent2"/>
                                            </p:clrVal>
                                          </p:val>
                                        </p:tav>
                                        <p:tav tm="50000">
                                          <p:val>
                                            <p:clrVal>
                                              <a:schemeClr val="hlink"/>
                                            </p:clrVal>
                                          </p:val>
                                        </p:tav>
                                      </p:tavLst>
                                    </p:anim>
                                    <p:set>
                                      <p:cBhvr>
                                        <p:cTn id="20" dur="80"/>
                                        <p:tgtEl>
                                          <p:spTgt spid="2263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8" grpId="0"/>
      <p:bldP spid="2263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5626802-8DD2-4BF2-8409-3DFE27BCD34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94D9687-3387-45AC-9D42-7722AEF1C7F4}" type="slidenum">
              <a:rPr lang="en-GB" altLang="en-US" b="0"/>
              <a:pPr eaLnBrk="1" hangingPunct="1"/>
              <a:t>71</a:t>
            </a:fld>
            <a:endParaRPr lang="en-GB" altLang="en-US" b="0"/>
          </a:p>
        </p:txBody>
      </p:sp>
      <p:sp>
        <p:nvSpPr>
          <p:cNvPr id="147458" name="Rectangle 2">
            <a:extLst>
              <a:ext uri="{FF2B5EF4-FFF2-40B4-BE49-F238E27FC236}">
                <a16:creationId xmlns:a16="http://schemas.microsoft.com/office/drawing/2014/main" id="{449125AD-36AF-4D37-8910-EEB5C2E91759}"/>
              </a:ext>
            </a:extLst>
          </p:cNvPr>
          <p:cNvSpPr>
            <a:spLocks noGrp="1" noChangeArrowheads="1"/>
          </p:cNvSpPr>
          <p:nvPr>
            <p:ph type="title"/>
          </p:nvPr>
        </p:nvSpPr>
        <p:spPr/>
        <p:txBody>
          <a:bodyPr/>
          <a:lstStyle/>
          <a:p>
            <a:pPr eaLnBrk="1" hangingPunct="1">
              <a:defRPr/>
            </a:pPr>
            <a:endParaRPr lang="en-US"/>
          </a:p>
        </p:txBody>
      </p:sp>
      <p:pic>
        <p:nvPicPr>
          <p:cNvPr id="147459" name="Picture 3" descr="East_India_House_THS_1817_edited">
            <a:extLst>
              <a:ext uri="{FF2B5EF4-FFF2-40B4-BE49-F238E27FC236}">
                <a16:creationId xmlns:a16="http://schemas.microsoft.com/office/drawing/2014/main" id="{A8C70E05-3688-42DA-BDDE-457A6E8CF6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81813"/>
          </a:xfrm>
        </p:spPr>
      </p:pic>
      <p:sp>
        <p:nvSpPr>
          <p:cNvPr id="147460" name="Text Box 4">
            <a:extLst>
              <a:ext uri="{FF2B5EF4-FFF2-40B4-BE49-F238E27FC236}">
                <a16:creationId xmlns:a16="http://schemas.microsoft.com/office/drawing/2014/main" id="{0CC5486C-4182-43CE-8BAD-E2B0EF4120E1}"/>
              </a:ext>
            </a:extLst>
          </p:cNvPr>
          <p:cNvSpPr txBox="1">
            <a:spLocks noChangeArrowheads="1"/>
          </p:cNvSpPr>
          <p:nvPr/>
        </p:nvSpPr>
        <p:spPr bwMode="auto">
          <a:xfrm>
            <a:off x="0" y="0"/>
            <a:ext cx="5148263" cy="1816100"/>
          </a:xfrm>
          <a:prstGeom prst="rect">
            <a:avLst/>
          </a:prstGeom>
          <a:noFill/>
          <a:ln w="9525">
            <a:noFill/>
            <a:miter lim="800000"/>
            <a:headEnd/>
            <a:tailEnd/>
          </a:ln>
          <a:effectLst/>
        </p:spPr>
        <p:txBody>
          <a:bodyPr>
            <a:spAutoFit/>
          </a:bodyPr>
          <a:lstStyle/>
          <a:p>
            <a:pPr>
              <a:spcBef>
                <a:spcPct val="50000"/>
              </a:spcBef>
              <a:defRPr/>
            </a:pPr>
            <a:r>
              <a:rPr lang="en-GB" sz="2800" dirty="0">
                <a:solidFill>
                  <a:srgbClr val="FD1301"/>
                </a:solidFill>
                <a:effectLst>
                  <a:outerShdw blurRad="38100" dist="38100" dir="2700000" algn="tl">
                    <a:srgbClr val="000000"/>
                  </a:outerShdw>
                </a:effectLst>
                <a:latin typeface="Arial" charset="0"/>
                <a:cs typeface="Arial" charset="0"/>
              </a:rPr>
              <a:t>East India House in </a:t>
            </a:r>
            <a:r>
              <a:rPr lang="en-GB" sz="2800" dirty="0" err="1">
                <a:solidFill>
                  <a:srgbClr val="FD1301"/>
                </a:solidFill>
                <a:effectLst>
                  <a:outerShdw blurRad="38100" dist="38100" dir="2700000" algn="tl">
                    <a:srgbClr val="000000"/>
                  </a:outerShdw>
                </a:effectLst>
                <a:latin typeface="Arial" charset="0"/>
                <a:cs typeface="Arial" charset="0"/>
              </a:rPr>
              <a:t>Leadenhall</a:t>
            </a:r>
            <a:r>
              <a:rPr lang="en-GB" sz="2800" dirty="0">
                <a:solidFill>
                  <a:srgbClr val="FD1301"/>
                </a:solidFill>
                <a:effectLst>
                  <a:outerShdw blurRad="38100" dist="38100" dir="2700000" algn="tl">
                    <a:srgbClr val="000000"/>
                  </a:outerShdw>
                </a:effectLst>
                <a:latin typeface="Arial" charset="0"/>
                <a:cs typeface="Arial" charset="0"/>
              </a:rPr>
              <a:t> Street, London as drawn by Thomas </a:t>
            </a:r>
            <a:r>
              <a:rPr lang="en-GB" sz="2800" dirty="0" err="1">
                <a:solidFill>
                  <a:srgbClr val="FD1301"/>
                </a:solidFill>
                <a:effectLst>
                  <a:outerShdw blurRad="38100" dist="38100" dir="2700000" algn="tl">
                    <a:srgbClr val="000000"/>
                  </a:outerShdw>
                </a:effectLst>
                <a:latin typeface="Arial" charset="0"/>
                <a:cs typeface="Arial" charset="0"/>
              </a:rPr>
              <a:t>Hosmer</a:t>
            </a:r>
            <a:r>
              <a:rPr lang="en-GB" sz="2800" dirty="0">
                <a:solidFill>
                  <a:srgbClr val="FD1301"/>
                </a:solidFill>
                <a:effectLst>
                  <a:outerShdw blurRad="38100" dist="38100" dir="2700000" algn="tl">
                    <a:srgbClr val="000000"/>
                  </a:outerShdw>
                </a:effectLst>
                <a:latin typeface="Arial" charset="0"/>
                <a:cs typeface="Arial" charset="0"/>
              </a:rPr>
              <a:t> Shepherd, c.1817.</a:t>
            </a:r>
          </a:p>
        </p:txBody>
      </p:sp>
      <p:sp>
        <p:nvSpPr>
          <p:cNvPr id="74758" name="Text Box 5">
            <a:extLst>
              <a:ext uri="{FF2B5EF4-FFF2-40B4-BE49-F238E27FC236}">
                <a16:creationId xmlns:a16="http://schemas.microsoft.com/office/drawing/2014/main" id="{E04A5899-B2A9-491A-A99D-AF9E2C37621B}"/>
              </a:ext>
            </a:extLst>
          </p:cNvPr>
          <p:cNvSpPr txBox="1">
            <a:spLocks noChangeArrowheads="1"/>
          </p:cNvSpPr>
          <p:nvPr/>
        </p:nvSpPr>
        <p:spPr bwMode="auto">
          <a:xfrm>
            <a:off x="0" y="2852738"/>
            <a:ext cx="8532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b="0"/>
          </a:p>
        </p:txBody>
      </p:sp>
      <p:sp>
        <p:nvSpPr>
          <p:cNvPr id="147462" name="Text Box 6">
            <a:extLst>
              <a:ext uri="{FF2B5EF4-FFF2-40B4-BE49-F238E27FC236}">
                <a16:creationId xmlns:a16="http://schemas.microsoft.com/office/drawing/2014/main" id="{DE0EF1A2-3435-46D0-B450-EE4EFBDEE5FA}"/>
              </a:ext>
            </a:extLst>
          </p:cNvPr>
          <p:cNvSpPr txBox="1">
            <a:spLocks noChangeArrowheads="1"/>
          </p:cNvSpPr>
          <p:nvPr/>
        </p:nvSpPr>
        <p:spPr bwMode="auto">
          <a:xfrm>
            <a:off x="0" y="2852738"/>
            <a:ext cx="9144000" cy="3970337"/>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00FFCC"/>
                </a:solidFill>
                <a:effectLst>
                  <a:outerShdw blurRad="38100" dist="38100" dir="2700000" algn="tl">
                    <a:srgbClr val="000000"/>
                  </a:outerShdw>
                </a:effectLst>
                <a:latin typeface="Arial" charset="0"/>
                <a:cs typeface="Arial" charset="0"/>
              </a:rPr>
              <a:t>The British East India Company was a British commercial and political organization established in India in the late1600’s, </a:t>
            </a:r>
            <a:r>
              <a:rPr lang="en-GB" sz="3600" dirty="0">
                <a:solidFill>
                  <a:srgbClr val="FD1301"/>
                </a:solidFill>
                <a:effectLst>
                  <a:outerShdw blurRad="38100" dist="38100" dir="2700000" algn="tl">
                    <a:srgbClr val="000000"/>
                  </a:outerShdw>
                </a:effectLst>
                <a:latin typeface="Arial" charset="0"/>
                <a:cs typeface="Arial" charset="0"/>
              </a:rPr>
              <a:t>which was known as the Governor and Company of Merchants of London. </a:t>
            </a:r>
            <a:r>
              <a:rPr lang="en-GB" sz="3600" dirty="0">
                <a:solidFill>
                  <a:srgbClr val="FFFF00"/>
                </a:solidFill>
                <a:effectLst>
                  <a:outerShdw blurRad="38100" dist="38100" dir="2700000" algn="tl">
                    <a:srgbClr val="000000"/>
                  </a:outerShdw>
                </a:effectLst>
                <a:latin typeface="Arial" charset="0"/>
                <a:cs typeface="Arial" charset="0"/>
              </a:rPr>
              <a:t>A forerunner of this group was the London Mercers Company</a:t>
            </a:r>
            <a:r>
              <a:rPr lang="en-GB" sz="3600" b="0" dirty="0">
                <a:solidFill>
                  <a:srgbClr val="FFFF00"/>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7459"/>
                                        </p:tgtEl>
                                        <p:attrNameLst>
                                          <p:attrName>style.visibility</p:attrName>
                                        </p:attrNameLst>
                                      </p:cBhvr>
                                      <p:to>
                                        <p:strVal val="visible"/>
                                      </p:to>
                                    </p:set>
                                    <p:animEffect transition="in" filter="circle(in)">
                                      <p:cBhvr>
                                        <p:cTn id="7" dur="2000"/>
                                        <p:tgtEl>
                                          <p:spTgt spid="147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7460"/>
                                        </p:tgtEl>
                                        <p:attrNameLst>
                                          <p:attrName>style.visibility</p:attrName>
                                        </p:attrNameLst>
                                      </p:cBhvr>
                                      <p:to>
                                        <p:strVal val="visible"/>
                                      </p:to>
                                    </p:set>
                                    <p:anim calcmode="lin" valueType="num">
                                      <p:cBhvr additive="base">
                                        <p:cTn id="12" dur="500" fill="hold"/>
                                        <p:tgtEl>
                                          <p:spTgt spid="147460"/>
                                        </p:tgtEl>
                                        <p:attrNameLst>
                                          <p:attrName>ppt_x</p:attrName>
                                        </p:attrNameLst>
                                      </p:cBhvr>
                                      <p:tavLst>
                                        <p:tav tm="0">
                                          <p:val>
                                            <p:strVal val="#ppt_x"/>
                                          </p:val>
                                        </p:tav>
                                        <p:tav tm="100000">
                                          <p:val>
                                            <p:strVal val="#ppt_x"/>
                                          </p:val>
                                        </p:tav>
                                      </p:tavLst>
                                    </p:anim>
                                    <p:anim calcmode="lin" valueType="num">
                                      <p:cBhvr additive="base">
                                        <p:cTn id="13" dur="500" fill="hold"/>
                                        <p:tgtEl>
                                          <p:spTgt spid="14746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iterate type="lt">
                                    <p:tmPct val="20000"/>
                                  </p:iterate>
                                  <p:childTnLst>
                                    <p:set>
                                      <p:cBhvr>
                                        <p:cTn id="17" dur="1" fill="hold">
                                          <p:stCondLst>
                                            <p:cond delay="0"/>
                                          </p:stCondLst>
                                        </p:cTn>
                                        <p:tgtEl>
                                          <p:spTgt spid="147462"/>
                                        </p:tgtEl>
                                        <p:attrNameLst>
                                          <p:attrName>style.visibility</p:attrName>
                                        </p:attrNameLst>
                                      </p:cBhvr>
                                      <p:to>
                                        <p:strVal val="visible"/>
                                      </p:to>
                                    </p:set>
                                    <p:anim calcmode="lin" valueType="num">
                                      <p:cBhvr additive="base">
                                        <p:cTn id="18" dur="500" fill="hold"/>
                                        <p:tgtEl>
                                          <p:spTgt spid="147462"/>
                                        </p:tgtEl>
                                        <p:attrNameLst>
                                          <p:attrName>ppt_x</p:attrName>
                                        </p:attrNameLst>
                                      </p:cBhvr>
                                      <p:tavLst>
                                        <p:tav tm="0">
                                          <p:val>
                                            <p:strVal val="#ppt_x"/>
                                          </p:val>
                                        </p:tav>
                                        <p:tav tm="100000">
                                          <p:val>
                                            <p:strVal val="#ppt_x"/>
                                          </p:val>
                                        </p:tav>
                                      </p:tavLst>
                                    </p:anim>
                                    <p:anim calcmode="lin" valueType="num">
                                      <p:cBhvr additive="base">
                                        <p:cTn id="19" dur="500" fill="hold"/>
                                        <p:tgtEl>
                                          <p:spTgt spid="1474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p:bldP spid="14746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6105D2-727A-4ADF-8199-83D89E3B3CC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65DCADF-5F78-426F-A8FE-F6ADA1A1DA8E}" type="slidenum">
              <a:rPr lang="en-GB" altLang="en-US" b="0"/>
              <a:pPr eaLnBrk="1" hangingPunct="1"/>
              <a:t>72</a:t>
            </a:fld>
            <a:endParaRPr lang="en-GB" altLang="en-US" b="0"/>
          </a:p>
        </p:txBody>
      </p:sp>
      <p:sp>
        <p:nvSpPr>
          <p:cNvPr id="89093" name="Rectangle 5">
            <a:extLst>
              <a:ext uri="{FF2B5EF4-FFF2-40B4-BE49-F238E27FC236}">
                <a16:creationId xmlns:a16="http://schemas.microsoft.com/office/drawing/2014/main" id="{A95CA012-3840-43C4-AB41-B7B4422AF5F6}"/>
              </a:ext>
            </a:extLst>
          </p:cNvPr>
          <p:cNvSpPr>
            <a:spLocks noGrp="1" noChangeArrowheads="1"/>
          </p:cNvSpPr>
          <p:nvPr>
            <p:ph type="title"/>
          </p:nvPr>
        </p:nvSpPr>
        <p:spPr/>
        <p:txBody>
          <a:bodyPr/>
          <a:lstStyle/>
          <a:p>
            <a:pPr eaLnBrk="1" hangingPunct="1">
              <a:defRPr/>
            </a:pPr>
            <a:r>
              <a:rPr lang="en-GB" b="1" dirty="0">
                <a:solidFill>
                  <a:srgbClr val="FFFF00"/>
                </a:solidFill>
              </a:rPr>
              <a:t>British</a:t>
            </a:r>
            <a:r>
              <a:rPr lang="en-GB" b="1" dirty="0">
                <a:solidFill>
                  <a:srgbClr val="FD1301"/>
                </a:solidFill>
              </a:rPr>
              <a:t> East India </a:t>
            </a:r>
            <a:r>
              <a:rPr lang="en-GB" b="1" dirty="0">
                <a:solidFill>
                  <a:srgbClr val="FFFF00"/>
                </a:solidFill>
              </a:rPr>
              <a:t>Company</a:t>
            </a:r>
          </a:p>
        </p:txBody>
      </p:sp>
      <p:pic>
        <p:nvPicPr>
          <p:cNvPr id="89092" name="Picture 4" descr="fort-st">
            <a:extLst>
              <a:ext uri="{FF2B5EF4-FFF2-40B4-BE49-F238E27FC236}">
                <a16:creationId xmlns:a16="http://schemas.microsoft.com/office/drawing/2014/main" id="{20FE995B-0B02-4CD9-916E-6004C3CACE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916113"/>
            <a:ext cx="3681412" cy="2914650"/>
          </a:xfrm>
        </p:spPr>
      </p:pic>
      <p:sp>
        <p:nvSpPr>
          <p:cNvPr id="89095" name="Text Box 7">
            <a:extLst>
              <a:ext uri="{FF2B5EF4-FFF2-40B4-BE49-F238E27FC236}">
                <a16:creationId xmlns:a16="http://schemas.microsoft.com/office/drawing/2014/main" id="{14AA93B1-79BB-4F51-8EDC-E44231126715}"/>
              </a:ext>
            </a:extLst>
          </p:cNvPr>
          <p:cNvSpPr txBox="1">
            <a:spLocks noChangeArrowheads="1"/>
          </p:cNvSpPr>
          <p:nvPr/>
        </p:nvSpPr>
        <p:spPr bwMode="auto">
          <a:xfrm>
            <a:off x="755650" y="5157788"/>
            <a:ext cx="3313113" cy="641350"/>
          </a:xfrm>
          <a:prstGeom prst="rect">
            <a:avLst/>
          </a:prstGeom>
          <a:solidFill>
            <a:schemeClr val="accent1"/>
          </a:solidFill>
          <a:ln w="9525">
            <a:noFill/>
            <a:miter lim="800000"/>
            <a:headEnd/>
            <a:tailEnd/>
          </a:ln>
          <a:effectLst/>
        </p:spPr>
        <p:txBody>
          <a:bodyPr>
            <a:spAutoFit/>
          </a:bodyPr>
          <a:lstStyle/>
          <a:p>
            <a:pPr>
              <a:spcBef>
                <a:spcPct val="50000"/>
              </a:spcBef>
              <a:defRPr/>
            </a:pPr>
            <a:r>
              <a:rPr lang="en-GB" sz="3600">
                <a:solidFill>
                  <a:schemeClr val="bg2"/>
                </a:solidFill>
                <a:effectLst>
                  <a:outerShdw blurRad="38100" dist="38100" dir="2700000" algn="tl">
                    <a:srgbClr val="000000"/>
                  </a:outerShdw>
                </a:effectLst>
                <a:latin typeface="Arial" charset="0"/>
                <a:cs typeface="Arial" charset="0"/>
              </a:rPr>
              <a:t>Chennai, India</a:t>
            </a:r>
            <a:r>
              <a:rPr lang="en-GB" sz="2400">
                <a:solidFill>
                  <a:schemeClr val="hlink"/>
                </a:solidFill>
                <a:effectLst>
                  <a:outerShdw blurRad="38100" dist="38100" dir="2700000" algn="tl">
                    <a:srgbClr val="000000"/>
                  </a:outerShdw>
                </a:effectLst>
                <a:latin typeface="Arial" charset="0"/>
                <a:cs typeface="Arial" charset="0"/>
              </a:rPr>
              <a:t> </a:t>
            </a:r>
          </a:p>
        </p:txBody>
      </p:sp>
      <p:sp>
        <p:nvSpPr>
          <p:cNvPr id="89096" name="Text Box 8">
            <a:extLst>
              <a:ext uri="{FF2B5EF4-FFF2-40B4-BE49-F238E27FC236}">
                <a16:creationId xmlns:a16="http://schemas.microsoft.com/office/drawing/2014/main" id="{3FD89ACA-4808-4C8C-96BB-D1CEA92AF957}"/>
              </a:ext>
            </a:extLst>
          </p:cNvPr>
          <p:cNvSpPr txBox="1">
            <a:spLocks noChangeArrowheads="1"/>
          </p:cNvSpPr>
          <p:nvPr/>
        </p:nvSpPr>
        <p:spPr bwMode="auto">
          <a:xfrm>
            <a:off x="4284663" y="1412875"/>
            <a:ext cx="4643437" cy="5203825"/>
          </a:xfrm>
          <a:prstGeom prst="rect">
            <a:avLst/>
          </a:prstGeom>
          <a:noFill/>
          <a:ln w="9525">
            <a:noFill/>
            <a:miter lim="800000"/>
            <a:headEnd/>
            <a:tailEnd/>
          </a:ln>
          <a:effectLst/>
        </p:spPr>
        <p:txBody>
          <a:bodyPr>
            <a:spAutoFit/>
          </a:bodyPr>
          <a:lstStyle/>
          <a:p>
            <a:pPr>
              <a:spcBef>
                <a:spcPct val="50000"/>
              </a:spcBef>
              <a:defRPr/>
            </a:pPr>
            <a:r>
              <a:rPr lang="en-GB" sz="2400" dirty="0">
                <a:solidFill>
                  <a:srgbClr val="FF00FF"/>
                </a:solidFill>
                <a:effectLst>
                  <a:outerShdw blurRad="38100" dist="38100" dir="2700000" algn="tl">
                    <a:srgbClr val="000000"/>
                  </a:outerShdw>
                </a:effectLst>
                <a:latin typeface="Arial" charset="0"/>
                <a:cs typeface="Arial" charset="0"/>
              </a:rPr>
              <a:t>The British East India Company</a:t>
            </a:r>
            <a:r>
              <a:rPr lang="en-GB" sz="2400" dirty="0">
                <a:solidFill>
                  <a:srgbClr val="FFFF00"/>
                </a:solidFill>
                <a:effectLst>
                  <a:outerShdw blurRad="38100" dist="38100" dir="2700000" algn="tl">
                    <a:srgbClr val="000000"/>
                  </a:outerShdw>
                </a:effectLst>
                <a:latin typeface="Arial" charset="0"/>
                <a:cs typeface="Arial" charset="0"/>
              </a:rPr>
              <a:t> under the direct supervision </a:t>
            </a:r>
            <a:r>
              <a:rPr lang="en-GB" sz="2400" dirty="0">
                <a:solidFill>
                  <a:schemeClr val="hlink"/>
                </a:solidFill>
                <a:effectLst>
                  <a:outerShdw blurRad="38100" dist="38100" dir="2700000" algn="tl">
                    <a:srgbClr val="000000"/>
                  </a:outerShdw>
                </a:effectLst>
                <a:latin typeface="Arial" charset="0"/>
                <a:cs typeface="Arial" charset="0"/>
              </a:rPr>
              <a:t>of Francis Day and Andrew Cogon built it in 1640 AD.</a:t>
            </a:r>
            <a:r>
              <a:rPr lang="en-GB" sz="2400" dirty="0">
                <a:solidFill>
                  <a:srgbClr val="FFFF00"/>
                </a:solidFill>
                <a:effectLst>
                  <a:outerShdw blurRad="38100" dist="38100" dir="2700000" algn="tl">
                    <a:srgbClr val="000000"/>
                  </a:outerShdw>
                </a:effectLst>
                <a:latin typeface="Arial" charset="0"/>
                <a:cs typeface="Arial" charset="0"/>
              </a:rPr>
              <a:t> </a:t>
            </a:r>
            <a:r>
              <a:rPr lang="en-GB" sz="2400" dirty="0">
                <a:solidFill>
                  <a:srgbClr val="00FF00"/>
                </a:solidFill>
                <a:effectLst>
                  <a:outerShdw blurRad="38100" dist="38100" dir="2700000" algn="tl">
                    <a:srgbClr val="000000"/>
                  </a:outerShdw>
                </a:effectLst>
                <a:latin typeface="Arial" charset="0"/>
                <a:cs typeface="Arial" charset="0"/>
              </a:rPr>
              <a:t>This place achieved its name from </a:t>
            </a:r>
            <a:r>
              <a:rPr lang="en-GB" sz="2400" dirty="0">
                <a:solidFill>
                  <a:srgbClr val="FFFF00"/>
                </a:solidFill>
                <a:effectLst>
                  <a:outerShdw blurRad="38100" dist="38100" dir="2700000" algn="tl">
                    <a:srgbClr val="000000"/>
                  </a:outerShdw>
                </a:effectLst>
                <a:latin typeface="Arial" charset="0"/>
                <a:cs typeface="Arial" charset="0"/>
              </a:rPr>
              <a:t>Saint George, the patron saint of England. </a:t>
            </a:r>
            <a:r>
              <a:rPr lang="en-GB" sz="2400" dirty="0">
                <a:solidFill>
                  <a:srgbClr val="FF00FF"/>
                </a:solidFill>
                <a:effectLst>
                  <a:outerShdw blurRad="38100" dist="38100" dir="2700000" algn="tl">
                    <a:srgbClr val="000000"/>
                  </a:outerShdw>
                </a:effectLst>
                <a:latin typeface="Arial" charset="0"/>
                <a:cs typeface="Arial" charset="0"/>
              </a:rPr>
              <a:t>The fort houses Saint Mary's Church</a:t>
            </a:r>
            <a:r>
              <a:rPr lang="en-GB" sz="2400" dirty="0">
                <a:solidFill>
                  <a:srgbClr val="FFFF00"/>
                </a:solidFill>
                <a:effectLst>
                  <a:outerShdw blurRad="38100" dist="38100" dir="2700000" algn="tl">
                    <a:srgbClr val="000000"/>
                  </a:outerShdw>
                </a:effectLst>
                <a:latin typeface="Arial" charset="0"/>
                <a:cs typeface="Arial" charset="0"/>
              </a:rPr>
              <a:t> </a:t>
            </a:r>
            <a:r>
              <a:rPr lang="en-GB" sz="2400" dirty="0">
                <a:solidFill>
                  <a:schemeClr val="hlink"/>
                </a:solidFill>
                <a:effectLst>
                  <a:outerShdw blurRad="38100" dist="38100" dir="2700000" algn="tl">
                    <a:srgbClr val="000000"/>
                  </a:outerShdw>
                </a:effectLst>
                <a:latin typeface="Arial" charset="0"/>
                <a:cs typeface="Arial" charset="0"/>
              </a:rPr>
              <a:t>and fort museum. Saint Mary's Church</a:t>
            </a:r>
            <a:r>
              <a:rPr lang="en-GB" sz="2400" dirty="0">
                <a:solidFill>
                  <a:srgbClr val="FFFF00"/>
                </a:solidFill>
                <a:effectLst>
                  <a:outerShdw blurRad="38100" dist="38100" dir="2700000" algn="tl">
                    <a:srgbClr val="000000"/>
                  </a:outerShdw>
                </a:effectLst>
                <a:latin typeface="Arial" charset="0"/>
                <a:cs typeface="Arial" charset="0"/>
              </a:rPr>
              <a:t> the oldest Anglican Church built</a:t>
            </a:r>
            <a:r>
              <a:rPr lang="en-GB" sz="2400" dirty="0">
                <a:solidFill>
                  <a:srgbClr val="FF00FF"/>
                </a:solidFill>
                <a:effectLst>
                  <a:outerShdw blurRad="38100" dist="38100" dir="2700000" algn="tl">
                    <a:srgbClr val="000000"/>
                  </a:outerShdw>
                </a:effectLst>
                <a:latin typeface="Arial" charset="0"/>
                <a:cs typeface="Arial" charset="0"/>
              </a:rPr>
              <a:t> </a:t>
            </a:r>
            <a:r>
              <a:rPr lang="en-GB" sz="2400" dirty="0">
                <a:solidFill>
                  <a:srgbClr val="00FF00"/>
                </a:solidFill>
                <a:effectLst>
                  <a:outerShdw blurRad="38100" dist="38100" dir="2700000" algn="tl">
                    <a:srgbClr val="000000"/>
                  </a:outerShdw>
                </a:effectLst>
                <a:latin typeface="Arial" charset="0"/>
                <a:cs typeface="Arial" charset="0"/>
              </a:rPr>
              <a:t>in 1680 and the tombstones</a:t>
            </a:r>
            <a:r>
              <a:rPr lang="en-GB" sz="2400" dirty="0">
                <a:solidFill>
                  <a:srgbClr val="FFFF00"/>
                </a:solidFill>
                <a:effectLst>
                  <a:outerShdw blurRad="38100" dist="38100" dir="2700000" algn="tl">
                    <a:srgbClr val="000000"/>
                  </a:outerShdw>
                </a:effectLst>
                <a:latin typeface="Arial" charset="0"/>
                <a:cs typeface="Arial" charset="0"/>
              </a:rPr>
              <a:t> </a:t>
            </a:r>
            <a:r>
              <a:rPr lang="en-GB" sz="2400" dirty="0">
                <a:solidFill>
                  <a:srgbClr val="FF00FF"/>
                </a:solidFill>
                <a:effectLst>
                  <a:outerShdw blurRad="38100" dist="38100" dir="2700000" algn="tl">
                    <a:srgbClr val="000000"/>
                  </a:outerShdw>
                </a:effectLst>
                <a:latin typeface="Arial" charset="0"/>
                <a:cs typeface="Arial" charset="0"/>
              </a:rPr>
              <a:t>in its courtyard are the </a:t>
            </a:r>
            <a:r>
              <a:rPr lang="en-GB" sz="2400" dirty="0">
                <a:solidFill>
                  <a:srgbClr val="FFFF00"/>
                </a:solidFill>
                <a:effectLst>
                  <a:outerShdw blurRad="38100" dist="38100" dir="2700000" algn="tl">
                    <a:srgbClr val="000000"/>
                  </a:outerShdw>
                </a:effectLst>
                <a:latin typeface="Arial" charset="0"/>
                <a:cs typeface="Arial" charset="0"/>
              </a:rPr>
              <a:t>oldest British tombstones in India.</a:t>
            </a:r>
            <a:r>
              <a:rPr lang="en-GB" sz="2000" dirty="0">
                <a:solidFill>
                  <a:srgbClr val="FF00FF"/>
                </a:solidFill>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circle(in)">
                                      <p:cBhvr>
                                        <p:cTn id="7" dur="2000"/>
                                        <p:tgtEl>
                                          <p:spTgt spid="89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9095"/>
                                        </p:tgtEl>
                                        <p:attrNameLst>
                                          <p:attrName>style.visibility</p:attrName>
                                        </p:attrNameLst>
                                      </p:cBhvr>
                                      <p:to>
                                        <p:strVal val="visible"/>
                                      </p:to>
                                    </p:set>
                                    <p:anim calcmode="lin" valueType="num">
                                      <p:cBhvr additive="base">
                                        <p:cTn id="12" dur="500" fill="hold"/>
                                        <p:tgtEl>
                                          <p:spTgt spid="89095"/>
                                        </p:tgtEl>
                                        <p:attrNameLst>
                                          <p:attrName>ppt_x</p:attrName>
                                        </p:attrNameLst>
                                      </p:cBhvr>
                                      <p:tavLst>
                                        <p:tav tm="0">
                                          <p:val>
                                            <p:strVal val="#ppt_x"/>
                                          </p:val>
                                        </p:tav>
                                        <p:tav tm="100000">
                                          <p:val>
                                            <p:strVal val="#ppt_x"/>
                                          </p:val>
                                        </p:tav>
                                      </p:tavLst>
                                    </p:anim>
                                    <p:anim calcmode="lin" valueType="num">
                                      <p:cBhvr additive="base">
                                        <p:cTn id="13" dur="500" fill="hold"/>
                                        <p:tgtEl>
                                          <p:spTgt spid="8909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9096"/>
                                        </p:tgtEl>
                                        <p:attrNameLst>
                                          <p:attrName>style.visibility</p:attrName>
                                        </p:attrNameLst>
                                      </p:cBhvr>
                                      <p:to>
                                        <p:strVal val="visible"/>
                                      </p:to>
                                    </p:set>
                                    <p:anim calcmode="discrete" valueType="clr">
                                      <p:cBhvr override="childStyle">
                                        <p:cTn id="18" dur="80"/>
                                        <p:tgtEl>
                                          <p:spTgt spid="8909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9096"/>
                                        </p:tgtEl>
                                        <p:attrNameLst>
                                          <p:attrName>fillcolor</p:attrName>
                                        </p:attrNameLst>
                                      </p:cBhvr>
                                      <p:tavLst>
                                        <p:tav tm="0">
                                          <p:val>
                                            <p:clrVal>
                                              <a:schemeClr val="accent2"/>
                                            </p:clrVal>
                                          </p:val>
                                        </p:tav>
                                        <p:tav tm="50000">
                                          <p:val>
                                            <p:clrVal>
                                              <a:schemeClr val="hlink"/>
                                            </p:clrVal>
                                          </p:val>
                                        </p:tav>
                                      </p:tavLst>
                                    </p:anim>
                                    <p:set>
                                      <p:cBhvr>
                                        <p:cTn id="20" dur="80"/>
                                        <p:tgtEl>
                                          <p:spTgt spid="890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5" grpId="0" animBg="1"/>
      <p:bldP spid="8909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FBB4-1603-4481-A8EE-C278099CAB3C}"/>
              </a:ext>
            </a:extLst>
          </p:cNvPr>
          <p:cNvSpPr>
            <a:spLocks noGrp="1"/>
          </p:cNvSpPr>
          <p:nvPr>
            <p:ph type="title"/>
          </p:nvPr>
        </p:nvSpPr>
        <p:spPr/>
        <p:txBody>
          <a:bodyPr/>
          <a:lstStyle/>
          <a:p>
            <a:pPr>
              <a:defRPr/>
            </a:pPr>
            <a:r>
              <a:rPr lang="en-GB" b="1" dirty="0">
                <a:solidFill>
                  <a:srgbClr val="FFFF00"/>
                </a:solidFill>
              </a:rPr>
              <a:t>British</a:t>
            </a:r>
            <a:r>
              <a:rPr lang="en-GB" b="1" dirty="0">
                <a:solidFill>
                  <a:srgbClr val="FD1301"/>
                </a:solidFill>
              </a:rPr>
              <a:t> East India </a:t>
            </a:r>
            <a:r>
              <a:rPr lang="en-GB" b="1" dirty="0">
                <a:solidFill>
                  <a:srgbClr val="FFFF00"/>
                </a:solidFill>
              </a:rPr>
              <a:t>Company</a:t>
            </a:r>
            <a:endParaRPr lang="en-GB" dirty="0"/>
          </a:p>
        </p:txBody>
      </p:sp>
      <p:sp>
        <p:nvSpPr>
          <p:cNvPr id="4" name="Slide Number Placeholder 3">
            <a:extLst>
              <a:ext uri="{FF2B5EF4-FFF2-40B4-BE49-F238E27FC236}">
                <a16:creationId xmlns:a16="http://schemas.microsoft.com/office/drawing/2014/main" id="{A59257D9-FCD7-4F95-AD78-68F22F498E7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E75BB46-84BB-4513-B99D-4D4367B7FE8D}" type="slidenum">
              <a:rPr lang="en-GB" altLang="en-US" b="0"/>
              <a:pPr eaLnBrk="1" hangingPunct="1"/>
              <a:t>73</a:t>
            </a:fld>
            <a:endParaRPr lang="en-GB" altLang="en-US" b="0"/>
          </a:p>
        </p:txBody>
      </p:sp>
      <p:pic>
        <p:nvPicPr>
          <p:cNvPr id="295938" name="Picture 2" descr="http://chandrakantha.com/articles/tawaif/images/orientalist_circa-1760.jpg">
            <a:extLst>
              <a:ext uri="{FF2B5EF4-FFF2-40B4-BE49-F238E27FC236}">
                <a16:creationId xmlns:a16="http://schemas.microsoft.com/office/drawing/2014/main" id="{E1EEDC52-BF65-4690-B0EC-07FB8C65C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214438"/>
            <a:ext cx="3886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6D4C5E5-813D-453B-98ED-653B33D7FAB9}"/>
              </a:ext>
            </a:extLst>
          </p:cNvPr>
          <p:cNvSpPr txBox="1"/>
          <p:nvPr/>
        </p:nvSpPr>
        <p:spPr>
          <a:xfrm>
            <a:off x="4500563" y="1714500"/>
            <a:ext cx="4643437" cy="3540125"/>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The fort houses Saint Mary's Church and fort museum. Saint Mary's Church </a:t>
            </a:r>
            <a:r>
              <a:rPr lang="en-GB" sz="2800" dirty="0">
                <a:solidFill>
                  <a:srgbClr val="FFC000"/>
                </a:solidFill>
                <a:effectLst>
                  <a:outerShdw blurRad="38100" dist="38100" dir="2700000" algn="tl">
                    <a:srgbClr val="000000"/>
                  </a:outerShdw>
                </a:effectLst>
                <a:latin typeface="Arial" charset="0"/>
                <a:cs typeface="Arial" charset="0"/>
              </a:rPr>
              <a:t>the oldest Anglican Church built in 1680 and the tombstones in its courtyard are the oldest</a:t>
            </a:r>
            <a:endParaRPr lang="en-GB" sz="2800" dirty="0">
              <a:solidFill>
                <a:srgbClr val="FFC000"/>
              </a:solidFill>
              <a:latin typeface="Arial" charset="0"/>
              <a:cs typeface="Arial" charset="0"/>
            </a:endParaRPr>
          </a:p>
        </p:txBody>
      </p:sp>
      <p:sp>
        <p:nvSpPr>
          <p:cNvPr id="7" name="TextBox 6">
            <a:extLst>
              <a:ext uri="{FF2B5EF4-FFF2-40B4-BE49-F238E27FC236}">
                <a16:creationId xmlns:a16="http://schemas.microsoft.com/office/drawing/2014/main" id="{8D9691F5-2581-4D6D-BF3C-3FFB9673D058}"/>
              </a:ext>
            </a:extLst>
          </p:cNvPr>
          <p:cNvSpPr txBox="1">
            <a:spLocks noChangeArrowheads="1"/>
          </p:cNvSpPr>
          <p:nvPr/>
        </p:nvSpPr>
        <p:spPr bwMode="auto">
          <a:xfrm>
            <a:off x="0" y="6000750"/>
            <a:ext cx="771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sz="3600">
                <a:solidFill>
                  <a:srgbClr val="FFFF00"/>
                </a:solidFill>
              </a:rPr>
              <a:t>An East Indian Official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5938"/>
                                        </p:tgtEl>
                                        <p:attrNameLst>
                                          <p:attrName>style.visibility</p:attrName>
                                        </p:attrNameLst>
                                      </p:cBhvr>
                                      <p:to>
                                        <p:strVal val="visible"/>
                                      </p:to>
                                    </p:set>
                                    <p:animEffect transition="in" filter="circle(in)">
                                      <p:cBhvr>
                                        <p:cTn id="7" dur="2000"/>
                                        <p:tgtEl>
                                          <p:spTgt spid="295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4E1E5337-08CD-49FB-94F8-839CD91CED4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100CBFF-EEE2-4FDD-95F4-679D2DEDCE8B}" type="slidenum">
              <a:rPr lang="en-GB" altLang="en-US" b="0"/>
              <a:pPr eaLnBrk="1" hangingPunct="1"/>
              <a:t>74</a:t>
            </a:fld>
            <a:endParaRPr lang="en-GB" altLang="en-US" b="0"/>
          </a:p>
        </p:txBody>
      </p:sp>
      <p:sp>
        <p:nvSpPr>
          <p:cNvPr id="91144" name="Rectangle 8">
            <a:extLst>
              <a:ext uri="{FF2B5EF4-FFF2-40B4-BE49-F238E27FC236}">
                <a16:creationId xmlns:a16="http://schemas.microsoft.com/office/drawing/2014/main" id="{4C18C25A-27C6-4A06-909D-1FB0820209A6}"/>
              </a:ext>
            </a:extLst>
          </p:cNvPr>
          <p:cNvSpPr>
            <a:spLocks noGrp="1" noChangeArrowheads="1"/>
          </p:cNvSpPr>
          <p:nvPr>
            <p:ph type="title"/>
          </p:nvPr>
        </p:nvSpPr>
        <p:spPr/>
        <p:txBody>
          <a:bodyPr/>
          <a:lstStyle/>
          <a:p>
            <a:pPr eaLnBrk="1" hangingPunct="1">
              <a:defRPr/>
            </a:pPr>
            <a:r>
              <a:rPr lang="en-GB" b="1">
                <a:solidFill>
                  <a:srgbClr val="FFFF00"/>
                </a:solidFill>
              </a:rPr>
              <a:t>British</a:t>
            </a:r>
            <a:r>
              <a:rPr lang="en-GB" b="1">
                <a:solidFill>
                  <a:srgbClr val="FD1301"/>
                </a:solidFill>
              </a:rPr>
              <a:t> East India </a:t>
            </a:r>
            <a:r>
              <a:rPr lang="en-GB" b="1">
                <a:solidFill>
                  <a:srgbClr val="FFFF00"/>
                </a:solidFill>
              </a:rPr>
              <a:t>Company</a:t>
            </a:r>
          </a:p>
        </p:txBody>
      </p:sp>
      <p:pic>
        <p:nvPicPr>
          <p:cNvPr id="91140" name="Picture 4" descr="British East India flag">
            <a:extLst>
              <a:ext uri="{FF2B5EF4-FFF2-40B4-BE49-F238E27FC236}">
                <a16:creationId xmlns:a16="http://schemas.microsoft.com/office/drawing/2014/main" id="{C8932053-08A2-446C-90D6-1C8D84694F2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48263" y="1628775"/>
            <a:ext cx="3240087" cy="1922463"/>
          </a:xfrm>
        </p:spPr>
      </p:pic>
      <p:pic>
        <p:nvPicPr>
          <p:cNvPr id="91143" name="Picture 7" descr="flag2">
            <a:extLst>
              <a:ext uri="{FF2B5EF4-FFF2-40B4-BE49-F238E27FC236}">
                <a16:creationId xmlns:a16="http://schemas.microsoft.com/office/drawing/2014/main" id="{712B5341-905E-468C-A2EE-1D73FDB9D9C1}"/>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900113" y="1628775"/>
            <a:ext cx="3095625" cy="1854200"/>
          </a:xfrm>
        </p:spPr>
      </p:pic>
      <p:sp>
        <p:nvSpPr>
          <p:cNvPr id="91146" name="Text Box 10">
            <a:extLst>
              <a:ext uri="{FF2B5EF4-FFF2-40B4-BE49-F238E27FC236}">
                <a16:creationId xmlns:a16="http://schemas.microsoft.com/office/drawing/2014/main" id="{19C315C9-4C09-4531-8883-84B606414849}"/>
              </a:ext>
            </a:extLst>
          </p:cNvPr>
          <p:cNvSpPr txBox="1">
            <a:spLocks noChangeArrowheads="1"/>
          </p:cNvSpPr>
          <p:nvPr/>
        </p:nvSpPr>
        <p:spPr bwMode="auto">
          <a:xfrm>
            <a:off x="755650" y="3644900"/>
            <a:ext cx="3455988" cy="2014538"/>
          </a:xfrm>
          <a:prstGeom prst="rect">
            <a:avLst/>
          </a:prstGeom>
          <a:noFill/>
          <a:ln w="9525">
            <a:noFill/>
            <a:miter lim="800000"/>
            <a:headEnd/>
            <a:tailEnd/>
          </a:ln>
          <a:effectLst/>
        </p:spPr>
        <p:txBody>
          <a:bodyPr>
            <a:spAutoFit/>
          </a:bodyPr>
          <a:lstStyle/>
          <a:p>
            <a:pPr algn="ctr">
              <a:defRPr/>
            </a:pPr>
            <a:r>
              <a:rPr lang="en-GB" sz="2800" dirty="0">
                <a:solidFill>
                  <a:srgbClr val="00FF00"/>
                </a:solidFill>
                <a:effectLst>
                  <a:outerShdw blurRad="38100" dist="38100" dir="2700000" algn="tl">
                    <a:srgbClr val="000000"/>
                  </a:outerShdw>
                </a:effectLst>
                <a:latin typeface="Arial" charset="0"/>
                <a:cs typeface="Arial" charset="0"/>
              </a:rPr>
              <a:t>1707 - 1 Jan 1801</a:t>
            </a:r>
            <a:r>
              <a:rPr lang="en-GB" sz="2800" dirty="0">
                <a:solidFill>
                  <a:srgbClr val="FFFF00"/>
                </a:solidFill>
                <a:effectLst>
                  <a:outerShdw blurRad="38100" dist="38100" dir="2700000" algn="tl">
                    <a:srgbClr val="000000"/>
                  </a:outerShdw>
                </a:effectLst>
                <a:latin typeface="Arial" charset="0"/>
                <a:cs typeface="Arial" charset="0"/>
              </a:rPr>
              <a:t>  </a:t>
            </a:r>
          </a:p>
          <a:p>
            <a:pPr algn="ctr">
              <a:defRPr/>
            </a:pPr>
            <a:r>
              <a:rPr lang="en-GB" sz="2800" dirty="0">
                <a:solidFill>
                  <a:srgbClr val="FFFF00"/>
                </a:solidFill>
                <a:effectLst>
                  <a:outerShdw blurRad="38100" dist="38100" dir="2700000" algn="tl">
                    <a:srgbClr val="000000"/>
                  </a:outerShdw>
                </a:effectLst>
                <a:latin typeface="Arial" charset="0"/>
                <a:cs typeface="Arial" charset="0"/>
              </a:rPr>
              <a:t> British East India Company flag  </a:t>
            </a:r>
          </a:p>
          <a:p>
            <a:pPr algn="ctr">
              <a:spcBef>
                <a:spcPct val="50000"/>
              </a:spcBef>
              <a:defRPr/>
            </a:pPr>
            <a:endParaRPr lang="en-GB" sz="2800" dirty="0">
              <a:solidFill>
                <a:srgbClr val="FFFF00"/>
              </a:solidFill>
              <a:effectLst>
                <a:outerShdw blurRad="38100" dist="38100" dir="2700000" algn="tl">
                  <a:srgbClr val="000000"/>
                </a:outerShdw>
              </a:effectLst>
              <a:latin typeface="Arial" charset="0"/>
              <a:cs typeface="Arial" charset="0"/>
            </a:endParaRPr>
          </a:p>
        </p:txBody>
      </p:sp>
      <p:sp>
        <p:nvSpPr>
          <p:cNvPr id="91147" name="Text Box 11">
            <a:extLst>
              <a:ext uri="{FF2B5EF4-FFF2-40B4-BE49-F238E27FC236}">
                <a16:creationId xmlns:a16="http://schemas.microsoft.com/office/drawing/2014/main" id="{5C58F8C7-A998-44BA-A4B9-0D27B96CA7B0}"/>
              </a:ext>
            </a:extLst>
          </p:cNvPr>
          <p:cNvSpPr txBox="1">
            <a:spLocks noChangeArrowheads="1"/>
          </p:cNvSpPr>
          <p:nvPr/>
        </p:nvSpPr>
        <p:spPr bwMode="auto">
          <a:xfrm>
            <a:off x="4427538" y="3716338"/>
            <a:ext cx="4321175" cy="2014537"/>
          </a:xfrm>
          <a:prstGeom prst="rect">
            <a:avLst/>
          </a:prstGeom>
          <a:noFill/>
          <a:ln w="9525">
            <a:noFill/>
            <a:miter lim="800000"/>
            <a:headEnd/>
            <a:tailEnd/>
          </a:ln>
          <a:effectLst/>
        </p:spPr>
        <p:txBody>
          <a:bodyPr>
            <a:spAutoFit/>
          </a:bodyPr>
          <a:lstStyle/>
          <a:p>
            <a:pPr algn="ctr">
              <a:defRPr/>
            </a:pPr>
            <a:r>
              <a:rPr lang="en-GB" sz="2800">
                <a:solidFill>
                  <a:srgbClr val="00FF00"/>
                </a:solidFill>
                <a:effectLst>
                  <a:outerShdw blurRad="38100" dist="38100" dir="2700000" algn="tl">
                    <a:srgbClr val="000000"/>
                  </a:outerShdw>
                </a:effectLst>
                <a:latin typeface="Arial" charset="0"/>
                <a:cs typeface="Arial" charset="0"/>
              </a:rPr>
              <a:t>1 Jan 1801 - 2 Aug 1858</a:t>
            </a:r>
            <a:r>
              <a:rPr lang="en-GB" sz="2800">
                <a:solidFill>
                  <a:srgbClr val="FFFF00"/>
                </a:solidFill>
                <a:effectLst>
                  <a:outerShdw blurRad="38100" dist="38100" dir="2700000" algn="tl">
                    <a:srgbClr val="000000"/>
                  </a:outerShdw>
                </a:effectLst>
                <a:latin typeface="Arial" charset="0"/>
                <a:cs typeface="Arial" charset="0"/>
              </a:rPr>
              <a:t>  </a:t>
            </a:r>
          </a:p>
          <a:p>
            <a:pPr algn="ctr">
              <a:defRPr/>
            </a:pPr>
            <a:r>
              <a:rPr lang="en-GB" sz="2800">
                <a:solidFill>
                  <a:srgbClr val="FFFF00"/>
                </a:solidFill>
                <a:effectLst>
                  <a:outerShdw blurRad="38100" dist="38100" dir="2700000" algn="tl">
                    <a:srgbClr val="000000"/>
                  </a:outerShdw>
                </a:effectLst>
                <a:latin typeface="Arial" charset="0"/>
                <a:cs typeface="Arial" charset="0"/>
              </a:rPr>
              <a:t> British East India Company flag </a:t>
            </a:r>
          </a:p>
          <a:p>
            <a:pPr>
              <a:spcBef>
                <a:spcPct val="50000"/>
              </a:spcBef>
              <a:defRPr/>
            </a:pPr>
            <a:endParaRPr lang="en-GB" sz="2800">
              <a:solidFill>
                <a:srgbClr val="FFFF00"/>
              </a:solidFill>
              <a:effectLst>
                <a:outerShdw blurRad="38100" dist="38100" dir="2700000" algn="tl">
                  <a:srgbClr val="000000"/>
                </a:outerShdw>
              </a:effectLst>
              <a:latin typeface="Arial" charset="0"/>
              <a:cs typeface="Arial" charset="0"/>
            </a:endParaRPr>
          </a:p>
        </p:txBody>
      </p:sp>
      <p:sp>
        <p:nvSpPr>
          <p:cNvPr id="91148" name="Text Box 12">
            <a:extLst>
              <a:ext uri="{FF2B5EF4-FFF2-40B4-BE49-F238E27FC236}">
                <a16:creationId xmlns:a16="http://schemas.microsoft.com/office/drawing/2014/main" id="{AE75892F-D787-44DF-B8ED-AB49BB2407AA}"/>
              </a:ext>
            </a:extLst>
          </p:cNvPr>
          <p:cNvSpPr txBox="1">
            <a:spLocks noChangeArrowheads="1"/>
          </p:cNvSpPr>
          <p:nvPr/>
        </p:nvSpPr>
        <p:spPr bwMode="auto">
          <a:xfrm>
            <a:off x="0" y="5589588"/>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rPr>
              <a:t>Notice the </a:t>
            </a:r>
            <a:r>
              <a:rPr lang="en-GB" sz="3600" dirty="0">
                <a:solidFill>
                  <a:srgbClr val="FD1301"/>
                </a:solidFill>
                <a:effectLst>
                  <a:outerShdw blurRad="38100" dist="38100" dir="2700000" algn="tl">
                    <a:srgbClr val="000000"/>
                  </a:outerShdw>
                </a:effectLst>
              </a:rPr>
              <a:t>similarity to the</a:t>
            </a:r>
            <a:r>
              <a:rPr lang="en-GB" sz="3600" dirty="0">
                <a:solidFill>
                  <a:srgbClr val="FFFF00"/>
                </a:solidFill>
                <a:effectLst>
                  <a:outerShdw blurRad="38100" dist="38100" dir="2700000" algn="tl">
                    <a:srgbClr val="000000"/>
                  </a:outerShdw>
                </a:effectLst>
              </a:rPr>
              <a:t> </a:t>
            </a:r>
            <a:r>
              <a:rPr lang="en-GB" sz="3600" dirty="0">
                <a:solidFill>
                  <a:srgbClr val="FF00FF"/>
                </a:solidFill>
                <a:effectLst>
                  <a:outerShdw blurRad="38100" dist="38100" dir="2700000" algn="tl">
                    <a:srgbClr val="000000"/>
                  </a:outerShdw>
                </a:effectLst>
              </a:rPr>
              <a:t>United States flag</a:t>
            </a:r>
            <a:r>
              <a:rPr lang="en-GB" sz="3600" dirty="0">
                <a:solidFill>
                  <a:srgbClr val="FFFF00"/>
                </a:solidFill>
                <a:effectLst>
                  <a:outerShdw blurRad="38100" dist="38100" dir="2700000" algn="tl">
                    <a:srgbClr val="000000"/>
                  </a:outerShdw>
                </a:effectLst>
              </a:rPr>
              <a:t> – The Stars and Stripes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animEffect transition="in" filter="circle(in)">
                                      <p:cBhvr>
                                        <p:cTn id="7" dur="2000"/>
                                        <p:tgtEl>
                                          <p:spTgt spid="911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1146"/>
                                        </p:tgtEl>
                                        <p:attrNameLst>
                                          <p:attrName>style.visibility</p:attrName>
                                        </p:attrNameLst>
                                      </p:cBhvr>
                                      <p:to>
                                        <p:strVal val="visible"/>
                                      </p:to>
                                    </p:set>
                                    <p:anim calcmode="lin" valueType="num">
                                      <p:cBhvr additive="base">
                                        <p:cTn id="12" dur="500" fill="hold"/>
                                        <p:tgtEl>
                                          <p:spTgt spid="91146"/>
                                        </p:tgtEl>
                                        <p:attrNameLst>
                                          <p:attrName>ppt_x</p:attrName>
                                        </p:attrNameLst>
                                      </p:cBhvr>
                                      <p:tavLst>
                                        <p:tav tm="0">
                                          <p:val>
                                            <p:strVal val="#ppt_x"/>
                                          </p:val>
                                        </p:tav>
                                        <p:tav tm="100000">
                                          <p:val>
                                            <p:strVal val="#ppt_x"/>
                                          </p:val>
                                        </p:tav>
                                      </p:tavLst>
                                    </p:anim>
                                    <p:anim calcmode="lin" valueType="num">
                                      <p:cBhvr additive="base">
                                        <p:cTn id="13" dur="500" fill="hold"/>
                                        <p:tgtEl>
                                          <p:spTgt spid="9114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91140"/>
                                        </p:tgtEl>
                                        <p:attrNameLst>
                                          <p:attrName>style.visibility</p:attrName>
                                        </p:attrNameLst>
                                      </p:cBhvr>
                                      <p:to>
                                        <p:strVal val="visible"/>
                                      </p:to>
                                    </p:set>
                                    <p:animEffect transition="in" filter="circle(in)">
                                      <p:cBhvr>
                                        <p:cTn id="18" dur="2000"/>
                                        <p:tgtEl>
                                          <p:spTgt spid="9114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1147"/>
                                        </p:tgtEl>
                                        <p:attrNameLst>
                                          <p:attrName>style.visibility</p:attrName>
                                        </p:attrNameLst>
                                      </p:cBhvr>
                                      <p:to>
                                        <p:strVal val="visible"/>
                                      </p:to>
                                    </p:set>
                                    <p:anim calcmode="lin" valueType="num">
                                      <p:cBhvr additive="base">
                                        <p:cTn id="23" dur="500" fill="hold"/>
                                        <p:tgtEl>
                                          <p:spTgt spid="91147"/>
                                        </p:tgtEl>
                                        <p:attrNameLst>
                                          <p:attrName>ppt_x</p:attrName>
                                        </p:attrNameLst>
                                      </p:cBhvr>
                                      <p:tavLst>
                                        <p:tav tm="0">
                                          <p:val>
                                            <p:strVal val="#ppt_x"/>
                                          </p:val>
                                        </p:tav>
                                        <p:tav tm="100000">
                                          <p:val>
                                            <p:strVal val="#ppt_x"/>
                                          </p:val>
                                        </p:tav>
                                      </p:tavLst>
                                    </p:anim>
                                    <p:anim calcmode="lin" valueType="num">
                                      <p:cBhvr additive="base">
                                        <p:cTn id="24" dur="500" fill="hold"/>
                                        <p:tgtEl>
                                          <p:spTgt spid="9114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91148"/>
                                        </p:tgtEl>
                                        <p:attrNameLst>
                                          <p:attrName>style.visibility</p:attrName>
                                        </p:attrNameLst>
                                      </p:cBhvr>
                                      <p:to>
                                        <p:strVal val="visible"/>
                                      </p:to>
                                    </p:set>
                                    <p:anim calcmode="discrete" valueType="clr">
                                      <p:cBhvr override="childStyle">
                                        <p:cTn id="29" dur="80"/>
                                        <p:tgtEl>
                                          <p:spTgt spid="91148"/>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91148"/>
                                        </p:tgtEl>
                                        <p:attrNameLst>
                                          <p:attrName>fillcolor</p:attrName>
                                        </p:attrNameLst>
                                      </p:cBhvr>
                                      <p:tavLst>
                                        <p:tav tm="0">
                                          <p:val>
                                            <p:clrVal>
                                              <a:schemeClr val="accent2"/>
                                            </p:clrVal>
                                          </p:val>
                                        </p:tav>
                                        <p:tav tm="50000">
                                          <p:val>
                                            <p:clrVal>
                                              <a:schemeClr val="hlink"/>
                                            </p:clrVal>
                                          </p:val>
                                        </p:tav>
                                      </p:tavLst>
                                    </p:anim>
                                    <p:set>
                                      <p:cBhvr>
                                        <p:cTn id="31" dur="80"/>
                                        <p:tgtEl>
                                          <p:spTgt spid="911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p:bldP spid="9114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E9E43455-004B-4659-9F0A-2BE881D6E399}"/>
              </a:ext>
            </a:extLst>
          </p:cNvPr>
          <p:cNvSpPr>
            <a:spLocks noGrp="1" noChangeArrowheads="1"/>
          </p:cNvSpPr>
          <p:nvPr>
            <p:ph type="title"/>
          </p:nvPr>
        </p:nvSpPr>
        <p:spPr/>
        <p:txBody>
          <a:bodyPr/>
          <a:lstStyle/>
          <a:p>
            <a:pPr eaLnBrk="1" hangingPunct="1">
              <a:defRPr/>
            </a:pPr>
            <a:r>
              <a:rPr lang="en-GB" sz="4000" b="1">
                <a:solidFill>
                  <a:srgbClr val="FD1301"/>
                </a:solidFill>
              </a:rPr>
              <a:t>Gog – </a:t>
            </a:r>
            <a:r>
              <a:rPr lang="en-GB" sz="4000" b="1">
                <a:solidFill>
                  <a:srgbClr val="FFFF00"/>
                </a:solidFill>
              </a:rPr>
              <a:t>Would Seize Control</a:t>
            </a:r>
            <a:r>
              <a:rPr lang="en-GB" sz="4000" b="1">
                <a:solidFill>
                  <a:srgbClr val="FD1301"/>
                </a:solidFill>
              </a:rPr>
              <a:t> Of The British East India Company</a:t>
            </a:r>
          </a:p>
        </p:txBody>
      </p:sp>
      <p:sp>
        <p:nvSpPr>
          <p:cNvPr id="6" name="Slide Number Placeholder 5">
            <a:extLst>
              <a:ext uri="{FF2B5EF4-FFF2-40B4-BE49-F238E27FC236}">
                <a16:creationId xmlns:a16="http://schemas.microsoft.com/office/drawing/2014/main" id="{D25A3718-1760-453F-987C-7FA6C24167B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4780BA7-1736-484F-AD86-917CE7DFF51B}" type="slidenum">
              <a:rPr lang="en-GB" altLang="en-US" b="0"/>
              <a:pPr eaLnBrk="1" hangingPunct="1"/>
              <a:t>75</a:t>
            </a:fld>
            <a:endParaRPr lang="en-GB" altLang="en-US" b="0"/>
          </a:p>
        </p:txBody>
      </p:sp>
      <p:sp>
        <p:nvSpPr>
          <p:cNvPr id="139270" name="Text Box 6">
            <a:extLst>
              <a:ext uri="{FF2B5EF4-FFF2-40B4-BE49-F238E27FC236}">
                <a16:creationId xmlns:a16="http://schemas.microsoft.com/office/drawing/2014/main" id="{35FF60CD-972D-4CD9-AC51-64E380093FBC}"/>
              </a:ext>
            </a:extLst>
          </p:cNvPr>
          <p:cNvSpPr txBox="1">
            <a:spLocks noChangeArrowheads="1"/>
          </p:cNvSpPr>
          <p:nvPr/>
        </p:nvSpPr>
        <p:spPr bwMode="auto">
          <a:xfrm>
            <a:off x="0" y="4816475"/>
            <a:ext cx="9144000" cy="2041525"/>
          </a:xfrm>
          <a:prstGeom prst="rect">
            <a:avLst/>
          </a:prstGeom>
          <a:noFill/>
          <a:ln w="9525">
            <a:noFill/>
            <a:miter lim="800000"/>
            <a:headEnd/>
            <a:tailEnd/>
          </a:ln>
          <a:effectLst/>
        </p:spPr>
        <p:txBody>
          <a:bodyPr>
            <a:spAutoFit/>
          </a:bodyPr>
          <a:lstStyle/>
          <a:p>
            <a:pPr algn="ctr">
              <a:spcBef>
                <a:spcPct val="50000"/>
              </a:spcBef>
              <a:defRPr/>
            </a:pPr>
            <a:r>
              <a:rPr lang="en-GB" sz="3200" dirty="0">
                <a:solidFill>
                  <a:srgbClr val="FFFF00"/>
                </a:solidFill>
                <a:effectLst>
                  <a:outerShdw blurRad="38100" dist="38100" dir="2700000" algn="tl">
                    <a:srgbClr val="000000"/>
                  </a:outerShdw>
                </a:effectLst>
                <a:latin typeface="Arial" charset="0"/>
                <a:cs typeface="Arial" charset="0"/>
              </a:rPr>
              <a:t>This would be achieved by </a:t>
            </a:r>
            <a:r>
              <a:rPr lang="en-GB" sz="3200" dirty="0">
                <a:solidFill>
                  <a:srgbClr val="FF00FF"/>
                </a:solidFill>
                <a:effectLst>
                  <a:outerShdw blurRad="38100" dist="38100" dir="2700000" algn="tl">
                    <a:srgbClr val="000000"/>
                  </a:outerShdw>
                </a:effectLst>
                <a:latin typeface="Arial" charset="0"/>
                <a:cs typeface="Arial" charset="0"/>
              </a:rPr>
              <a:t>using the City of London’s money power –</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FD1301"/>
                </a:solidFill>
                <a:effectLst>
                  <a:outerShdw blurRad="38100" dist="38100" dir="2700000" algn="tl">
                    <a:srgbClr val="000000"/>
                  </a:outerShdw>
                </a:effectLst>
                <a:latin typeface="Arial" charset="0"/>
                <a:cs typeface="Arial" charset="0"/>
              </a:rPr>
              <a:t>“the great red dragon”</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00FF00"/>
                </a:solidFill>
                <a:effectLst>
                  <a:outerShdw blurRad="38100" dist="38100" dir="2700000" algn="tl">
                    <a:srgbClr val="000000"/>
                  </a:outerShdw>
                </a:effectLst>
                <a:latin typeface="Arial" charset="0"/>
                <a:cs typeface="Arial" charset="0"/>
              </a:rPr>
              <a:t>– here we see the</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FD1301"/>
                </a:solidFill>
                <a:effectLst>
                  <a:outerShdw blurRad="38100" dist="38100" dir="2700000" algn="tl">
                    <a:srgbClr val="000000"/>
                  </a:outerShdw>
                </a:effectLst>
                <a:latin typeface="Arial" charset="0"/>
                <a:cs typeface="Arial" charset="0"/>
              </a:rPr>
              <a:t>dragon</a:t>
            </a:r>
            <a:r>
              <a:rPr lang="en-GB" sz="3200" dirty="0">
                <a:solidFill>
                  <a:srgbClr val="FFFF00"/>
                </a:solidFill>
                <a:effectLst>
                  <a:outerShdw blurRad="38100" dist="38100" dir="2700000" algn="tl">
                    <a:srgbClr val="000000"/>
                  </a:outerShdw>
                </a:effectLst>
                <a:latin typeface="Arial" charset="0"/>
                <a:cs typeface="Arial" charset="0"/>
              </a:rPr>
              <a:t> supporters of the city’s coat of arms!</a:t>
            </a:r>
          </a:p>
        </p:txBody>
      </p:sp>
      <p:pic>
        <p:nvPicPr>
          <p:cNvPr id="71687" name="Picture 7" descr="http://www.freefoto.com/images/31/45/31_45_1---The-City-of-London-The-Square-Mile_web.jpg">
            <a:extLst>
              <a:ext uri="{FF2B5EF4-FFF2-40B4-BE49-F238E27FC236}">
                <a16:creationId xmlns:a16="http://schemas.microsoft.com/office/drawing/2014/main" id="{5B2D3FD7-A09D-4D91-9EBD-EA829A784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571625"/>
            <a:ext cx="48577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1687"/>
                                        </p:tgtEl>
                                        <p:attrNameLst>
                                          <p:attrName>style.visibility</p:attrName>
                                        </p:attrNameLst>
                                      </p:cBhvr>
                                      <p:to>
                                        <p:strVal val="visible"/>
                                      </p:to>
                                    </p:set>
                                    <p:animEffect transition="in" filter="circle(in)">
                                      <p:cBhvr>
                                        <p:cTn id="7" dur="2000"/>
                                        <p:tgtEl>
                                          <p:spTgt spid="716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139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4CF4AA-13A2-431F-953D-C3C37009F9B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6832F25F-3CCE-490D-B763-BB8A991C9041}" type="slidenum">
              <a:rPr lang="en-GB" altLang="en-US" b="0"/>
              <a:pPr eaLnBrk="1" hangingPunct="1"/>
              <a:t>76</a:t>
            </a:fld>
            <a:endParaRPr lang="en-GB" altLang="en-US" b="0"/>
          </a:p>
        </p:txBody>
      </p:sp>
      <p:sp>
        <p:nvSpPr>
          <p:cNvPr id="150533" name="Rectangle 5">
            <a:extLst>
              <a:ext uri="{FF2B5EF4-FFF2-40B4-BE49-F238E27FC236}">
                <a16:creationId xmlns:a16="http://schemas.microsoft.com/office/drawing/2014/main" id="{33D38E1B-2288-4C9F-9863-F923C1E1408A}"/>
              </a:ext>
            </a:extLst>
          </p:cNvPr>
          <p:cNvSpPr>
            <a:spLocks noGrp="1" noChangeArrowheads="1"/>
          </p:cNvSpPr>
          <p:nvPr>
            <p:ph type="title"/>
          </p:nvPr>
        </p:nvSpPr>
        <p:spPr/>
        <p:txBody>
          <a:bodyPr/>
          <a:lstStyle/>
          <a:p>
            <a:pPr eaLnBrk="1" hangingPunct="1">
              <a:defRPr/>
            </a:pPr>
            <a:r>
              <a:rPr lang="en-GB" sz="4000" b="1" dirty="0">
                <a:solidFill>
                  <a:srgbClr val="FD1301"/>
                </a:solidFill>
              </a:rPr>
              <a:t>Gog’s </a:t>
            </a:r>
            <a:r>
              <a:rPr lang="en-GB" sz="4000" b="1" dirty="0">
                <a:solidFill>
                  <a:srgbClr val="FFFF00"/>
                </a:solidFill>
              </a:rPr>
              <a:t>Ambitions </a:t>
            </a:r>
            <a:r>
              <a:rPr lang="en-GB" sz="4000" b="1" dirty="0">
                <a:solidFill>
                  <a:srgbClr val="FD1301"/>
                </a:solidFill>
              </a:rPr>
              <a:t>In India </a:t>
            </a:r>
            <a:r>
              <a:rPr lang="en-GB" sz="4000" b="1" dirty="0">
                <a:solidFill>
                  <a:srgbClr val="FFFF00"/>
                </a:solidFill>
              </a:rPr>
              <a:t>Thwarted</a:t>
            </a:r>
          </a:p>
        </p:txBody>
      </p:sp>
      <p:pic>
        <p:nvPicPr>
          <p:cNvPr id="150532" name="Picture 4" descr="Indian Empire">
            <a:extLst>
              <a:ext uri="{FF2B5EF4-FFF2-40B4-BE49-F238E27FC236}">
                <a16:creationId xmlns:a16="http://schemas.microsoft.com/office/drawing/2014/main" id="{223C8B02-7F5A-4321-93CA-1BAE9B58C74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928813"/>
            <a:ext cx="4357687" cy="3983037"/>
          </a:xfrm>
        </p:spPr>
      </p:pic>
      <p:sp>
        <p:nvSpPr>
          <p:cNvPr id="150535" name="Text Box 7">
            <a:extLst>
              <a:ext uri="{FF2B5EF4-FFF2-40B4-BE49-F238E27FC236}">
                <a16:creationId xmlns:a16="http://schemas.microsoft.com/office/drawing/2014/main" id="{AD064BEC-7ADF-41AD-A802-3085BD7DA6D2}"/>
              </a:ext>
            </a:extLst>
          </p:cNvPr>
          <p:cNvSpPr txBox="1">
            <a:spLocks noChangeArrowheads="1"/>
          </p:cNvSpPr>
          <p:nvPr/>
        </p:nvSpPr>
        <p:spPr bwMode="auto">
          <a:xfrm>
            <a:off x="4932363" y="2357438"/>
            <a:ext cx="4211637" cy="3970337"/>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Indian policy was influenced by the company from 1757 to 1773, </a:t>
            </a:r>
            <a:r>
              <a:rPr lang="en-GB" sz="2800" dirty="0">
                <a:solidFill>
                  <a:srgbClr val="FFC000"/>
                </a:solidFill>
                <a:effectLst>
                  <a:outerShdw blurRad="38100" dist="38100" dir="2700000" algn="tl">
                    <a:srgbClr val="000000"/>
                  </a:outerShdw>
                </a:effectLst>
                <a:latin typeface="Arial" charset="0"/>
                <a:cs typeface="Arial" charset="0"/>
              </a:rPr>
              <a:t>when their power was broken by the 1773 Regulatory Act, </a:t>
            </a:r>
            <a:r>
              <a:rPr lang="en-GB" sz="2800" dirty="0">
                <a:solidFill>
                  <a:srgbClr val="FF00FF"/>
                </a:solidFill>
                <a:effectLst>
                  <a:outerShdw blurRad="38100" dist="38100" dir="2700000" algn="tl">
                    <a:srgbClr val="000000"/>
                  </a:outerShdw>
                </a:effectLst>
                <a:latin typeface="Arial" charset="0"/>
                <a:cs typeface="Arial" charset="0"/>
              </a:rPr>
              <a:t>and Pitt’s India Act of 1784, </a:t>
            </a:r>
            <a:r>
              <a:rPr lang="en-GB" sz="2800" dirty="0">
                <a:solidFill>
                  <a:srgbClr val="00FF00"/>
                </a:solidFill>
                <a:effectLst>
                  <a:outerShdw blurRad="38100" dist="38100" dir="2700000" algn="tl">
                    <a:srgbClr val="000000"/>
                  </a:outerShdw>
                </a:effectLst>
                <a:latin typeface="Arial" charset="0"/>
                <a:cs typeface="Arial" charset="0"/>
              </a:rPr>
              <a:t>finally ending their monopoly in 1813</a:t>
            </a:r>
            <a:r>
              <a:rPr lang="en-GB" sz="2000" dirty="0">
                <a:solidFill>
                  <a:srgbClr val="00FF00"/>
                </a:solidFill>
                <a:effectLst>
                  <a:outerShdw blurRad="38100" dist="38100" dir="2700000" algn="tl">
                    <a:srgbClr val="000000"/>
                  </a:outerShd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0532"/>
                                        </p:tgtEl>
                                        <p:attrNameLst>
                                          <p:attrName>style.visibility</p:attrName>
                                        </p:attrNameLst>
                                      </p:cBhvr>
                                      <p:to>
                                        <p:strVal val="visible"/>
                                      </p:to>
                                    </p:set>
                                    <p:animEffect transition="in" filter="circle(in)">
                                      <p:cBhvr>
                                        <p:cTn id="7" dur="2000"/>
                                        <p:tgtEl>
                                          <p:spTgt spid="150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50535">
                                            <p:txEl>
                                              <p:pRg st="0" end="0"/>
                                            </p:txEl>
                                          </p:spTgt>
                                        </p:tgtEl>
                                        <p:attrNameLst>
                                          <p:attrName>style.visibility</p:attrName>
                                        </p:attrNameLst>
                                      </p:cBhvr>
                                      <p:to>
                                        <p:strVal val="visible"/>
                                      </p:to>
                                    </p:set>
                                    <p:anim calcmode="discrete" valueType="clr">
                                      <p:cBhvr override="childStyle">
                                        <p:cTn id="12" dur="80"/>
                                        <p:tgtEl>
                                          <p:spTgt spid="15053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053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5053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5A04-5664-467C-AA4A-B15EC68BB4BC}"/>
              </a:ext>
            </a:extLst>
          </p:cNvPr>
          <p:cNvSpPr>
            <a:spLocks noGrp="1"/>
          </p:cNvSpPr>
          <p:nvPr>
            <p:ph type="title"/>
          </p:nvPr>
        </p:nvSpPr>
        <p:spPr/>
        <p:txBody>
          <a:bodyPr/>
          <a:lstStyle/>
          <a:p>
            <a:pPr>
              <a:defRPr/>
            </a:pPr>
            <a:r>
              <a:rPr lang="en-GB" b="1" dirty="0">
                <a:solidFill>
                  <a:srgbClr val="FD1301"/>
                </a:solidFill>
              </a:rPr>
              <a:t>Gog’s </a:t>
            </a:r>
            <a:r>
              <a:rPr lang="en-GB" b="1" dirty="0">
                <a:solidFill>
                  <a:srgbClr val="FFFF00"/>
                </a:solidFill>
              </a:rPr>
              <a:t>Ambitions </a:t>
            </a:r>
            <a:r>
              <a:rPr lang="en-GB" b="1" dirty="0">
                <a:solidFill>
                  <a:srgbClr val="FD1301"/>
                </a:solidFill>
              </a:rPr>
              <a:t>In India </a:t>
            </a:r>
            <a:r>
              <a:rPr lang="en-GB" b="1" dirty="0">
                <a:solidFill>
                  <a:srgbClr val="FFFF00"/>
                </a:solidFill>
              </a:rPr>
              <a:t>Thwarted</a:t>
            </a:r>
            <a:endParaRPr lang="en-GB" dirty="0"/>
          </a:p>
        </p:txBody>
      </p:sp>
      <p:sp>
        <p:nvSpPr>
          <p:cNvPr id="4" name="Slide Number Placeholder 3">
            <a:extLst>
              <a:ext uri="{FF2B5EF4-FFF2-40B4-BE49-F238E27FC236}">
                <a16:creationId xmlns:a16="http://schemas.microsoft.com/office/drawing/2014/main" id="{5577E7F0-C521-42AD-9AD2-2C7FF62EC89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6555274-2229-4D90-874D-07CD89798AF2}" type="slidenum">
              <a:rPr lang="en-GB" altLang="en-US" b="0"/>
              <a:pPr eaLnBrk="1" hangingPunct="1"/>
              <a:t>77</a:t>
            </a:fld>
            <a:endParaRPr lang="en-GB" altLang="en-US" b="0"/>
          </a:p>
        </p:txBody>
      </p:sp>
      <p:pic>
        <p:nvPicPr>
          <p:cNvPr id="296962" name="Picture 2" descr="http://jordanmaxwell.com/articles/british-israel/fabians/fs-logo.jpg">
            <a:extLst>
              <a:ext uri="{FF2B5EF4-FFF2-40B4-BE49-F238E27FC236}">
                <a16:creationId xmlns:a16="http://schemas.microsoft.com/office/drawing/2014/main" id="{93D74DE8-3B1A-4C2E-B2AE-BE7950273D66}"/>
              </a:ext>
            </a:extLst>
          </p:cNvPr>
          <p:cNvPicPr>
            <a:picLocks noChangeAspect="1" noChangeArrowheads="1"/>
          </p:cNvPicPr>
          <p:nvPr/>
        </p:nvPicPr>
        <p:blipFill>
          <a:blip r:embed="rId3" cstate="print">
            <a:duotone>
              <a:prstClr val="black"/>
              <a:srgbClr val="FF0000">
                <a:tint val="45000"/>
                <a:satMod val="400000"/>
              </a:srgbClr>
            </a:duotone>
            <a:lum bright="20000"/>
          </a:blip>
          <a:srcRect/>
          <a:stretch>
            <a:fillRect/>
          </a:stretch>
        </p:blipFill>
        <p:spPr bwMode="auto">
          <a:xfrm>
            <a:off x="357158" y="1428736"/>
            <a:ext cx="3429892" cy="4214842"/>
          </a:xfrm>
          <a:prstGeom prst="rect">
            <a:avLst/>
          </a:prstGeom>
          <a:noFill/>
        </p:spPr>
      </p:pic>
      <p:sp>
        <p:nvSpPr>
          <p:cNvPr id="6" name="TextBox 5">
            <a:extLst>
              <a:ext uri="{FF2B5EF4-FFF2-40B4-BE49-F238E27FC236}">
                <a16:creationId xmlns:a16="http://schemas.microsoft.com/office/drawing/2014/main" id="{5EA2FB94-882C-4B20-BE60-997696F711E2}"/>
              </a:ext>
            </a:extLst>
          </p:cNvPr>
          <p:cNvSpPr txBox="1"/>
          <p:nvPr/>
        </p:nvSpPr>
        <p:spPr>
          <a:xfrm>
            <a:off x="4357688" y="1785938"/>
            <a:ext cx="4643437" cy="4524375"/>
          </a:xfrm>
          <a:prstGeom prst="rect">
            <a:avLst/>
          </a:prstGeom>
          <a:noFill/>
        </p:spPr>
        <p:txBody>
          <a:bodyPr>
            <a:spAutoFit/>
          </a:bodyPr>
          <a:lstStyle/>
          <a:p>
            <a:pPr>
              <a:defRPr/>
            </a:pPr>
            <a:r>
              <a:rPr lang="en-GB" sz="3200" dirty="0">
                <a:solidFill>
                  <a:srgbClr val="FFFF00"/>
                </a:solidFill>
                <a:effectLst>
                  <a:outerShdw blurRad="38100" dist="38100" dir="2700000" algn="tl">
                    <a:srgbClr val="000000"/>
                  </a:outerShdw>
                </a:effectLst>
                <a:latin typeface="Arial" charset="0"/>
                <a:cs typeface="Arial" charset="0"/>
              </a:rPr>
              <a:t> When they ceased to exist in </a:t>
            </a:r>
            <a:r>
              <a:rPr lang="en-GB" sz="3200" dirty="0">
                <a:solidFill>
                  <a:srgbClr val="FF00FF"/>
                </a:solidFill>
                <a:effectLst>
                  <a:outerShdw blurRad="38100" dist="38100" dir="2700000" algn="tl">
                    <a:srgbClr val="000000"/>
                  </a:outerShdw>
                </a:effectLst>
                <a:latin typeface="Arial" charset="0"/>
                <a:cs typeface="Arial" charset="0"/>
              </a:rPr>
              <a:t>1873, many of its shareholders were major financiers.</a:t>
            </a:r>
            <a:r>
              <a:rPr lang="en-GB" sz="3200" dirty="0">
                <a:solidFill>
                  <a:srgbClr val="FFFF00"/>
                </a:solidFill>
                <a:effectLst>
                  <a:outerShdw blurRad="38100" dist="38100" dir="2700000" algn="tl">
                    <a:srgbClr val="000000"/>
                  </a:outerShdw>
                </a:effectLst>
                <a:latin typeface="Arial" charset="0"/>
                <a:cs typeface="Arial" charset="0"/>
              </a:rPr>
              <a:t> The </a:t>
            </a:r>
            <a:r>
              <a:rPr lang="en-GB" sz="3200" dirty="0">
                <a:solidFill>
                  <a:srgbClr val="00FF00"/>
                </a:solidFill>
                <a:effectLst>
                  <a:outerShdw blurRad="38100" dist="38100" dir="2700000" algn="tl">
                    <a:srgbClr val="000000"/>
                  </a:outerShdw>
                </a:effectLst>
                <a:latin typeface="Arial" charset="0"/>
                <a:cs typeface="Arial" charset="0"/>
              </a:rPr>
              <a:t>principals of this group</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FF00FF"/>
                </a:solidFill>
                <a:effectLst>
                  <a:outerShdw blurRad="38100" dist="38100" dir="2700000" algn="tl">
                    <a:srgbClr val="000000"/>
                  </a:outerShdw>
                </a:effectLst>
                <a:latin typeface="Arial" charset="0"/>
                <a:cs typeface="Arial" charset="0"/>
              </a:rPr>
              <a:t>perpetuated </a:t>
            </a:r>
            <a:r>
              <a:rPr lang="en-GB" sz="3200" dirty="0">
                <a:solidFill>
                  <a:srgbClr val="FFFF00"/>
                </a:solidFill>
                <a:effectLst>
                  <a:outerShdw blurRad="38100" dist="38100" dir="2700000" algn="tl">
                    <a:srgbClr val="000000"/>
                  </a:outerShdw>
                </a:effectLst>
                <a:latin typeface="Arial" charset="0"/>
                <a:cs typeface="Arial" charset="0"/>
              </a:rPr>
              <a:t>their </a:t>
            </a:r>
            <a:r>
              <a:rPr lang="en-GB" sz="3200" dirty="0">
                <a:solidFill>
                  <a:srgbClr val="FD1301"/>
                </a:solidFill>
                <a:effectLst>
                  <a:outerShdw blurRad="38100" dist="38100" dir="2700000" algn="tl">
                    <a:srgbClr val="000000"/>
                  </a:outerShdw>
                </a:effectLst>
                <a:latin typeface="Arial" charset="0"/>
                <a:cs typeface="Arial" charset="0"/>
              </a:rPr>
              <a:t>elitist goals</a:t>
            </a:r>
            <a:r>
              <a:rPr lang="en-GB" sz="3200" dirty="0">
                <a:solidFill>
                  <a:srgbClr val="FFFF00"/>
                </a:solidFill>
                <a:effectLst>
                  <a:outerShdw blurRad="38100" dist="38100" dir="2700000" algn="tl">
                    <a:srgbClr val="000000"/>
                  </a:outerShdw>
                </a:effectLst>
                <a:latin typeface="Arial" charset="0"/>
                <a:cs typeface="Arial" charset="0"/>
              </a:rPr>
              <a:t> by establishing the </a:t>
            </a:r>
            <a:r>
              <a:rPr lang="en-GB" sz="3200" dirty="0" err="1">
                <a:solidFill>
                  <a:srgbClr val="FD1301"/>
                </a:solidFill>
                <a:effectLst>
                  <a:outerShdw blurRad="38100" dist="38100" dir="2700000" algn="tl">
                    <a:srgbClr val="000000"/>
                  </a:outerShdw>
                </a:effectLst>
                <a:latin typeface="Arial" charset="0"/>
                <a:cs typeface="Arial" charset="0"/>
              </a:rPr>
              <a:t>Fabian</a:t>
            </a:r>
            <a:r>
              <a:rPr lang="en-GB" sz="3200" dirty="0">
                <a:solidFill>
                  <a:srgbClr val="FD1301"/>
                </a:solidFill>
                <a:effectLst>
                  <a:outerShdw blurRad="38100" dist="38100" dir="2700000" algn="tl">
                    <a:srgbClr val="000000"/>
                  </a:outerShdw>
                </a:effectLst>
                <a:latin typeface="Arial" charset="0"/>
                <a:cs typeface="Arial" charset="0"/>
              </a:rPr>
              <a:t> Society</a:t>
            </a:r>
            <a:endParaRPr lang="en-GB" sz="3200" dirty="0">
              <a:latin typeface="Arial" charset="0"/>
              <a:cs typeface="Arial" charset="0"/>
            </a:endParaRPr>
          </a:p>
        </p:txBody>
      </p:sp>
      <p:sp>
        <p:nvSpPr>
          <p:cNvPr id="7" name="TextBox 6">
            <a:extLst>
              <a:ext uri="{FF2B5EF4-FFF2-40B4-BE49-F238E27FC236}">
                <a16:creationId xmlns:a16="http://schemas.microsoft.com/office/drawing/2014/main" id="{E0FF9CE5-7194-43E9-A249-0BF64524D731}"/>
              </a:ext>
            </a:extLst>
          </p:cNvPr>
          <p:cNvSpPr txBox="1"/>
          <p:nvPr/>
        </p:nvSpPr>
        <p:spPr>
          <a:xfrm>
            <a:off x="357188" y="5657850"/>
            <a:ext cx="3357562"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The </a:t>
            </a:r>
            <a:r>
              <a:rPr lang="en-GB" sz="3600" dirty="0" err="1">
                <a:solidFill>
                  <a:srgbClr val="FFFF00"/>
                </a:solidFill>
                <a:effectLst>
                  <a:outerShdw blurRad="38100" dist="38100" dir="2700000" algn="tl">
                    <a:srgbClr val="000000">
                      <a:alpha val="43137"/>
                    </a:srgbClr>
                  </a:outerShdw>
                </a:effectLst>
                <a:latin typeface="Arial" charset="0"/>
                <a:cs typeface="Arial" charset="0"/>
              </a:rPr>
              <a:t>Fabian</a:t>
            </a:r>
            <a:r>
              <a:rPr lang="en-GB" sz="3600" dirty="0">
                <a:solidFill>
                  <a:srgbClr val="FFFF00"/>
                </a:solidFill>
                <a:effectLst>
                  <a:outerShdw blurRad="38100" dist="38100" dir="2700000" algn="tl">
                    <a:srgbClr val="000000">
                      <a:alpha val="43137"/>
                    </a:srgbClr>
                  </a:outerShdw>
                </a:effectLst>
                <a:latin typeface="Arial" charset="0"/>
                <a:cs typeface="Arial" charset="0"/>
              </a:rPr>
              <a:t> Society Logo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6962"/>
                                        </p:tgtEl>
                                        <p:attrNameLst>
                                          <p:attrName>style.visibility</p:attrName>
                                        </p:attrNameLst>
                                      </p:cBhvr>
                                      <p:to>
                                        <p:strVal val="visible"/>
                                      </p:to>
                                    </p:set>
                                    <p:animEffect transition="in" filter="circle(in)">
                                      <p:cBhvr>
                                        <p:cTn id="7" dur="2000"/>
                                        <p:tgtEl>
                                          <p:spTgt spid="2969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ADCB07-4C49-4FFE-8D8B-99782E87809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08D29A1-FBDF-4BC1-8B09-82FF699C7EB0}" type="slidenum">
              <a:rPr lang="en-GB" altLang="en-US" b="0"/>
              <a:pPr eaLnBrk="1" hangingPunct="1"/>
              <a:t>78</a:t>
            </a:fld>
            <a:endParaRPr lang="en-GB" altLang="en-US" b="0"/>
          </a:p>
        </p:txBody>
      </p:sp>
      <p:sp>
        <p:nvSpPr>
          <p:cNvPr id="266246" name="Rectangle 6">
            <a:extLst>
              <a:ext uri="{FF2B5EF4-FFF2-40B4-BE49-F238E27FC236}">
                <a16:creationId xmlns:a16="http://schemas.microsoft.com/office/drawing/2014/main" id="{640A0EA6-AEFA-40AC-AF51-251E64BDD253}"/>
              </a:ext>
            </a:extLst>
          </p:cNvPr>
          <p:cNvSpPr>
            <a:spLocks noGrp="1" noChangeArrowheads="1"/>
          </p:cNvSpPr>
          <p:nvPr>
            <p:ph type="title"/>
          </p:nvPr>
        </p:nvSpPr>
        <p:spPr/>
        <p:txBody>
          <a:bodyPr/>
          <a:lstStyle/>
          <a:p>
            <a:pPr eaLnBrk="1" hangingPunct="1">
              <a:defRPr/>
            </a:pPr>
            <a:r>
              <a:rPr lang="en-GB" sz="4000" b="1" dirty="0">
                <a:solidFill>
                  <a:srgbClr val="FD1301"/>
                </a:solidFill>
              </a:rPr>
              <a:t>Karl Marx </a:t>
            </a:r>
            <a:r>
              <a:rPr lang="en-GB" sz="4000" b="1" dirty="0">
                <a:solidFill>
                  <a:srgbClr val="FFFF00"/>
                </a:solidFill>
              </a:rPr>
              <a:t>– Writes</a:t>
            </a:r>
            <a:r>
              <a:rPr lang="en-GB" sz="4000" b="1" dirty="0">
                <a:solidFill>
                  <a:srgbClr val="FD1301"/>
                </a:solidFill>
              </a:rPr>
              <a:t> Gog’s </a:t>
            </a:r>
            <a:r>
              <a:rPr lang="en-GB" sz="4000" b="1" dirty="0">
                <a:solidFill>
                  <a:srgbClr val="FFFF00"/>
                </a:solidFill>
              </a:rPr>
              <a:t>Agenda</a:t>
            </a:r>
          </a:p>
        </p:txBody>
      </p:sp>
      <p:pic>
        <p:nvPicPr>
          <p:cNvPr id="266245" name="Picture 5" descr="statue of karl marx">
            <a:extLst>
              <a:ext uri="{FF2B5EF4-FFF2-40B4-BE49-F238E27FC236}">
                <a16:creationId xmlns:a16="http://schemas.microsoft.com/office/drawing/2014/main" id="{1B93DE62-93AC-45C1-B426-EDCF961BB8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585" t="10240" r="3044" b="19279"/>
          <a:stretch>
            <a:fillRect/>
          </a:stretch>
        </p:blipFill>
        <p:spPr>
          <a:xfrm>
            <a:off x="2000250" y="1214438"/>
            <a:ext cx="5235575" cy="3598862"/>
          </a:xfrm>
        </p:spPr>
      </p:pic>
      <p:sp>
        <p:nvSpPr>
          <p:cNvPr id="266248" name="Text Box 8">
            <a:extLst>
              <a:ext uri="{FF2B5EF4-FFF2-40B4-BE49-F238E27FC236}">
                <a16:creationId xmlns:a16="http://schemas.microsoft.com/office/drawing/2014/main" id="{F4E74759-D89B-4E91-A764-2CB4E910D763}"/>
              </a:ext>
            </a:extLst>
          </p:cNvPr>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dirty="0">
                <a:solidFill>
                  <a:srgbClr val="FFFF00"/>
                </a:solidFill>
                <a:effectLst>
                  <a:outerShdw blurRad="38100" dist="38100" dir="2700000" algn="tl">
                    <a:srgbClr val="000000"/>
                  </a:outerShdw>
                </a:effectLst>
              </a:rPr>
              <a:t>Karl Heinrich Marx</a:t>
            </a:r>
          </a:p>
          <a:p>
            <a:pPr algn="ctr">
              <a:defRPr/>
            </a:pPr>
            <a:r>
              <a:rPr lang="en-GB" sz="2800" dirty="0">
                <a:solidFill>
                  <a:srgbClr val="00FF00"/>
                </a:solidFill>
                <a:effectLst>
                  <a:outerShdw blurRad="38100" dist="38100" dir="2700000" algn="tl">
                    <a:srgbClr val="000000"/>
                  </a:outerShdw>
                </a:effectLst>
              </a:rPr>
              <a:t>(May 5, 1818, </a:t>
            </a:r>
            <a:r>
              <a:rPr lang="en-GB" sz="2800" dirty="0" err="1">
                <a:solidFill>
                  <a:srgbClr val="00FF00"/>
                </a:solidFill>
                <a:effectLst>
                  <a:outerShdw blurRad="38100" dist="38100" dir="2700000" algn="tl">
                    <a:srgbClr val="000000"/>
                  </a:outerShdw>
                </a:effectLst>
              </a:rPr>
              <a:t>Trier</a:t>
            </a:r>
            <a:r>
              <a:rPr lang="en-GB" sz="2800" dirty="0">
                <a:solidFill>
                  <a:srgbClr val="00FF00"/>
                </a:solidFill>
                <a:effectLst>
                  <a:outerShdw blurRad="38100" dist="38100" dir="2700000" algn="tl">
                    <a:srgbClr val="000000"/>
                  </a:outerShdw>
                </a:effectLst>
              </a:rPr>
              <a:t>, Germany-March 14, 1883, London, England).</a:t>
            </a:r>
            <a:r>
              <a:rPr lang="en-GB" sz="2800" dirty="0">
                <a:solidFill>
                  <a:srgbClr val="FFFF00"/>
                </a:solidFill>
                <a:effectLst>
                  <a:outerShdw blurRad="38100" dist="38100" dir="2700000" algn="tl">
                    <a:srgbClr val="000000"/>
                  </a:outerShdw>
                </a:effectLst>
              </a:rPr>
              <a:t> Chief theoretician of Communism. </a:t>
            </a:r>
            <a:endParaRPr lang="en-GB" sz="2800" dirty="0">
              <a:solidFill>
                <a:srgbClr val="FD130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6245"/>
                                        </p:tgtEl>
                                        <p:attrNameLst>
                                          <p:attrName>style.visibility</p:attrName>
                                        </p:attrNameLst>
                                      </p:cBhvr>
                                      <p:to>
                                        <p:strVal val="visible"/>
                                      </p:to>
                                    </p:set>
                                    <p:animEffect transition="in" filter="circle(in)">
                                      <p:cBhvr>
                                        <p:cTn id="7" dur="2000"/>
                                        <p:tgtEl>
                                          <p:spTgt spid="266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2192D8-97E4-4479-8B3A-AEB12CE7DBB5}"/>
              </a:ext>
            </a:extLst>
          </p:cNvPr>
          <p:cNvSpPr>
            <a:spLocks noGrp="1"/>
          </p:cNvSpPr>
          <p:nvPr>
            <p:ph type="title"/>
          </p:nvPr>
        </p:nvSpPr>
        <p:spPr/>
        <p:txBody>
          <a:bodyPr/>
          <a:lstStyle/>
          <a:p>
            <a:pPr>
              <a:defRPr/>
            </a:pPr>
            <a:r>
              <a:rPr lang="en-GB" b="1" dirty="0">
                <a:solidFill>
                  <a:srgbClr val="FD1301"/>
                </a:solidFill>
              </a:rPr>
              <a:t>Karl Marx </a:t>
            </a:r>
            <a:r>
              <a:rPr lang="en-GB" b="1" dirty="0">
                <a:solidFill>
                  <a:srgbClr val="FFFF00"/>
                </a:solidFill>
              </a:rPr>
              <a:t>– Writes</a:t>
            </a:r>
            <a:r>
              <a:rPr lang="en-GB" b="1" dirty="0">
                <a:solidFill>
                  <a:srgbClr val="FD1301"/>
                </a:solidFill>
              </a:rPr>
              <a:t> Gog’s </a:t>
            </a:r>
            <a:r>
              <a:rPr lang="en-GB" b="1" dirty="0">
                <a:solidFill>
                  <a:srgbClr val="FFFF00"/>
                </a:solidFill>
              </a:rPr>
              <a:t>Agenda</a:t>
            </a:r>
            <a:endParaRPr lang="en-GB" dirty="0"/>
          </a:p>
        </p:txBody>
      </p:sp>
      <p:sp>
        <p:nvSpPr>
          <p:cNvPr id="4" name="Slide Number Placeholder 3">
            <a:extLst>
              <a:ext uri="{FF2B5EF4-FFF2-40B4-BE49-F238E27FC236}">
                <a16:creationId xmlns:a16="http://schemas.microsoft.com/office/drawing/2014/main" id="{7E1C90BC-F8AB-4C6E-A6A4-FFC454566FA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ED104BF5-D25E-41D7-9ABC-E802B3B567D1}" type="slidenum">
              <a:rPr lang="en-GB" altLang="en-US" b="0"/>
              <a:pPr eaLnBrk="1" hangingPunct="1"/>
              <a:t>79</a:t>
            </a:fld>
            <a:endParaRPr lang="en-GB" altLang="en-US" b="0"/>
          </a:p>
        </p:txBody>
      </p:sp>
      <p:pic>
        <p:nvPicPr>
          <p:cNvPr id="297986" name="Picture 2" descr="kapitalrm7.jpg">
            <a:extLst>
              <a:ext uri="{FF2B5EF4-FFF2-40B4-BE49-F238E27FC236}">
                <a16:creationId xmlns:a16="http://schemas.microsoft.com/office/drawing/2014/main" id="{4AFD3ADB-8659-4783-98BF-3153B935D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643063"/>
            <a:ext cx="3500438"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A609270-816B-4CD2-B6BD-44A88AE5B231}"/>
              </a:ext>
            </a:extLst>
          </p:cNvPr>
          <p:cNvSpPr txBox="1"/>
          <p:nvPr/>
        </p:nvSpPr>
        <p:spPr>
          <a:xfrm>
            <a:off x="4071938" y="1857375"/>
            <a:ext cx="4857750" cy="3970338"/>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Philosopher and political economist. Revolutionary. Journalist.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Collaborated with Friedrich </a:t>
            </a:r>
            <a:r>
              <a:rPr lang="en-GB" sz="2800" dirty="0" err="1">
                <a:solidFill>
                  <a:srgbClr val="FFC000"/>
                </a:solidFill>
                <a:effectLst>
                  <a:outerShdw blurRad="38100" dist="38100" dir="2700000" algn="tl">
                    <a:srgbClr val="000000"/>
                  </a:outerShdw>
                </a:effectLst>
                <a:latin typeface="Arial" charset="0"/>
                <a:cs typeface="Arial" charset="0"/>
              </a:rPr>
              <a:t>Engels</a:t>
            </a:r>
            <a:r>
              <a:rPr lang="en-GB" sz="2800" dirty="0">
                <a:solidFill>
                  <a:srgbClr val="FFC0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Organized International Workingmen's Association</a:t>
            </a:r>
            <a:r>
              <a:rPr lang="en-GB" sz="2800" dirty="0">
                <a:solidFill>
                  <a:srgbClr val="FF00FF"/>
                </a:solidFill>
                <a:effectLst>
                  <a:outerShdw blurRad="38100" dist="38100" dir="2700000" algn="tl">
                    <a:srgbClr val="000000"/>
                  </a:outerShdw>
                </a:effectLst>
                <a:latin typeface="Arial" charset="0"/>
                <a:cs typeface="Arial" charset="0"/>
              </a:rPr>
              <a: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Author of the </a:t>
            </a:r>
            <a:r>
              <a:rPr lang="en-GB" sz="2800" i="1" dirty="0">
                <a:solidFill>
                  <a:srgbClr val="FF00FF"/>
                </a:solidFill>
                <a:effectLst>
                  <a:outerShdw blurRad="38100" dist="38100" dir="2700000" algn="tl">
                    <a:srgbClr val="000000"/>
                  </a:outerShdw>
                </a:effectLst>
                <a:latin typeface="Arial" charset="0"/>
                <a:cs typeface="Arial" charset="0"/>
              </a:rPr>
              <a:t>Communist Manifesto</a:t>
            </a:r>
            <a:r>
              <a:rPr lang="en-GB" sz="2800" dirty="0">
                <a:solidFill>
                  <a:srgbClr val="FF00FF"/>
                </a:solidFill>
                <a:effectLst>
                  <a:outerShdw blurRad="38100" dist="38100" dir="2700000" algn="tl">
                    <a:srgbClr val="000000"/>
                  </a:outerShdw>
                </a:effectLst>
                <a:latin typeface="Arial" charset="0"/>
                <a:cs typeface="Arial" charset="0"/>
              </a:rPr>
              <a:t> (1848) and </a:t>
            </a:r>
            <a:r>
              <a:rPr lang="en-GB" sz="2800" i="1" dirty="0" err="1">
                <a:solidFill>
                  <a:srgbClr val="FD1301"/>
                </a:solidFill>
                <a:effectLst>
                  <a:outerShdw blurRad="38100" dist="38100" dir="2700000" algn="tl">
                    <a:srgbClr val="000000"/>
                  </a:outerShdw>
                </a:effectLst>
                <a:latin typeface="Arial" charset="0"/>
                <a:cs typeface="Arial" charset="0"/>
              </a:rPr>
              <a:t>Das</a:t>
            </a:r>
            <a:r>
              <a:rPr lang="en-GB" sz="2800" i="1" dirty="0">
                <a:solidFill>
                  <a:srgbClr val="FD1301"/>
                </a:solidFill>
                <a:effectLst>
                  <a:outerShdw blurRad="38100" dist="38100" dir="2700000" algn="tl">
                    <a:srgbClr val="000000"/>
                  </a:outerShdw>
                </a:effectLst>
                <a:latin typeface="Arial" charset="0"/>
                <a:cs typeface="Arial" charset="0"/>
              </a:rPr>
              <a:t> </a:t>
            </a:r>
            <a:r>
              <a:rPr lang="en-GB" sz="2800" i="1" dirty="0" err="1">
                <a:solidFill>
                  <a:srgbClr val="FD1301"/>
                </a:solidFill>
                <a:effectLst>
                  <a:outerShdw blurRad="38100" dist="38100" dir="2700000" algn="tl">
                    <a:srgbClr val="000000"/>
                  </a:outerShdw>
                </a:effectLst>
                <a:latin typeface="Arial" charset="0"/>
                <a:cs typeface="Arial" charset="0"/>
              </a:rPr>
              <a:t>Kapital</a:t>
            </a:r>
            <a:r>
              <a:rPr lang="en-GB" sz="2800" dirty="0">
                <a:solidFill>
                  <a:srgbClr val="FD1301"/>
                </a:solidFill>
                <a:effectLst>
                  <a:outerShdw blurRad="38100" dist="38100" dir="2700000" algn="tl">
                    <a:srgbClr val="000000"/>
                  </a:outerShdw>
                </a:effectLst>
                <a:latin typeface="Arial" charset="0"/>
                <a:cs typeface="Arial" charset="0"/>
              </a:rPr>
              <a:t>.</a:t>
            </a:r>
            <a:endParaRPr lang="en-GB" sz="28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7986"/>
                                        </p:tgtEl>
                                        <p:attrNameLst>
                                          <p:attrName>style.visibility</p:attrName>
                                        </p:attrNameLst>
                                      </p:cBhvr>
                                      <p:to>
                                        <p:strVal val="visible"/>
                                      </p:to>
                                    </p:set>
                                    <p:animEffect transition="in" filter="circle(in)">
                                      <p:cBhvr>
                                        <p:cTn id="7" dur="2000"/>
                                        <p:tgtEl>
                                          <p:spTgt spid="2979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BB3F6E-B3D5-4737-B7A9-EBC00E54AD0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47F5DFA-2F3A-45EF-B548-04BA58B23C01}" type="slidenum">
              <a:rPr lang="en-GB" altLang="en-US" b="0"/>
              <a:pPr eaLnBrk="1" hangingPunct="1"/>
              <a:t>8</a:t>
            </a:fld>
            <a:endParaRPr lang="en-GB" altLang="en-US" b="0"/>
          </a:p>
        </p:txBody>
      </p:sp>
      <p:sp>
        <p:nvSpPr>
          <p:cNvPr id="314374" name="Rectangle 6">
            <a:extLst>
              <a:ext uri="{FF2B5EF4-FFF2-40B4-BE49-F238E27FC236}">
                <a16:creationId xmlns:a16="http://schemas.microsoft.com/office/drawing/2014/main" id="{0D798D94-1122-42B4-8CB9-1623428DB1F4}"/>
              </a:ext>
            </a:extLst>
          </p:cNvPr>
          <p:cNvSpPr>
            <a:spLocks noGrp="1" noChangeArrowheads="1"/>
          </p:cNvSpPr>
          <p:nvPr>
            <p:ph type="title"/>
          </p:nvPr>
        </p:nvSpPr>
        <p:spPr/>
        <p:txBody>
          <a:bodyPr/>
          <a:lstStyle/>
          <a:p>
            <a:pPr eaLnBrk="1" hangingPunct="1">
              <a:defRPr/>
            </a:pPr>
            <a:r>
              <a:rPr lang="en-GB" sz="4000" b="1" dirty="0">
                <a:solidFill>
                  <a:srgbClr val="FD1301"/>
                </a:solidFill>
              </a:rPr>
              <a:t>Satan Bound For </a:t>
            </a:r>
            <a:r>
              <a:rPr lang="en-GB" sz="4000" b="1" dirty="0">
                <a:solidFill>
                  <a:srgbClr val="FFFF00"/>
                </a:solidFill>
              </a:rPr>
              <a:t>A Thousand Years</a:t>
            </a:r>
          </a:p>
        </p:txBody>
      </p:sp>
      <p:pic>
        <p:nvPicPr>
          <p:cNvPr id="314373" name="Picture 5" descr="Gustave Doré's depiction of Satan from John Milton's Paradise Lost.">
            <a:hlinkClick r:id="rId3" tooltip="Gustave Doré's depiction of Satan from John Milton's Paradise Lost."/>
            <a:extLst>
              <a:ext uri="{FF2B5EF4-FFF2-40B4-BE49-F238E27FC236}">
                <a16:creationId xmlns:a16="http://schemas.microsoft.com/office/drawing/2014/main" id="{1980FAB9-372A-449D-A200-5073EED62B8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85750" y="785813"/>
            <a:ext cx="3359150" cy="3816350"/>
          </a:xfrm>
        </p:spPr>
      </p:pic>
      <p:sp>
        <p:nvSpPr>
          <p:cNvPr id="314376" name="Text Box 8">
            <a:extLst>
              <a:ext uri="{FF2B5EF4-FFF2-40B4-BE49-F238E27FC236}">
                <a16:creationId xmlns:a16="http://schemas.microsoft.com/office/drawing/2014/main" id="{9CFBE6A1-982D-409E-8E3B-1F73A09196D8}"/>
              </a:ext>
            </a:extLst>
          </p:cNvPr>
          <p:cNvSpPr txBox="1">
            <a:spLocks noChangeArrowheads="1"/>
          </p:cNvSpPr>
          <p:nvPr/>
        </p:nvSpPr>
        <p:spPr bwMode="auto">
          <a:xfrm>
            <a:off x="0" y="4572000"/>
            <a:ext cx="3929063" cy="2062163"/>
          </a:xfrm>
          <a:prstGeom prst="rect">
            <a:avLst/>
          </a:prstGeom>
          <a:noFill/>
          <a:ln w="9525">
            <a:noFill/>
            <a:miter lim="800000"/>
            <a:headEnd/>
            <a:tailEnd/>
          </a:ln>
          <a:effectLst/>
        </p:spPr>
        <p:txBody>
          <a:bodyPr>
            <a:spAutoFit/>
          </a:bodyPr>
          <a:lstStyle/>
          <a:p>
            <a:pPr algn="ctr">
              <a:defRPr/>
            </a:pPr>
            <a:r>
              <a:rPr lang="en-GB" dirty="0">
                <a:effectLst>
                  <a:outerShdw blurRad="38100" dist="38100" dir="2700000" algn="tl">
                    <a:srgbClr val="000000"/>
                  </a:outerShdw>
                </a:effectLst>
                <a:latin typeface="Arial" charset="0"/>
                <a:cs typeface="Arial" charset="0"/>
                <a:hlinkClick r:id="rId3" tooltip="Enlarge"/>
              </a:rPr>
              <a:t> </a:t>
            </a:r>
            <a:r>
              <a:rPr lang="en-GB" sz="3200" dirty="0" err="1">
                <a:solidFill>
                  <a:srgbClr val="FFFF00"/>
                </a:solidFill>
                <a:effectLst>
                  <a:outerShdw blurRad="38100" dist="38100" dir="2700000" algn="tl">
                    <a:srgbClr val="000000"/>
                  </a:outerShdw>
                </a:effectLst>
                <a:latin typeface="Arial" charset="0"/>
                <a:cs typeface="Arial" charset="0"/>
              </a:rPr>
              <a:t>Gustave</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err="1">
                <a:solidFill>
                  <a:srgbClr val="FFFF00"/>
                </a:solidFill>
                <a:effectLst>
                  <a:outerShdw blurRad="38100" dist="38100" dir="2700000" algn="tl">
                    <a:srgbClr val="000000"/>
                  </a:outerShdw>
                </a:effectLst>
                <a:latin typeface="Arial" charset="0"/>
                <a:cs typeface="Arial" charset="0"/>
              </a:rPr>
              <a:t>Doré's</a:t>
            </a:r>
            <a:r>
              <a:rPr lang="en-GB" sz="3200" dirty="0">
                <a:solidFill>
                  <a:srgbClr val="FFFF00"/>
                </a:solidFill>
                <a:effectLst>
                  <a:outerShdw blurRad="38100" dist="38100" dir="2700000" algn="tl">
                    <a:srgbClr val="000000"/>
                  </a:outerShdw>
                </a:effectLst>
                <a:latin typeface="Arial" charset="0"/>
                <a:cs typeface="Arial" charset="0"/>
              </a:rPr>
              <a:t> depiction of Satan from John Milton's </a:t>
            </a:r>
            <a:r>
              <a:rPr lang="en-GB" sz="3200" i="1" dirty="0">
                <a:solidFill>
                  <a:srgbClr val="FFFF00"/>
                </a:solidFill>
                <a:effectLst>
                  <a:outerShdw blurRad="38100" dist="38100" dir="2700000" algn="tl">
                    <a:srgbClr val="000000"/>
                  </a:outerShdw>
                </a:effectLst>
                <a:latin typeface="Arial" charset="0"/>
                <a:cs typeface="Arial" charset="0"/>
              </a:rPr>
              <a:t>Paradise Lost</a:t>
            </a:r>
            <a:endParaRPr lang="en-GB" sz="3200" dirty="0">
              <a:solidFill>
                <a:srgbClr val="FFFF00"/>
              </a:solidFill>
              <a:effectLst>
                <a:outerShdw blurRad="38100" dist="38100" dir="2700000" algn="tl">
                  <a:srgbClr val="000000"/>
                </a:outerShdw>
              </a:effectLst>
              <a:latin typeface="Arial" charset="0"/>
              <a:cs typeface="Arial" charset="0"/>
            </a:endParaRPr>
          </a:p>
        </p:txBody>
      </p:sp>
      <p:sp>
        <p:nvSpPr>
          <p:cNvPr id="314377" name="Text Box 9">
            <a:extLst>
              <a:ext uri="{FF2B5EF4-FFF2-40B4-BE49-F238E27FC236}">
                <a16:creationId xmlns:a16="http://schemas.microsoft.com/office/drawing/2014/main" id="{1CED4848-3AC5-4C28-96FD-6BB0EBD7EDF9}"/>
              </a:ext>
            </a:extLst>
          </p:cNvPr>
          <p:cNvSpPr txBox="1">
            <a:spLocks noChangeArrowheads="1"/>
          </p:cNvSpPr>
          <p:nvPr/>
        </p:nvSpPr>
        <p:spPr bwMode="auto">
          <a:xfrm>
            <a:off x="3779838" y="1500188"/>
            <a:ext cx="5364162" cy="46164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00FF"/>
                </a:solidFill>
                <a:effectLst>
                  <a:outerShdw blurRad="38100" dist="38100" dir="2700000" algn="tl">
                    <a:srgbClr val="000000"/>
                  </a:outerShdw>
                </a:effectLst>
                <a:latin typeface="Arial" charset="0"/>
                <a:cs typeface="Arial" charset="0"/>
              </a:rPr>
              <a:t>Revelation 20:1-3</a:t>
            </a:r>
            <a:r>
              <a:rPr lang="en-GB" sz="2800" dirty="0">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And I saw an angel come down from heaven,</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having the key to the bottomless pit and a great chain in his hand.</a:t>
            </a:r>
          </a:p>
          <a:p>
            <a:pPr>
              <a:spcBef>
                <a:spcPct val="50000"/>
              </a:spcBef>
              <a:defRPr/>
            </a:pPr>
            <a:r>
              <a:rPr lang="en-GB" sz="2800" dirty="0">
                <a:solidFill>
                  <a:srgbClr val="00FF00"/>
                </a:solidFill>
                <a:effectLst>
                  <a:outerShdw blurRad="38100" dist="38100" dir="2700000" algn="tl">
                    <a:srgbClr val="000000"/>
                  </a:outerShdw>
                </a:effectLst>
                <a:latin typeface="Arial" charset="0"/>
                <a:cs typeface="Arial" charset="0"/>
              </a:rPr>
              <a:t>2. And he laid hold of the dragon, </a:t>
            </a:r>
            <a:r>
              <a:rPr lang="en-GB" sz="2800" dirty="0">
                <a:solidFill>
                  <a:srgbClr val="FD1301"/>
                </a:solidFill>
                <a:effectLst>
                  <a:outerShdw blurRad="38100" dist="38100" dir="2700000" algn="tl">
                    <a:srgbClr val="000000"/>
                  </a:outerShdw>
                </a:effectLst>
                <a:latin typeface="Arial" charset="0"/>
                <a:cs typeface="Arial" charset="0"/>
              </a:rPr>
              <a:t>that old serpent, which is the Devil,</a:t>
            </a:r>
            <a:r>
              <a:rPr lang="en-GB" sz="2800" dirty="0">
                <a:solidFill>
                  <a:srgbClr val="CC9900"/>
                </a:solidFill>
                <a:effectLst>
                  <a:outerShdw blurRad="38100" dist="38100" dir="2700000" algn="tl">
                    <a:srgbClr val="000000"/>
                  </a:outerShdw>
                </a:effectLst>
                <a:latin typeface="Arial" charset="0"/>
                <a:cs typeface="Arial" charset="0"/>
              </a:rPr>
              <a:t> and Satan, and bound him a thousand years.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4373"/>
                                        </p:tgtEl>
                                        <p:attrNameLst>
                                          <p:attrName>style.visibility</p:attrName>
                                        </p:attrNameLst>
                                      </p:cBhvr>
                                      <p:to>
                                        <p:strVal val="visible"/>
                                      </p:to>
                                    </p:set>
                                    <p:animEffect transition="in" filter="circle(in)">
                                      <p:cBhvr>
                                        <p:cTn id="7" dur="2000"/>
                                        <p:tgtEl>
                                          <p:spTgt spid="314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14376"/>
                                        </p:tgtEl>
                                        <p:attrNameLst>
                                          <p:attrName>style.visibility</p:attrName>
                                        </p:attrNameLst>
                                      </p:cBhvr>
                                      <p:to>
                                        <p:strVal val="visible"/>
                                      </p:to>
                                    </p:set>
                                    <p:anim calcmode="lin" valueType="num">
                                      <p:cBhvr additive="base">
                                        <p:cTn id="12" dur="500" fill="hold"/>
                                        <p:tgtEl>
                                          <p:spTgt spid="314376"/>
                                        </p:tgtEl>
                                        <p:attrNameLst>
                                          <p:attrName>ppt_x</p:attrName>
                                        </p:attrNameLst>
                                      </p:cBhvr>
                                      <p:tavLst>
                                        <p:tav tm="0">
                                          <p:val>
                                            <p:strVal val="#ppt_x"/>
                                          </p:val>
                                        </p:tav>
                                        <p:tav tm="100000">
                                          <p:val>
                                            <p:strVal val="#ppt_x"/>
                                          </p:val>
                                        </p:tav>
                                      </p:tavLst>
                                    </p:anim>
                                    <p:anim calcmode="lin" valueType="num">
                                      <p:cBhvr additive="base">
                                        <p:cTn id="13" dur="500" fill="hold"/>
                                        <p:tgtEl>
                                          <p:spTgt spid="31437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314377">
                                            <p:txEl>
                                              <p:pRg st="0" end="0"/>
                                            </p:txEl>
                                          </p:spTgt>
                                        </p:tgtEl>
                                        <p:attrNameLst>
                                          <p:attrName>style.visibility</p:attrName>
                                        </p:attrNameLst>
                                      </p:cBhvr>
                                      <p:to>
                                        <p:strVal val="visible"/>
                                      </p:to>
                                    </p:set>
                                    <p:anim calcmode="discrete" valueType="clr">
                                      <p:cBhvr override="childStyle">
                                        <p:cTn id="18" dur="80"/>
                                        <p:tgtEl>
                                          <p:spTgt spid="31437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14377">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314377">
                                            <p:txEl>
                                              <p:pRg st="0" end="0"/>
                                            </p:txEl>
                                          </p:spTgt>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314377">
                                            <p:txEl>
                                              <p:pRg st="1" end="1"/>
                                            </p:txEl>
                                          </p:spTgt>
                                        </p:tgtEl>
                                        <p:attrNameLst>
                                          <p:attrName>style.visibility</p:attrName>
                                        </p:attrNameLst>
                                      </p:cBhvr>
                                      <p:to>
                                        <p:strVal val="visible"/>
                                      </p:to>
                                    </p:set>
                                    <p:anim calcmode="discrete" valueType="clr">
                                      <p:cBhvr override="childStyle">
                                        <p:cTn id="25" dur="80"/>
                                        <p:tgtEl>
                                          <p:spTgt spid="31437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14377">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31437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1E9D983-8E07-41D1-ABBE-87EFE21CCBC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3C8C478-AFDD-4820-AE43-BDCF70B9CBF8}" type="slidenum">
              <a:rPr lang="en-GB" altLang="en-US" b="0"/>
              <a:pPr eaLnBrk="1" hangingPunct="1"/>
              <a:t>80</a:t>
            </a:fld>
            <a:endParaRPr lang="en-GB" altLang="en-US" b="0"/>
          </a:p>
        </p:txBody>
      </p:sp>
      <p:sp>
        <p:nvSpPr>
          <p:cNvPr id="263170" name="Rectangle 2">
            <a:extLst>
              <a:ext uri="{FF2B5EF4-FFF2-40B4-BE49-F238E27FC236}">
                <a16:creationId xmlns:a16="http://schemas.microsoft.com/office/drawing/2014/main" id="{6C68E39D-71A3-45F3-A505-69317A7D06A3}"/>
              </a:ext>
            </a:extLst>
          </p:cNvPr>
          <p:cNvSpPr>
            <a:spLocks noGrp="1" noChangeArrowheads="1"/>
          </p:cNvSpPr>
          <p:nvPr>
            <p:ph type="title"/>
          </p:nvPr>
        </p:nvSpPr>
        <p:spPr/>
        <p:txBody>
          <a:bodyPr/>
          <a:lstStyle/>
          <a:p>
            <a:pPr eaLnBrk="1" hangingPunct="1">
              <a:defRPr/>
            </a:pPr>
            <a:r>
              <a:rPr lang="en-GB" sz="4000" b="1">
                <a:solidFill>
                  <a:srgbClr val="FD1301"/>
                </a:solidFill>
              </a:rPr>
              <a:t>The </a:t>
            </a:r>
            <a:r>
              <a:rPr lang="en-GB" sz="4000" b="1">
                <a:solidFill>
                  <a:srgbClr val="FFFF00"/>
                </a:solidFill>
              </a:rPr>
              <a:t>2</a:t>
            </a:r>
            <a:r>
              <a:rPr lang="en-GB" sz="4000" b="1" baseline="30000">
                <a:solidFill>
                  <a:srgbClr val="FFFF00"/>
                </a:solidFill>
              </a:rPr>
              <a:t>nd</a:t>
            </a:r>
            <a:r>
              <a:rPr lang="en-GB" sz="4000" b="1">
                <a:solidFill>
                  <a:srgbClr val="FFFF00"/>
                </a:solidFill>
              </a:rPr>
              <a:t> English</a:t>
            </a:r>
            <a:r>
              <a:rPr lang="en-GB" sz="4000" b="1">
                <a:solidFill>
                  <a:srgbClr val="FD1301"/>
                </a:solidFill>
              </a:rPr>
              <a:t> Revolution 1884!</a:t>
            </a:r>
          </a:p>
        </p:txBody>
      </p:sp>
      <p:pic>
        <p:nvPicPr>
          <p:cNvPr id="263172" name="Picture 4" descr="msoC88B0">
            <a:extLst>
              <a:ext uri="{FF2B5EF4-FFF2-40B4-BE49-F238E27FC236}">
                <a16:creationId xmlns:a16="http://schemas.microsoft.com/office/drawing/2014/main" id="{B4D0993D-2816-450C-9DEB-BE56DB2BA908}"/>
              </a:ext>
            </a:extLst>
          </p:cNvPr>
          <p:cNvPicPr>
            <a:picLocks noGrp="1" noChangeAspect="1" noChangeArrowheads="1"/>
          </p:cNvPicPr>
          <p:nvPr>
            <p:ph idx="1"/>
          </p:nvPr>
        </p:nvPicPr>
        <p:blipFill>
          <a:blip r:embed="rId3">
            <a:lum bright="18000" contrast="12000"/>
            <a:extLst>
              <a:ext uri="{28A0092B-C50C-407E-A947-70E740481C1C}">
                <a14:useLocalDpi xmlns:a14="http://schemas.microsoft.com/office/drawing/2010/main" val="0"/>
              </a:ext>
            </a:extLst>
          </a:blip>
          <a:srcRect l="45233" t="13631" r="18564" b="50676"/>
          <a:stretch>
            <a:fillRect/>
          </a:stretch>
        </p:blipFill>
        <p:spPr>
          <a:xfrm>
            <a:off x="323850" y="1196975"/>
            <a:ext cx="3178175" cy="4495800"/>
          </a:xfrm>
        </p:spPr>
      </p:pic>
      <p:sp>
        <p:nvSpPr>
          <p:cNvPr id="263174" name="Text Box 6">
            <a:extLst>
              <a:ext uri="{FF2B5EF4-FFF2-40B4-BE49-F238E27FC236}">
                <a16:creationId xmlns:a16="http://schemas.microsoft.com/office/drawing/2014/main" id="{18E72A3B-3207-4194-A076-8D815DB3C3A7}"/>
              </a:ext>
            </a:extLst>
          </p:cNvPr>
          <p:cNvSpPr txBox="1">
            <a:spLocks noChangeArrowheads="1"/>
          </p:cNvSpPr>
          <p:nvPr/>
        </p:nvSpPr>
        <p:spPr bwMode="auto">
          <a:xfrm>
            <a:off x="3995738" y="1412875"/>
            <a:ext cx="4679950" cy="3935413"/>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What Marx would do by force the</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err="1">
                <a:solidFill>
                  <a:srgbClr val="FD1301"/>
                </a:solidFill>
                <a:effectLst>
                  <a:outerShdw blurRad="38100" dist="38100" dir="2700000" algn="tl">
                    <a:srgbClr val="000000"/>
                  </a:outerShdw>
                </a:effectLst>
                <a:latin typeface="Arial" charset="0"/>
                <a:cs typeface="Arial" charset="0"/>
              </a:rPr>
              <a:t>Fabian</a:t>
            </a:r>
            <a:r>
              <a:rPr lang="en-GB" sz="2800" dirty="0">
                <a:solidFill>
                  <a:srgbClr val="FD1301"/>
                </a:solidFill>
                <a:effectLst>
                  <a:outerShdw blurRad="38100" dist="38100" dir="2700000" algn="tl">
                    <a:srgbClr val="000000"/>
                  </a:outerShdw>
                </a:effectLst>
                <a:latin typeface="Arial" charset="0"/>
                <a:cs typeface="Arial" charset="0"/>
              </a:rPr>
              <a:t> Socialists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would carry out by stealth by re‑education and propaganda. </a:t>
            </a:r>
            <a:r>
              <a:rPr lang="en-GB" sz="2800" dirty="0">
                <a:solidFill>
                  <a:srgbClr val="FD1301"/>
                </a:solidFill>
                <a:effectLst>
                  <a:outerShdw blurRad="38100" dist="38100" dir="2700000" algn="tl">
                    <a:srgbClr val="000000"/>
                  </a:outerShdw>
                </a:effectLst>
                <a:latin typeface="Arial" charset="0"/>
                <a:cs typeface="Arial" charset="0"/>
              </a:rPr>
              <a:t>The </a:t>
            </a:r>
            <a:r>
              <a:rPr lang="en-GB" sz="2800" dirty="0" err="1">
                <a:solidFill>
                  <a:srgbClr val="FD1301"/>
                </a:solidFill>
                <a:effectLst>
                  <a:outerShdw blurRad="38100" dist="38100" dir="2700000" algn="tl">
                    <a:srgbClr val="000000"/>
                  </a:outerShdw>
                </a:effectLst>
                <a:latin typeface="Arial" charset="0"/>
                <a:cs typeface="Arial" charset="0"/>
              </a:rPr>
              <a:t>Fabian</a:t>
            </a:r>
            <a:r>
              <a:rPr lang="en-GB" sz="2800" dirty="0">
                <a:solidFill>
                  <a:srgbClr val="FD1301"/>
                </a:solidFill>
                <a:effectLst>
                  <a:outerShdw blurRad="38100" dist="38100" dir="2700000" algn="tl">
                    <a:srgbClr val="000000"/>
                  </a:outerShdw>
                </a:effectLst>
                <a:latin typeface="Arial" charset="0"/>
                <a:cs typeface="Arial" charset="0"/>
              </a:rPr>
              <a:t> Society </a:t>
            </a:r>
            <a:r>
              <a:rPr lang="en-GB" sz="2800" dirty="0">
                <a:solidFill>
                  <a:srgbClr val="00FF00"/>
                </a:solidFill>
                <a:effectLst>
                  <a:outerShdw blurRad="38100" dist="38100" dir="2700000" algn="tl">
                    <a:srgbClr val="000000"/>
                  </a:outerShdw>
                </a:effectLst>
                <a:latin typeface="Arial" charset="0"/>
                <a:cs typeface="Arial" charset="0"/>
              </a:rPr>
              <a:t>was formed in January 1884 after the arrival of the pseudo </a:t>
            </a:r>
            <a:r>
              <a:rPr lang="en-GB" sz="2800" dirty="0">
                <a:solidFill>
                  <a:srgbClr val="FD1301"/>
                </a:solidFill>
                <a:effectLst>
                  <a:outerShdw blurRad="38100" dist="38100" dir="2700000" algn="tl">
                    <a:srgbClr val="000000"/>
                  </a:outerShdw>
                </a:effectLst>
                <a:latin typeface="Arial" charset="0"/>
                <a:cs typeface="Arial" charset="0"/>
              </a:rPr>
              <a:t>Jews from Russia.</a:t>
            </a:r>
            <a:r>
              <a:rPr lang="en-GB" sz="2400" dirty="0">
                <a:solidFill>
                  <a:srgbClr val="FFFF00"/>
                </a:solidFill>
                <a:effectLst>
                  <a:outerShdw blurRad="38100" dist="38100" dir="2700000" algn="tl">
                    <a:srgbClr val="000000"/>
                  </a:outerShdw>
                </a:effectLst>
                <a:latin typeface="Arial" charset="0"/>
                <a:cs typeface="Arial" charset="0"/>
              </a:rPr>
              <a:t> </a:t>
            </a:r>
          </a:p>
        </p:txBody>
      </p:sp>
      <p:sp>
        <p:nvSpPr>
          <p:cNvPr id="263175" name="Text Box 7">
            <a:extLst>
              <a:ext uri="{FF2B5EF4-FFF2-40B4-BE49-F238E27FC236}">
                <a16:creationId xmlns:a16="http://schemas.microsoft.com/office/drawing/2014/main" id="{370D2D0D-2D83-42D7-8372-8E6AA946C0B3}"/>
              </a:ext>
            </a:extLst>
          </p:cNvPr>
          <p:cNvSpPr txBox="1">
            <a:spLocks noChangeArrowheads="1"/>
          </p:cNvSpPr>
          <p:nvPr/>
        </p:nvSpPr>
        <p:spPr bwMode="auto">
          <a:xfrm>
            <a:off x="0" y="5667375"/>
            <a:ext cx="3995738" cy="1190625"/>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The </a:t>
            </a:r>
            <a:r>
              <a:rPr lang="en-GB" sz="3600" dirty="0" err="1">
                <a:solidFill>
                  <a:srgbClr val="FFFF00"/>
                </a:solidFill>
                <a:effectLst>
                  <a:outerShdw blurRad="38100" dist="38100" dir="2700000" algn="tl">
                    <a:srgbClr val="000000"/>
                  </a:outerShdw>
                </a:effectLst>
                <a:latin typeface="Arial" charset="0"/>
                <a:cs typeface="Arial" charset="0"/>
              </a:rPr>
              <a:t>Fabian</a:t>
            </a:r>
            <a:r>
              <a:rPr lang="en-GB" sz="3600" dirty="0">
                <a:solidFill>
                  <a:srgbClr val="FFFF00"/>
                </a:solidFill>
                <a:effectLst>
                  <a:outerShdw blurRad="38100" dist="38100" dir="2700000" algn="tl">
                    <a:srgbClr val="000000"/>
                  </a:outerShdw>
                </a:effectLst>
                <a:latin typeface="Arial" charset="0"/>
                <a:cs typeface="Arial" charset="0"/>
              </a:rPr>
              <a:t> Society Logo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3172"/>
                                        </p:tgtEl>
                                        <p:attrNameLst>
                                          <p:attrName>style.visibility</p:attrName>
                                        </p:attrNameLst>
                                      </p:cBhvr>
                                      <p:to>
                                        <p:strVal val="visible"/>
                                      </p:to>
                                    </p:set>
                                    <p:animEffect transition="in" filter="circle(in)">
                                      <p:cBhvr>
                                        <p:cTn id="7" dur="2000"/>
                                        <p:tgtEl>
                                          <p:spTgt spid="263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3175"/>
                                        </p:tgtEl>
                                        <p:attrNameLst>
                                          <p:attrName>style.visibility</p:attrName>
                                        </p:attrNameLst>
                                      </p:cBhvr>
                                      <p:to>
                                        <p:strVal val="visible"/>
                                      </p:to>
                                    </p:set>
                                    <p:anim calcmode="lin" valueType="num">
                                      <p:cBhvr additive="base">
                                        <p:cTn id="12" dur="500" fill="hold"/>
                                        <p:tgtEl>
                                          <p:spTgt spid="263175"/>
                                        </p:tgtEl>
                                        <p:attrNameLst>
                                          <p:attrName>ppt_x</p:attrName>
                                        </p:attrNameLst>
                                      </p:cBhvr>
                                      <p:tavLst>
                                        <p:tav tm="0">
                                          <p:val>
                                            <p:strVal val="#ppt_x"/>
                                          </p:val>
                                        </p:tav>
                                        <p:tav tm="100000">
                                          <p:val>
                                            <p:strVal val="#ppt_x"/>
                                          </p:val>
                                        </p:tav>
                                      </p:tavLst>
                                    </p:anim>
                                    <p:anim calcmode="lin" valueType="num">
                                      <p:cBhvr additive="base">
                                        <p:cTn id="13" dur="500" fill="hold"/>
                                        <p:tgtEl>
                                          <p:spTgt spid="26317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3174"/>
                                        </p:tgtEl>
                                        <p:attrNameLst>
                                          <p:attrName>style.visibility</p:attrName>
                                        </p:attrNameLst>
                                      </p:cBhvr>
                                      <p:to>
                                        <p:strVal val="visible"/>
                                      </p:to>
                                    </p:set>
                                    <p:anim calcmode="discrete" valueType="clr">
                                      <p:cBhvr override="childStyle">
                                        <p:cTn id="18" dur="80"/>
                                        <p:tgtEl>
                                          <p:spTgt spid="26317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3174"/>
                                        </p:tgtEl>
                                        <p:attrNameLst>
                                          <p:attrName>fillcolor</p:attrName>
                                        </p:attrNameLst>
                                      </p:cBhvr>
                                      <p:tavLst>
                                        <p:tav tm="0">
                                          <p:val>
                                            <p:clrVal>
                                              <a:schemeClr val="accent2"/>
                                            </p:clrVal>
                                          </p:val>
                                        </p:tav>
                                        <p:tav tm="50000">
                                          <p:val>
                                            <p:clrVal>
                                              <a:schemeClr val="hlink"/>
                                            </p:clrVal>
                                          </p:val>
                                        </p:tav>
                                      </p:tavLst>
                                    </p:anim>
                                    <p:set>
                                      <p:cBhvr>
                                        <p:cTn id="20" dur="80"/>
                                        <p:tgtEl>
                                          <p:spTgt spid="26317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p:bldP spid="26317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760C5976-F38A-4732-A683-9F182800CA28}"/>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3652C92-7E2C-4492-8972-EA51A89F90A9}" type="slidenum">
              <a:rPr lang="en-GB" altLang="en-US" b="0"/>
              <a:pPr eaLnBrk="1" hangingPunct="1"/>
              <a:t>81</a:t>
            </a:fld>
            <a:endParaRPr lang="en-GB" altLang="en-US" b="0"/>
          </a:p>
        </p:txBody>
      </p:sp>
      <p:sp>
        <p:nvSpPr>
          <p:cNvPr id="142341" name="Rectangle 5">
            <a:extLst>
              <a:ext uri="{FF2B5EF4-FFF2-40B4-BE49-F238E27FC236}">
                <a16:creationId xmlns:a16="http://schemas.microsoft.com/office/drawing/2014/main" id="{B1554D70-8C21-4A22-BE7E-EFE5C37DFA63}"/>
              </a:ext>
            </a:extLst>
          </p:cNvPr>
          <p:cNvSpPr>
            <a:spLocks noGrp="1" noChangeArrowheads="1"/>
          </p:cNvSpPr>
          <p:nvPr>
            <p:ph type="title"/>
          </p:nvPr>
        </p:nvSpPr>
        <p:spPr/>
        <p:txBody>
          <a:bodyPr/>
          <a:lstStyle/>
          <a:p>
            <a:pPr eaLnBrk="1" hangingPunct="1">
              <a:defRPr/>
            </a:pPr>
            <a:r>
              <a:rPr lang="en-GB" b="1" dirty="0">
                <a:solidFill>
                  <a:srgbClr val="FFFF00"/>
                </a:solidFill>
              </a:rPr>
              <a:t>The</a:t>
            </a:r>
            <a:r>
              <a:rPr lang="en-GB" b="1" dirty="0">
                <a:solidFill>
                  <a:srgbClr val="FD1301"/>
                </a:solidFill>
              </a:rPr>
              <a:t> </a:t>
            </a:r>
            <a:r>
              <a:rPr lang="en-GB" b="1" dirty="0" err="1">
                <a:solidFill>
                  <a:srgbClr val="FD1301"/>
                </a:solidFill>
              </a:rPr>
              <a:t>Fabian</a:t>
            </a:r>
            <a:r>
              <a:rPr lang="en-GB" b="1" dirty="0">
                <a:solidFill>
                  <a:srgbClr val="FD1301"/>
                </a:solidFill>
              </a:rPr>
              <a:t> </a:t>
            </a:r>
            <a:r>
              <a:rPr lang="en-GB" b="1" dirty="0">
                <a:solidFill>
                  <a:srgbClr val="FFFF00"/>
                </a:solidFill>
              </a:rPr>
              <a:t>Society</a:t>
            </a:r>
          </a:p>
        </p:txBody>
      </p:sp>
      <p:pic>
        <p:nvPicPr>
          <p:cNvPr id="142340" name="Picture 4" descr="MVC-001F">
            <a:extLst>
              <a:ext uri="{FF2B5EF4-FFF2-40B4-BE49-F238E27FC236}">
                <a16:creationId xmlns:a16="http://schemas.microsoft.com/office/drawing/2014/main" id="{895F75CD-3B07-481E-8984-9C8925A93AFC}"/>
              </a:ext>
            </a:extLst>
          </p:cNvPr>
          <p:cNvPicPr>
            <a:picLocks noGrp="1" noChangeAspect="1" noChangeArrowheads="1"/>
          </p:cNvPicPr>
          <p:nvPr>
            <p:ph sz="half" idx="2"/>
          </p:nvPr>
        </p:nvPicPr>
        <p:blipFill>
          <a:blip r:embed="rId3">
            <a:lum bright="12000" contrast="24000"/>
            <a:extLst>
              <a:ext uri="{28A0092B-C50C-407E-A947-70E740481C1C}">
                <a14:useLocalDpi xmlns:a14="http://schemas.microsoft.com/office/drawing/2010/main" val="0"/>
              </a:ext>
            </a:extLst>
          </a:blip>
          <a:srcRect/>
          <a:stretch>
            <a:fillRect/>
          </a:stretch>
        </p:blipFill>
        <p:spPr>
          <a:xfrm>
            <a:off x="539750" y="1700213"/>
            <a:ext cx="3028950" cy="4038600"/>
          </a:xfrm>
        </p:spPr>
      </p:pic>
      <p:sp>
        <p:nvSpPr>
          <p:cNvPr id="142345" name="Text Box 9">
            <a:extLst>
              <a:ext uri="{FF2B5EF4-FFF2-40B4-BE49-F238E27FC236}">
                <a16:creationId xmlns:a16="http://schemas.microsoft.com/office/drawing/2014/main" id="{29AC2A93-52EE-4A64-BAE1-0AFA5558AA16}"/>
              </a:ext>
            </a:extLst>
          </p:cNvPr>
          <p:cNvSpPr txBox="1">
            <a:spLocks noChangeArrowheads="1"/>
          </p:cNvSpPr>
          <p:nvPr/>
        </p:nvSpPr>
        <p:spPr bwMode="auto">
          <a:xfrm>
            <a:off x="4143375" y="1857375"/>
            <a:ext cx="4752975" cy="4032250"/>
          </a:xfrm>
          <a:prstGeom prst="rect">
            <a:avLst/>
          </a:prstGeom>
          <a:noFill/>
          <a:ln w="9525">
            <a:noFill/>
            <a:miter lim="800000"/>
            <a:headEnd/>
            <a:tailEnd/>
          </a:ln>
          <a:effectLst/>
        </p:spPr>
        <p:txBody>
          <a:bodyPr>
            <a:spAutoFit/>
          </a:bodyPr>
          <a:lstStyle/>
          <a:p>
            <a:pPr>
              <a:spcBef>
                <a:spcPct val="50000"/>
              </a:spcBef>
              <a:defRPr/>
            </a:pPr>
            <a:r>
              <a:rPr lang="en-GB" sz="3200" dirty="0">
                <a:solidFill>
                  <a:srgbClr val="00FFCC"/>
                </a:solidFill>
                <a:effectLst>
                  <a:outerShdw blurRad="38100" dist="38100" dir="2700000" algn="tl">
                    <a:srgbClr val="000000"/>
                  </a:outerShdw>
                </a:effectLst>
                <a:latin typeface="Arial" charset="0"/>
                <a:cs typeface="Arial" charset="0"/>
              </a:rPr>
              <a:t>Here we see their present day </a:t>
            </a:r>
            <a:r>
              <a:rPr lang="en-GB" sz="3200" dirty="0" err="1">
                <a:solidFill>
                  <a:srgbClr val="00FFCC"/>
                </a:solidFill>
                <a:effectLst>
                  <a:outerShdw blurRad="38100" dist="38100" dir="2700000" algn="tl">
                    <a:srgbClr val="000000"/>
                  </a:outerShdw>
                </a:effectLst>
                <a:latin typeface="Arial" charset="0"/>
                <a:cs typeface="Arial" charset="0"/>
              </a:rPr>
              <a:t>headquaters</a:t>
            </a:r>
            <a:r>
              <a:rPr lang="en-GB" sz="3200" dirty="0">
                <a:solidFill>
                  <a:srgbClr val="00FFCC"/>
                </a:solidFill>
                <a:effectLst>
                  <a:outerShdw blurRad="38100" dist="38100" dir="2700000" algn="tl">
                    <a:srgbClr val="000000"/>
                  </a:outerShdw>
                </a:effectLst>
                <a:latin typeface="Arial" charset="0"/>
                <a:cs typeface="Arial" charset="0"/>
              </a:rPr>
              <a:t> at </a:t>
            </a:r>
            <a:r>
              <a:rPr lang="en-GB" sz="3200" dirty="0">
                <a:solidFill>
                  <a:srgbClr val="FD1301"/>
                </a:solidFill>
                <a:effectLst>
                  <a:outerShdw blurRad="38100" dist="38100" dir="2700000" algn="tl">
                    <a:srgbClr val="000000"/>
                  </a:outerShdw>
                </a:effectLst>
                <a:latin typeface="Arial" charset="0"/>
                <a:cs typeface="Arial" charset="0"/>
              </a:rPr>
              <a:t>11 Dartmouth St. London</a:t>
            </a:r>
            <a:r>
              <a:rPr lang="en-GB" sz="3200" dirty="0">
                <a:solidFill>
                  <a:srgbClr val="FFFF00"/>
                </a:solidFill>
                <a:effectLst>
                  <a:outerShdw blurRad="38100" dist="38100" dir="2700000" algn="tl">
                    <a:srgbClr val="000000"/>
                  </a:outerShdw>
                </a:effectLst>
                <a:latin typeface="Arial" charset="0"/>
                <a:cs typeface="Arial" charset="0"/>
              </a:rPr>
              <a:t> </a:t>
            </a:r>
            <a:r>
              <a:rPr lang="en-GB" sz="3200" dirty="0">
                <a:solidFill>
                  <a:srgbClr val="FFC000"/>
                </a:solidFill>
                <a:effectLst>
                  <a:outerShdw blurRad="38100" dist="38100" dir="2700000" algn="tl">
                    <a:srgbClr val="000000"/>
                  </a:outerShdw>
                </a:effectLst>
                <a:latin typeface="Arial" charset="0"/>
                <a:cs typeface="Arial" charset="0"/>
              </a:rPr>
              <a:t>only a stone’s throw from 10, </a:t>
            </a:r>
            <a:r>
              <a:rPr lang="en-GB" sz="3200" dirty="0">
                <a:solidFill>
                  <a:srgbClr val="00FF00"/>
                </a:solidFill>
                <a:effectLst>
                  <a:outerShdw blurRad="38100" dist="38100" dir="2700000" algn="tl">
                    <a:srgbClr val="000000"/>
                  </a:outerShdw>
                </a:effectLst>
                <a:latin typeface="Arial" charset="0"/>
                <a:cs typeface="Arial" charset="0"/>
              </a:rPr>
              <a:t>Downing St. and the Houses of Parliament </a:t>
            </a:r>
          </a:p>
        </p:txBody>
      </p:sp>
      <p:sp>
        <p:nvSpPr>
          <p:cNvPr id="142347" name="Text Box 11">
            <a:extLst>
              <a:ext uri="{FF2B5EF4-FFF2-40B4-BE49-F238E27FC236}">
                <a16:creationId xmlns:a16="http://schemas.microsoft.com/office/drawing/2014/main" id="{11B8E8CB-583A-4B2D-B623-4B06BE72C736}"/>
              </a:ext>
            </a:extLst>
          </p:cNvPr>
          <p:cNvSpPr txBox="1">
            <a:spLocks noChangeArrowheads="1"/>
          </p:cNvSpPr>
          <p:nvPr/>
        </p:nvSpPr>
        <p:spPr bwMode="auto">
          <a:xfrm>
            <a:off x="468313" y="5949950"/>
            <a:ext cx="3095625" cy="641350"/>
          </a:xfrm>
          <a:prstGeom prst="rect">
            <a:avLst/>
          </a:prstGeom>
          <a:noFill/>
          <a:ln w="9525">
            <a:noFill/>
            <a:miter lim="800000"/>
            <a:headEnd/>
            <a:tailEnd/>
          </a:ln>
          <a:effectLst/>
        </p:spPr>
        <p:txBody>
          <a:bodyPr>
            <a:spAutoFit/>
          </a:bodyPr>
          <a:lstStyle/>
          <a:p>
            <a:pPr algn="ctr">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Fabian HQ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2340"/>
                                        </p:tgtEl>
                                        <p:attrNameLst>
                                          <p:attrName>style.visibility</p:attrName>
                                        </p:attrNameLst>
                                      </p:cBhvr>
                                      <p:to>
                                        <p:strVal val="visible"/>
                                      </p:to>
                                    </p:set>
                                    <p:animEffect transition="in" filter="circle(in)">
                                      <p:cBhvr>
                                        <p:cTn id="7" dur="2000"/>
                                        <p:tgtEl>
                                          <p:spTgt spid="142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2347"/>
                                        </p:tgtEl>
                                        <p:attrNameLst>
                                          <p:attrName>style.visibility</p:attrName>
                                        </p:attrNameLst>
                                      </p:cBhvr>
                                      <p:to>
                                        <p:strVal val="visible"/>
                                      </p:to>
                                    </p:set>
                                    <p:anim calcmode="lin" valueType="num">
                                      <p:cBhvr additive="base">
                                        <p:cTn id="12" dur="500" fill="hold"/>
                                        <p:tgtEl>
                                          <p:spTgt spid="142347"/>
                                        </p:tgtEl>
                                        <p:attrNameLst>
                                          <p:attrName>ppt_x</p:attrName>
                                        </p:attrNameLst>
                                      </p:cBhvr>
                                      <p:tavLst>
                                        <p:tav tm="0">
                                          <p:val>
                                            <p:strVal val="#ppt_x"/>
                                          </p:val>
                                        </p:tav>
                                        <p:tav tm="100000">
                                          <p:val>
                                            <p:strVal val="#ppt_x"/>
                                          </p:val>
                                        </p:tav>
                                      </p:tavLst>
                                    </p:anim>
                                    <p:anim calcmode="lin" valueType="num">
                                      <p:cBhvr additive="base">
                                        <p:cTn id="13" dur="500" fill="hold"/>
                                        <p:tgtEl>
                                          <p:spTgt spid="14234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2345"/>
                                        </p:tgtEl>
                                        <p:attrNameLst>
                                          <p:attrName>style.visibility</p:attrName>
                                        </p:attrNameLst>
                                      </p:cBhvr>
                                      <p:to>
                                        <p:strVal val="visible"/>
                                      </p:to>
                                    </p:set>
                                    <p:anim calcmode="discrete" valueType="clr">
                                      <p:cBhvr override="childStyle">
                                        <p:cTn id="18" dur="80"/>
                                        <p:tgtEl>
                                          <p:spTgt spid="14234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2345"/>
                                        </p:tgtEl>
                                        <p:attrNameLst>
                                          <p:attrName>fillcolor</p:attrName>
                                        </p:attrNameLst>
                                      </p:cBhvr>
                                      <p:tavLst>
                                        <p:tav tm="0">
                                          <p:val>
                                            <p:clrVal>
                                              <a:schemeClr val="accent2"/>
                                            </p:clrVal>
                                          </p:val>
                                        </p:tav>
                                        <p:tav tm="50000">
                                          <p:val>
                                            <p:clrVal>
                                              <a:schemeClr val="hlink"/>
                                            </p:clrVal>
                                          </p:val>
                                        </p:tav>
                                      </p:tavLst>
                                    </p:anim>
                                    <p:set>
                                      <p:cBhvr>
                                        <p:cTn id="20" dur="80"/>
                                        <p:tgtEl>
                                          <p:spTgt spid="1423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5" grpId="0"/>
      <p:bldP spid="14234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3BA2F2-050E-4CF8-99D6-8B038DE6B898}"/>
              </a:ext>
            </a:extLst>
          </p:cNvPr>
          <p:cNvSpPr>
            <a:spLocks noGrp="1"/>
          </p:cNvSpPr>
          <p:nvPr>
            <p:ph type="title"/>
          </p:nvPr>
        </p:nvSpPr>
        <p:spPr/>
        <p:txBody>
          <a:bodyPr/>
          <a:lstStyle/>
          <a:p>
            <a:pPr>
              <a:defRPr/>
            </a:pPr>
            <a:r>
              <a:rPr lang="en-GB" b="1" dirty="0">
                <a:solidFill>
                  <a:srgbClr val="FFFF00"/>
                </a:solidFill>
              </a:rPr>
              <a:t>The</a:t>
            </a:r>
            <a:r>
              <a:rPr lang="en-GB" b="1" dirty="0">
                <a:solidFill>
                  <a:srgbClr val="FD1301"/>
                </a:solidFill>
              </a:rPr>
              <a:t> </a:t>
            </a:r>
            <a:r>
              <a:rPr lang="en-GB" b="1" dirty="0" err="1">
                <a:solidFill>
                  <a:srgbClr val="FD1301"/>
                </a:solidFill>
              </a:rPr>
              <a:t>Fabian</a:t>
            </a:r>
            <a:r>
              <a:rPr lang="en-GB" b="1" dirty="0">
                <a:solidFill>
                  <a:srgbClr val="FD1301"/>
                </a:solidFill>
              </a:rPr>
              <a:t> </a:t>
            </a:r>
            <a:r>
              <a:rPr lang="en-GB" b="1" dirty="0">
                <a:solidFill>
                  <a:srgbClr val="FFFF00"/>
                </a:solidFill>
              </a:rPr>
              <a:t>Society</a:t>
            </a:r>
            <a:endParaRPr lang="en-GB" dirty="0"/>
          </a:p>
        </p:txBody>
      </p:sp>
      <p:sp>
        <p:nvSpPr>
          <p:cNvPr id="5" name="Slide Number Placeholder 4">
            <a:extLst>
              <a:ext uri="{FF2B5EF4-FFF2-40B4-BE49-F238E27FC236}">
                <a16:creationId xmlns:a16="http://schemas.microsoft.com/office/drawing/2014/main" id="{F20BFB45-BC38-402D-972E-34A64705E32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4068FE6-E98F-4F1F-82A0-E49F539CCF76}" type="slidenum">
              <a:rPr lang="en-GB" altLang="en-US" b="0"/>
              <a:pPr eaLnBrk="1" hangingPunct="1"/>
              <a:t>82</a:t>
            </a:fld>
            <a:endParaRPr lang="en-GB" altLang="en-US" b="0"/>
          </a:p>
        </p:txBody>
      </p:sp>
      <p:sp>
        <p:nvSpPr>
          <p:cNvPr id="7" name="TextBox 6">
            <a:extLst>
              <a:ext uri="{FF2B5EF4-FFF2-40B4-BE49-F238E27FC236}">
                <a16:creationId xmlns:a16="http://schemas.microsoft.com/office/drawing/2014/main" id="{A421A6F7-6802-4BF8-AF8D-7714861D82E6}"/>
              </a:ext>
            </a:extLst>
          </p:cNvPr>
          <p:cNvSpPr txBox="1">
            <a:spLocks noChangeArrowheads="1"/>
          </p:cNvSpPr>
          <p:nvPr/>
        </p:nvSpPr>
        <p:spPr bwMode="auto">
          <a:xfrm>
            <a:off x="4214813" y="1428750"/>
            <a:ext cx="4929187"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sz="2800">
                <a:solidFill>
                  <a:srgbClr val="00FFCC"/>
                </a:solidFill>
              </a:rPr>
              <a:t>Among the early members was </a:t>
            </a:r>
            <a:r>
              <a:rPr lang="en-GB" altLang="en-US" sz="2800">
                <a:solidFill>
                  <a:srgbClr val="FD1301"/>
                </a:solidFill>
              </a:rPr>
              <a:t>George Bernard Shaw,</a:t>
            </a:r>
            <a:r>
              <a:rPr lang="en-GB" altLang="en-US" sz="2800">
                <a:solidFill>
                  <a:srgbClr val="00FF00"/>
                </a:solidFill>
              </a:rPr>
              <a:t> </a:t>
            </a:r>
            <a:r>
              <a:rPr lang="en-GB" altLang="en-US" sz="2800">
                <a:solidFill>
                  <a:srgbClr val="00FFCC"/>
                </a:solidFill>
              </a:rPr>
              <a:t>joined in April 1884 by, </a:t>
            </a:r>
            <a:r>
              <a:rPr lang="en-GB" altLang="en-US" sz="2800">
                <a:solidFill>
                  <a:srgbClr val="FD1301"/>
                </a:solidFill>
              </a:rPr>
              <a:t>Edward Carpenter</a:t>
            </a:r>
            <a:r>
              <a:rPr lang="en-GB" altLang="en-US" sz="2800">
                <a:solidFill>
                  <a:srgbClr val="00FF00"/>
                </a:solidFill>
              </a:rPr>
              <a:t> </a:t>
            </a:r>
            <a:r>
              <a:rPr lang="en-GB" altLang="en-US" sz="2800">
                <a:solidFill>
                  <a:srgbClr val="FFC000"/>
                </a:solidFill>
              </a:rPr>
              <a:t>the poet Laureate of British Socialism, </a:t>
            </a:r>
            <a:r>
              <a:rPr lang="en-GB" altLang="en-US" sz="2800">
                <a:solidFill>
                  <a:srgbClr val="FD1301"/>
                </a:solidFill>
              </a:rPr>
              <a:t>Havelock Ellis</a:t>
            </a:r>
            <a:r>
              <a:rPr lang="en-GB" altLang="en-US" sz="2800">
                <a:solidFill>
                  <a:srgbClr val="00FF00"/>
                </a:solidFill>
              </a:rPr>
              <a:t> </a:t>
            </a:r>
            <a:r>
              <a:rPr lang="en-GB" altLang="en-US" sz="2800">
                <a:solidFill>
                  <a:srgbClr val="FF00FF"/>
                </a:solidFill>
              </a:rPr>
              <a:t>the apostle of free love also </a:t>
            </a:r>
            <a:r>
              <a:rPr lang="en-GB" altLang="en-US" sz="2800">
                <a:solidFill>
                  <a:srgbClr val="FD1301"/>
                </a:solidFill>
              </a:rPr>
              <a:t>Frank Podmore</a:t>
            </a:r>
            <a:r>
              <a:rPr lang="en-GB" altLang="en-US" sz="2800">
                <a:solidFill>
                  <a:srgbClr val="00FF00"/>
                </a:solidFill>
              </a:rPr>
              <a:t> </a:t>
            </a:r>
            <a:r>
              <a:rPr lang="en-GB" altLang="en-US" sz="2800">
                <a:solidFill>
                  <a:srgbClr val="FD1301"/>
                </a:solidFill>
              </a:rPr>
              <a:t>and Sydney Webb,</a:t>
            </a:r>
            <a:r>
              <a:rPr lang="en-GB" altLang="en-US" sz="2800">
                <a:solidFill>
                  <a:srgbClr val="00FF00"/>
                </a:solidFill>
              </a:rPr>
              <a:t> the founder of the London School of Economics. </a:t>
            </a:r>
            <a:endParaRPr lang="en-GB" altLang="en-US">
              <a:solidFill>
                <a:srgbClr val="00FF00"/>
              </a:solidFill>
            </a:endParaRPr>
          </a:p>
        </p:txBody>
      </p:sp>
      <p:pic>
        <p:nvPicPr>
          <p:cNvPr id="299010" name="Picture 2" descr="http://www.old-picture.com/american-history-1900-1930s/pictures/Bernard-George-Shaw.jpg">
            <a:extLst>
              <a:ext uri="{FF2B5EF4-FFF2-40B4-BE49-F238E27FC236}">
                <a16:creationId xmlns:a16="http://schemas.microsoft.com/office/drawing/2014/main" id="{2917CC44-574D-4962-83C9-5417FB8E5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428750"/>
            <a:ext cx="30162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CE2D8A9-6C3B-417D-A112-8ACA7D168F33}"/>
              </a:ext>
            </a:extLst>
          </p:cNvPr>
          <p:cNvSpPr txBox="1"/>
          <p:nvPr/>
        </p:nvSpPr>
        <p:spPr>
          <a:xfrm>
            <a:off x="0" y="5572125"/>
            <a:ext cx="4143375" cy="1077913"/>
          </a:xfrm>
          <a:prstGeom prst="rect">
            <a:avLst/>
          </a:prstGeom>
          <a:noFill/>
        </p:spPr>
        <p:txBody>
          <a:bodyPr>
            <a:spAutoFit/>
          </a:bodyPr>
          <a:lstStyle/>
          <a:p>
            <a:pPr algn="ctr">
              <a:defRPr/>
            </a:pPr>
            <a:r>
              <a:rPr lang="en-GB" sz="3200" dirty="0">
                <a:solidFill>
                  <a:srgbClr val="FFFF00"/>
                </a:solidFill>
                <a:effectLst>
                  <a:outerShdw blurRad="38100" dist="38100" dir="2700000" algn="tl">
                    <a:srgbClr val="000000">
                      <a:alpha val="43137"/>
                    </a:srgbClr>
                  </a:outerShdw>
                </a:effectLst>
                <a:latin typeface="Arial" charset="0"/>
                <a:cs typeface="Arial" charset="0"/>
              </a:rPr>
              <a:t>George Bernard Shaw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9010"/>
                                        </p:tgtEl>
                                        <p:attrNameLst>
                                          <p:attrName>style.visibility</p:attrName>
                                        </p:attrNameLst>
                                      </p:cBhvr>
                                      <p:to>
                                        <p:strVal val="visible"/>
                                      </p:to>
                                    </p:set>
                                    <p:animEffect transition="in" filter="circle(in)">
                                      <p:cBhvr>
                                        <p:cTn id="7" dur="2000"/>
                                        <p:tgtEl>
                                          <p:spTgt spid="2990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CF6F9E6-B165-41C6-827B-3EBF93103990}"/>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9775D9E-DA68-45E0-8163-7612E012D948}" type="slidenum">
              <a:rPr lang="en-GB" altLang="en-US" b="0"/>
              <a:pPr eaLnBrk="1" hangingPunct="1"/>
              <a:t>83</a:t>
            </a:fld>
            <a:endParaRPr lang="en-GB" altLang="en-US" b="0"/>
          </a:p>
        </p:txBody>
      </p:sp>
      <p:sp>
        <p:nvSpPr>
          <p:cNvPr id="260101" name="Rectangle 5">
            <a:extLst>
              <a:ext uri="{FF2B5EF4-FFF2-40B4-BE49-F238E27FC236}">
                <a16:creationId xmlns:a16="http://schemas.microsoft.com/office/drawing/2014/main" id="{225318BC-8DDE-47CD-B1D3-92034411B7B0}"/>
              </a:ext>
            </a:extLst>
          </p:cNvPr>
          <p:cNvSpPr>
            <a:spLocks noGrp="1" noChangeArrowheads="1"/>
          </p:cNvSpPr>
          <p:nvPr>
            <p:ph type="title"/>
          </p:nvPr>
        </p:nvSpPr>
        <p:spPr/>
        <p:txBody>
          <a:bodyPr/>
          <a:lstStyle/>
          <a:p>
            <a:pPr eaLnBrk="1" hangingPunct="1">
              <a:defRPr/>
            </a:pPr>
            <a:r>
              <a:rPr lang="en-GB" b="1">
                <a:solidFill>
                  <a:srgbClr val="FFFF00"/>
                </a:solidFill>
              </a:rPr>
              <a:t>The</a:t>
            </a:r>
            <a:r>
              <a:rPr lang="en-GB" b="1">
                <a:solidFill>
                  <a:srgbClr val="FD1301"/>
                </a:solidFill>
              </a:rPr>
              <a:t> Fabian </a:t>
            </a:r>
            <a:r>
              <a:rPr lang="en-GB" b="1">
                <a:solidFill>
                  <a:srgbClr val="FFFF00"/>
                </a:solidFill>
              </a:rPr>
              <a:t>Society</a:t>
            </a:r>
          </a:p>
        </p:txBody>
      </p:sp>
      <p:pic>
        <p:nvPicPr>
          <p:cNvPr id="260100" name="Picture 4" descr="MVC-002F">
            <a:extLst>
              <a:ext uri="{FF2B5EF4-FFF2-40B4-BE49-F238E27FC236}">
                <a16:creationId xmlns:a16="http://schemas.microsoft.com/office/drawing/2014/main" id="{0146D411-461B-4D7B-829C-9810644221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566"/>
          <a:stretch>
            <a:fillRect/>
          </a:stretch>
        </p:blipFill>
        <p:spPr>
          <a:xfrm>
            <a:off x="250825" y="1268413"/>
            <a:ext cx="3730625" cy="5157787"/>
          </a:xfrm>
        </p:spPr>
      </p:pic>
      <p:sp>
        <p:nvSpPr>
          <p:cNvPr id="260103" name="Text Box 7">
            <a:extLst>
              <a:ext uri="{FF2B5EF4-FFF2-40B4-BE49-F238E27FC236}">
                <a16:creationId xmlns:a16="http://schemas.microsoft.com/office/drawing/2014/main" id="{E2745CDF-E8CA-4F63-877F-52F5F5EE2E3D}"/>
              </a:ext>
            </a:extLst>
          </p:cNvPr>
          <p:cNvSpPr txBox="1">
            <a:spLocks noChangeArrowheads="1"/>
          </p:cNvSpPr>
          <p:nvPr/>
        </p:nvSpPr>
        <p:spPr bwMode="auto">
          <a:xfrm>
            <a:off x="4356100" y="1412875"/>
            <a:ext cx="4537075" cy="1800225"/>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This unassuming  red door is the entrance to the </a:t>
            </a:r>
            <a:r>
              <a:rPr lang="en-GB" sz="2800" dirty="0" err="1">
                <a:solidFill>
                  <a:srgbClr val="FD1301"/>
                </a:solidFill>
                <a:effectLst>
                  <a:outerShdw blurRad="38100" dist="38100" dir="2700000" algn="tl">
                    <a:srgbClr val="000000"/>
                  </a:outerShdw>
                </a:effectLst>
                <a:latin typeface="Arial" charset="0"/>
                <a:cs typeface="Arial" charset="0"/>
              </a:rPr>
              <a:t>Fabian</a:t>
            </a:r>
            <a:r>
              <a:rPr lang="en-GB" sz="2800" dirty="0">
                <a:solidFill>
                  <a:srgbClr val="FD1301"/>
                </a:solidFill>
                <a:effectLst>
                  <a:outerShdw blurRad="38100" dist="38100" dir="2700000" algn="tl">
                    <a:srgbClr val="000000"/>
                  </a:outerShdw>
                </a:effectLst>
                <a:latin typeface="Arial" charset="0"/>
                <a:cs typeface="Arial" charset="0"/>
              </a:rPr>
              <a:t> headquarters in London.</a:t>
            </a:r>
          </a:p>
        </p:txBody>
      </p:sp>
      <p:sp>
        <p:nvSpPr>
          <p:cNvPr id="260104" name="Text Box 8">
            <a:extLst>
              <a:ext uri="{FF2B5EF4-FFF2-40B4-BE49-F238E27FC236}">
                <a16:creationId xmlns:a16="http://schemas.microsoft.com/office/drawing/2014/main" id="{251B4ACF-1150-45DC-82D5-F4BCAC70022B}"/>
              </a:ext>
            </a:extLst>
          </p:cNvPr>
          <p:cNvSpPr txBox="1">
            <a:spLocks noChangeArrowheads="1"/>
          </p:cNvSpPr>
          <p:nvPr/>
        </p:nvSpPr>
        <p:spPr bwMode="auto">
          <a:xfrm>
            <a:off x="4284663" y="3284538"/>
            <a:ext cx="4859337" cy="3081337"/>
          </a:xfrm>
          <a:prstGeom prst="rect">
            <a:avLst/>
          </a:prstGeom>
          <a:noFill/>
          <a:ln w="9525">
            <a:noFill/>
            <a:miter lim="800000"/>
            <a:headEnd/>
            <a:tailEnd/>
          </a:ln>
          <a:effectLst/>
        </p:spPr>
        <p:txBody>
          <a:bodyPr>
            <a:spAutoFit/>
          </a:bodyPr>
          <a:lstStyle/>
          <a:p>
            <a:pPr>
              <a:spcBef>
                <a:spcPct val="50000"/>
              </a:spcBef>
              <a:defRPr/>
            </a:pPr>
            <a:r>
              <a:rPr lang="en-GB" sz="2800" dirty="0">
                <a:solidFill>
                  <a:srgbClr val="FFC000"/>
                </a:solidFill>
                <a:effectLst>
                  <a:outerShdw blurRad="38100" dist="38100" dir="2700000" algn="tl">
                    <a:srgbClr val="000000"/>
                  </a:outerShdw>
                </a:effectLst>
                <a:latin typeface="Arial" charset="0"/>
                <a:cs typeface="Arial" charset="0"/>
              </a:rPr>
              <a:t>The red painted door signals its </a:t>
            </a:r>
            <a:r>
              <a:rPr lang="en-GB" sz="2800" dirty="0">
                <a:solidFill>
                  <a:srgbClr val="FD1301"/>
                </a:solidFill>
                <a:effectLst>
                  <a:outerShdw blurRad="38100" dist="38100" dir="2700000" algn="tl">
                    <a:srgbClr val="000000"/>
                  </a:outerShdw>
                </a:effectLst>
                <a:latin typeface="Arial" charset="0"/>
                <a:cs typeface="Arial" charset="0"/>
              </a:rPr>
              <a:t>Rothschild allegiance</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as well as the Illuminati </a:t>
            </a:r>
            <a:r>
              <a:rPr lang="en-GB" sz="2800" dirty="0">
                <a:solidFill>
                  <a:srgbClr val="FD1301"/>
                </a:solidFill>
                <a:effectLst>
                  <a:outerShdw blurRad="38100" dist="38100" dir="2700000" algn="tl">
                    <a:srgbClr val="000000"/>
                  </a:outerShdw>
                </a:effectLst>
                <a:latin typeface="Arial" charset="0"/>
                <a:cs typeface="Arial" charset="0"/>
              </a:rPr>
              <a:t>sacred No. 11.</a:t>
            </a:r>
            <a:r>
              <a:rPr lang="en-GB" sz="2800" dirty="0">
                <a:solidFill>
                  <a:srgbClr val="00FF00"/>
                </a:solidFill>
                <a:effectLst>
                  <a:outerShdw blurRad="38100" dist="38100" dir="2700000" algn="tl">
                    <a:srgbClr val="000000"/>
                  </a:outerShdw>
                </a:effectLst>
                <a:latin typeface="Arial" charset="0"/>
                <a:cs typeface="Arial" charset="0"/>
              </a:rPr>
              <a:t> Note also that the address 11, Dartmouth St. contains 11 letters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0100"/>
                                        </p:tgtEl>
                                        <p:attrNameLst>
                                          <p:attrName>style.visibility</p:attrName>
                                        </p:attrNameLst>
                                      </p:cBhvr>
                                      <p:to>
                                        <p:strVal val="visible"/>
                                      </p:to>
                                    </p:set>
                                    <p:animEffect transition="in" filter="circle(in)">
                                      <p:cBhvr>
                                        <p:cTn id="7" dur="2000"/>
                                        <p:tgtEl>
                                          <p:spTgt spid="260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60103"/>
                                        </p:tgtEl>
                                        <p:attrNameLst>
                                          <p:attrName>style.visibility</p:attrName>
                                        </p:attrNameLst>
                                      </p:cBhvr>
                                      <p:to>
                                        <p:strVal val="visible"/>
                                      </p:to>
                                    </p:set>
                                    <p:anim calcmode="discrete" valueType="clr">
                                      <p:cBhvr override="childStyle">
                                        <p:cTn id="12" dur="80"/>
                                        <p:tgtEl>
                                          <p:spTgt spid="26010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0103"/>
                                        </p:tgtEl>
                                        <p:attrNameLst>
                                          <p:attrName>fillcolor</p:attrName>
                                        </p:attrNameLst>
                                      </p:cBhvr>
                                      <p:tavLst>
                                        <p:tav tm="0">
                                          <p:val>
                                            <p:clrVal>
                                              <a:schemeClr val="accent2"/>
                                            </p:clrVal>
                                          </p:val>
                                        </p:tav>
                                        <p:tav tm="50000">
                                          <p:val>
                                            <p:clrVal>
                                              <a:schemeClr val="hlink"/>
                                            </p:clrVal>
                                          </p:val>
                                        </p:tav>
                                      </p:tavLst>
                                    </p:anim>
                                    <p:set>
                                      <p:cBhvr>
                                        <p:cTn id="14" dur="80"/>
                                        <p:tgtEl>
                                          <p:spTgt spid="260103"/>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60104"/>
                                        </p:tgtEl>
                                        <p:attrNameLst>
                                          <p:attrName>style.visibility</p:attrName>
                                        </p:attrNameLst>
                                      </p:cBhvr>
                                      <p:to>
                                        <p:strVal val="visible"/>
                                      </p:to>
                                    </p:set>
                                    <p:anim calcmode="discrete" valueType="clr">
                                      <p:cBhvr override="childStyle">
                                        <p:cTn id="19" dur="80"/>
                                        <p:tgtEl>
                                          <p:spTgt spid="26010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60104"/>
                                        </p:tgtEl>
                                        <p:attrNameLst>
                                          <p:attrName>fillcolor</p:attrName>
                                        </p:attrNameLst>
                                      </p:cBhvr>
                                      <p:tavLst>
                                        <p:tav tm="0">
                                          <p:val>
                                            <p:clrVal>
                                              <a:schemeClr val="accent2"/>
                                            </p:clrVal>
                                          </p:val>
                                        </p:tav>
                                        <p:tav tm="50000">
                                          <p:val>
                                            <p:clrVal>
                                              <a:schemeClr val="hlink"/>
                                            </p:clrVal>
                                          </p:val>
                                        </p:tav>
                                      </p:tavLst>
                                    </p:anim>
                                    <p:set>
                                      <p:cBhvr>
                                        <p:cTn id="21" dur="80"/>
                                        <p:tgtEl>
                                          <p:spTgt spid="2601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3" grpId="0"/>
      <p:bldP spid="26010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E180703-E64C-43E9-A18A-ED92CAD9B2B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1C645E7-2B6D-469A-B139-377424A7A9B2}" type="slidenum">
              <a:rPr lang="en-GB" altLang="en-US" b="0"/>
              <a:pPr eaLnBrk="1" hangingPunct="1"/>
              <a:t>84</a:t>
            </a:fld>
            <a:endParaRPr lang="en-GB" altLang="en-US" b="0"/>
          </a:p>
        </p:txBody>
      </p:sp>
      <p:sp>
        <p:nvSpPr>
          <p:cNvPr id="152581" name="Rectangle 5">
            <a:extLst>
              <a:ext uri="{FF2B5EF4-FFF2-40B4-BE49-F238E27FC236}">
                <a16:creationId xmlns:a16="http://schemas.microsoft.com/office/drawing/2014/main" id="{018C7515-8593-4578-8B8F-85F42214A733}"/>
              </a:ext>
            </a:extLst>
          </p:cNvPr>
          <p:cNvSpPr>
            <a:spLocks noGrp="1" noChangeArrowheads="1"/>
          </p:cNvSpPr>
          <p:nvPr>
            <p:ph type="title"/>
          </p:nvPr>
        </p:nvSpPr>
        <p:spPr>
          <a:xfrm>
            <a:off x="0" y="228600"/>
            <a:ext cx="9144000" cy="1143000"/>
          </a:xfrm>
        </p:spPr>
        <p:txBody>
          <a:bodyPr/>
          <a:lstStyle/>
          <a:p>
            <a:pPr eaLnBrk="1" hangingPunct="1">
              <a:defRPr/>
            </a:pPr>
            <a:r>
              <a:rPr lang="en-GB" sz="4000" b="1" dirty="0">
                <a:solidFill>
                  <a:srgbClr val="FD1301"/>
                </a:solidFill>
              </a:rPr>
              <a:t>The East India Company </a:t>
            </a:r>
            <a:r>
              <a:rPr lang="en-GB" sz="4000" b="1" dirty="0">
                <a:solidFill>
                  <a:srgbClr val="FFFF00"/>
                </a:solidFill>
              </a:rPr>
              <a:t>&amp; Virginia Company Have</a:t>
            </a:r>
            <a:r>
              <a:rPr lang="en-GB" sz="4000" b="1" dirty="0">
                <a:solidFill>
                  <a:srgbClr val="FD1301"/>
                </a:solidFill>
              </a:rPr>
              <a:t> A Common Origin</a:t>
            </a:r>
          </a:p>
        </p:txBody>
      </p:sp>
      <p:pic>
        <p:nvPicPr>
          <p:cNvPr id="152580" name="Picture 4" descr="13coloniesbw">
            <a:extLst>
              <a:ext uri="{FF2B5EF4-FFF2-40B4-BE49-F238E27FC236}">
                <a16:creationId xmlns:a16="http://schemas.microsoft.com/office/drawing/2014/main" id="{AE8BAD3E-0F50-40B8-B2B0-EB2EC6851E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0" y="1643063"/>
            <a:ext cx="3676650" cy="4857750"/>
          </a:xfrm>
        </p:spPr>
      </p:pic>
      <p:sp>
        <p:nvSpPr>
          <p:cNvPr id="152583" name="Text Box 7">
            <a:extLst>
              <a:ext uri="{FF2B5EF4-FFF2-40B4-BE49-F238E27FC236}">
                <a16:creationId xmlns:a16="http://schemas.microsoft.com/office/drawing/2014/main" id="{BBECE2B8-A953-407B-AD16-B76F39426E85}"/>
              </a:ext>
            </a:extLst>
          </p:cNvPr>
          <p:cNvSpPr txBox="1">
            <a:spLocks noChangeArrowheads="1"/>
          </p:cNvSpPr>
          <p:nvPr/>
        </p:nvSpPr>
        <p:spPr bwMode="auto">
          <a:xfrm>
            <a:off x="4140200" y="1700213"/>
            <a:ext cx="5003800" cy="48323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A forerunner of this group (The British East India Company) </a:t>
            </a:r>
            <a:r>
              <a:rPr lang="en-GB" sz="2800" dirty="0">
                <a:solidFill>
                  <a:srgbClr val="FD1301"/>
                </a:solidFill>
                <a:effectLst>
                  <a:outerShdw blurRad="38100" dist="38100" dir="2700000" algn="tl">
                    <a:srgbClr val="000000"/>
                  </a:outerShdw>
                </a:effectLst>
                <a:latin typeface="Arial" charset="0"/>
                <a:cs typeface="Arial" charset="0"/>
              </a:rPr>
              <a:t>was the London Mercers Company</a:t>
            </a:r>
            <a:r>
              <a:rPr lang="en-GB" sz="2800" dirty="0">
                <a:solidFill>
                  <a:srgbClr val="FFC000"/>
                </a:solidFill>
                <a:effectLst>
                  <a:outerShdw blurRad="38100" dist="38100" dir="2700000" algn="tl">
                    <a:srgbClr val="000000"/>
                  </a:outerShdw>
                </a:effectLst>
                <a:latin typeface="Arial" charset="0"/>
                <a:cs typeface="Arial" charset="0"/>
              </a:rPr>
              <a:t>, and earlier than that</a:t>
            </a:r>
            <a:r>
              <a:rPr lang="en-GB" sz="2800" dirty="0">
                <a:solidFill>
                  <a:srgbClr val="00FF00"/>
                </a:solidFill>
                <a:effectLst>
                  <a:outerShdw blurRad="38100" dist="38100" dir="2700000" algn="tl">
                    <a:srgbClr val="000000"/>
                  </a:outerShdw>
                </a:effectLst>
                <a:latin typeface="Arial" charset="0"/>
                <a:cs typeface="Arial" charset="0"/>
              </a:rPr>
              <a: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the London Staplers.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The organization traced their lineage back to the ancient commercial groups involved in trading between the Mediterranean and India.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2580"/>
                                        </p:tgtEl>
                                        <p:attrNameLst>
                                          <p:attrName>style.visibility</p:attrName>
                                        </p:attrNameLst>
                                      </p:cBhvr>
                                      <p:to>
                                        <p:strVal val="visible"/>
                                      </p:to>
                                    </p:set>
                                    <p:animEffect transition="in" filter="circle(in)">
                                      <p:cBhvr>
                                        <p:cTn id="7" dur="2000"/>
                                        <p:tgtEl>
                                          <p:spTgt spid="1525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52583">
                                            <p:txEl>
                                              <p:pRg st="0" end="0"/>
                                            </p:txEl>
                                          </p:spTgt>
                                        </p:tgtEl>
                                        <p:attrNameLst>
                                          <p:attrName>style.visibility</p:attrName>
                                        </p:attrNameLst>
                                      </p:cBhvr>
                                      <p:to>
                                        <p:strVal val="visible"/>
                                      </p:to>
                                    </p:set>
                                    <p:anim calcmode="discrete" valueType="clr">
                                      <p:cBhvr override="childStyle">
                                        <p:cTn id="12" dur="80"/>
                                        <p:tgtEl>
                                          <p:spTgt spid="15258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258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5258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CAF21-5253-4CE7-AB01-D1BEC7B27598}"/>
              </a:ext>
            </a:extLst>
          </p:cNvPr>
          <p:cNvSpPr>
            <a:spLocks noGrp="1"/>
          </p:cNvSpPr>
          <p:nvPr>
            <p:ph type="title"/>
          </p:nvPr>
        </p:nvSpPr>
        <p:spPr>
          <a:xfrm>
            <a:off x="0" y="228600"/>
            <a:ext cx="9144000" cy="1143000"/>
          </a:xfrm>
        </p:spPr>
        <p:txBody>
          <a:bodyPr/>
          <a:lstStyle/>
          <a:p>
            <a:pPr>
              <a:defRPr/>
            </a:pPr>
            <a:r>
              <a:rPr lang="en-GB" sz="4000" b="1" dirty="0">
                <a:solidFill>
                  <a:srgbClr val="FD1301"/>
                </a:solidFill>
              </a:rPr>
              <a:t>The East India Company </a:t>
            </a:r>
            <a:r>
              <a:rPr lang="en-GB" sz="4000" b="1" dirty="0">
                <a:solidFill>
                  <a:srgbClr val="FFFF00"/>
                </a:solidFill>
              </a:rPr>
              <a:t>&amp; Virginia Company Have</a:t>
            </a:r>
            <a:r>
              <a:rPr lang="en-GB" sz="4000" b="1" dirty="0">
                <a:solidFill>
                  <a:srgbClr val="FD1301"/>
                </a:solidFill>
              </a:rPr>
              <a:t> A Common Origin</a:t>
            </a:r>
            <a:endParaRPr lang="en-GB" sz="4000" dirty="0"/>
          </a:p>
        </p:txBody>
      </p:sp>
      <p:sp>
        <p:nvSpPr>
          <p:cNvPr id="4" name="Slide Number Placeholder 3">
            <a:extLst>
              <a:ext uri="{FF2B5EF4-FFF2-40B4-BE49-F238E27FC236}">
                <a16:creationId xmlns:a16="http://schemas.microsoft.com/office/drawing/2014/main" id="{42077D2D-0C27-429B-89E7-1968EFF5C9EA}"/>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62C23E7-A0F1-4782-9399-EA1A7A50B983}" type="slidenum">
              <a:rPr lang="en-GB" altLang="en-US" b="0"/>
              <a:pPr eaLnBrk="1" hangingPunct="1"/>
              <a:t>85</a:t>
            </a:fld>
            <a:endParaRPr lang="en-GB" altLang="en-US" b="0"/>
          </a:p>
        </p:txBody>
      </p:sp>
      <p:sp>
        <p:nvSpPr>
          <p:cNvPr id="6" name="TextBox 5">
            <a:extLst>
              <a:ext uri="{FF2B5EF4-FFF2-40B4-BE49-F238E27FC236}">
                <a16:creationId xmlns:a16="http://schemas.microsoft.com/office/drawing/2014/main" id="{A620D572-8B2B-44C8-B162-5470506A6861}"/>
              </a:ext>
            </a:extLst>
          </p:cNvPr>
          <p:cNvSpPr txBox="1"/>
          <p:nvPr/>
        </p:nvSpPr>
        <p:spPr>
          <a:xfrm>
            <a:off x="3714750" y="1714500"/>
            <a:ext cx="5429250" cy="4400550"/>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They were closely related to the Levant Company,</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and the Anglo-</a:t>
            </a:r>
            <a:r>
              <a:rPr lang="en-GB" sz="2800" dirty="0" err="1">
                <a:solidFill>
                  <a:srgbClr val="FFC000"/>
                </a:solidFill>
                <a:effectLst>
                  <a:outerShdw blurRad="38100" dist="38100" dir="2700000" algn="tl">
                    <a:srgbClr val="000000"/>
                  </a:outerShdw>
                </a:effectLst>
                <a:latin typeface="Arial" charset="0"/>
                <a:cs typeface="Arial" charset="0"/>
              </a:rPr>
              <a:t>Muscovy</a:t>
            </a:r>
            <a:r>
              <a:rPr lang="en-GB" sz="2800" dirty="0">
                <a:solidFill>
                  <a:srgbClr val="FFC000"/>
                </a:solidFill>
                <a:effectLst>
                  <a:outerShdw blurRad="38100" dist="38100" dir="2700000" algn="tl">
                    <a:srgbClr val="000000"/>
                  </a:outerShdw>
                </a:effectLst>
                <a:latin typeface="Arial" charset="0"/>
                <a:cs typeface="Arial" charset="0"/>
              </a:rPr>
              <a:t> Company, </a:t>
            </a:r>
            <a:r>
              <a:rPr lang="en-GB" sz="2800" dirty="0">
                <a:solidFill>
                  <a:srgbClr val="FF00FF"/>
                </a:solidFill>
                <a:effectLst>
                  <a:outerShdw blurRad="38100" dist="38100" dir="2700000" algn="tl">
                    <a:srgbClr val="000000"/>
                  </a:outerShdw>
                </a:effectLst>
                <a:latin typeface="Arial" charset="0"/>
                <a:cs typeface="Arial" charset="0"/>
              </a:rPr>
              <a:t>and spawned the London Company,</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00B0F0"/>
                </a:solidFill>
                <a:effectLst>
                  <a:outerShdw blurRad="38100" dist="38100" dir="2700000" algn="tl">
                    <a:srgbClr val="000000"/>
                  </a:outerShdw>
                </a:effectLst>
                <a:latin typeface="Arial" charset="0"/>
                <a:cs typeface="Arial" charset="0"/>
              </a:rPr>
              <a:t>which was chartered in 1606 by King James I,</a:t>
            </a:r>
            <a:r>
              <a:rPr lang="en-GB" sz="2800" dirty="0">
                <a:solidFill>
                  <a:srgbClr val="00FF00"/>
                </a:solidFill>
                <a:effectLst>
                  <a:outerShdw blurRad="38100" dist="38100" dir="2700000" algn="tl">
                    <a:srgbClr val="000000"/>
                  </a:outerShdw>
                </a:effectLst>
                <a:latin typeface="Arial" charset="0"/>
                <a:cs typeface="Arial" charset="0"/>
              </a:rPr>
              <a:t> </a:t>
            </a:r>
            <a:r>
              <a:rPr lang="en-GB" sz="2800" dirty="0">
                <a:solidFill>
                  <a:srgbClr val="FF0000"/>
                </a:solidFill>
                <a:effectLst>
                  <a:outerShdw blurRad="38100" dist="38100" dir="2700000" algn="tl">
                    <a:srgbClr val="000000"/>
                  </a:outerShdw>
                </a:effectLst>
                <a:latin typeface="Arial" charset="0"/>
                <a:cs typeface="Arial" charset="0"/>
              </a:rPr>
              <a:t>to establish the Virginia Plantation on a communistic basis,</a:t>
            </a:r>
            <a:r>
              <a:rPr lang="en-GB" sz="2800" dirty="0">
                <a:solidFill>
                  <a:srgbClr val="00FF00"/>
                </a:solidFill>
                <a:effectLst>
                  <a:outerShdw blurRad="38100" dist="38100" dir="2700000" algn="tl">
                    <a:srgbClr val="000000"/>
                  </a:outerShdw>
                </a:effectLst>
                <a:latin typeface="Arial" charset="0"/>
                <a:cs typeface="Arial" charset="0"/>
              </a:rPr>
              <a:t> and the Plymouth Colony in 1621.</a:t>
            </a:r>
            <a:endParaRPr lang="en-GB" dirty="0">
              <a:latin typeface="Arial" charset="0"/>
              <a:cs typeface="Arial" charset="0"/>
            </a:endParaRPr>
          </a:p>
        </p:txBody>
      </p:sp>
      <p:pic>
        <p:nvPicPr>
          <p:cNvPr id="300036" name="Picture 4" descr="http://history.wisc.edu/sommerville/123/123images/muscovyseal.jpg">
            <a:extLst>
              <a:ext uri="{FF2B5EF4-FFF2-40B4-BE49-F238E27FC236}">
                <a16:creationId xmlns:a16="http://schemas.microsoft.com/office/drawing/2014/main" id="{2B27B1DB-88D8-46E4-AE15-A72928822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571625"/>
            <a:ext cx="33337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A9BBABD-34B9-47D7-BED9-A482F38443BE}"/>
              </a:ext>
            </a:extLst>
          </p:cNvPr>
          <p:cNvSpPr txBox="1"/>
          <p:nvPr/>
        </p:nvSpPr>
        <p:spPr>
          <a:xfrm>
            <a:off x="285750" y="5103813"/>
            <a:ext cx="3429000" cy="1754187"/>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Seal of Anglo-</a:t>
            </a:r>
            <a:r>
              <a:rPr lang="en-GB" sz="3600" dirty="0" err="1">
                <a:solidFill>
                  <a:srgbClr val="FFFF00"/>
                </a:solidFill>
                <a:effectLst>
                  <a:outerShdw blurRad="38100" dist="38100" dir="2700000" algn="tl">
                    <a:srgbClr val="000000">
                      <a:alpha val="43137"/>
                    </a:srgbClr>
                  </a:outerShdw>
                </a:effectLst>
                <a:latin typeface="Arial" charset="0"/>
                <a:cs typeface="Arial" charset="0"/>
              </a:rPr>
              <a:t>Muscovy</a:t>
            </a:r>
            <a:r>
              <a:rPr lang="en-GB" sz="3600" dirty="0">
                <a:solidFill>
                  <a:srgbClr val="FFFF00"/>
                </a:solidFill>
                <a:effectLst>
                  <a:outerShdw blurRad="38100" dist="38100" dir="2700000" algn="tl">
                    <a:srgbClr val="000000">
                      <a:alpha val="43137"/>
                    </a:srgbClr>
                  </a:outerShdw>
                </a:effectLst>
                <a:latin typeface="Arial" charset="0"/>
                <a:cs typeface="Arial" charset="0"/>
              </a:rPr>
              <a:t> Company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0036"/>
                                        </p:tgtEl>
                                        <p:attrNameLst>
                                          <p:attrName>style.visibility</p:attrName>
                                        </p:attrNameLst>
                                      </p:cBhvr>
                                      <p:to>
                                        <p:strVal val="visible"/>
                                      </p:to>
                                    </p:set>
                                    <p:animEffect transition="in" filter="circle(in)">
                                      <p:cBhvr>
                                        <p:cTn id="7" dur="2000"/>
                                        <p:tgtEl>
                                          <p:spTgt spid="300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04FEB38-49D0-440C-AF54-ED4CF91B2460}"/>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55D929A-4EFB-4F12-B2F4-223F4168E457}" type="slidenum">
              <a:rPr lang="en-GB" altLang="en-US" b="0"/>
              <a:pPr eaLnBrk="1" hangingPunct="1"/>
              <a:t>86</a:t>
            </a:fld>
            <a:endParaRPr lang="en-GB" altLang="en-US" b="0"/>
          </a:p>
        </p:txBody>
      </p:sp>
      <p:sp>
        <p:nvSpPr>
          <p:cNvPr id="107522" name="Rectangle 2">
            <a:extLst>
              <a:ext uri="{FF2B5EF4-FFF2-40B4-BE49-F238E27FC236}">
                <a16:creationId xmlns:a16="http://schemas.microsoft.com/office/drawing/2014/main" id="{B282BA82-C1EF-4A46-BC58-79C2BE40E22E}"/>
              </a:ext>
            </a:extLst>
          </p:cNvPr>
          <p:cNvSpPr>
            <a:spLocks noGrp="1" noChangeArrowheads="1"/>
          </p:cNvSpPr>
          <p:nvPr>
            <p:ph type="title"/>
          </p:nvPr>
        </p:nvSpPr>
        <p:spPr/>
        <p:txBody>
          <a:bodyPr/>
          <a:lstStyle/>
          <a:p>
            <a:pPr eaLnBrk="1" hangingPunct="1">
              <a:defRPr/>
            </a:pPr>
            <a:r>
              <a:rPr lang="en-GB" sz="4000" b="1">
                <a:solidFill>
                  <a:srgbClr val="FD1301"/>
                </a:solidFill>
              </a:rPr>
              <a:t>Gog Puts Pressure </a:t>
            </a:r>
            <a:r>
              <a:rPr lang="en-GB" sz="4000" b="1">
                <a:solidFill>
                  <a:srgbClr val="FFFF00"/>
                </a:solidFill>
              </a:rPr>
              <a:t>on King George III</a:t>
            </a:r>
          </a:p>
        </p:txBody>
      </p:sp>
      <p:sp>
        <p:nvSpPr>
          <p:cNvPr id="107523" name="Rectangle 3">
            <a:extLst>
              <a:ext uri="{FF2B5EF4-FFF2-40B4-BE49-F238E27FC236}">
                <a16:creationId xmlns:a16="http://schemas.microsoft.com/office/drawing/2014/main" id="{06B62A40-1473-4533-A73A-802DBD407DDA}"/>
              </a:ext>
            </a:extLst>
          </p:cNvPr>
          <p:cNvSpPr>
            <a:spLocks noGrp="1" noChangeArrowheads="1"/>
          </p:cNvSpPr>
          <p:nvPr>
            <p:ph type="body" sz="half" idx="1"/>
          </p:nvPr>
        </p:nvSpPr>
        <p:spPr>
          <a:xfrm>
            <a:off x="0" y="1500188"/>
            <a:ext cx="6143625" cy="4595812"/>
          </a:xfrm>
        </p:spPr>
        <p:txBody>
          <a:bodyPr/>
          <a:lstStyle/>
          <a:p>
            <a:pPr eaLnBrk="1" hangingPunct="1">
              <a:lnSpc>
                <a:spcPct val="90000"/>
              </a:lnSpc>
              <a:defRPr/>
            </a:pPr>
            <a:r>
              <a:rPr lang="en-GB" sz="2800" b="1" dirty="0">
                <a:solidFill>
                  <a:srgbClr val="FD1301"/>
                </a:solidFill>
                <a:effectLst>
                  <a:outerShdw blurRad="38100" dist="38100" dir="2700000" algn="tl">
                    <a:srgbClr val="000000"/>
                  </a:outerShdw>
                </a:effectLst>
              </a:rPr>
              <a:t>Gog put the squeeze on King George</a:t>
            </a:r>
            <a:r>
              <a:rPr lang="en-GB" sz="2800" b="1" dirty="0">
                <a:solidFill>
                  <a:srgbClr val="FFFF00"/>
                </a:solidFill>
                <a:effectLst>
                  <a:outerShdw blurRad="38100" dist="38100" dir="2700000" algn="tl">
                    <a:srgbClr val="000000"/>
                  </a:outerShdw>
                </a:effectLst>
              </a:rPr>
              <a:t> </a:t>
            </a:r>
            <a:r>
              <a:rPr lang="en-GB" sz="2800" b="1" dirty="0">
                <a:solidFill>
                  <a:srgbClr val="00FFCC"/>
                </a:solidFill>
                <a:effectLst>
                  <a:outerShdw blurRad="38100" dist="38100" dir="2700000" algn="tl">
                    <a:srgbClr val="000000"/>
                  </a:outerShdw>
                </a:effectLst>
              </a:rPr>
              <a:t>and said they wouldn’t loan him any money unless pressure was put on the colonies by taxes.</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This was started and it kept increasing --- taxation without representation, </a:t>
            </a:r>
            <a:r>
              <a:rPr lang="en-GB" sz="2800" b="1" dirty="0">
                <a:solidFill>
                  <a:srgbClr val="00B0F0"/>
                </a:solidFill>
                <a:effectLst>
                  <a:outerShdw blurRad="38100" dist="38100" dir="2700000" algn="tl">
                    <a:srgbClr val="000000"/>
                  </a:outerShdw>
                </a:effectLst>
              </a:rPr>
              <a:t>and the Revolutionary war was a direct result of this squeeze on King George by the Jews.</a:t>
            </a:r>
            <a:r>
              <a:rPr lang="en-GB" sz="2800" b="1" dirty="0">
                <a:solidFill>
                  <a:srgbClr val="00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It was a plan by the international Jews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break the financial structure of the USA.</a:t>
            </a:r>
          </a:p>
        </p:txBody>
      </p:sp>
      <p:pic>
        <p:nvPicPr>
          <p:cNvPr id="107524" name="Picture 4" descr="george3">
            <a:extLst>
              <a:ext uri="{FF2B5EF4-FFF2-40B4-BE49-F238E27FC236}">
                <a16:creationId xmlns:a16="http://schemas.microsoft.com/office/drawing/2014/main" id="{28DEA2AB-DEA4-44EB-8E00-F5A763ADDD1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43625" y="1714500"/>
            <a:ext cx="2727325" cy="3857625"/>
          </a:xfrm>
        </p:spPr>
      </p:pic>
      <p:sp>
        <p:nvSpPr>
          <p:cNvPr id="107526" name="Text Box 6">
            <a:extLst>
              <a:ext uri="{FF2B5EF4-FFF2-40B4-BE49-F238E27FC236}">
                <a16:creationId xmlns:a16="http://schemas.microsoft.com/office/drawing/2014/main" id="{5D2A200A-5479-413F-9AA3-0BA105E1A3A4}"/>
              </a:ext>
            </a:extLst>
          </p:cNvPr>
          <p:cNvSpPr txBox="1">
            <a:spLocks noChangeArrowheads="1"/>
          </p:cNvSpPr>
          <p:nvPr/>
        </p:nvSpPr>
        <p:spPr bwMode="auto">
          <a:xfrm>
            <a:off x="5975350" y="5929313"/>
            <a:ext cx="3168650" cy="579437"/>
          </a:xfrm>
          <a:prstGeom prst="rect">
            <a:avLst/>
          </a:prstGeom>
          <a:noFill/>
          <a:ln w="9525">
            <a:noFill/>
            <a:miter lim="800000"/>
            <a:headEnd/>
            <a:tailEnd/>
          </a:ln>
          <a:effectLst/>
        </p:spPr>
        <p:txBody>
          <a:bodyPr>
            <a:spAutoFit/>
          </a:bodyPr>
          <a:lstStyle/>
          <a:p>
            <a:pPr algn="ctr">
              <a:spcBef>
                <a:spcPct val="50000"/>
              </a:spcBef>
              <a:defRPr/>
            </a:pPr>
            <a:r>
              <a:rPr lang="en-GB" sz="3200" dirty="0">
                <a:solidFill>
                  <a:srgbClr val="FFFF00"/>
                </a:solidFill>
                <a:effectLst>
                  <a:outerShdw blurRad="38100" dist="38100" dir="2700000" algn="tl">
                    <a:srgbClr val="000000"/>
                  </a:outerShdw>
                </a:effectLst>
                <a:latin typeface="Arial" charset="0"/>
                <a:cs typeface="Arial" charset="0"/>
              </a:rPr>
              <a:t>King George III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circle(in)">
                                      <p:cBhvr>
                                        <p:cTn id="7" dur="2000"/>
                                        <p:tgtEl>
                                          <p:spTgt spid="107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 calcmode="lin" valueType="num">
                                      <p:cBhvr additive="base">
                                        <p:cTn id="12" dur="500" fill="hold"/>
                                        <p:tgtEl>
                                          <p:spTgt spid="107526"/>
                                        </p:tgtEl>
                                        <p:attrNameLst>
                                          <p:attrName>ppt_x</p:attrName>
                                        </p:attrNameLst>
                                      </p:cBhvr>
                                      <p:tavLst>
                                        <p:tav tm="0">
                                          <p:val>
                                            <p:strVal val="#ppt_x"/>
                                          </p:val>
                                        </p:tav>
                                        <p:tav tm="100000">
                                          <p:val>
                                            <p:strVal val="#ppt_x"/>
                                          </p:val>
                                        </p:tav>
                                      </p:tavLst>
                                    </p:anim>
                                    <p:anim calcmode="lin" valueType="num">
                                      <p:cBhvr additive="base">
                                        <p:cTn id="13" dur="500" fill="hold"/>
                                        <p:tgtEl>
                                          <p:spTgt spid="10752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07523">
                                            <p:txEl>
                                              <p:pRg st="0" end="0"/>
                                            </p:txEl>
                                          </p:spTgt>
                                        </p:tgtEl>
                                        <p:attrNameLst>
                                          <p:attrName>style.visibility</p:attrName>
                                        </p:attrNameLst>
                                      </p:cBhvr>
                                      <p:to>
                                        <p:strVal val="visible"/>
                                      </p:to>
                                    </p:set>
                                    <p:anim calcmode="discrete" valueType="clr">
                                      <p:cBhvr override="childStyle">
                                        <p:cTn id="18" dur="80"/>
                                        <p:tgtEl>
                                          <p:spTgt spid="1075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0752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10752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2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6A57E56-C286-45F3-BBCF-5913D6F841EC}"/>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5DF6ABE-BB22-40EF-A358-F6DA4273AF9A}" type="slidenum">
              <a:rPr lang="en-GB" altLang="en-US" b="0"/>
              <a:pPr eaLnBrk="1" hangingPunct="1"/>
              <a:t>87</a:t>
            </a:fld>
            <a:endParaRPr lang="en-GB" altLang="en-US" b="0"/>
          </a:p>
        </p:txBody>
      </p:sp>
      <p:sp>
        <p:nvSpPr>
          <p:cNvPr id="99333" name="Rectangle 5">
            <a:extLst>
              <a:ext uri="{FF2B5EF4-FFF2-40B4-BE49-F238E27FC236}">
                <a16:creationId xmlns:a16="http://schemas.microsoft.com/office/drawing/2014/main" id="{73088668-25CF-471E-8354-F7A1EB7285D8}"/>
              </a:ext>
            </a:extLst>
          </p:cNvPr>
          <p:cNvSpPr>
            <a:spLocks noGrp="1" noChangeArrowheads="1"/>
          </p:cNvSpPr>
          <p:nvPr>
            <p:ph type="title"/>
          </p:nvPr>
        </p:nvSpPr>
        <p:spPr/>
        <p:txBody>
          <a:bodyPr/>
          <a:lstStyle/>
          <a:p>
            <a:pPr eaLnBrk="1" hangingPunct="1">
              <a:defRPr/>
            </a:pPr>
            <a:endParaRPr lang="en-US"/>
          </a:p>
        </p:txBody>
      </p:sp>
      <p:pic>
        <p:nvPicPr>
          <p:cNvPr id="99332" name="Picture 4" descr="Boston tea party">
            <a:extLst>
              <a:ext uri="{FF2B5EF4-FFF2-40B4-BE49-F238E27FC236}">
                <a16:creationId xmlns:a16="http://schemas.microsoft.com/office/drawing/2014/main" id="{436422A9-ECA8-438E-A658-340D69C523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2691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circle(in)">
                                      <p:cBhvr>
                                        <p:cTn id="7" dur="20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57AC5B9-B7A7-4408-B5C7-779ABED819F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95BB888A-5A77-47A2-B359-3D69E6F9196F}" type="slidenum">
              <a:rPr lang="en-GB" altLang="en-US" b="0"/>
              <a:pPr eaLnBrk="1" hangingPunct="1"/>
              <a:t>88</a:t>
            </a:fld>
            <a:endParaRPr lang="en-GB" altLang="en-US" b="0"/>
          </a:p>
        </p:txBody>
      </p:sp>
      <p:sp>
        <p:nvSpPr>
          <p:cNvPr id="110597" name="Rectangle 5">
            <a:extLst>
              <a:ext uri="{FF2B5EF4-FFF2-40B4-BE49-F238E27FC236}">
                <a16:creationId xmlns:a16="http://schemas.microsoft.com/office/drawing/2014/main" id="{5F577845-2E2A-494E-915F-EDD21992DCA1}"/>
              </a:ext>
            </a:extLst>
          </p:cNvPr>
          <p:cNvSpPr>
            <a:spLocks noGrp="1" noChangeArrowheads="1"/>
          </p:cNvSpPr>
          <p:nvPr>
            <p:ph type="title"/>
          </p:nvPr>
        </p:nvSpPr>
        <p:spPr/>
        <p:txBody>
          <a:bodyPr/>
          <a:lstStyle/>
          <a:p>
            <a:pPr eaLnBrk="1" hangingPunct="1">
              <a:defRPr/>
            </a:pPr>
            <a:r>
              <a:rPr lang="en-GB" sz="4000" b="1">
                <a:solidFill>
                  <a:srgbClr val="FFFF00"/>
                </a:solidFill>
              </a:rPr>
              <a:t>The 13 Colonies Gain Their Independence</a:t>
            </a:r>
          </a:p>
        </p:txBody>
      </p:sp>
      <p:pic>
        <p:nvPicPr>
          <p:cNvPr id="110596" name="Picture 4" descr="independence-signing">
            <a:extLst>
              <a:ext uri="{FF2B5EF4-FFF2-40B4-BE49-F238E27FC236}">
                <a16:creationId xmlns:a16="http://schemas.microsoft.com/office/drawing/2014/main" id="{91025A82-97C4-413C-B1E8-EB6FEA1D7CE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42988" y="1547813"/>
            <a:ext cx="6842125" cy="4460875"/>
          </a:xfrm>
        </p:spPr>
      </p:pic>
      <p:sp>
        <p:nvSpPr>
          <p:cNvPr id="110599" name="Text Box 7">
            <a:extLst>
              <a:ext uri="{FF2B5EF4-FFF2-40B4-BE49-F238E27FC236}">
                <a16:creationId xmlns:a16="http://schemas.microsoft.com/office/drawing/2014/main" id="{890A5723-C42A-4620-86EC-714332AD09B1}"/>
              </a:ext>
            </a:extLst>
          </p:cNvPr>
          <p:cNvSpPr txBox="1">
            <a:spLocks noChangeArrowheads="1"/>
          </p:cNvSpPr>
          <p:nvPr/>
        </p:nvSpPr>
        <p:spPr bwMode="auto">
          <a:xfrm>
            <a:off x="0" y="6021388"/>
            <a:ext cx="9144000" cy="822325"/>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sz="2400">
                <a:solidFill>
                  <a:schemeClr val="bg2"/>
                </a:solidFill>
                <a:effectLst>
                  <a:outerShdw blurRad="38100" dist="38100" dir="2700000" algn="tl">
                    <a:srgbClr val="000000"/>
                  </a:outerShdw>
                </a:effectLst>
                <a:latin typeface="Arial" charset="0"/>
                <a:cs typeface="Arial" charset="0"/>
              </a:rPr>
              <a:t>1783 – Treaty of Independence signed between the 13 colonies and Great Britain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0596"/>
                                        </p:tgtEl>
                                        <p:attrNameLst>
                                          <p:attrName>style.visibility</p:attrName>
                                        </p:attrNameLst>
                                      </p:cBhvr>
                                      <p:to>
                                        <p:strVal val="visible"/>
                                      </p:to>
                                    </p:set>
                                    <p:animEffect transition="in" filter="circle(in)">
                                      <p:cBhvr>
                                        <p:cTn id="7" dur="2000"/>
                                        <p:tgtEl>
                                          <p:spTgt spid="1105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0599"/>
                                        </p:tgtEl>
                                        <p:attrNameLst>
                                          <p:attrName>style.visibility</p:attrName>
                                        </p:attrNameLst>
                                      </p:cBhvr>
                                      <p:to>
                                        <p:strVal val="visible"/>
                                      </p:to>
                                    </p:set>
                                    <p:anim calcmode="lin" valueType="num">
                                      <p:cBhvr additive="base">
                                        <p:cTn id="12" dur="500" fill="hold"/>
                                        <p:tgtEl>
                                          <p:spTgt spid="110599"/>
                                        </p:tgtEl>
                                        <p:attrNameLst>
                                          <p:attrName>ppt_x</p:attrName>
                                        </p:attrNameLst>
                                      </p:cBhvr>
                                      <p:tavLst>
                                        <p:tav tm="0">
                                          <p:val>
                                            <p:strVal val="#ppt_x"/>
                                          </p:val>
                                        </p:tav>
                                        <p:tav tm="100000">
                                          <p:val>
                                            <p:strVal val="#ppt_x"/>
                                          </p:val>
                                        </p:tav>
                                      </p:tavLst>
                                    </p:anim>
                                    <p:anim calcmode="lin" valueType="num">
                                      <p:cBhvr additive="base">
                                        <p:cTn id="13" dur="500" fill="hold"/>
                                        <p:tgtEl>
                                          <p:spTgt spid="1105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01F5791-DC1A-40AB-BEFF-280271814439}"/>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C86CA30-9D81-42CB-B82A-4836E1773575}" type="slidenum">
              <a:rPr lang="en-GB" altLang="en-US" b="0"/>
              <a:pPr eaLnBrk="1" hangingPunct="1"/>
              <a:t>89</a:t>
            </a:fld>
            <a:endParaRPr lang="en-GB" altLang="en-US" b="0"/>
          </a:p>
        </p:txBody>
      </p:sp>
      <p:sp>
        <p:nvSpPr>
          <p:cNvPr id="256005" name="Rectangle 5">
            <a:extLst>
              <a:ext uri="{FF2B5EF4-FFF2-40B4-BE49-F238E27FC236}">
                <a16:creationId xmlns:a16="http://schemas.microsoft.com/office/drawing/2014/main" id="{F9F83ACF-C1D0-467D-A1DD-F99A1212C8A7}"/>
              </a:ext>
            </a:extLst>
          </p:cNvPr>
          <p:cNvSpPr>
            <a:spLocks noGrp="1" noChangeArrowheads="1"/>
          </p:cNvSpPr>
          <p:nvPr>
            <p:ph type="title"/>
          </p:nvPr>
        </p:nvSpPr>
        <p:spPr/>
        <p:txBody>
          <a:bodyPr/>
          <a:lstStyle/>
          <a:p>
            <a:pPr eaLnBrk="1" hangingPunct="1">
              <a:defRPr/>
            </a:pPr>
            <a:r>
              <a:rPr lang="en-GB" sz="4000" b="1">
                <a:solidFill>
                  <a:srgbClr val="FD1301"/>
                </a:solidFill>
              </a:rPr>
              <a:t>Gog’s Agents On Both Sides Of </a:t>
            </a:r>
            <a:r>
              <a:rPr lang="en-GB" sz="4000" b="1">
                <a:solidFill>
                  <a:srgbClr val="FFFF00"/>
                </a:solidFill>
              </a:rPr>
              <a:t>The Peace Treaty Signing</a:t>
            </a:r>
          </a:p>
        </p:txBody>
      </p:sp>
      <p:pic>
        <p:nvPicPr>
          <p:cNvPr id="256008" name="Picture 8" descr="templar">
            <a:extLst>
              <a:ext uri="{FF2B5EF4-FFF2-40B4-BE49-F238E27FC236}">
                <a16:creationId xmlns:a16="http://schemas.microsoft.com/office/drawing/2014/main" id="{77DBE6F0-841A-484C-8555-4AD978B5E01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700213"/>
            <a:ext cx="3060700" cy="4229100"/>
          </a:xfrm>
        </p:spPr>
      </p:pic>
      <p:sp>
        <p:nvSpPr>
          <p:cNvPr id="256010" name="Text Box 10">
            <a:extLst>
              <a:ext uri="{FF2B5EF4-FFF2-40B4-BE49-F238E27FC236}">
                <a16:creationId xmlns:a16="http://schemas.microsoft.com/office/drawing/2014/main" id="{F5FBB8DA-21D8-41CA-B236-7044C45982F6}"/>
              </a:ext>
            </a:extLst>
          </p:cNvPr>
          <p:cNvSpPr txBox="1">
            <a:spLocks noChangeArrowheads="1"/>
          </p:cNvSpPr>
          <p:nvPr/>
        </p:nvSpPr>
        <p:spPr bwMode="auto">
          <a:xfrm>
            <a:off x="3786188" y="1571625"/>
            <a:ext cx="5357812" cy="4832350"/>
          </a:xfrm>
          <a:prstGeom prst="rect">
            <a:avLst/>
          </a:prstGeom>
          <a:noFill/>
          <a:ln w="9525">
            <a:noFill/>
            <a:miter lim="800000"/>
            <a:headEnd/>
            <a:tailEnd/>
          </a:ln>
          <a:effectLst/>
        </p:spPr>
        <p:txBody>
          <a:bodyPr>
            <a:spAutoFit/>
          </a:bodyPr>
          <a:lstStyle/>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What the people of the United States didn’t know was that the peace treaty only gave independence superficially </a:t>
            </a:r>
            <a:r>
              <a:rPr lang="en-GB" sz="2800" dirty="0">
                <a:solidFill>
                  <a:schemeClr val="hlink"/>
                </a:solidFill>
                <a:effectLst>
                  <a:outerShdw blurRad="38100" dist="38100" dir="2700000" algn="tl">
                    <a:srgbClr val="000000"/>
                  </a:outerShdw>
                </a:effectLst>
                <a:latin typeface="Arial" charset="0"/>
                <a:cs typeface="Arial" charset="0"/>
              </a:rPr>
              <a: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because they were still tied to the </a:t>
            </a:r>
            <a:r>
              <a:rPr lang="en-GB" sz="2800" dirty="0">
                <a:solidFill>
                  <a:srgbClr val="FD1301"/>
                </a:solidFill>
                <a:effectLst>
                  <a:outerShdw blurRad="38100" dist="38100" dir="2700000" algn="tl">
                    <a:srgbClr val="000000"/>
                  </a:outerShdw>
                </a:effectLst>
                <a:latin typeface="Arial" charset="0"/>
                <a:cs typeface="Arial" charset="0"/>
              </a:rPr>
              <a:t>“Crown”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 not the Royal Crown but the</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legal crown in the inns of court in London </a:t>
            </a:r>
            <a:r>
              <a:rPr lang="en-GB" sz="2800" dirty="0">
                <a:solidFill>
                  <a:srgbClr val="00FF00"/>
                </a:solidFill>
                <a:effectLst>
                  <a:outerShdw blurRad="38100" dist="38100" dir="2700000" algn="tl">
                    <a:srgbClr val="000000"/>
                  </a:outerShdw>
                </a:effectLst>
                <a:latin typeface="Arial" charset="0"/>
                <a:cs typeface="Arial" charset="0"/>
              </a:rPr>
              <a:t>and the London money power or the</a:t>
            </a:r>
            <a:r>
              <a:rPr lang="en-GB" sz="2800" dirty="0">
                <a:solidFill>
                  <a:srgbClr val="FD1301"/>
                </a:solidFill>
                <a:effectLst>
                  <a:outerShdw blurRad="38100" dist="38100" dir="2700000" algn="tl">
                    <a:srgbClr val="000000"/>
                  </a:outerShdw>
                </a:effectLst>
                <a:latin typeface="Arial" charset="0"/>
                <a:cs typeface="Arial" charset="0"/>
              </a:rPr>
              <a:t> Great Red </a:t>
            </a:r>
            <a:r>
              <a:rPr lang="en-GB" sz="2800" dirty="0">
                <a:solidFill>
                  <a:srgbClr val="00FF00"/>
                </a:solidFill>
                <a:effectLst>
                  <a:outerShdw blurRad="38100" dist="38100" dir="2700000" algn="tl">
                    <a:srgbClr val="000000"/>
                  </a:outerShdw>
                </a:effectLst>
                <a:latin typeface="Arial" charset="0"/>
                <a:cs typeface="Arial" charset="0"/>
              </a:rPr>
              <a:t>Dragon of Revelation.</a:t>
            </a:r>
          </a:p>
        </p:txBody>
      </p:sp>
      <p:sp>
        <p:nvSpPr>
          <p:cNvPr id="256011" name="Text Box 11">
            <a:extLst>
              <a:ext uri="{FF2B5EF4-FFF2-40B4-BE49-F238E27FC236}">
                <a16:creationId xmlns:a16="http://schemas.microsoft.com/office/drawing/2014/main" id="{B40B4486-AC1A-4BBB-A29E-00108EEDA7A3}"/>
              </a:ext>
            </a:extLst>
          </p:cNvPr>
          <p:cNvSpPr txBox="1">
            <a:spLocks noChangeArrowheads="1"/>
          </p:cNvSpPr>
          <p:nvPr/>
        </p:nvSpPr>
        <p:spPr bwMode="auto">
          <a:xfrm>
            <a:off x="0" y="6211888"/>
            <a:ext cx="6481763" cy="646112"/>
          </a:xfrm>
          <a:prstGeom prst="rect">
            <a:avLst/>
          </a:prstGeom>
          <a:noFill/>
          <a:ln w="9525">
            <a:noFill/>
            <a:miter lim="800000"/>
            <a:headEnd/>
            <a:tailEnd/>
          </a:ln>
          <a:effectLst/>
        </p:spPr>
        <p:txBody>
          <a:bodyPr>
            <a:spAutoFit/>
          </a:bodyPr>
          <a:lstStyle/>
          <a:p>
            <a:pP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The Knights </a:t>
            </a:r>
            <a:r>
              <a:rPr lang="en-GB" sz="3600" dirty="0" err="1">
                <a:solidFill>
                  <a:srgbClr val="FFFF00"/>
                </a:solidFill>
                <a:effectLst>
                  <a:outerShdw blurRad="38100" dist="38100" dir="2700000" algn="tl">
                    <a:srgbClr val="000000"/>
                  </a:outerShdw>
                </a:effectLst>
                <a:latin typeface="Arial" charset="0"/>
                <a:cs typeface="Arial" charset="0"/>
              </a:rPr>
              <a:t>Templars</a:t>
            </a:r>
            <a:endParaRPr lang="en-GB" sz="3600" dirty="0">
              <a:solidFill>
                <a:srgbClr val="FFFF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6008"/>
                                        </p:tgtEl>
                                        <p:attrNameLst>
                                          <p:attrName>style.visibility</p:attrName>
                                        </p:attrNameLst>
                                      </p:cBhvr>
                                      <p:to>
                                        <p:strVal val="visible"/>
                                      </p:to>
                                    </p:set>
                                    <p:animEffect transition="in" filter="circle(in)">
                                      <p:cBhvr>
                                        <p:cTn id="7" dur="2000"/>
                                        <p:tgtEl>
                                          <p:spTgt spid="2560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6011"/>
                                        </p:tgtEl>
                                        <p:attrNameLst>
                                          <p:attrName>style.visibility</p:attrName>
                                        </p:attrNameLst>
                                      </p:cBhvr>
                                      <p:to>
                                        <p:strVal val="visible"/>
                                      </p:to>
                                    </p:set>
                                    <p:anim calcmode="lin" valueType="num">
                                      <p:cBhvr additive="base">
                                        <p:cTn id="12" dur="500" fill="hold"/>
                                        <p:tgtEl>
                                          <p:spTgt spid="256011"/>
                                        </p:tgtEl>
                                        <p:attrNameLst>
                                          <p:attrName>ppt_x</p:attrName>
                                        </p:attrNameLst>
                                      </p:cBhvr>
                                      <p:tavLst>
                                        <p:tav tm="0">
                                          <p:val>
                                            <p:strVal val="#ppt_x"/>
                                          </p:val>
                                        </p:tav>
                                        <p:tav tm="100000">
                                          <p:val>
                                            <p:strVal val="#ppt_x"/>
                                          </p:val>
                                        </p:tav>
                                      </p:tavLst>
                                    </p:anim>
                                    <p:anim calcmode="lin" valueType="num">
                                      <p:cBhvr additive="base">
                                        <p:cTn id="13" dur="500" fill="hold"/>
                                        <p:tgtEl>
                                          <p:spTgt spid="2560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56010"/>
                                        </p:tgtEl>
                                        <p:attrNameLst>
                                          <p:attrName>style.visibility</p:attrName>
                                        </p:attrNameLst>
                                      </p:cBhvr>
                                      <p:to>
                                        <p:strVal val="visible"/>
                                      </p:to>
                                    </p:set>
                                    <p:anim calcmode="discrete" valueType="clr">
                                      <p:cBhvr override="childStyle">
                                        <p:cTn id="18" dur="80"/>
                                        <p:tgtEl>
                                          <p:spTgt spid="25601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56010"/>
                                        </p:tgtEl>
                                        <p:attrNameLst>
                                          <p:attrName>fillcolor</p:attrName>
                                        </p:attrNameLst>
                                      </p:cBhvr>
                                      <p:tavLst>
                                        <p:tav tm="0">
                                          <p:val>
                                            <p:clrVal>
                                              <a:schemeClr val="accent2"/>
                                            </p:clrVal>
                                          </p:val>
                                        </p:tav>
                                        <p:tav tm="50000">
                                          <p:val>
                                            <p:clrVal>
                                              <a:schemeClr val="hlink"/>
                                            </p:clrVal>
                                          </p:val>
                                        </p:tav>
                                      </p:tavLst>
                                    </p:anim>
                                    <p:set>
                                      <p:cBhvr>
                                        <p:cTn id="20" dur="80"/>
                                        <p:tgtEl>
                                          <p:spTgt spid="2560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0" grpId="0"/>
      <p:bldP spid="2560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610FF-A9E5-42E4-BC62-D791873D3004}"/>
              </a:ext>
            </a:extLst>
          </p:cNvPr>
          <p:cNvSpPr>
            <a:spLocks noGrp="1"/>
          </p:cNvSpPr>
          <p:nvPr>
            <p:ph type="title"/>
          </p:nvPr>
        </p:nvSpPr>
        <p:spPr/>
        <p:txBody>
          <a:bodyPr/>
          <a:lstStyle/>
          <a:p>
            <a:pPr>
              <a:defRPr/>
            </a:pPr>
            <a:r>
              <a:rPr lang="en-GB" b="1" dirty="0">
                <a:solidFill>
                  <a:srgbClr val="FD1301"/>
                </a:solidFill>
              </a:rPr>
              <a:t>Satan Bound For </a:t>
            </a:r>
            <a:r>
              <a:rPr lang="en-GB" b="1" dirty="0">
                <a:solidFill>
                  <a:srgbClr val="FFFF00"/>
                </a:solidFill>
              </a:rPr>
              <a:t>A Thousand Years</a:t>
            </a:r>
            <a:endParaRPr lang="en-GB" dirty="0"/>
          </a:p>
        </p:txBody>
      </p:sp>
      <p:sp>
        <p:nvSpPr>
          <p:cNvPr id="4" name="Slide Number Placeholder 3">
            <a:extLst>
              <a:ext uri="{FF2B5EF4-FFF2-40B4-BE49-F238E27FC236}">
                <a16:creationId xmlns:a16="http://schemas.microsoft.com/office/drawing/2014/main" id="{0D28F888-EAE3-4B99-8A74-475FA1500A12}"/>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2692364A-D54F-4AF4-BCD4-FCC03212623D}" type="slidenum">
              <a:rPr lang="en-GB" altLang="en-US" b="0"/>
              <a:pPr eaLnBrk="1" hangingPunct="1"/>
              <a:t>9</a:t>
            </a:fld>
            <a:endParaRPr lang="en-GB" altLang="en-US" b="0"/>
          </a:p>
        </p:txBody>
      </p:sp>
      <p:sp>
        <p:nvSpPr>
          <p:cNvPr id="6" name="TextBox 5">
            <a:extLst>
              <a:ext uri="{FF2B5EF4-FFF2-40B4-BE49-F238E27FC236}">
                <a16:creationId xmlns:a16="http://schemas.microsoft.com/office/drawing/2014/main" id="{7DB91345-D5B6-4331-9421-9D2BB25D9DA3}"/>
              </a:ext>
            </a:extLst>
          </p:cNvPr>
          <p:cNvSpPr txBox="1"/>
          <p:nvPr/>
        </p:nvSpPr>
        <p:spPr>
          <a:xfrm>
            <a:off x="4286250" y="1643063"/>
            <a:ext cx="4500563" cy="4246562"/>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3. And cast him in to the bottomless pit,</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FC000"/>
                </a:solidFill>
                <a:effectLst>
                  <a:outerShdw blurRad="38100" dist="38100" dir="2700000" algn="tl">
                    <a:srgbClr val="000000"/>
                  </a:outerShdw>
                </a:effectLst>
                <a:latin typeface="Arial" charset="0"/>
                <a:cs typeface="Arial" charset="0"/>
              </a:rPr>
              <a:t>and shut him up, and set a seal upon him,</a:t>
            </a:r>
            <a:r>
              <a:rPr lang="en-GB" sz="2800" dirty="0">
                <a:solidFill>
                  <a:srgbClr val="FF00FF"/>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that he should deceive the nations no more </a:t>
            </a:r>
            <a:r>
              <a:rPr lang="en-GB" sz="2800" dirty="0">
                <a:solidFill>
                  <a:srgbClr val="FF00FF"/>
                </a:solidFill>
                <a:effectLst>
                  <a:outerShdw blurRad="38100" dist="38100" dir="2700000" algn="tl">
                    <a:srgbClr val="000000"/>
                  </a:outerShdw>
                </a:effectLst>
                <a:latin typeface="Arial" charset="0"/>
                <a:cs typeface="Arial" charset="0"/>
              </a:rPr>
              <a:t>until the thousand years should be fulfilled </a:t>
            </a:r>
            <a:r>
              <a:rPr lang="en-GB" sz="2800" dirty="0">
                <a:solidFill>
                  <a:srgbClr val="00FF00"/>
                </a:solidFill>
                <a:effectLst>
                  <a:outerShdw blurRad="38100" dist="38100" dir="2700000" algn="tl">
                    <a:srgbClr val="000000"/>
                  </a:outerShdw>
                </a:effectLst>
                <a:latin typeface="Arial" charset="0"/>
                <a:cs typeface="Arial" charset="0"/>
              </a:rPr>
              <a:t>and after that he must be loosed a little season.</a:t>
            </a:r>
          </a:p>
          <a:p>
            <a:pPr>
              <a:defRPr/>
            </a:pPr>
            <a:endParaRPr lang="en-GB" dirty="0">
              <a:latin typeface="Arial" charset="0"/>
              <a:cs typeface="Arial" charset="0"/>
            </a:endParaRPr>
          </a:p>
        </p:txBody>
      </p:sp>
      <p:pic>
        <p:nvPicPr>
          <p:cNvPr id="266242" name="Picture 2" descr="http://collection.aucklandartgallery.govt.nz/collection/images/display/1961-1970/1968_8_1.jpg">
            <a:extLst>
              <a:ext uri="{FF2B5EF4-FFF2-40B4-BE49-F238E27FC236}">
                <a16:creationId xmlns:a16="http://schemas.microsoft.com/office/drawing/2014/main" id="{80B930BC-B3A1-4D22-83C5-215FAB9AB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143000"/>
            <a:ext cx="33242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68F557E-ADE3-4079-9C4B-8A928C5C0355}"/>
              </a:ext>
            </a:extLst>
          </p:cNvPr>
          <p:cNvSpPr txBox="1"/>
          <p:nvPr/>
        </p:nvSpPr>
        <p:spPr>
          <a:xfrm>
            <a:off x="0" y="5657850"/>
            <a:ext cx="6286500" cy="1200150"/>
          </a:xfrm>
          <a:prstGeom prst="rect">
            <a:avLst/>
          </a:prstGeom>
          <a:noFill/>
        </p:spPr>
        <p:txBody>
          <a:bodyPr>
            <a:spAutoFit/>
          </a:bodyPr>
          <a:lstStyle/>
          <a:p>
            <a:pP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Angel with the key to the bottomless pit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6242"/>
                                        </p:tgtEl>
                                        <p:attrNameLst>
                                          <p:attrName>style.visibility</p:attrName>
                                        </p:attrNameLst>
                                      </p:cBhvr>
                                      <p:to>
                                        <p:strVal val="visible"/>
                                      </p:to>
                                    </p:set>
                                    <p:animEffect transition="in" filter="circle(in)">
                                      <p:cBhvr>
                                        <p:cTn id="7" dur="2000"/>
                                        <p:tgtEl>
                                          <p:spTgt spid="266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F7CB604-5846-44A2-81C6-325BB8859383}"/>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3ED5A25-EF3E-41D0-94EA-90B15F3626BB}" type="slidenum">
              <a:rPr lang="en-GB" altLang="en-US" b="0"/>
              <a:pPr eaLnBrk="1" hangingPunct="1"/>
              <a:t>90</a:t>
            </a:fld>
            <a:endParaRPr lang="en-GB" altLang="en-US" b="0"/>
          </a:p>
        </p:txBody>
      </p:sp>
      <p:sp>
        <p:nvSpPr>
          <p:cNvPr id="166917" name="Rectangle 5">
            <a:extLst>
              <a:ext uri="{FF2B5EF4-FFF2-40B4-BE49-F238E27FC236}">
                <a16:creationId xmlns:a16="http://schemas.microsoft.com/office/drawing/2014/main" id="{6ABE3942-1DFE-4B32-A00F-98098069B811}"/>
              </a:ext>
            </a:extLst>
          </p:cNvPr>
          <p:cNvSpPr>
            <a:spLocks noGrp="1" noChangeArrowheads="1"/>
          </p:cNvSpPr>
          <p:nvPr>
            <p:ph type="title"/>
          </p:nvPr>
        </p:nvSpPr>
        <p:spPr/>
        <p:txBody>
          <a:bodyPr/>
          <a:lstStyle/>
          <a:p>
            <a:pPr eaLnBrk="1" hangingPunct="1">
              <a:defRPr/>
            </a:pPr>
            <a:r>
              <a:rPr lang="en-GB" sz="4000" b="1">
                <a:solidFill>
                  <a:srgbClr val="FD1301"/>
                </a:solidFill>
              </a:rPr>
              <a:t>Gog </a:t>
            </a:r>
            <a:r>
              <a:rPr lang="en-GB" sz="4000" b="1">
                <a:solidFill>
                  <a:srgbClr val="FFFF00"/>
                </a:solidFill>
              </a:rPr>
              <a:t>Establishes</a:t>
            </a:r>
            <a:r>
              <a:rPr lang="en-GB" sz="4000" b="1">
                <a:solidFill>
                  <a:srgbClr val="FD1301"/>
                </a:solidFill>
              </a:rPr>
              <a:t> A Central Bank </a:t>
            </a:r>
            <a:r>
              <a:rPr lang="en-GB" sz="4000" b="1">
                <a:solidFill>
                  <a:srgbClr val="FFFF00"/>
                </a:solidFill>
              </a:rPr>
              <a:t>In The USA</a:t>
            </a:r>
          </a:p>
        </p:txBody>
      </p:sp>
      <p:pic>
        <p:nvPicPr>
          <p:cNvPr id="166916" name="Picture 4" descr="hamilton">
            <a:extLst>
              <a:ext uri="{FF2B5EF4-FFF2-40B4-BE49-F238E27FC236}">
                <a16:creationId xmlns:a16="http://schemas.microsoft.com/office/drawing/2014/main" id="{7A40D45E-B616-4477-A384-138957F9DED4}"/>
              </a:ext>
            </a:extLst>
          </p:cNvPr>
          <p:cNvPicPr>
            <a:picLocks noGrp="1" noChangeAspect="1" noChangeArrowheads="1"/>
          </p:cNvPicPr>
          <p:nvPr>
            <p:ph idx="1"/>
          </p:nvPr>
        </p:nvPicPr>
        <p:blipFill>
          <a:blip r:embed="rId3">
            <a:lum bright="12000" contrast="18000"/>
            <a:extLst>
              <a:ext uri="{28A0092B-C50C-407E-A947-70E740481C1C}">
                <a14:useLocalDpi xmlns:a14="http://schemas.microsoft.com/office/drawing/2010/main" val="0"/>
              </a:ext>
            </a:extLst>
          </a:blip>
          <a:srcRect/>
          <a:stretch>
            <a:fillRect/>
          </a:stretch>
        </p:blipFill>
        <p:spPr>
          <a:xfrm>
            <a:off x="250825" y="1557338"/>
            <a:ext cx="3406775" cy="4495800"/>
          </a:xfrm>
        </p:spPr>
      </p:pic>
      <p:sp>
        <p:nvSpPr>
          <p:cNvPr id="166919" name="Text Box 7">
            <a:extLst>
              <a:ext uri="{FF2B5EF4-FFF2-40B4-BE49-F238E27FC236}">
                <a16:creationId xmlns:a16="http://schemas.microsoft.com/office/drawing/2014/main" id="{7B93A840-23CE-41D8-969F-E5D3F2EFC241}"/>
              </a:ext>
            </a:extLst>
          </p:cNvPr>
          <p:cNvSpPr txBox="1">
            <a:spLocks noChangeArrowheads="1"/>
          </p:cNvSpPr>
          <p:nvPr/>
        </p:nvSpPr>
        <p:spPr bwMode="auto">
          <a:xfrm>
            <a:off x="3851275" y="1773238"/>
            <a:ext cx="5292725" cy="4149725"/>
          </a:xfrm>
          <a:prstGeom prst="rect">
            <a:avLst/>
          </a:prstGeom>
          <a:noFill/>
          <a:ln w="9525">
            <a:noFill/>
            <a:miter lim="800000"/>
            <a:headEnd/>
            <a:tailEnd/>
          </a:ln>
          <a:effectLst/>
        </p:spPr>
        <p:txBody>
          <a:bodyPr>
            <a:spAutoFit/>
          </a:bodyPr>
          <a:lstStyle/>
          <a:p>
            <a:pPr>
              <a:spcBef>
                <a:spcPct val="20000"/>
              </a:spcBef>
              <a:buClr>
                <a:schemeClr val="tx2"/>
              </a:buClr>
              <a:buFontTx/>
              <a:buChar char="•"/>
              <a:defRPr/>
            </a:pPr>
            <a:r>
              <a:rPr lang="en-GB" sz="2800" dirty="0">
                <a:solidFill>
                  <a:srgbClr val="FF00FF"/>
                </a:solidFill>
                <a:effectLst>
                  <a:outerShdw blurRad="38100" dist="38100" dir="2700000" algn="tl">
                    <a:srgbClr val="000000"/>
                  </a:outerShdw>
                </a:effectLst>
                <a:latin typeface="Arial" charset="0"/>
                <a:cs typeface="Arial" charset="0"/>
              </a:rPr>
              <a:t>1791: </a:t>
            </a:r>
            <a:r>
              <a:rPr lang="en-GB" sz="2800" dirty="0">
                <a:solidFill>
                  <a:srgbClr val="00FFCC"/>
                </a:solidFill>
                <a:effectLst>
                  <a:outerShdw blurRad="38100" dist="38100" dir="2700000" algn="tl">
                    <a:srgbClr val="000000"/>
                  </a:outerShdw>
                </a:effectLst>
                <a:latin typeface="Arial" charset="0"/>
                <a:cs typeface="Arial" charset="0"/>
              </a:rPr>
              <a:t>The Rothschilds through </a:t>
            </a:r>
            <a:r>
              <a:rPr lang="en-GB" sz="2800" dirty="0">
                <a:solidFill>
                  <a:srgbClr val="FD1301"/>
                </a:solidFill>
                <a:effectLst>
                  <a:outerShdw blurRad="38100" dist="38100" dir="2700000" algn="tl">
                    <a:srgbClr val="000000"/>
                  </a:outerShdw>
                </a:effectLst>
                <a:latin typeface="Arial" charset="0"/>
                <a:cs typeface="Arial" charset="0"/>
              </a:rPr>
              <a:t>Alexander Hamilton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(their agent in George Washington’s cabinet) </a:t>
            </a:r>
            <a:r>
              <a:rPr lang="en-GB" sz="2800" dirty="0">
                <a:solidFill>
                  <a:srgbClr val="FFC000"/>
                </a:solidFill>
                <a:effectLst>
                  <a:outerShdw blurRad="38100" dist="38100" dir="2700000" algn="tl">
                    <a:srgbClr val="000000"/>
                  </a:outerShdw>
                </a:effectLst>
                <a:latin typeface="Arial" charset="0"/>
                <a:cs typeface="Arial" charset="0"/>
              </a:rPr>
              <a:t>set up a central bank in the USA called the </a:t>
            </a:r>
            <a:r>
              <a:rPr lang="en-GB" sz="2800" dirty="0">
                <a:solidFill>
                  <a:srgbClr val="FD1301"/>
                </a:solidFill>
                <a:effectLst>
                  <a:outerShdw blurRad="38100" dist="38100" dir="2700000" algn="tl">
                    <a:srgbClr val="000000"/>
                  </a:outerShdw>
                </a:effectLst>
                <a:latin typeface="Arial" charset="0"/>
                <a:cs typeface="Arial" charset="0"/>
              </a:rPr>
              <a:t>Bank of the United States.</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This was established with a 20 year charter. </a:t>
            </a:r>
          </a:p>
          <a:p>
            <a:pPr>
              <a:spcBef>
                <a:spcPct val="50000"/>
              </a:spcBef>
              <a:defRPr/>
            </a:pPr>
            <a:endParaRPr lang="en-GB" sz="2800" dirty="0">
              <a:solidFill>
                <a:srgbClr val="FFFF00"/>
              </a:solidFill>
              <a:effectLst>
                <a:outerShdw blurRad="38100" dist="38100" dir="2700000" algn="tl">
                  <a:srgbClr val="000000"/>
                </a:outerShdw>
              </a:effectLst>
              <a:latin typeface="Arial" charset="0"/>
              <a:cs typeface="Arial" charset="0"/>
            </a:endParaRPr>
          </a:p>
        </p:txBody>
      </p:sp>
      <p:sp>
        <p:nvSpPr>
          <p:cNvPr id="166920" name="Text Box 8">
            <a:extLst>
              <a:ext uri="{FF2B5EF4-FFF2-40B4-BE49-F238E27FC236}">
                <a16:creationId xmlns:a16="http://schemas.microsoft.com/office/drawing/2014/main" id="{58010B33-68C6-4BD9-96D2-0EF9297409AD}"/>
              </a:ext>
            </a:extLst>
          </p:cNvPr>
          <p:cNvSpPr txBox="1">
            <a:spLocks noChangeArrowheads="1"/>
          </p:cNvSpPr>
          <p:nvPr/>
        </p:nvSpPr>
        <p:spPr bwMode="auto">
          <a:xfrm>
            <a:off x="0" y="6092825"/>
            <a:ext cx="4176713" cy="579438"/>
          </a:xfrm>
          <a:prstGeom prst="rect">
            <a:avLst/>
          </a:prstGeom>
          <a:noFill/>
          <a:ln w="9525">
            <a:noFill/>
            <a:miter lim="800000"/>
            <a:headEnd/>
            <a:tailEnd/>
          </a:ln>
          <a:effectLst/>
        </p:spPr>
        <p:txBody>
          <a:bodyPr>
            <a:spAutoFit/>
          </a:bodyPr>
          <a:lstStyle/>
          <a:p>
            <a:pPr>
              <a:spcBef>
                <a:spcPct val="50000"/>
              </a:spcBef>
              <a:defRPr/>
            </a:pPr>
            <a:r>
              <a:rPr lang="en-GB" sz="3200">
                <a:solidFill>
                  <a:srgbClr val="FFFF00"/>
                </a:solidFill>
                <a:effectLst>
                  <a:outerShdw blurRad="38100" dist="38100" dir="2700000" algn="tl">
                    <a:srgbClr val="000000"/>
                  </a:outerShdw>
                </a:effectLst>
                <a:latin typeface="Arial" charset="0"/>
                <a:cs typeface="Arial" charset="0"/>
              </a:rPr>
              <a:t>Alexander Hamilton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circle(in)">
                                      <p:cBhvr>
                                        <p:cTn id="7" dur="2000"/>
                                        <p:tgtEl>
                                          <p:spTgt spid="16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6920"/>
                                        </p:tgtEl>
                                        <p:attrNameLst>
                                          <p:attrName>style.visibility</p:attrName>
                                        </p:attrNameLst>
                                      </p:cBhvr>
                                      <p:to>
                                        <p:strVal val="visible"/>
                                      </p:to>
                                    </p:set>
                                    <p:anim calcmode="lin" valueType="num">
                                      <p:cBhvr additive="base">
                                        <p:cTn id="12" dur="500" fill="hold"/>
                                        <p:tgtEl>
                                          <p:spTgt spid="166920"/>
                                        </p:tgtEl>
                                        <p:attrNameLst>
                                          <p:attrName>ppt_x</p:attrName>
                                        </p:attrNameLst>
                                      </p:cBhvr>
                                      <p:tavLst>
                                        <p:tav tm="0">
                                          <p:val>
                                            <p:strVal val="#ppt_x"/>
                                          </p:val>
                                        </p:tav>
                                        <p:tav tm="100000">
                                          <p:val>
                                            <p:strVal val="#ppt_x"/>
                                          </p:val>
                                        </p:tav>
                                      </p:tavLst>
                                    </p:anim>
                                    <p:anim calcmode="lin" valueType="num">
                                      <p:cBhvr additive="base">
                                        <p:cTn id="13" dur="500" fill="hold"/>
                                        <p:tgtEl>
                                          <p:spTgt spid="16692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66919"/>
                                        </p:tgtEl>
                                        <p:attrNameLst>
                                          <p:attrName>style.visibility</p:attrName>
                                        </p:attrNameLst>
                                      </p:cBhvr>
                                      <p:to>
                                        <p:strVal val="visible"/>
                                      </p:to>
                                    </p:set>
                                    <p:anim calcmode="discrete" valueType="clr">
                                      <p:cBhvr override="childStyle">
                                        <p:cTn id="18" dur="80"/>
                                        <p:tgtEl>
                                          <p:spTgt spid="16691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66919"/>
                                        </p:tgtEl>
                                        <p:attrNameLst>
                                          <p:attrName>fillcolor</p:attrName>
                                        </p:attrNameLst>
                                      </p:cBhvr>
                                      <p:tavLst>
                                        <p:tav tm="0">
                                          <p:val>
                                            <p:clrVal>
                                              <a:schemeClr val="accent2"/>
                                            </p:clrVal>
                                          </p:val>
                                        </p:tav>
                                        <p:tav tm="50000">
                                          <p:val>
                                            <p:clrVal>
                                              <a:schemeClr val="hlink"/>
                                            </p:clrVal>
                                          </p:val>
                                        </p:tav>
                                      </p:tavLst>
                                    </p:anim>
                                    <p:set>
                                      <p:cBhvr>
                                        <p:cTn id="20" dur="80"/>
                                        <p:tgtEl>
                                          <p:spTgt spid="1669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p:bldP spid="16692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C9197CE-1546-4A30-AD8A-A3AB86B455A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E981EDA-A7FF-46AD-8AC2-BE65A94C8186}" type="slidenum">
              <a:rPr lang="en-GB" altLang="en-US" b="0"/>
              <a:pPr eaLnBrk="1" hangingPunct="1"/>
              <a:t>91</a:t>
            </a:fld>
            <a:endParaRPr lang="en-GB" altLang="en-US" b="0"/>
          </a:p>
        </p:txBody>
      </p:sp>
      <p:pic>
        <p:nvPicPr>
          <p:cNvPr id="176132" name="Picture 4" descr="napoleon">
            <a:extLst>
              <a:ext uri="{FF2B5EF4-FFF2-40B4-BE49-F238E27FC236}">
                <a16:creationId xmlns:a16="http://schemas.microsoft.com/office/drawing/2014/main" id="{87F9625D-C147-4D0F-8E6A-1E90F5F6BB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35788"/>
          </a:xfrm>
        </p:spPr>
      </p:pic>
      <p:sp>
        <p:nvSpPr>
          <p:cNvPr id="176133" name="Rectangle 5">
            <a:extLst>
              <a:ext uri="{FF2B5EF4-FFF2-40B4-BE49-F238E27FC236}">
                <a16:creationId xmlns:a16="http://schemas.microsoft.com/office/drawing/2014/main" id="{6938B282-8DF2-44CF-8C59-190DFF292612}"/>
              </a:ext>
            </a:extLst>
          </p:cNvPr>
          <p:cNvSpPr>
            <a:spLocks noGrp="1" noChangeArrowheads="1"/>
          </p:cNvSpPr>
          <p:nvPr>
            <p:ph type="title"/>
          </p:nvPr>
        </p:nvSpPr>
        <p:spPr>
          <a:xfrm>
            <a:off x="468313" y="549275"/>
            <a:ext cx="8229600" cy="1143000"/>
          </a:xfrm>
        </p:spPr>
        <p:txBody>
          <a:bodyPr/>
          <a:lstStyle/>
          <a:p>
            <a:pPr eaLnBrk="1" hangingPunct="1">
              <a:defRPr/>
            </a:pPr>
            <a:r>
              <a:rPr lang="en-GB" sz="4000" b="1">
                <a:solidFill>
                  <a:srgbClr val="FD1301"/>
                </a:solidFill>
              </a:rPr>
              <a:t>Gog – Starts To Eliminate &amp; Control </a:t>
            </a:r>
            <a:r>
              <a:rPr lang="en-GB" sz="4000" b="1">
                <a:solidFill>
                  <a:srgbClr val="FFFF00"/>
                </a:solidFill>
              </a:rPr>
              <a:t>European (Israelite) Powers</a:t>
            </a:r>
          </a:p>
        </p:txBody>
      </p:sp>
      <p:sp>
        <p:nvSpPr>
          <p:cNvPr id="95237" name="Text Box 7">
            <a:extLst>
              <a:ext uri="{FF2B5EF4-FFF2-40B4-BE49-F238E27FC236}">
                <a16:creationId xmlns:a16="http://schemas.microsoft.com/office/drawing/2014/main" id="{AAECF0DE-3FCB-4247-80EF-45253ADA3B47}"/>
              </a:ext>
            </a:extLst>
          </p:cNvPr>
          <p:cNvSpPr txBox="1">
            <a:spLocks noChangeArrowheads="1"/>
          </p:cNvSpPr>
          <p:nvPr/>
        </p:nvSpPr>
        <p:spPr bwMode="auto">
          <a:xfrm>
            <a:off x="395288" y="2852738"/>
            <a:ext cx="8459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b="0"/>
          </a:p>
        </p:txBody>
      </p:sp>
      <p:sp>
        <p:nvSpPr>
          <p:cNvPr id="176136" name="Text Box 8">
            <a:extLst>
              <a:ext uri="{FF2B5EF4-FFF2-40B4-BE49-F238E27FC236}">
                <a16:creationId xmlns:a16="http://schemas.microsoft.com/office/drawing/2014/main" id="{02226151-2D7A-4793-BC03-91C3788DAF34}"/>
              </a:ext>
            </a:extLst>
          </p:cNvPr>
          <p:cNvSpPr txBox="1">
            <a:spLocks noChangeArrowheads="1"/>
          </p:cNvSpPr>
          <p:nvPr/>
        </p:nvSpPr>
        <p:spPr bwMode="auto">
          <a:xfrm>
            <a:off x="0" y="3749675"/>
            <a:ext cx="9144000" cy="3108325"/>
          </a:xfrm>
          <a:prstGeom prst="rect">
            <a:avLst/>
          </a:prstGeom>
          <a:noFill/>
          <a:ln w="9525">
            <a:noFill/>
            <a:miter lim="800000"/>
            <a:headEnd/>
            <a:tailEnd/>
          </a:ln>
          <a:effectLst/>
        </p:spPr>
        <p:txBody>
          <a:bodyPr>
            <a:spAutoFit/>
          </a:bodyPr>
          <a:lstStyle/>
          <a:p>
            <a:pPr algn="just">
              <a:spcBef>
                <a:spcPct val="20000"/>
              </a:spcBef>
              <a:buClr>
                <a:schemeClr val="tx2"/>
              </a:buClr>
              <a:defRPr/>
            </a:pPr>
            <a:r>
              <a:rPr lang="en-GB" sz="2800" dirty="0">
                <a:solidFill>
                  <a:srgbClr val="FF00FF"/>
                </a:solidFill>
                <a:effectLst>
                  <a:outerShdw blurRad="38100" dist="38100" dir="2700000" algn="tl">
                    <a:srgbClr val="000000"/>
                  </a:outerShdw>
                </a:effectLst>
                <a:latin typeface="Arial" charset="0"/>
                <a:cs typeface="Arial" charset="0"/>
              </a:rPr>
              <a:t>1806: </a:t>
            </a:r>
            <a:r>
              <a:rPr lang="en-GB" sz="2800" dirty="0">
                <a:solidFill>
                  <a:srgbClr val="00FF00"/>
                </a:solidFill>
                <a:effectLst>
                  <a:outerShdw blurRad="38100" dist="38100" dir="2700000" algn="tl">
                    <a:srgbClr val="000000"/>
                  </a:outerShdw>
                </a:effectLst>
                <a:latin typeface="Arial" charset="0"/>
                <a:cs typeface="Arial" charset="0"/>
              </a:rPr>
              <a:t>Napoleon states that it is his, “object to remove the house of Hess-</a:t>
            </a:r>
            <a:r>
              <a:rPr lang="en-GB" sz="2800" dirty="0" err="1">
                <a:solidFill>
                  <a:srgbClr val="00FF00"/>
                </a:solidFill>
                <a:effectLst>
                  <a:outerShdw blurRad="38100" dist="38100" dir="2700000" algn="tl">
                    <a:srgbClr val="000000"/>
                  </a:outerShdw>
                </a:effectLst>
                <a:latin typeface="Arial" charset="0"/>
                <a:cs typeface="Arial" charset="0"/>
              </a:rPr>
              <a:t>Cassel</a:t>
            </a:r>
            <a:r>
              <a:rPr lang="en-GB" sz="2800" dirty="0">
                <a:solidFill>
                  <a:srgbClr val="00FF00"/>
                </a:solidFill>
                <a:effectLst>
                  <a:outerShdw blurRad="38100" dist="38100" dir="2700000" algn="tl">
                    <a:srgbClr val="000000"/>
                  </a:outerShdw>
                </a:effectLst>
                <a:latin typeface="Arial" charset="0"/>
                <a:cs typeface="Arial" charset="0"/>
              </a:rPr>
              <a:t> from </a:t>
            </a:r>
            <a:r>
              <a:rPr lang="en-GB" sz="2800" dirty="0" err="1">
                <a:solidFill>
                  <a:srgbClr val="00FF00"/>
                </a:solidFill>
                <a:effectLst>
                  <a:outerShdw blurRad="38100" dist="38100" dir="2700000" algn="tl">
                    <a:srgbClr val="000000"/>
                  </a:outerShdw>
                </a:effectLst>
                <a:latin typeface="Arial" charset="0"/>
                <a:cs typeface="Arial" charset="0"/>
              </a:rPr>
              <a:t>rulership</a:t>
            </a:r>
            <a:r>
              <a:rPr lang="en-GB" sz="2800" dirty="0">
                <a:solidFill>
                  <a:srgbClr val="00FF00"/>
                </a:solidFill>
                <a:effectLst>
                  <a:outerShdw blurRad="38100" dist="38100" dir="2700000" algn="tl">
                    <a:srgbClr val="000000"/>
                  </a:outerShdw>
                </a:effectLst>
                <a:latin typeface="Arial" charset="0"/>
                <a:cs typeface="Arial" charset="0"/>
              </a:rPr>
              <a:t> and to strike it out of the list of powers.” </a:t>
            </a:r>
            <a:r>
              <a:rPr lang="en-GB" sz="2800" dirty="0">
                <a:solidFill>
                  <a:srgbClr val="FFFF00"/>
                </a:solidFill>
                <a:effectLst>
                  <a:outerShdw blurRad="38100" dist="38100" dir="2700000" algn="tl">
                    <a:srgbClr val="000000"/>
                  </a:outerShdw>
                </a:effectLst>
                <a:latin typeface="Arial" charset="0"/>
                <a:cs typeface="Arial" charset="0"/>
              </a:rPr>
              <a:t>On hearing this, Prince William IX of </a:t>
            </a:r>
            <a:r>
              <a:rPr lang="en-GB" sz="2800" dirty="0" err="1">
                <a:solidFill>
                  <a:srgbClr val="FFFF00"/>
                </a:solidFill>
                <a:effectLst>
                  <a:outerShdw blurRad="38100" dist="38100" dir="2700000" algn="tl">
                    <a:srgbClr val="000000"/>
                  </a:outerShdw>
                </a:effectLst>
                <a:latin typeface="Arial" charset="0"/>
                <a:cs typeface="Arial" charset="0"/>
              </a:rPr>
              <a:t>Hesse-Hanau</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flees Germany, goes to Denmark and entrusts his fortune valued at $3,000,000 at that time to Mayer </a:t>
            </a:r>
            <a:r>
              <a:rPr lang="en-GB" sz="2800" dirty="0" err="1">
                <a:solidFill>
                  <a:srgbClr val="FF0000"/>
                </a:solidFill>
                <a:effectLst>
                  <a:outerShdw blurRad="38100" dist="38100" dir="2700000" algn="tl">
                    <a:srgbClr val="000000"/>
                  </a:outerShdw>
                </a:effectLst>
                <a:latin typeface="Arial" charset="0"/>
                <a:cs typeface="Arial" charset="0"/>
              </a:rPr>
              <a:t>Amschel</a:t>
            </a:r>
            <a:r>
              <a:rPr lang="en-GB" sz="2800" dirty="0">
                <a:solidFill>
                  <a:srgbClr val="FF0000"/>
                </a:solidFill>
                <a:effectLst>
                  <a:outerShdw blurRad="38100" dist="38100" dir="2700000" algn="tl">
                    <a:srgbClr val="000000"/>
                  </a:outerShdw>
                </a:effectLst>
                <a:latin typeface="Arial" charset="0"/>
                <a:cs typeface="Arial" charset="0"/>
              </a:rPr>
              <a:t> Rothschild </a:t>
            </a:r>
            <a:r>
              <a:rPr lang="en-GB" sz="2800" dirty="0">
                <a:solidFill>
                  <a:srgbClr val="00FFCC"/>
                </a:solidFill>
                <a:effectLst>
                  <a:outerShdw blurRad="38100" dist="38100" dir="2700000" algn="tl">
                    <a:srgbClr val="000000"/>
                  </a:outerShdw>
                </a:effectLst>
                <a:latin typeface="Arial" charset="0"/>
                <a:cs typeface="Arial" charset="0"/>
              </a:rPr>
              <a:t>for safekeeping. </a:t>
            </a:r>
            <a:endParaRPr lang="en-GB" sz="2800" dirty="0">
              <a:solidFill>
                <a:srgbClr val="FD1301"/>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6132"/>
                                        </p:tgtEl>
                                        <p:attrNameLst>
                                          <p:attrName>style.visibility</p:attrName>
                                        </p:attrNameLst>
                                      </p:cBhvr>
                                      <p:to>
                                        <p:strVal val="visible"/>
                                      </p:to>
                                    </p:set>
                                    <p:animEffect transition="in" filter="circle(in)">
                                      <p:cBhvr>
                                        <p:cTn id="7" dur="2000"/>
                                        <p:tgtEl>
                                          <p:spTgt spid="176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76133"/>
                                        </p:tgtEl>
                                        <p:attrNameLst>
                                          <p:attrName>style.visibility</p:attrName>
                                        </p:attrNameLst>
                                      </p:cBhvr>
                                      <p:to>
                                        <p:strVal val="visible"/>
                                      </p:to>
                                    </p:set>
                                    <p:anim calcmode="lin" valueType="num">
                                      <p:cBhvr additive="base">
                                        <p:cTn id="12" dur="500" fill="hold"/>
                                        <p:tgtEl>
                                          <p:spTgt spid="176133"/>
                                        </p:tgtEl>
                                        <p:attrNameLst>
                                          <p:attrName>ppt_x</p:attrName>
                                        </p:attrNameLst>
                                      </p:cBhvr>
                                      <p:tavLst>
                                        <p:tav tm="0">
                                          <p:val>
                                            <p:strVal val="#ppt_x"/>
                                          </p:val>
                                        </p:tav>
                                        <p:tav tm="100000">
                                          <p:val>
                                            <p:strVal val="#ppt_x"/>
                                          </p:val>
                                        </p:tav>
                                      </p:tavLst>
                                    </p:anim>
                                    <p:anim calcmode="lin" valueType="num">
                                      <p:cBhvr additive="base">
                                        <p:cTn id="13" dur="500" fill="hold"/>
                                        <p:tgtEl>
                                          <p:spTgt spid="176133"/>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iterate type="lt">
                                    <p:tmPct val="18000"/>
                                  </p:iterate>
                                  <p:childTnLst>
                                    <p:set>
                                      <p:cBhvr>
                                        <p:cTn id="17" dur="1" fill="hold">
                                          <p:stCondLst>
                                            <p:cond delay="0"/>
                                          </p:stCondLst>
                                        </p:cTn>
                                        <p:tgtEl>
                                          <p:spTgt spid="176136"/>
                                        </p:tgtEl>
                                        <p:attrNameLst>
                                          <p:attrName>style.visibility</p:attrName>
                                        </p:attrNameLst>
                                      </p:cBhvr>
                                      <p:to>
                                        <p:strVal val="visible"/>
                                      </p:to>
                                    </p:set>
                                    <p:anim calcmode="lin" valueType="num">
                                      <p:cBhvr additive="base">
                                        <p:cTn id="18" dur="500" fill="hold"/>
                                        <p:tgtEl>
                                          <p:spTgt spid="176136"/>
                                        </p:tgtEl>
                                        <p:attrNameLst>
                                          <p:attrName>ppt_x</p:attrName>
                                        </p:attrNameLst>
                                      </p:cBhvr>
                                      <p:tavLst>
                                        <p:tav tm="0">
                                          <p:val>
                                            <p:strVal val="#ppt_x"/>
                                          </p:val>
                                        </p:tav>
                                        <p:tav tm="100000">
                                          <p:val>
                                            <p:strVal val="#ppt_x"/>
                                          </p:val>
                                        </p:tav>
                                      </p:tavLst>
                                    </p:anim>
                                    <p:anim calcmode="lin" valueType="num">
                                      <p:cBhvr additive="base">
                                        <p:cTn id="19" dur="500" fill="hold"/>
                                        <p:tgtEl>
                                          <p:spTgt spid="1761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3" grpId="0"/>
      <p:bldP spid="17613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2A29D94-F48B-46CC-96AE-185FEA94B5BE}"/>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83BE2E25-FF92-476C-812F-CDFFAE759AF0}" type="slidenum">
              <a:rPr lang="en-GB" altLang="en-US" b="0"/>
              <a:pPr eaLnBrk="1" hangingPunct="1"/>
              <a:t>92</a:t>
            </a:fld>
            <a:endParaRPr lang="en-GB" altLang="en-US" b="0"/>
          </a:p>
        </p:txBody>
      </p:sp>
      <p:sp>
        <p:nvSpPr>
          <p:cNvPr id="169989" name="Rectangle 5">
            <a:extLst>
              <a:ext uri="{FF2B5EF4-FFF2-40B4-BE49-F238E27FC236}">
                <a16:creationId xmlns:a16="http://schemas.microsoft.com/office/drawing/2014/main" id="{A147DCB8-06CD-4E8A-A8E0-E90B7E3DB896}"/>
              </a:ext>
            </a:extLst>
          </p:cNvPr>
          <p:cNvSpPr>
            <a:spLocks noGrp="1" noChangeArrowheads="1"/>
          </p:cNvSpPr>
          <p:nvPr>
            <p:ph type="title"/>
          </p:nvPr>
        </p:nvSpPr>
        <p:spPr/>
        <p:txBody>
          <a:bodyPr/>
          <a:lstStyle/>
          <a:p>
            <a:pPr eaLnBrk="1" hangingPunct="1">
              <a:defRPr/>
            </a:pPr>
            <a:r>
              <a:rPr lang="en-GB" sz="4000" b="1" dirty="0">
                <a:solidFill>
                  <a:srgbClr val="FD1301"/>
                </a:solidFill>
              </a:rPr>
              <a:t>Gog’s Plans For The </a:t>
            </a:r>
            <a:r>
              <a:rPr lang="en-GB" sz="4000" b="1" dirty="0">
                <a:solidFill>
                  <a:srgbClr val="FFFF00"/>
                </a:solidFill>
              </a:rPr>
              <a:t>USA Thwarted</a:t>
            </a:r>
          </a:p>
        </p:txBody>
      </p:sp>
      <p:pic>
        <p:nvPicPr>
          <p:cNvPr id="169988" name="Picture 4" descr="pres7">
            <a:extLst>
              <a:ext uri="{FF2B5EF4-FFF2-40B4-BE49-F238E27FC236}">
                <a16:creationId xmlns:a16="http://schemas.microsoft.com/office/drawing/2014/main" id="{7C0DBDA3-D9F0-4DDA-967E-60AD1C9BF1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700213"/>
            <a:ext cx="3103562" cy="3722687"/>
          </a:xfrm>
        </p:spPr>
      </p:pic>
      <p:sp>
        <p:nvSpPr>
          <p:cNvPr id="169991" name="Text Box 7">
            <a:extLst>
              <a:ext uri="{FF2B5EF4-FFF2-40B4-BE49-F238E27FC236}">
                <a16:creationId xmlns:a16="http://schemas.microsoft.com/office/drawing/2014/main" id="{BAB69F14-B7AF-4038-A887-50A2CBDFD31C}"/>
              </a:ext>
            </a:extLst>
          </p:cNvPr>
          <p:cNvSpPr txBox="1">
            <a:spLocks noChangeArrowheads="1"/>
          </p:cNvSpPr>
          <p:nvPr/>
        </p:nvSpPr>
        <p:spPr bwMode="auto">
          <a:xfrm>
            <a:off x="4143375" y="1857375"/>
            <a:ext cx="5000625" cy="3970338"/>
          </a:xfrm>
          <a:prstGeom prst="rect">
            <a:avLst/>
          </a:prstGeom>
          <a:noFill/>
          <a:ln w="9525">
            <a:noFill/>
            <a:miter lim="800000"/>
            <a:headEnd/>
            <a:tailEnd/>
          </a:ln>
          <a:effectLst/>
        </p:spPr>
        <p:txBody>
          <a:bodyPr>
            <a:spAutoFit/>
          </a:bodyPr>
          <a:lstStyle/>
          <a:p>
            <a:pPr>
              <a:defRPr/>
            </a:pPr>
            <a:r>
              <a:rPr lang="en-GB" sz="2800" dirty="0">
                <a:solidFill>
                  <a:srgbClr val="FF00FF"/>
                </a:solidFill>
                <a:effectLst>
                  <a:outerShdw blurRad="38100" dist="38100" dir="2700000" algn="tl">
                    <a:srgbClr val="000000"/>
                  </a:outerShdw>
                </a:effectLst>
                <a:latin typeface="Arial" charset="0"/>
                <a:cs typeface="Arial" charset="0"/>
              </a:rPr>
              <a:t>1811: </a:t>
            </a:r>
            <a:r>
              <a:rPr lang="en-GB" sz="2800" dirty="0">
                <a:solidFill>
                  <a:srgbClr val="FD1301"/>
                </a:solidFill>
                <a:effectLst>
                  <a:outerShdw blurRad="38100" dist="38100" dir="2700000" algn="tl">
                    <a:srgbClr val="000000"/>
                  </a:outerShdw>
                </a:effectLst>
                <a:latin typeface="Arial" charset="0"/>
                <a:cs typeface="Arial" charset="0"/>
              </a:rPr>
              <a:t>The charter for the Rothschilds Bank of the United States runs out</a:t>
            </a:r>
            <a:r>
              <a:rPr lang="en-GB" sz="2800" dirty="0">
                <a:solidFill>
                  <a:srgbClr val="FF00FF"/>
                </a:solidFill>
                <a:effectLst>
                  <a:outerShdw blurRad="38100" dist="38100" dir="2700000" algn="tl">
                    <a:srgbClr val="000000"/>
                  </a:outerShdw>
                </a:effectLst>
                <a:latin typeface="Arial" charset="0"/>
                <a:cs typeface="Arial" charset="0"/>
              </a:rPr>
              <a:t> and Congress votes against its renewal. </a:t>
            </a:r>
            <a:r>
              <a:rPr lang="en-GB" sz="2800" dirty="0">
                <a:solidFill>
                  <a:srgbClr val="00FF00"/>
                </a:solidFill>
                <a:effectLst>
                  <a:outerShdw blurRad="38100" dist="38100" dir="2700000" algn="tl">
                    <a:srgbClr val="000000"/>
                  </a:outerShdw>
                </a:effectLst>
                <a:latin typeface="Arial" charset="0"/>
                <a:cs typeface="Arial" charset="0"/>
              </a:rPr>
              <a:t>At the time Andrew Jackson (who would become the 7th President of the United States from 1829 to 1837) says, …..</a:t>
            </a:r>
            <a:endParaRPr lang="en-GB" sz="2800" b="0" dirty="0">
              <a:latin typeface="Arial" charset="0"/>
              <a:cs typeface="Arial" charset="0"/>
            </a:endParaRPr>
          </a:p>
        </p:txBody>
      </p:sp>
      <p:sp>
        <p:nvSpPr>
          <p:cNvPr id="8" name="TextBox 7">
            <a:extLst>
              <a:ext uri="{FF2B5EF4-FFF2-40B4-BE49-F238E27FC236}">
                <a16:creationId xmlns:a16="http://schemas.microsoft.com/office/drawing/2014/main" id="{7B9D2BB9-BDBB-4D49-9248-40F2E2F4C5F7}"/>
              </a:ext>
            </a:extLst>
          </p:cNvPr>
          <p:cNvSpPr txBox="1"/>
          <p:nvPr/>
        </p:nvSpPr>
        <p:spPr>
          <a:xfrm>
            <a:off x="357188" y="5500688"/>
            <a:ext cx="3286125"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outerShdw>
                </a:effectLst>
                <a:latin typeface="Arial" charset="0"/>
                <a:cs typeface="Arial" charset="0"/>
              </a:rPr>
              <a:t>Andrew Jackson</a:t>
            </a:r>
            <a:endParaRPr lang="en-GB" sz="36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circle(in)">
                                      <p:cBhvr>
                                        <p:cTn id="7" dur="2000"/>
                                        <p:tgtEl>
                                          <p:spTgt spid="169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69991"/>
                                        </p:tgtEl>
                                        <p:attrNameLst>
                                          <p:attrName>style.visibility</p:attrName>
                                        </p:attrNameLst>
                                      </p:cBhvr>
                                      <p:to>
                                        <p:strVal val="visible"/>
                                      </p:to>
                                    </p:set>
                                    <p:animEffect transition="in" filter="diamond(in)">
                                      <p:cBhvr>
                                        <p:cTn id="18" dur="2000"/>
                                        <p:tgtEl>
                                          <p:spTgt spid="169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1" grpId="0"/>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F65770-F778-44AE-B4E6-F3058DCCCFF0}"/>
              </a:ext>
            </a:extLst>
          </p:cNvPr>
          <p:cNvSpPr>
            <a:spLocks noGrp="1"/>
          </p:cNvSpPr>
          <p:nvPr>
            <p:ph type="title"/>
          </p:nvPr>
        </p:nvSpPr>
        <p:spPr/>
        <p:txBody>
          <a:bodyPr/>
          <a:lstStyle/>
          <a:p>
            <a:pPr>
              <a:defRPr/>
            </a:pPr>
            <a:r>
              <a:rPr lang="en-GB" b="1" dirty="0">
                <a:solidFill>
                  <a:srgbClr val="FD1301"/>
                </a:solidFill>
              </a:rPr>
              <a:t>Gog’s Plans For The </a:t>
            </a:r>
            <a:r>
              <a:rPr lang="en-GB" b="1" dirty="0">
                <a:solidFill>
                  <a:srgbClr val="FFFF00"/>
                </a:solidFill>
              </a:rPr>
              <a:t>USA Thwarted</a:t>
            </a:r>
            <a:endParaRPr lang="en-GB" dirty="0"/>
          </a:p>
        </p:txBody>
      </p:sp>
      <p:sp>
        <p:nvSpPr>
          <p:cNvPr id="4" name="Slide Number Placeholder 3">
            <a:extLst>
              <a:ext uri="{FF2B5EF4-FFF2-40B4-BE49-F238E27FC236}">
                <a16:creationId xmlns:a16="http://schemas.microsoft.com/office/drawing/2014/main" id="{ED912D2A-7B0A-45EB-96B5-F3CE8C7E7D54}"/>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B526685-58C0-4115-B028-EE8C83F7D5D9}" type="slidenum">
              <a:rPr lang="en-GB" altLang="en-US" b="0"/>
              <a:pPr eaLnBrk="1" hangingPunct="1"/>
              <a:t>93</a:t>
            </a:fld>
            <a:endParaRPr lang="en-GB" altLang="en-US" b="0"/>
          </a:p>
        </p:txBody>
      </p:sp>
      <p:sp>
        <p:nvSpPr>
          <p:cNvPr id="6" name="TextBox 5">
            <a:extLst>
              <a:ext uri="{FF2B5EF4-FFF2-40B4-BE49-F238E27FC236}">
                <a16:creationId xmlns:a16="http://schemas.microsoft.com/office/drawing/2014/main" id="{00AC73FE-2B59-4702-BD97-78B0AB134C36}"/>
              </a:ext>
            </a:extLst>
          </p:cNvPr>
          <p:cNvSpPr txBox="1"/>
          <p:nvPr/>
        </p:nvSpPr>
        <p:spPr>
          <a:xfrm>
            <a:off x="4286250" y="1714500"/>
            <a:ext cx="4429125" cy="4678363"/>
          </a:xfrm>
          <a:prstGeom prst="rect">
            <a:avLst/>
          </a:prstGeom>
          <a:noFill/>
        </p:spPr>
        <p:txBody>
          <a:bodyPr>
            <a:spAutoFit/>
          </a:bodyPr>
          <a:lstStyle/>
          <a:p>
            <a:pPr>
              <a:defRPr/>
            </a:pPr>
            <a:r>
              <a:rPr lang="en-GB" sz="2800" dirty="0">
                <a:solidFill>
                  <a:srgbClr val="00FF00"/>
                </a:solidFill>
                <a:effectLst>
                  <a:outerShdw blurRad="38100" dist="38100" dir="2700000" algn="tl">
                    <a:srgbClr val="000000"/>
                  </a:outerShdw>
                </a:effectLst>
                <a:latin typeface="Arial" charset="0"/>
                <a:cs typeface="Arial" charset="0"/>
              </a:rPr>
              <a:t>“If Congress has a right under the Constitution</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00FFCC"/>
                </a:solidFill>
                <a:effectLst>
                  <a:outerShdw blurRad="38100" dist="38100" dir="2700000" algn="tl">
                    <a:srgbClr val="000000"/>
                  </a:outerShdw>
                </a:effectLst>
                <a:latin typeface="Arial" charset="0"/>
                <a:cs typeface="Arial" charset="0"/>
              </a:rPr>
              <a:t>to issue paper money, it was given them to use by themselves,</a:t>
            </a:r>
            <a:r>
              <a:rPr lang="en-GB" sz="2800" dirty="0">
                <a:solidFill>
                  <a:srgbClr val="FFFF00"/>
                </a:solidFill>
                <a:effectLst>
                  <a:outerShdw blurRad="38100" dist="38100" dir="2700000" algn="tl">
                    <a:srgbClr val="000000"/>
                  </a:outerShdw>
                </a:effectLst>
                <a:latin typeface="Arial" charset="0"/>
                <a:cs typeface="Arial" charset="0"/>
              </a:rPr>
              <a:t> not to be delegated to individuals or corporations.”</a:t>
            </a:r>
          </a:p>
          <a:p>
            <a:pPr>
              <a:defRPr/>
            </a:pPr>
            <a:r>
              <a:rPr lang="en-GB" sz="2800" dirty="0">
                <a:solidFill>
                  <a:srgbClr val="FD1301"/>
                </a:solidFill>
                <a:effectLst>
                  <a:outerShdw blurRad="38100" dist="38100" dir="2700000" algn="tl">
                    <a:srgbClr val="000000"/>
                  </a:outerShdw>
                </a:effectLst>
                <a:latin typeface="Arial" charset="0"/>
                <a:cs typeface="Arial" charset="0"/>
              </a:rPr>
              <a:t>Nathan Mayer Rothschild is not amused and he stated</a:t>
            </a:r>
            <a:r>
              <a:rPr lang="en-GB" sz="2800" b="0" dirty="0">
                <a:solidFill>
                  <a:srgbClr val="FD1301"/>
                </a:solidFill>
                <a:latin typeface="Arial" charset="0"/>
                <a:cs typeface="Arial" charset="0"/>
              </a:rPr>
              <a:t>,</a:t>
            </a:r>
            <a:r>
              <a:rPr lang="en-GB" sz="2800" b="0" dirty="0">
                <a:solidFill>
                  <a:srgbClr val="FFFFFF"/>
                </a:solidFill>
                <a:latin typeface="Arial" charset="0"/>
                <a:cs typeface="Arial" charset="0"/>
              </a:rPr>
              <a:t> </a:t>
            </a:r>
          </a:p>
          <a:p>
            <a:pPr>
              <a:defRPr/>
            </a:pPr>
            <a:endParaRPr lang="en-GB" dirty="0">
              <a:latin typeface="Arial" charset="0"/>
              <a:cs typeface="Arial" charset="0"/>
            </a:endParaRPr>
          </a:p>
        </p:txBody>
      </p:sp>
      <p:pic>
        <p:nvPicPr>
          <p:cNvPr id="302082" name="Picture 2" descr="http://www.deltainterval.com/closed/members/researchfiles/Free/Records/rothschild.jpg">
            <a:extLst>
              <a:ext uri="{FF2B5EF4-FFF2-40B4-BE49-F238E27FC236}">
                <a16:creationId xmlns:a16="http://schemas.microsoft.com/office/drawing/2014/main" id="{B9AAB21E-5121-4DAB-A510-1856997ED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643063"/>
            <a:ext cx="34290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circle(in)">
                                      <p:cBhvr>
                                        <p:cTn id="7" dur="2000"/>
                                        <p:tgtEl>
                                          <p:spTgt spid="302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CE4B6C-8967-4926-BE97-0E53B67FC512}"/>
              </a:ext>
            </a:extLst>
          </p:cNvPr>
          <p:cNvSpPr>
            <a:spLocks noGrp="1"/>
          </p:cNvSpPr>
          <p:nvPr>
            <p:ph type="title"/>
          </p:nvPr>
        </p:nvSpPr>
        <p:spPr/>
        <p:txBody>
          <a:bodyPr/>
          <a:lstStyle/>
          <a:p>
            <a:pPr>
              <a:defRPr/>
            </a:pPr>
            <a:r>
              <a:rPr lang="en-GB" b="1" dirty="0">
                <a:solidFill>
                  <a:srgbClr val="FD1301"/>
                </a:solidFill>
              </a:rPr>
              <a:t>Gog’s Plans For The </a:t>
            </a:r>
            <a:r>
              <a:rPr lang="en-GB" b="1" dirty="0">
                <a:solidFill>
                  <a:srgbClr val="FFFF00"/>
                </a:solidFill>
              </a:rPr>
              <a:t>USA Thwarted</a:t>
            </a:r>
            <a:endParaRPr lang="en-GB" dirty="0"/>
          </a:p>
        </p:txBody>
      </p:sp>
      <p:sp>
        <p:nvSpPr>
          <p:cNvPr id="4" name="Slide Number Placeholder 3">
            <a:extLst>
              <a:ext uri="{FF2B5EF4-FFF2-40B4-BE49-F238E27FC236}">
                <a16:creationId xmlns:a16="http://schemas.microsoft.com/office/drawing/2014/main" id="{DCB6D408-38BC-41F9-8FD8-DB2AE0E3EB5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5E518681-14AC-4DEC-9EE0-B6A62A0AE654}" type="slidenum">
              <a:rPr lang="en-GB" altLang="en-US" b="0"/>
              <a:pPr eaLnBrk="1" hangingPunct="1"/>
              <a:t>94</a:t>
            </a:fld>
            <a:endParaRPr lang="en-GB" altLang="en-US" b="0"/>
          </a:p>
        </p:txBody>
      </p:sp>
      <p:sp>
        <p:nvSpPr>
          <p:cNvPr id="6" name="TextBox 5">
            <a:extLst>
              <a:ext uri="{FF2B5EF4-FFF2-40B4-BE49-F238E27FC236}">
                <a16:creationId xmlns:a16="http://schemas.microsoft.com/office/drawing/2014/main" id="{8884054D-195B-4878-A308-38ABFD72C7BA}"/>
              </a:ext>
            </a:extLst>
          </p:cNvPr>
          <p:cNvSpPr txBox="1"/>
          <p:nvPr/>
        </p:nvSpPr>
        <p:spPr>
          <a:xfrm>
            <a:off x="4429125" y="1785938"/>
            <a:ext cx="4714875" cy="4678362"/>
          </a:xfrm>
          <a:prstGeom prst="rect">
            <a:avLst/>
          </a:prstGeom>
          <a:noFill/>
        </p:spPr>
        <p:txBody>
          <a:bodyPr>
            <a:spAutoFit/>
          </a:bodyPr>
          <a:lstStyle/>
          <a:p>
            <a:pPr>
              <a:defRPr/>
            </a:pPr>
            <a:r>
              <a:rPr lang="en-GB" sz="2800" dirty="0">
                <a:solidFill>
                  <a:srgbClr val="00FFCC"/>
                </a:solidFill>
                <a:effectLst>
                  <a:outerShdw blurRad="38100" dist="38100" dir="2700000" algn="tl">
                    <a:srgbClr val="000000"/>
                  </a:outerShdw>
                </a:effectLst>
                <a:latin typeface="Arial" charset="0"/>
                <a:cs typeface="Arial" charset="0"/>
              </a:rPr>
              <a:t>“Either the application for renewal of the charter is granted, </a:t>
            </a:r>
            <a:r>
              <a:rPr lang="en-GB" sz="2800" dirty="0">
                <a:solidFill>
                  <a:srgbClr val="FFC000"/>
                </a:solidFill>
                <a:effectLst>
                  <a:outerShdw blurRad="38100" dist="38100" dir="2700000" algn="tl">
                    <a:srgbClr val="000000"/>
                  </a:outerShdw>
                </a:effectLst>
                <a:latin typeface="Arial" charset="0"/>
                <a:cs typeface="Arial" charset="0"/>
              </a:rPr>
              <a:t>or the United States will find itself involved in a most disastrous war.”</a:t>
            </a:r>
          </a:p>
          <a:p>
            <a:pPr>
              <a:defRPr/>
            </a:pPr>
            <a:r>
              <a:rPr lang="en-GB" sz="2800" dirty="0">
                <a:solidFill>
                  <a:srgbClr val="FD1301"/>
                </a:solidFill>
                <a:effectLst>
                  <a:outerShdw blurRad="38100" dist="38100" dir="2700000" algn="tl">
                    <a:srgbClr val="000000"/>
                  </a:outerShdw>
                </a:effectLst>
                <a:latin typeface="Arial" charset="0"/>
                <a:cs typeface="Arial" charset="0"/>
              </a:rPr>
              <a:t>“Teach those impudent Americans a lesson. Bring them back to colonial status.”</a:t>
            </a:r>
          </a:p>
          <a:p>
            <a:pPr>
              <a:defRPr/>
            </a:pPr>
            <a:endParaRPr lang="en-GB" dirty="0">
              <a:latin typeface="Arial" charset="0"/>
              <a:cs typeface="Arial" charset="0"/>
            </a:endParaRPr>
          </a:p>
        </p:txBody>
      </p:sp>
      <p:pic>
        <p:nvPicPr>
          <p:cNvPr id="301058" name="Picture 2" descr="us-constitution-01a.gif Constitution Background image by USTruthBeTold">
            <a:extLst>
              <a:ext uri="{FF2B5EF4-FFF2-40B4-BE49-F238E27FC236}">
                <a16:creationId xmlns:a16="http://schemas.microsoft.com/office/drawing/2014/main" id="{BB4B3152-A4C3-4007-A88B-B89DF33C5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714500"/>
            <a:ext cx="380523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0815A47-5CA6-4E07-BF27-7DDB0B673F56}"/>
              </a:ext>
            </a:extLst>
          </p:cNvPr>
          <p:cNvSpPr txBox="1"/>
          <p:nvPr/>
        </p:nvSpPr>
        <p:spPr>
          <a:xfrm>
            <a:off x="428625" y="5143500"/>
            <a:ext cx="3786188"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alpha val="43137"/>
                    </a:srgbClr>
                  </a:outerShdw>
                </a:effectLst>
                <a:latin typeface="Arial" charset="0"/>
                <a:cs typeface="Arial" charset="0"/>
              </a:rPr>
              <a:t>The US Constitution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1058"/>
                                        </p:tgtEl>
                                        <p:attrNameLst>
                                          <p:attrName>style.visibility</p:attrName>
                                        </p:attrNameLst>
                                      </p:cBhvr>
                                      <p:to>
                                        <p:strVal val="visible"/>
                                      </p:to>
                                    </p:set>
                                    <p:animEffect transition="in" filter="circle(in)">
                                      <p:cBhvr>
                                        <p:cTn id="7" dur="2000"/>
                                        <p:tgtEl>
                                          <p:spTgt spid="301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124C-32B5-43FF-B5E1-607B3A57CED2}"/>
              </a:ext>
            </a:extLst>
          </p:cNvPr>
          <p:cNvSpPr>
            <a:spLocks noGrp="1"/>
          </p:cNvSpPr>
          <p:nvPr>
            <p:ph type="title"/>
          </p:nvPr>
        </p:nvSpPr>
        <p:spPr/>
        <p:txBody>
          <a:bodyPr/>
          <a:lstStyle/>
          <a:p>
            <a:pPr>
              <a:defRPr/>
            </a:pPr>
            <a:r>
              <a:rPr lang="en-GB" b="1" dirty="0">
                <a:solidFill>
                  <a:srgbClr val="FD1301"/>
                </a:solidFill>
              </a:rPr>
              <a:t>Gog’s Plans For The </a:t>
            </a:r>
            <a:r>
              <a:rPr lang="en-GB" b="1" dirty="0">
                <a:solidFill>
                  <a:srgbClr val="FFFF00"/>
                </a:solidFill>
              </a:rPr>
              <a:t>USA Thwarted</a:t>
            </a:r>
            <a:endParaRPr lang="en-GB" dirty="0"/>
          </a:p>
        </p:txBody>
      </p:sp>
      <p:sp>
        <p:nvSpPr>
          <p:cNvPr id="3" name="Slide Number Placeholder 2">
            <a:extLst>
              <a:ext uri="{FF2B5EF4-FFF2-40B4-BE49-F238E27FC236}">
                <a16:creationId xmlns:a16="http://schemas.microsoft.com/office/drawing/2014/main" id="{51219178-98EF-4766-9416-467BB3BA82C7}"/>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B701776F-5C0F-4845-A770-38521DD59216}" type="slidenum">
              <a:rPr lang="en-GB" altLang="en-US" b="0"/>
              <a:pPr eaLnBrk="1" hangingPunct="1"/>
              <a:t>95</a:t>
            </a:fld>
            <a:endParaRPr lang="en-GB" altLang="en-US" b="0"/>
          </a:p>
        </p:txBody>
      </p:sp>
      <p:pic>
        <p:nvPicPr>
          <p:cNvPr id="303106" name="Picture 2" descr="http://fineartamerica.com/images-medium/president-andrew-jackson-charles-vogan.jpg">
            <a:extLst>
              <a:ext uri="{FF2B5EF4-FFF2-40B4-BE49-F238E27FC236}">
                <a16:creationId xmlns:a16="http://schemas.microsoft.com/office/drawing/2014/main" id="{5F7C9039-AF01-4FEB-97B9-1153F8CF9871}"/>
              </a:ext>
            </a:extLst>
          </p:cNvPr>
          <p:cNvPicPr>
            <a:picLocks noChangeAspect="1" noChangeArrowheads="1"/>
          </p:cNvPicPr>
          <p:nvPr/>
        </p:nvPicPr>
        <p:blipFill>
          <a:blip r:embed="rId3" cstate="print">
            <a:duotone>
              <a:prstClr val="black"/>
              <a:srgbClr val="00B050">
                <a:tint val="45000"/>
                <a:satMod val="400000"/>
              </a:srgbClr>
            </a:duotone>
          </a:blip>
          <a:srcRect l="9486" t="14201" r="9886" b="9466"/>
          <a:stretch>
            <a:fillRect/>
          </a:stretch>
        </p:blipFill>
        <p:spPr bwMode="auto">
          <a:xfrm>
            <a:off x="357158" y="1285860"/>
            <a:ext cx="3357586" cy="42463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6F527531-BB43-48AD-B6C4-B4CD30DCADDF}"/>
              </a:ext>
            </a:extLst>
          </p:cNvPr>
          <p:cNvSpPr txBox="1"/>
          <p:nvPr/>
        </p:nvSpPr>
        <p:spPr>
          <a:xfrm>
            <a:off x="285750" y="5657850"/>
            <a:ext cx="3500438" cy="1200150"/>
          </a:xfrm>
          <a:prstGeom prst="rect">
            <a:avLst/>
          </a:prstGeom>
          <a:noFill/>
        </p:spPr>
        <p:txBody>
          <a:bodyPr>
            <a:spAutoFit/>
          </a:bodyPr>
          <a:lstStyle/>
          <a:p>
            <a:pPr algn="ctr">
              <a:defRPr/>
            </a:pPr>
            <a:r>
              <a:rPr lang="en-GB" sz="3600" dirty="0">
                <a:solidFill>
                  <a:srgbClr val="FFFF00"/>
                </a:solidFill>
                <a:effectLst>
                  <a:outerShdw blurRad="38100" dist="38100" dir="2700000" algn="tl">
                    <a:srgbClr val="000000"/>
                  </a:outerShdw>
                </a:effectLst>
                <a:latin typeface="Arial" charset="0"/>
                <a:cs typeface="Arial" charset="0"/>
              </a:rPr>
              <a:t>Andrew Jackson</a:t>
            </a:r>
            <a:endParaRPr lang="en-GB" dirty="0">
              <a:latin typeface="Arial" charset="0"/>
              <a:cs typeface="Arial" charset="0"/>
            </a:endParaRPr>
          </a:p>
        </p:txBody>
      </p:sp>
      <p:sp>
        <p:nvSpPr>
          <p:cNvPr id="6" name="TextBox 5">
            <a:extLst>
              <a:ext uri="{FF2B5EF4-FFF2-40B4-BE49-F238E27FC236}">
                <a16:creationId xmlns:a16="http://schemas.microsoft.com/office/drawing/2014/main" id="{840008CA-FE63-4127-8437-7551BE680ACD}"/>
              </a:ext>
            </a:extLst>
          </p:cNvPr>
          <p:cNvSpPr txBox="1"/>
          <p:nvPr/>
        </p:nvSpPr>
        <p:spPr>
          <a:xfrm>
            <a:off x="4143375" y="1714500"/>
            <a:ext cx="4786313" cy="4032250"/>
          </a:xfrm>
          <a:prstGeom prst="rect">
            <a:avLst/>
          </a:prstGeom>
          <a:noFill/>
        </p:spPr>
        <p:txBody>
          <a:bodyPr>
            <a:spAutoFit/>
          </a:bodyPr>
          <a:lstStyle/>
          <a:p>
            <a:pPr>
              <a:defRPr/>
            </a:pPr>
            <a:r>
              <a:rPr lang="en-GB" sz="3200" dirty="0">
                <a:solidFill>
                  <a:srgbClr val="00FFCC"/>
                </a:solidFill>
                <a:effectLst>
                  <a:outerShdw blurRad="38100" dist="38100" dir="2700000" algn="tl">
                    <a:srgbClr val="000000"/>
                  </a:outerShdw>
                </a:effectLst>
                <a:latin typeface="Arial" charset="0"/>
                <a:cs typeface="Arial" charset="0"/>
              </a:rPr>
              <a:t>US President Andrew Jackson, </a:t>
            </a:r>
            <a:r>
              <a:rPr lang="en-GB" sz="3200" dirty="0">
                <a:solidFill>
                  <a:srgbClr val="FFC000"/>
                </a:solidFill>
                <a:effectLst>
                  <a:outerShdw blurRad="38100" dist="38100" dir="2700000" algn="tl">
                    <a:srgbClr val="000000"/>
                  </a:outerShdw>
                </a:effectLst>
                <a:latin typeface="Arial" charset="0"/>
                <a:cs typeface="Arial" charset="0"/>
              </a:rPr>
              <a:t>the only US President (1839/47) to totally abolish the National Debt, </a:t>
            </a:r>
            <a:r>
              <a:rPr lang="en-GB" sz="3200" dirty="0">
                <a:solidFill>
                  <a:srgbClr val="00FF00"/>
                </a:solidFill>
                <a:effectLst>
                  <a:outerShdw blurRad="38100" dist="38100" dir="2700000" algn="tl">
                    <a:srgbClr val="000000"/>
                  </a:outerShdw>
                </a:effectLst>
                <a:latin typeface="Arial" charset="0"/>
                <a:cs typeface="Arial" charset="0"/>
              </a:rPr>
              <a:t>condemned the international bankers as</a:t>
            </a:r>
            <a:r>
              <a:rPr lang="en-GB" sz="3200" dirty="0">
                <a:solidFill>
                  <a:srgbClr val="FD1301"/>
                </a:solidFill>
                <a:effectLst>
                  <a:outerShdw blurRad="38100" dist="38100" dir="2700000" algn="tl">
                    <a:srgbClr val="000000"/>
                  </a:outerShdw>
                </a:effectLst>
                <a:latin typeface="Arial" charset="0"/>
                <a:cs typeface="Arial" charset="0"/>
              </a:rPr>
              <a:t> </a:t>
            </a:r>
            <a:r>
              <a:rPr lang="en-GB" sz="3200" i="1" dirty="0">
                <a:solidFill>
                  <a:srgbClr val="FD1301"/>
                </a:solidFill>
                <a:effectLst>
                  <a:outerShdw blurRad="38100" dist="38100" dir="2700000" algn="tl">
                    <a:srgbClr val="000000"/>
                  </a:outerShdw>
                </a:effectLst>
                <a:latin typeface="Arial" charset="0"/>
                <a:cs typeface="Arial" charset="0"/>
              </a:rPr>
              <a:t>"A den of vipers,"</a:t>
            </a:r>
            <a:endParaRPr lang="en-GB" sz="32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3106"/>
                                        </p:tgtEl>
                                        <p:attrNameLst>
                                          <p:attrName>style.visibility</p:attrName>
                                        </p:attrNameLst>
                                      </p:cBhvr>
                                      <p:to>
                                        <p:strVal val="visible"/>
                                      </p:to>
                                    </p:set>
                                    <p:animEffect transition="in" filter="circle(in)">
                                      <p:cBhvr>
                                        <p:cTn id="7" dur="2000"/>
                                        <p:tgtEl>
                                          <p:spTgt spid="303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5">
            <a:extLst>
              <a:ext uri="{FF2B5EF4-FFF2-40B4-BE49-F238E27FC236}">
                <a16:creationId xmlns:a16="http://schemas.microsoft.com/office/drawing/2014/main" id="{F625CED5-7C18-4A37-AB01-D52281C04D6C}"/>
              </a:ext>
            </a:extLst>
          </p:cNvPr>
          <p:cNvSpPr>
            <a:spLocks noGrp="1" noChangeArrowheads="1"/>
          </p:cNvSpPr>
          <p:nvPr>
            <p:ph type="title"/>
          </p:nvPr>
        </p:nvSpPr>
        <p:spPr/>
        <p:txBody>
          <a:bodyPr/>
          <a:lstStyle/>
          <a:p>
            <a:pPr eaLnBrk="1" hangingPunct="1">
              <a:defRPr/>
            </a:pPr>
            <a:r>
              <a:rPr lang="en-GB" sz="4000" b="1">
                <a:solidFill>
                  <a:srgbClr val="FFFF00"/>
                </a:solidFill>
              </a:rPr>
              <a:t>President Jackson &amp; </a:t>
            </a:r>
            <a:r>
              <a:rPr lang="en-GB" sz="4000" b="1">
                <a:solidFill>
                  <a:srgbClr val="FD1301"/>
                </a:solidFill>
              </a:rPr>
              <a:t>The Money Power</a:t>
            </a:r>
          </a:p>
        </p:txBody>
      </p:sp>
      <p:sp>
        <p:nvSpPr>
          <p:cNvPr id="7" name="Slide Number Placeholder 6">
            <a:extLst>
              <a:ext uri="{FF2B5EF4-FFF2-40B4-BE49-F238E27FC236}">
                <a16:creationId xmlns:a16="http://schemas.microsoft.com/office/drawing/2014/main" id="{48A19B20-2D50-4BA4-BD22-04130975A80D}"/>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1619163A-B432-48AE-BA3E-BB24EEE75A98}" type="slidenum">
              <a:rPr lang="en-GB" altLang="en-US" b="0"/>
              <a:pPr eaLnBrk="1" hangingPunct="1"/>
              <a:t>96</a:t>
            </a:fld>
            <a:endParaRPr lang="en-GB" altLang="en-US" b="0"/>
          </a:p>
        </p:txBody>
      </p:sp>
      <p:sp>
        <p:nvSpPr>
          <p:cNvPr id="9" name="TextBox 8">
            <a:extLst>
              <a:ext uri="{FF2B5EF4-FFF2-40B4-BE49-F238E27FC236}">
                <a16:creationId xmlns:a16="http://schemas.microsoft.com/office/drawing/2014/main" id="{AD09FAEF-1890-47FB-9AD0-25F89231BBCF}"/>
              </a:ext>
            </a:extLst>
          </p:cNvPr>
          <p:cNvSpPr txBox="1"/>
          <p:nvPr/>
        </p:nvSpPr>
        <p:spPr>
          <a:xfrm>
            <a:off x="0" y="4786322"/>
            <a:ext cx="9144000" cy="224676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dirty="0">
                <a:solidFill>
                  <a:srgbClr val="00FF00"/>
                </a:solidFill>
                <a:effectLst>
                  <a:outerShdw blurRad="38100" dist="38100" dir="2700000" algn="tl">
                    <a:srgbClr val="000000"/>
                  </a:outerShdw>
                </a:effectLst>
              </a:rPr>
              <a:t>… one which he was determined to root out of American life. </a:t>
            </a:r>
            <a:r>
              <a:rPr lang="en-GB" sz="2800" dirty="0">
                <a:solidFill>
                  <a:srgbClr val="FF00FF"/>
                </a:solidFill>
                <a:effectLst>
                  <a:outerShdw blurRad="38100" dist="38100" dir="2700000" algn="tl">
                    <a:srgbClr val="000000"/>
                  </a:outerShdw>
                </a:effectLst>
              </a:rPr>
              <a:t>Jackson claimed that if the American people only understood how these </a:t>
            </a:r>
            <a:r>
              <a:rPr lang="en-GB" sz="2800" dirty="0">
                <a:solidFill>
                  <a:srgbClr val="FD1301"/>
                </a:solidFill>
                <a:effectLst>
                  <a:outerShdw blurRad="38100" dist="38100" dir="2700000" algn="tl">
                    <a:srgbClr val="000000"/>
                  </a:outerShdw>
                </a:effectLst>
              </a:rPr>
              <a:t>"snakes"</a:t>
            </a:r>
            <a:r>
              <a:rPr lang="en-GB" sz="2800" dirty="0">
                <a:solidFill>
                  <a:schemeClr val="hlink"/>
                </a:solidFill>
                <a:effectLst>
                  <a:outerShdw blurRad="38100" dist="38100" dir="2700000" algn="tl">
                    <a:srgbClr val="000000"/>
                  </a:outerShdw>
                </a:effectLst>
              </a:rPr>
              <a:t> </a:t>
            </a:r>
            <a:r>
              <a:rPr lang="en-GB" sz="2800" dirty="0">
                <a:solidFill>
                  <a:srgbClr val="FFFF00"/>
                </a:solidFill>
                <a:effectLst>
                  <a:outerShdw blurRad="38100" dist="38100" dir="2700000" algn="tl">
                    <a:srgbClr val="000000"/>
                  </a:outerShdw>
                </a:effectLst>
              </a:rPr>
              <a:t>operate, . .  </a:t>
            </a:r>
            <a:r>
              <a:rPr lang="en-GB" sz="2800" i="1" dirty="0">
                <a:solidFill>
                  <a:srgbClr val="FFFF00"/>
                </a:solidFill>
                <a:effectLst>
                  <a:outerShdw blurRad="38100" dist="38100" dir="2700000" algn="tl">
                    <a:srgbClr val="000000"/>
                  </a:outerShdw>
                </a:effectLst>
              </a:rPr>
              <a:t>"There would be a revolution before morning”</a:t>
            </a:r>
            <a:endParaRPr lang="en-GB" sz="2800" dirty="0">
              <a:solidFill>
                <a:srgbClr val="FFFF00"/>
              </a:solidFill>
            </a:endParaRPr>
          </a:p>
        </p:txBody>
      </p:sp>
      <p:pic>
        <p:nvPicPr>
          <p:cNvPr id="86024" name="Picture 8" descr="The Bankers control just about everything.">
            <a:extLst>
              <a:ext uri="{FF2B5EF4-FFF2-40B4-BE49-F238E27FC236}">
                <a16:creationId xmlns:a16="http://schemas.microsoft.com/office/drawing/2014/main" id="{4556CBFB-AA14-4CBA-81E9-54B58C98C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1357313"/>
            <a:ext cx="4286250"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6024"/>
                                        </p:tgtEl>
                                        <p:attrNameLst>
                                          <p:attrName>style.visibility</p:attrName>
                                        </p:attrNameLst>
                                      </p:cBhvr>
                                      <p:to>
                                        <p:strVal val="visible"/>
                                      </p:to>
                                    </p:set>
                                    <p:animEffect transition="in" filter="circle(in)">
                                      <p:cBhvr>
                                        <p:cTn id="7" dur="2000"/>
                                        <p:tgtEl>
                                          <p:spTgt spid="860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67FBC7-F53B-49CC-BB44-F216988AFF6B}"/>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18FD2B0-B3AA-499B-8A08-434D7B15DA63}" type="slidenum">
              <a:rPr lang="en-GB" altLang="en-US" b="0"/>
              <a:pPr eaLnBrk="1" hangingPunct="1"/>
              <a:t>97</a:t>
            </a:fld>
            <a:endParaRPr lang="en-GB" altLang="en-US" b="0"/>
          </a:p>
        </p:txBody>
      </p:sp>
      <p:pic>
        <p:nvPicPr>
          <p:cNvPr id="185348" name="Picture 4" descr="Bank of the US">
            <a:extLst>
              <a:ext uri="{FF2B5EF4-FFF2-40B4-BE49-F238E27FC236}">
                <a16:creationId xmlns:a16="http://schemas.microsoft.com/office/drawing/2014/main" id="{B5B9EFCB-7087-4862-BBDB-246C01E9442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85349" name="Rectangle 5">
            <a:extLst>
              <a:ext uri="{FF2B5EF4-FFF2-40B4-BE49-F238E27FC236}">
                <a16:creationId xmlns:a16="http://schemas.microsoft.com/office/drawing/2014/main" id="{F4BAAAEC-1E6E-43D7-8610-1FFC74D863C3}"/>
              </a:ext>
            </a:extLst>
          </p:cNvPr>
          <p:cNvSpPr>
            <a:spLocks noGrp="1" noChangeArrowheads="1"/>
          </p:cNvSpPr>
          <p:nvPr>
            <p:ph type="title"/>
          </p:nvPr>
        </p:nvSpPr>
        <p:spPr/>
        <p:txBody>
          <a:bodyPr/>
          <a:lstStyle/>
          <a:p>
            <a:pPr eaLnBrk="1" hangingPunct="1">
              <a:defRPr/>
            </a:pPr>
            <a:r>
              <a:rPr lang="en-GB" b="1">
                <a:solidFill>
                  <a:srgbClr val="FD1301"/>
                </a:solidFill>
              </a:rPr>
              <a:t>Bank Of The United States</a:t>
            </a:r>
          </a:p>
        </p:txBody>
      </p:sp>
      <p:sp>
        <p:nvSpPr>
          <p:cNvPr id="185351" name="Text Box 7">
            <a:extLst>
              <a:ext uri="{FF2B5EF4-FFF2-40B4-BE49-F238E27FC236}">
                <a16:creationId xmlns:a16="http://schemas.microsoft.com/office/drawing/2014/main" id="{E713BCA1-0EFF-4D0A-AC3A-E42875B0EEF9}"/>
              </a:ext>
            </a:extLst>
          </p:cNvPr>
          <p:cNvSpPr txBox="1">
            <a:spLocks noChangeArrowheads="1"/>
          </p:cNvSpPr>
          <p:nvPr/>
        </p:nvSpPr>
        <p:spPr bwMode="auto">
          <a:xfrm>
            <a:off x="0" y="3429000"/>
            <a:ext cx="9144000" cy="3108325"/>
          </a:xfrm>
          <a:prstGeom prst="rect">
            <a:avLst/>
          </a:prstGeom>
          <a:noFill/>
          <a:ln w="9525">
            <a:noFill/>
            <a:miter lim="800000"/>
            <a:headEnd/>
            <a:tailEnd/>
          </a:ln>
          <a:effectLst/>
        </p:spPr>
        <p:txBody>
          <a:bodyPr>
            <a:spAutoFit/>
          </a:bodyPr>
          <a:lstStyle/>
          <a:p>
            <a:pPr algn="ctr">
              <a:spcBef>
                <a:spcPct val="20000"/>
              </a:spcBef>
              <a:buClr>
                <a:schemeClr val="tx2"/>
              </a:buClr>
              <a:defRPr/>
            </a:pPr>
            <a:r>
              <a:rPr lang="en-GB" sz="2800" dirty="0">
                <a:solidFill>
                  <a:srgbClr val="FF00FF"/>
                </a:solidFill>
                <a:effectLst>
                  <a:outerShdw blurRad="38100" dist="38100" dir="2700000" algn="tl">
                    <a:srgbClr val="000000"/>
                  </a:outerShdw>
                </a:effectLst>
                <a:latin typeface="Arial" charset="0"/>
                <a:cs typeface="Arial" charset="0"/>
              </a:rPr>
              <a:t>1812:</a:t>
            </a:r>
            <a:r>
              <a:rPr lang="en-GB" sz="2800" dirty="0">
                <a:solidFill>
                  <a:srgbClr val="00FFCC"/>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Backed by Rothschild money, the British declare war on the United States. </a:t>
            </a:r>
            <a:r>
              <a:rPr lang="en-GB" sz="2800" dirty="0">
                <a:solidFill>
                  <a:srgbClr val="FFC000"/>
                </a:solidFill>
                <a:effectLst>
                  <a:outerShdw blurRad="38100" dist="38100" dir="2700000" algn="tl">
                    <a:srgbClr val="000000"/>
                  </a:outerShdw>
                </a:effectLst>
                <a:latin typeface="Arial" charset="0"/>
                <a:cs typeface="Arial" charset="0"/>
              </a:rPr>
              <a:t>The Rothschilds plan was to cause the United States to build up such a debt in fighting this war that they would have to surrender to the Rothschilds and allow the charter</a:t>
            </a:r>
            <a:r>
              <a:rPr lang="en-GB" sz="2800" dirty="0">
                <a:solidFill>
                  <a:srgbClr val="00FFCC"/>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for the Rothschild owned Bank of the United States to be renewed.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5348"/>
                                        </p:tgtEl>
                                        <p:attrNameLst>
                                          <p:attrName>style.visibility</p:attrName>
                                        </p:attrNameLst>
                                      </p:cBhvr>
                                      <p:to>
                                        <p:strVal val="visible"/>
                                      </p:to>
                                    </p:set>
                                    <p:animEffect transition="in" filter="circle(in)">
                                      <p:cBhvr>
                                        <p:cTn id="7" dur="2000"/>
                                        <p:tgtEl>
                                          <p:spTgt spid="1853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85349"/>
                                        </p:tgtEl>
                                        <p:attrNameLst>
                                          <p:attrName>style.visibility</p:attrName>
                                        </p:attrNameLst>
                                      </p:cBhvr>
                                      <p:to>
                                        <p:strVal val="visible"/>
                                      </p:to>
                                    </p:set>
                                    <p:anim calcmode="lin" valueType="num">
                                      <p:cBhvr additive="base">
                                        <p:cTn id="12" dur="500" fill="hold"/>
                                        <p:tgtEl>
                                          <p:spTgt spid="185349"/>
                                        </p:tgtEl>
                                        <p:attrNameLst>
                                          <p:attrName>ppt_x</p:attrName>
                                        </p:attrNameLst>
                                      </p:cBhvr>
                                      <p:tavLst>
                                        <p:tav tm="0">
                                          <p:val>
                                            <p:strVal val="#ppt_x"/>
                                          </p:val>
                                        </p:tav>
                                        <p:tav tm="100000">
                                          <p:val>
                                            <p:strVal val="#ppt_x"/>
                                          </p:val>
                                        </p:tav>
                                      </p:tavLst>
                                    </p:anim>
                                    <p:anim calcmode="lin" valueType="num">
                                      <p:cBhvr additive="base">
                                        <p:cTn id="13" dur="500" fill="hold"/>
                                        <p:tgtEl>
                                          <p:spTgt spid="185349"/>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iterate type="lt">
                                    <p:tmPct val="15000"/>
                                  </p:iterate>
                                  <p:childTnLst>
                                    <p:set>
                                      <p:cBhvr>
                                        <p:cTn id="17" dur="1" fill="hold">
                                          <p:stCondLst>
                                            <p:cond delay="0"/>
                                          </p:stCondLst>
                                        </p:cTn>
                                        <p:tgtEl>
                                          <p:spTgt spid="185351"/>
                                        </p:tgtEl>
                                        <p:attrNameLst>
                                          <p:attrName>style.visibility</p:attrName>
                                        </p:attrNameLst>
                                      </p:cBhvr>
                                      <p:to>
                                        <p:strVal val="visible"/>
                                      </p:to>
                                    </p:set>
                                    <p:anim calcmode="lin" valueType="num">
                                      <p:cBhvr additive="base">
                                        <p:cTn id="18" dur="500" fill="hold"/>
                                        <p:tgtEl>
                                          <p:spTgt spid="185351"/>
                                        </p:tgtEl>
                                        <p:attrNameLst>
                                          <p:attrName>ppt_x</p:attrName>
                                        </p:attrNameLst>
                                      </p:cBhvr>
                                      <p:tavLst>
                                        <p:tav tm="0">
                                          <p:val>
                                            <p:strVal val="#ppt_x"/>
                                          </p:val>
                                        </p:tav>
                                        <p:tav tm="100000">
                                          <p:val>
                                            <p:strVal val="#ppt_x"/>
                                          </p:val>
                                        </p:tav>
                                      </p:tavLst>
                                    </p:anim>
                                    <p:anim calcmode="lin" valueType="num">
                                      <p:cBhvr additive="base">
                                        <p:cTn id="19" dur="500" fill="hold"/>
                                        <p:tgtEl>
                                          <p:spTgt spid="1853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p:bldP spid="18535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49F96CF-4136-4C9D-91AB-368563BB378F}"/>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C7463C30-0124-48F5-BAB0-C4A9928BCE4F}" type="slidenum">
              <a:rPr lang="en-GB" altLang="en-US" b="0"/>
              <a:pPr eaLnBrk="1" hangingPunct="1"/>
              <a:t>98</a:t>
            </a:fld>
            <a:endParaRPr lang="en-GB" altLang="en-US" b="0"/>
          </a:p>
        </p:txBody>
      </p:sp>
      <p:sp>
        <p:nvSpPr>
          <p:cNvPr id="173061" name="Rectangle 5">
            <a:extLst>
              <a:ext uri="{FF2B5EF4-FFF2-40B4-BE49-F238E27FC236}">
                <a16:creationId xmlns:a16="http://schemas.microsoft.com/office/drawing/2014/main" id="{5F6F8DB0-DBC2-46F7-B645-059D8B873C0C}"/>
              </a:ext>
            </a:extLst>
          </p:cNvPr>
          <p:cNvSpPr>
            <a:spLocks noGrp="1" noChangeArrowheads="1"/>
          </p:cNvSpPr>
          <p:nvPr>
            <p:ph type="title"/>
          </p:nvPr>
        </p:nvSpPr>
        <p:spPr/>
        <p:txBody>
          <a:bodyPr/>
          <a:lstStyle/>
          <a:p>
            <a:pPr eaLnBrk="1" hangingPunct="1">
              <a:defRPr/>
            </a:pPr>
            <a:r>
              <a:rPr lang="en-GB" b="1">
                <a:solidFill>
                  <a:srgbClr val="FD1301"/>
                </a:solidFill>
              </a:rPr>
              <a:t>The London </a:t>
            </a:r>
            <a:r>
              <a:rPr lang="en-GB" b="1">
                <a:solidFill>
                  <a:srgbClr val="FFFF00"/>
                </a:solidFill>
              </a:rPr>
              <a:t>Money</a:t>
            </a:r>
            <a:r>
              <a:rPr lang="en-GB" b="1">
                <a:solidFill>
                  <a:srgbClr val="FD1301"/>
                </a:solidFill>
              </a:rPr>
              <a:t> Power</a:t>
            </a:r>
          </a:p>
        </p:txBody>
      </p:sp>
      <p:pic>
        <p:nvPicPr>
          <p:cNvPr id="173060" name="Picture 4" descr="Nathan_rothschild">
            <a:extLst>
              <a:ext uri="{FF2B5EF4-FFF2-40B4-BE49-F238E27FC236}">
                <a16:creationId xmlns:a16="http://schemas.microsoft.com/office/drawing/2014/main" id="{61D78588-5C88-46C6-803A-B515B6FED9EE}"/>
              </a:ext>
            </a:extLst>
          </p:cNvPr>
          <p:cNvPicPr>
            <a:picLocks noGrp="1" noChangeAspect="1" noChangeArrowheads="1"/>
          </p:cNvPicPr>
          <p:nvPr>
            <p:ph idx="1"/>
          </p:nvPr>
        </p:nvPicPr>
        <p:blipFill>
          <a:blip r:embed="rId3">
            <a:lum bright="-12000" contrast="60000"/>
            <a:extLst>
              <a:ext uri="{28A0092B-C50C-407E-A947-70E740481C1C}">
                <a14:useLocalDpi xmlns:a14="http://schemas.microsoft.com/office/drawing/2010/main" val="0"/>
              </a:ext>
            </a:extLst>
          </a:blip>
          <a:srcRect b="14091"/>
          <a:stretch>
            <a:fillRect/>
          </a:stretch>
        </p:blipFill>
        <p:spPr>
          <a:xfrm>
            <a:off x="500063" y="1357313"/>
            <a:ext cx="3357562" cy="4633912"/>
          </a:xfrm>
        </p:spPr>
      </p:pic>
      <p:sp>
        <p:nvSpPr>
          <p:cNvPr id="173063" name="Text Box 7">
            <a:extLst>
              <a:ext uri="{FF2B5EF4-FFF2-40B4-BE49-F238E27FC236}">
                <a16:creationId xmlns:a16="http://schemas.microsoft.com/office/drawing/2014/main" id="{2DA0853B-A91F-4F0B-8B99-2AF03039A4FC}"/>
              </a:ext>
            </a:extLst>
          </p:cNvPr>
          <p:cNvSpPr txBox="1">
            <a:spLocks noChangeArrowheads="1"/>
          </p:cNvSpPr>
          <p:nvPr/>
        </p:nvSpPr>
        <p:spPr bwMode="auto">
          <a:xfrm>
            <a:off x="4357688" y="1428750"/>
            <a:ext cx="4572000" cy="4400550"/>
          </a:xfrm>
          <a:prstGeom prst="rect">
            <a:avLst/>
          </a:prstGeom>
          <a:noFill/>
          <a:ln w="9525">
            <a:noFill/>
            <a:miter lim="800000"/>
            <a:headEnd/>
            <a:tailEnd/>
          </a:ln>
          <a:effectLst/>
        </p:spPr>
        <p:txBody>
          <a:bodyPr>
            <a:spAutoFit/>
          </a:bodyPr>
          <a:lstStyle/>
          <a:p>
            <a:pPr>
              <a:spcBef>
                <a:spcPct val="20000"/>
              </a:spcBef>
              <a:buClr>
                <a:schemeClr val="tx2"/>
              </a:buClr>
              <a:defRPr/>
            </a:pPr>
            <a:r>
              <a:rPr lang="en-GB" sz="2800" dirty="0">
                <a:solidFill>
                  <a:schemeClr val="hlink"/>
                </a:solidFill>
                <a:effectLst>
                  <a:outerShdw blurRad="38100" dist="38100" dir="2700000" algn="tl">
                    <a:srgbClr val="000000"/>
                  </a:outerShdw>
                </a:effectLst>
                <a:latin typeface="Arial" charset="0"/>
                <a:cs typeface="Arial" charset="0"/>
              </a:rPr>
              <a:t>“I care not what puppet is placed upon </a:t>
            </a:r>
            <a:r>
              <a:rPr lang="en-GB" sz="2800" dirty="0">
                <a:solidFill>
                  <a:srgbClr val="FFFF00"/>
                </a:solidFill>
                <a:effectLst>
                  <a:outerShdw blurRad="38100" dist="38100" dir="2700000" algn="tl">
                    <a:srgbClr val="000000"/>
                  </a:outerShdw>
                </a:effectLst>
                <a:latin typeface="Arial" charset="0"/>
                <a:cs typeface="Arial" charset="0"/>
              </a:rPr>
              <a:t>the throne of England</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FFFF00"/>
                </a:solidFill>
                <a:effectLst>
                  <a:outerShdw blurRad="38100" dist="38100" dir="2700000" algn="tl">
                    <a:srgbClr val="000000"/>
                  </a:outerShdw>
                </a:effectLst>
                <a:latin typeface="Arial" charset="0"/>
                <a:cs typeface="Arial" charset="0"/>
              </a:rPr>
              <a:t>to rule the Empire on</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which the sun never sets.</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The man who controls Britain's money supply</a:t>
            </a:r>
            <a:r>
              <a:rPr lang="en-GB" sz="2800" dirty="0">
                <a:solidFill>
                  <a:schemeClr val="hlink"/>
                </a:solidFill>
                <a:effectLst>
                  <a:outerShdw blurRad="38100" dist="38100" dir="2700000" algn="tl">
                    <a:srgbClr val="000000"/>
                  </a:outerShdw>
                </a:effectLst>
                <a:latin typeface="Arial" charset="0"/>
                <a:cs typeface="Arial" charset="0"/>
              </a:rPr>
              <a:t> </a:t>
            </a:r>
            <a:r>
              <a:rPr lang="en-GB" sz="2800" dirty="0">
                <a:solidFill>
                  <a:srgbClr val="00FF00"/>
                </a:solidFill>
                <a:effectLst>
                  <a:outerShdw blurRad="38100" dist="38100" dir="2700000" algn="tl">
                    <a:srgbClr val="000000"/>
                  </a:outerShdw>
                </a:effectLst>
                <a:latin typeface="Arial" charset="0"/>
                <a:cs typeface="Arial" charset="0"/>
              </a:rPr>
              <a:t>controls the British Empire,</a:t>
            </a:r>
            <a:r>
              <a:rPr lang="en-GB" sz="2800" dirty="0">
                <a:solidFill>
                  <a:srgbClr val="FFFF00"/>
                </a:solidFill>
                <a:effectLst>
                  <a:outerShdw blurRad="38100" dist="38100" dir="2700000" algn="tl">
                    <a:srgbClr val="000000"/>
                  </a:outerShdw>
                </a:effectLst>
                <a:latin typeface="Arial" charset="0"/>
                <a:cs typeface="Arial" charset="0"/>
              </a:rPr>
              <a:t> </a:t>
            </a:r>
            <a:r>
              <a:rPr lang="en-GB" sz="2800" dirty="0">
                <a:solidFill>
                  <a:srgbClr val="FD1301"/>
                </a:solidFill>
                <a:effectLst>
                  <a:outerShdw blurRad="38100" dist="38100" dir="2700000" algn="tl">
                    <a:srgbClr val="000000"/>
                  </a:outerShdw>
                </a:effectLst>
                <a:latin typeface="Arial" charset="0"/>
                <a:cs typeface="Arial" charset="0"/>
              </a:rPr>
              <a:t>and I control the British money supply.”</a:t>
            </a:r>
          </a:p>
        </p:txBody>
      </p:sp>
      <p:sp>
        <p:nvSpPr>
          <p:cNvPr id="173064" name="Text Box 8">
            <a:extLst>
              <a:ext uri="{FF2B5EF4-FFF2-40B4-BE49-F238E27FC236}">
                <a16:creationId xmlns:a16="http://schemas.microsoft.com/office/drawing/2014/main" id="{DE1E6C93-3B15-4F50-B763-F15DAAE19027}"/>
              </a:ext>
            </a:extLst>
          </p:cNvPr>
          <p:cNvSpPr txBox="1">
            <a:spLocks noChangeArrowheads="1"/>
          </p:cNvSpPr>
          <p:nvPr/>
        </p:nvSpPr>
        <p:spPr bwMode="auto">
          <a:xfrm>
            <a:off x="0" y="6072188"/>
            <a:ext cx="6929438" cy="646112"/>
          </a:xfrm>
          <a:prstGeom prst="rect">
            <a:avLst/>
          </a:prstGeom>
          <a:noFill/>
          <a:ln w="9525">
            <a:noFill/>
            <a:miter lim="800000"/>
            <a:headEnd/>
            <a:tailEnd/>
          </a:ln>
          <a:effectLst/>
        </p:spPr>
        <p:txBody>
          <a:bodyPr>
            <a:spAutoFit/>
          </a:bodyPr>
          <a:lstStyle/>
          <a:p>
            <a:pPr>
              <a:spcBef>
                <a:spcPct val="50000"/>
              </a:spcBef>
              <a:defRPr/>
            </a:pPr>
            <a:r>
              <a:rPr lang="en-GB" sz="3600" dirty="0">
                <a:solidFill>
                  <a:srgbClr val="FFFF00"/>
                </a:solidFill>
                <a:effectLst>
                  <a:outerShdw blurRad="38100" dist="38100" dir="2700000" algn="tl">
                    <a:srgbClr val="000000"/>
                  </a:outerShdw>
                </a:effectLst>
                <a:latin typeface="Arial" charset="0"/>
                <a:cs typeface="Arial" charset="0"/>
              </a:rPr>
              <a:t>Nathan Mayer Rothschild 1815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circle(in)">
                                      <p:cBhvr>
                                        <p:cTn id="7" dur="2000"/>
                                        <p:tgtEl>
                                          <p:spTgt spid="1730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3064"/>
                                        </p:tgtEl>
                                        <p:attrNameLst>
                                          <p:attrName>style.visibility</p:attrName>
                                        </p:attrNameLst>
                                      </p:cBhvr>
                                      <p:to>
                                        <p:strVal val="visible"/>
                                      </p:to>
                                    </p:set>
                                    <p:anim calcmode="lin" valueType="num">
                                      <p:cBhvr additive="base">
                                        <p:cTn id="12" dur="500" fill="hold"/>
                                        <p:tgtEl>
                                          <p:spTgt spid="173064"/>
                                        </p:tgtEl>
                                        <p:attrNameLst>
                                          <p:attrName>ppt_x</p:attrName>
                                        </p:attrNameLst>
                                      </p:cBhvr>
                                      <p:tavLst>
                                        <p:tav tm="0">
                                          <p:val>
                                            <p:strVal val="#ppt_x"/>
                                          </p:val>
                                        </p:tav>
                                        <p:tav tm="100000">
                                          <p:val>
                                            <p:strVal val="#ppt_x"/>
                                          </p:val>
                                        </p:tav>
                                      </p:tavLst>
                                    </p:anim>
                                    <p:anim calcmode="lin" valueType="num">
                                      <p:cBhvr additive="base">
                                        <p:cTn id="13" dur="500" fill="hold"/>
                                        <p:tgtEl>
                                          <p:spTgt spid="17306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73063"/>
                                        </p:tgtEl>
                                        <p:attrNameLst>
                                          <p:attrName>style.visibility</p:attrName>
                                        </p:attrNameLst>
                                      </p:cBhvr>
                                      <p:to>
                                        <p:strVal val="visible"/>
                                      </p:to>
                                    </p:set>
                                    <p:anim calcmode="discrete" valueType="clr">
                                      <p:cBhvr override="childStyle">
                                        <p:cTn id="18" dur="80"/>
                                        <p:tgtEl>
                                          <p:spTgt spid="17306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73063"/>
                                        </p:tgtEl>
                                        <p:attrNameLst>
                                          <p:attrName>fillcolor</p:attrName>
                                        </p:attrNameLst>
                                      </p:cBhvr>
                                      <p:tavLst>
                                        <p:tav tm="0">
                                          <p:val>
                                            <p:clrVal>
                                              <a:schemeClr val="accent2"/>
                                            </p:clrVal>
                                          </p:val>
                                        </p:tav>
                                        <p:tav tm="50000">
                                          <p:val>
                                            <p:clrVal>
                                              <a:schemeClr val="hlink"/>
                                            </p:clrVal>
                                          </p:val>
                                        </p:tav>
                                      </p:tavLst>
                                    </p:anim>
                                    <p:set>
                                      <p:cBhvr>
                                        <p:cTn id="20" dur="80"/>
                                        <p:tgtEl>
                                          <p:spTgt spid="1730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3" grpId="0"/>
      <p:bldP spid="17306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5356577-A72B-4048-AA2E-B29E94183AC1}"/>
              </a:ext>
            </a:extLst>
          </p:cNvPr>
          <p:cNvSpPr>
            <a:spLocks noGrp="1"/>
          </p:cNvSpPr>
          <p:nvPr>
            <p:ph type="sldNum" sz="quarter" idx="12"/>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03B3B506-CB7D-4345-A307-5381D66800B2}" type="slidenum">
              <a:rPr lang="en-GB" altLang="en-US" b="0"/>
              <a:pPr eaLnBrk="1" hangingPunct="1"/>
              <a:t>99</a:t>
            </a:fld>
            <a:endParaRPr lang="en-GB" altLang="en-US" b="0"/>
          </a:p>
        </p:txBody>
      </p:sp>
      <p:sp>
        <p:nvSpPr>
          <p:cNvPr id="400386" name="Rectangle 2">
            <a:extLst>
              <a:ext uri="{FF2B5EF4-FFF2-40B4-BE49-F238E27FC236}">
                <a16:creationId xmlns:a16="http://schemas.microsoft.com/office/drawing/2014/main" id="{8E0626C9-60D1-4BD5-A473-C5E858167ACA}"/>
              </a:ext>
            </a:extLst>
          </p:cNvPr>
          <p:cNvSpPr>
            <a:spLocks noGrp="1" noChangeArrowheads="1"/>
          </p:cNvSpPr>
          <p:nvPr>
            <p:ph type="title"/>
          </p:nvPr>
        </p:nvSpPr>
        <p:spPr>
          <a:xfrm>
            <a:off x="357188" y="142875"/>
            <a:ext cx="8229600" cy="1143000"/>
          </a:xfrm>
        </p:spPr>
        <p:txBody>
          <a:bodyPr/>
          <a:lstStyle/>
          <a:p>
            <a:pPr eaLnBrk="1" hangingPunct="1">
              <a:defRPr/>
            </a:pPr>
            <a:r>
              <a:rPr lang="en-GB" sz="4000" b="1" dirty="0">
                <a:solidFill>
                  <a:srgbClr val="FFFF00"/>
                </a:solidFill>
              </a:rPr>
              <a:t>Louisiana</a:t>
            </a:r>
            <a:r>
              <a:rPr lang="en-GB" sz="4000" b="1" dirty="0">
                <a:solidFill>
                  <a:srgbClr val="FD1301"/>
                </a:solidFill>
              </a:rPr>
              <a:t> Part Of Gog’s Plot </a:t>
            </a:r>
            <a:r>
              <a:rPr lang="en-GB" sz="4000" b="1" dirty="0">
                <a:solidFill>
                  <a:srgbClr val="FFFF00"/>
                </a:solidFill>
              </a:rPr>
              <a:t>To Control The USA</a:t>
            </a:r>
          </a:p>
        </p:txBody>
      </p:sp>
      <p:sp>
        <p:nvSpPr>
          <p:cNvPr id="400388" name="Text Box 4">
            <a:extLst>
              <a:ext uri="{FF2B5EF4-FFF2-40B4-BE49-F238E27FC236}">
                <a16:creationId xmlns:a16="http://schemas.microsoft.com/office/drawing/2014/main" id="{353AB4DD-9671-421B-B13A-196D3A2ACDDE}"/>
              </a:ext>
            </a:extLst>
          </p:cNvPr>
          <p:cNvSpPr txBox="1">
            <a:spLocks noChangeArrowheads="1"/>
          </p:cNvSpPr>
          <p:nvPr/>
        </p:nvSpPr>
        <p:spPr bwMode="auto">
          <a:xfrm>
            <a:off x="3286125" y="1214438"/>
            <a:ext cx="5580063" cy="5170487"/>
          </a:xfrm>
          <a:prstGeom prst="rect">
            <a:avLst/>
          </a:prstGeom>
          <a:noFill/>
          <a:ln w="9525">
            <a:noFill/>
            <a:miter lim="800000"/>
            <a:headEnd/>
            <a:tailEnd/>
          </a:ln>
          <a:effectLst/>
        </p:spPr>
        <p:txBody>
          <a:bodyPr>
            <a:spAutoFit/>
          </a:bodyPr>
          <a:lstStyle/>
          <a:p>
            <a:pPr algn="ctr">
              <a:spcBef>
                <a:spcPct val="50000"/>
              </a:spcBef>
              <a:defRPr/>
            </a:pPr>
            <a:r>
              <a:rPr lang="en-GB" sz="3600" dirty="0">
                <a:solidFill>
                  <a:srgbClr val="00FF00"/>
                </a:solidFill>
                <a:effectLst>
                  <a:outerShdw blurRad="38100" dist="38100" dir="2700000" algn="tl">
                    <a:srgbClr val="000000"/>
                  </a:outerShdw>
                </a:effectLst>
                <a:latin typeface="Arial" charset="0"/>
                <a:cs typeface="Arial" charset="0"/>
              </a:rPr>
              <a:t>Revelation 12:4</a:t>
            </a:r>
            <a:r>
              <a:rPr lang="en-GB" sz="3600" dirty="0">
                <a:effectLst>
                  <a:outerShdw blurRad="38100" dist="38100" dir="2700000" algn="tl">
                    <a:srgbClr val="000000"/>
                  </a:outerShdw>
                </a:effectLst>
                <a:latin typeface="Arial" charset="0"/>
                <a:cs typeface="Arial" charset="0"/>
              </a:rPr>
              <a:t> </a:t>
            </a:r>
          </a:p>
          <a:p>
            <a:pPr>
              <a:spcBef>
                <a:spcPct val="50000"/>
              </a:spcBef>
              <a:defRPr/>
            </a:pPr>
            <a:r>
              <a:rPr lang="en-GB" sz="2800" dirty="0">
                <a:solidFill>
                  <a:srgbClr val="00FFCC"/>
                </a:solidFill>
                <a:effectLst>
                  <a:outerShdw blurRad="38100" dist="38100" dir="2700000" algn="tl">
                    <a:srgbClr val="000000"/>
                  </a:outerShdw>
                </a:effectLst>
                <a:latin typeface="Arial" charset="0"/>
                <a:cs typeface="Arial" charset="0"/>
              </a:rPr>
              <a:t>And his tail drew the third part of the stars of heaven, </a:t>
            </a:r>
            <a:r>
              <a:rPr lang="en-GB" sz="2800" dirty="0">
                <a:solidFill>
                  <a:srgbClr val="FFC000"/>
                </a:solidFill>
                <a:effectLst>
                  <a:outerShdw blurRad="38100" dist="38100" dir="2700000" algn="tl">
                    <a:srgbClr val="000000"/>
                  </a:outerShdw>
                </a:effectLst>
                <a:latin typeface="Arial" charset="0"/>
                <a:cs typeface="Arial" charset="0"/>
              </a:rPr>
              <a:t>and did cast them to the earth: </a:t>
            </a:r>
            <a:r>
              <a:rPr lang="en-GB" sz="2800" dirty="0">
                <a:solidFill>
                  <a:srgbClr val="FD1301"/>
                </a:solidFill>
                <a:effectLst>
                  <a:outerShdw blurRad="38100" dist="38100" dir="2700000" algn="tl">
                    <a:srgbClr val="000000"/>
                  </a:outerShdw>
                </a:effectLst>
                <a:latin typeface="Arial" charset="0"/>
                <a:cs typeface="Arial" charset="0"/>
              </a:rPr>
              <a:t>and the dragon stood before the woman</a:t>
            </a:r>
            <a:r>
              <a:rPr lang="en-GB" sz="2800" dirty="0">
                <a:effectLst>
                  <a:outerShdw blurRad="38100" dist="38100" dir="2700000" algn="tl">
                    <a:srgbClr val="000000"/>
                  </a:outerShdw>
                </a:effectLst>
                <a:latin typeface="Arial" charset="0"/>
                <a:cs typeface="Arial" charset="0"/>
              </a:rPr>
              <a:t> </a:t>
            </a:r>
            <a:r>
              <a:rPr lang="en-GB" sz="2800" dirty="0">
                <a:solidFill>
                  <a:srgbClr val="CC9900"/>
                </a:solidFill>
                <a:effectLst>
                  <a:outerShdw blurRad="38100" dist="38100" dir="2700000" algn="tl">
                    <a:srgbClr val="000000"/>
                  </a:outerShdw>
                </a:effectLst>
                <a:latin typeface="Arial" charset="0"/>
                <a:cs typeface="Arial" charset="0"/>
              </a:rPr>
              <a:t>which was ready to be delivered,</a:t>
            </a:r>
            <a:r>
              <a:rPr lang="en-GB" sz="2800" dirty="0">
                <a:effectLst>
                  <a:outerShdw blurRad="38100" dist="38100" dir="2700000" algn="tl">
                    <a:srgbClr val="000000"/>
                  </a:outerShdw>
                </a:effectLst>
                <a:latin typeface="Arial" charset="0"/>
                <a:cs typeface="Arial" charset="0"/>
              </a:rPr>
              <a:t> </a:t>
            </a:r>
            <a:r>
              <a:rPr lang="en-GB" sz="2800" dirty="0">
                <a:solidFill>
                  <a:srgbClr val="FF00FF"/>
                </a:solidFill>
                <a:effectLst>
                  <a:outerShdw blurRad="38100" dist="38100" dir="2700000" algn="tl">
                    <a:srgbClr val="000000"/>
                  </a:outerShdw>
                </a:effectLst>
                <a:latin typeface="Arial" charset="0"/>
                <a:cs typeface="Arial" charset="0"/>
              </a:rPr>
              <a:t>for to devour her child as soon as it was born. </a:t>
            </a:r>
            <a:r>
              <a:rPr lang="en-GB" sz="2800" dirty="0">
                <a:solidFill>
                  <a:srgbClr val="00FF00"/>
                </a:solidFill>
                <a:effectLst>
                  <a:outerShdw blurRad="38100" dist="38100" dir="2700000" algn="tl">
                    <a:srgbClr val="000000"/>
                  </a:outerShdw>
                </a:effectLst>
                <a:latin typeface="Arial" charset="0"/>
                <a:cs typeface="Arial" charset="0"/>
              </a:rPr>
              <a:t>This would be re-enacted in the Stars of the American Heaven – as we shall see. </a:t>
            </a:r>
          </a:p>
        </p:txBody>
      </p:sp>
      <p:pic>
        <p:nvPicPr>
          <p:cNvPr id="400390" name="Picture 6" descr="15draco">
            <a:extLst>
              <a:ext uri="{FF2B5EF4-FFF2-40B4-BE49-F238E27FC236}">
                <a16:creationId xmlns:a16="http://schemas.microsoft.com/office/drawing/2014/main" id="{BC317C33-6414-4F0F-B823-9DEA060EBA62}"/>
              </a:ext>
            </a:extLst>
          </p:cNvPr>
          <p:cNvPicPr>
            <a:picLocks noChangeAspect="1" noChangeArrowheads="1"/>
          </p:cNvPicPr>
          <p:nvPr/>
        </p:nvPicPr>
        <p:blipFill>
          <a:blip r:embed="rId3">
            <a:lum bright="60000" contrast="96000"/>
            <a:extLst>
              <a:ext uri="{28A0092B-C50C-407E-A947-70E740481C1C}">
                <a14:useLocalDpi xmlns:a14="http://schemas.microsoft.com/office/drawing/2010/main" val="0"/>
              </a:ext>
            </a:extLst>
          </a:blip>
          <a:srcRect/>
          <a:stretch>
            <a:fillRect/>
          </a:stretch>
        </p:blipFill>
        <p:spPr bwMode="auto">
          <a:xfrm>
            <a:off x="539750" y="1700213"/>
            <a:ext cx="22669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91" name="Text Box 7">
            <a:extLst>
              <a:ext uri="{FF2B5EF4-FFF2-40B4-BE49-F238E27FC236}">
                <a16:creationId xmlns:a16="http://schemas.microsoft.com/office/drawing/2014/main" id="{9D891C1A-BF3B-460A-91B9-27BDC7871503}"/>
              </a:ext>
            </a:extLst>
          </p:cNvPr>
          <p:cNvSpPr txBox="1">
            <a:spLocks noChangeArrowheads="1"/>
          </p:cNvSpPr>
          <p:nvPr/>
        </p:nvSpPr>
        <p:spPr bwMode="auto">
          <a:xfrm>
            <a:off x="0" y="5516563"/>
            <a:ext cx="3492500" cy="1190625"/>
          </a:xfrm>
          <a:prstGeom prst="rect">
            <a:avLst/>
          </a:prstGeom>
          <a:noFill/>
          <a:ln w="9525">
            <a:noFill/>
            <a:miter lim="800000"/>
            <a:headEnd/>
            <a:tailEnd/>
          </a:ln>
          <a:effectLst/>
        </p:spPr>
        <p:txBody>
          <a:bodyPr>
            <a:spAutoFit/>
          </a:bodyPr>
          <a:lstStyle/>
          <a:p>
            <a:pPr algn="ctr">
              <a:spcBef>
                <a:spcPct val="50000"/>
              </a:spcBef>
              <a:defRPr/>
            </a:pPr>
            <a:r>
              <a:rPr lang="en-GB" sz="3600">
                <a:solidFill>
                  <a:srgbClr val="FFFF00"/>
                </a:solidFill>
                <a:effectLst>
                  <a:outerShdw blurRad="38100" dist="38100" dir="2700000" algn="tl">
                    <a:srgbClr val="000000"/>
                  </a:outerShdw>
                </a:effectLst>
                <a:latin typeface="Arial" charset="0"/>
                <a:cs typeface="Arial" charset="0"/>
              </a:rPr>
              <a:t>DRACO (The Dragon)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00390"/>
                                        </p:tgtEl>
                                        <p:attrNameLst>
                                          <p:attrName>style.visibility</p:attrName>
                                        </p:attrNameLst>
                                      </p:cBhvr>
                                      <p:to>
                                        <p:strVal val="visible"/>
                                      </p:to>
                                    </p:set>
                                    <p:animEffect transition="in" filter="circle(in)">
                                      <p:cBhvr>
                                        <p:cTn id="7" dur="2000"/>
                                        <p:tgtEl>
                                          <p:spTgt spid="400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0391"/>
                                        </p:tgtEl>
                                        <p:attrNameLst>
                                          <p:attrName>style.visibility</p:attrName>
                                        </p:attrNameLst>
                                      </p:cBhvr>
                                      <p:to>
                                        <p:strVal val="visible"/>
                                      </p:to>
                                    </p:set>
                                    <p:anim calcmode="lin" valueType="num">
                                      <p:cBhvr additive="base">
                                        <p:cTn id="12" dur="500" fill="hold"/>
                                        <p:tgtEl>
                                          <p:spTgt spid="400391"/>
                                        </p:tgtEl>
                                        <p:attrNameLst>
                                          <p:attrName>ppt_x</p:attrName>
                                        </p:attrNameLst>
                                      </p:cBhvr>
                                      <p:tavLst>
                                        <p:tav tm="0">
                                          <p:val>
                                            <p:strVal val="#ppt_x"/>
                                          </p:val>
                                        </p:tav>
                                        <p:tav tm="100000">
                                          <p:val>
                                            <p:strVal val="#ppt_x"/>
                                          </p:val>
                                        </p:tav>
                                      </p:tavLst>
                                    </p:anim>
                                    <p:anim calcmode="lin" valueType="num">
                                      <p:cBhvr additive="base">
                                        <p:cTn id="13" dur="500" fill="hold"/>
                                        <p:tgtEl>
                                          <p:spTgt spid="40039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00388">
                                            <p:txEl>
                                              <p:pRg st="0" end="0"/>
                                            </p:txEl>
                                          </p:spTgt>
                                        </p:tgtEl>
                                        <p:attrNameLst>
                                          <p:attrName>style.visibility</p:attrName>
                                        </p:attrNameLst>
                                      </p:cBhvr>
                                      <p:to>
                                        <p:strVal val="visible"/>
                                      </p:to>
                                    </p:set>
                                    <p:anim calcmode="lin" valueType="num">
                                      <p:cBhvr additive="base">
                                        <p:cTn id="18" dur="500" fill="hold"/>
                                        <p:tgtEl>
                                          <p:spTgt spid="40038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00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nodeType="clickEffect">
                                  <p:stCondLst>
                                    <p:cond delay="0"/>
                                  </p:stCondLst>
                                  <p:iterate type="lt">
                                    <p:tmPct val="50000"/>
                                  </p:iterate>
                                  <p:childTnLst>
                                    <p:set>
                                      <p:cBhvr>
                                        <p:cTn id="23" dur="1" fill="hold">
                                          <p:stCondLst>
                                            <p:cond delay="0"/>
                                          </p:stCondLst>
                                        </p:cTn>
                                        <p:tgtEl>
                                          <p:spTgt spid="400388">
                                            <p:txEl>
                                              <p:pRg st="1" end="1"/>
                                            </p:txEl>
                                          </p:spTgt>
                                        </p:tgtEl>
                                        <p:attrNameLst>
                                          <p:attrName>style.visibility</p:attrName>
                                        </p:attrNameLst>
                                      </p:cBhvr>
                                      <p:to>
                                        <p:strVal val="visible"/>
                                      </p:to>
                                    </p:set>
                                    <p:anim calcmode="discrete" valueType="clr">
                                      <p:cBhvr override="childStyle">
                                        <p:cTn id="24" dur="80"/>
                                        <p:tgtEl>
                                          <p:spTgt spid="4003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00388">
                                            <p:txEl>
                                              <p:pRg st="1" end="1"/>
                                            </p:txEl>
                                          </p:spTgt>
                                        </p:tgtEl>
                                        <p:attrNameLst>
                                          <p:attrName>fillcolor</p:attrName>
                                        </p:attrNameLst>
                                      </p:cBhvr>
                                      <p:tavLst>
                                        <p:tav tm="0">
                                          <p:val>
                                            <p:clrVal>
                                              <a:schemeClr val="accent2"/>
                                            </p:clrVal>
                                          </p:val>
                                        </p:tav>
                                        <p:tav tm="50000">
                                          <p:val>
                                            <p:clrVal>
                                              <a:schemeClr val="hlink"/>
                                            </p:clrVal>
                                          </p:val>
                                        </p:tav>
                                      </p:tavLst>
                                    </p:anim>
                                    <p:set>
                                      <p:cBhvr>
                                        <p:cTn id="26" dur="80"/>
                                        <p:tgtEl>
                                          <p:spTgt spid="4003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91" grpId="0"/>
    </p:bld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6698</TotalTime>
  <Words>11592</Words>
  <Application>Microsoft Office PowerPoint</Application>
  <PresentationFormat>On-screen Show (4:3)</PresentationFormat>
  <Paragraphs>985</Paragraphs>
  <Slides>204</Slides>
  <Notes>164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204</vt:i4>
      </vt:variant>
    </vt:vector>
  </HeadingPairs>
  <TitlesOfParts>
    <vt:vector size="208" baseType="lpstr">
      <vt:lpstr>Arial</vt:lpstr>
      <vt:lpstr>Verdana</vt:lpstr>
      <vt:lpstr>Alfredo's Dance</vt:lpstr>
      <vt:lpstr>Mountain Top</vt:lpstr>
      <vt:lpstr>PowerPoint Presentation</vt:lpstr>
      <vt:lpstr>The Story of Gog &amp; Magog Will be covered in a series of 10 parts</vt:lpstr>
      <vt:lpstr>The Story of Gog &amp; Magog Will be covered in a series of 10 parts</vt:lpstr>
      <vt:lpstr>Gog – Recap Parts 1 - 5</vt:lpstr>
      <vt:lpstr>Gog of The Land of Magog</vt:lpstr>
      <vt:lpstr>PowerPoint Presentation</vt:lpstr>
      <vt:lpstr>Gog of The Land of Magog</vt:lpstr>
      <vt:lpstr>Satan Bound For A Thousand Years</vt:lpstr>
      <vt:lpstr>Satan Bound For A Thousand Years</vt:lpstr>
      <vt:lpstr>Satan Bound For A Thousand Years</vt:lpstr>
      <vt:lpstr>Satan Bound For 1000 Years</vt:lpstr>
      <vt:lpstr>Satan Bound For 1000 Years</vt:lpstr>
      <vt:lpstr>Satan Bound For 1000 Years</vt:lpstr>
      <vt:lpstr>Gog &amp; Magog – Gathering the Nations From The Whole Earth</vt:lpstr>
      <vt:lpstr>Gog &amp; Magog – Gathering the Nations</vt:lpstr>
      <vt:lpstr>Gog &amp; Magog In English Folklore</vt:lpstr>
      <vt:lpstr>Satan Bound For 1000 Years</vt:lpstr>
      <vt:lpstr>GOG AND MAGOG IN ENGLISH LORE:  </vt:lpstr>
      <vt:lpstr>Satan Bound For 1000 Years</vt:lpstr>
      <vt:lpstr>GOG AND MAGOG IN ENGLISH LORE:  </vt:lpstr>
      <vt:lpstr>The Guildhall - London</vt:lpstr>
      <vt:lpstr>Gog &amp; Magog Paraded In London</vt:lpstr>
      <vt:lpstr>GOG AND MAGOG IN ENGLISH LORE:  </vt:lpstr>
      <vt:lpstr>Gog Walled IN</vt:lpstr>
      <vt:lpstr>Gog Walled IN</vt:lpstr>
      <vt:lpstr>Satan Bound For 1000 Years</vt:lpstr>
      <vt:lpstr>Satan Bound For 1000 Years</vt:lpstr>
      <vt:lpstr>Satan Bound For 1000 Years</vt:lpstr>
      <vt:lpstr>Satan Bound For 1000 Years</vt:lpstr>
      <vt:lpstr>Khazars – Gog &amp; Magog</vt:lpstr>
      <vt:lpstr>Satan Bound For 1000 Years</vt:lpstr>
      <vt:lpstr>Russia Quarantines Gog’s Polish Kahal </vt:lpstr>
      <vt:lpstr>Russia Quarantines Gog’s Polish Kahal </vt:lpstr>
      <vt:lpstr>PowerPoint Presentation</vt:lpstr>
      <vt:lpstr>Sarkel (Itil) – Khazarian Capital</vt:lpstr>
      <vt:lpstr>Gog &amp; The Skull &amp; Bones Society</vt:lpstr>
      <vt:lpstr>Gog &amp; The Skull &amp; Bones Society</vt:lpstr>
      <vt:lpstr>Gog &amp; The Skull &amp; Bones Society</vt:lpstr>
      <vt:lpstr>The Skull And Cross Bones</vt:lpstr>
      <vt:lpstr>Bohemian Grove </vt:lpstr>
      <vt:lpstr>Satan Loosed From The Bottomless Pit</vt:lpstr>
      <vt:lpstr>The Thousand Years Bound</vt:lpstr>
      <vt:lpstr>The 1782 Congress of Wilhelmsbad</vt:lpstr>
      <vt:lpstr>The 1782 Congress of Wilhelmsbad </vt:lpstr>
      <vt:lpstr>The 1782 Congress of Wilhelmsbad </vt:lpstr>
      <vt:lpstr>The 1782 Congress of Wilhelmsbad </vt:lpstr>
      <vt:lpstr>The 1782 Congress of Wilhelmsbad </vt:lpstr>
      <vt:lpstr>The 1782 Congress of Wilhelmsbad </vt:lpstr>
      <vt:lpstr>The 1782 Congress of Wilhelmsbad </vt:lpstr>
      <vt:lpstr>The Thousand Years Bound</vt:lpstr>
      <vt:lpstr>Santa Claus = Satan</vt:lpstr>
      <vt:lpstr>Santa Claus = Satan</vt:lpstr>
      <vt:lpstr>Santa Claus = Satan</vt:lpstr>
      <vt:lpstr>Santa Claus = Satan</vt:lpstr>
      <vt:lpstr>The Star Of “David” The 666 Hexagram</vt:lpstr>
      <vt:lpstr>The Star Of “David” The 666 Hexagram</vt:lpstr>
      <vt:lpstr>The Evil Eye</vt:lpstr>
      <vt:lpstr>The Evil Eye</vt:lpstr>
      <vt:lpstr>The Evil Eye</vt:lpstr>
      <vt:lpstr>The Evil Eye</vt:lpstr>
      <vt:lpstr>Israel Nations Expanding Trade &amp; Territory</vt:lpstr>
      <vt:lpstr>The Hanseatic League</vt:lpstr>
      <vt:lpstr>The Hanseatic League</vt:lpstr>
      <vt:lpstr>PowerPoint Presentation</vt:lpstr>
      <vt:lpstr>Gog’s Stronghold In Poland</vt:lpstr>
      <vt:lpstr>Gog’s Stronghold In Poland</vt:lpstr>
      <vt:lpstr>PowerPoint Presentation</vt:lpstr>
      <vt:lpstr>Gog’s Hanseatic League Trading Block</vt:lpstr>
      <vt:lpstr>Gog’s Hanseatic League Collapses</vt:lpstr>
      <vt:lpstr>Gog Takes Control Of the East India Companies</vt:lpstr>
      <vt:lpstr>PowerPoint Presentation</vt:lpstr>
      <vt:lpstr>British East India Company</vt:lpstr>
      <vt:lpstr>British East India Company</vt:lpstr>
      <vt:lpstr>British East India Company</vt:lpstr>
      <vt:lpstr>Gog – Would Seize Control Of The British East India Company</vt:lpstr>
      <vt:lpstr>Gog’s Ambitions In India Thwarted</vt:lpstr>
      <vt:lpstr>Gog’s Ambitions In India Thwarted</vt:lpstr>
      <vt:lpstr>Karl Marx – Writes Gog’s Agenda</vt:lpstr>
      <vt:lpstr>Karl Marx – Writes Gog’s Agenda</vt:lpstr>
      <vt:lpstr>The 2nd English Revolution 1884!</vt:lpstr>
      <vt:lpstr>The Fabian Society</vt:lpstr>
      <vt:lpstr>The Fabian Society</vt:lpstr>
      <vt:lpstr>The Fabian Society</vt:lpstr>
      <vt:lpstr>The East India Company &amp; Virginia Company Have A Common Origin</vt:lpstr>
      <vt:lpstr>The East India Company &amp; Virginia Company Have A Common Origin</vt:lpstr>
      <vt:lpstr>Gog Puts Pressure on King George III</vt:lpstr>
      <vt:lpstr>PowerPoint Presentation</vt:lpstr>
      <vt:lpstr>The 13 Colonies Gain Their Independence</vt:lpstr>
      <vt:lpstr>Gog’s Agents On Both Sides Of The Peace Treaty Signing</vt:lpstr>
      <vt:lpstr>Gog Establishes A Central Bank In The USA</vt:lpstr>
      <vt:lpstr>Gog – Starts To Eliminate &amp; Control European (Israelite) Powers</vt:lpstr>
      <vt:lpstr>Gog’s Plans For The USA Thwarted</vt:lpstr>
      <vt:lpstr>Gog’s Plans For The USA Thwarted</vt:lpstr>
      <vt:lpstr>Gog’s Plans For The USA Thwarted</vt:lpstr>
      <vt:lpstr>Gog’s Plans For The USA Thwarted</vt:lpstr>
      <vt:lpstr>President Jackson &amp; The Money Power</vt:lpstr>
      <vt:lpstr>Bank Of The United States</vt:lpstr>
      <vt:lpstr>The London Money Power</vt:lpstr>
      <vt:lpstr>Louisiana Part Of Gog’s Plot To Control The USA</vt:lpstr>
      <vt:lpstr>Gog Wanted To Split The USA Into 2 Parts</vt:lpstr>
      <vt:lpstr>Gog Wanted To Split The USA Into 2 Parts</vt:lpstr>
      <vt:lpstr>Gog Wanted To Split The USA Into 2 Parts</vt:lpstr>
      <vt:lpstr>Louisiana’s Many Flags Indicates Its Turbulent History</vt:lpstr>
      <vt:lpstr>Louisiana’s Many Flags Indicates Its Turbulent History</vt:lpstr>
      <vt:lpstr>Louisiana’s Many Flags Indicates Its Turbulent History</vt:lpstr>
      <vt:lpstr>Louisiana’s Many Flags Indicates Its Turbulent History</vt:lpstr>
      <vt:lpstr>Louisiana’s Many Flags Indicates Its Turbulent History</vt:lpstr>
      <vt:lpstr>Louisiana’s Many Flags Indicates Its Turbulent History</vt:lpstr>
      <vt:lpstr>Louisiana’s Many Flags Indicates Its Turbulent History</vt:lpstr>
      <vt:lpstr>Louisiana’s Many Flags Indicates Its Turbulent History</vt:lpstr>
      <vt:lpstr>Louisiana’s Many Flags Indicates Its Turbulent History</vt:lpstr>
      <vt:lpstr>Plan To Divide The USA Thwarted</vt:lpstr>
      <vt:lpstr>The Czar Thwarts Gog’s Plans A Second Time In The USA</vt:lpstr>
      <vt:lpstr>The Czar Thwarts Gog’s Plans A Second Time In The USA</vt:lpstr>
      <vt:lpstr>The Czar Thwarts Gog’s Plans</vt:lpstr>
      <vt:lpstr>GOG – Initiates Communism In France </vt:lpstr>
      <vt:lpstr>France</vt:lpstr>
      <vt:lpstr>Sir Walter Scott On The French Revolution</vt:lpstr>
      <vt:lpstr>First Communist (Jewish) Revolution - Paris Burns</vt:lpstr>
      <vt:lpstr>First Communist (Jewish) Revolution - Paris Burns</vt:lpstr>
      <vt:lpstr>First Communist (Jewish) Revolution - Paris Burns</vt:lpstr>
      <vt:lpstr>First Communist (Jewish) Revolution - Paris Burns</vt:lpstr>
      <vt:lpstr>First Communist (Jewish) Revolution - Paris Burns</vt:lpstr>
      <vt:lpstr>First Communist (Jewish) Revolution - Paris Burns</vt:lpstr>
      <vt:lpstr>First Communist (Jewish) Revolution - Paris Burns</vt:lpstr>
      <vt:lpstr>First Communist (Jewish) Revolution - Paris Burns</vt:lpstr>
      <vt:lpstr>First Communist (Jewish) Revolution - Paris Burns</vt:lpstr>
      <vt:lpstr>The Red Flag of The Rothschilds</vt:lpstr>
      <vt:lpstr>Red – Gog’s Colour</vt:lpstr>
      <vt:lpstr>First Communist (Jewish) Revolution - Paris Burns</vt:lpstr>
      <vt:lpstr>The French Revolution</vt:lpstr>
      <vt:lpstr>The French Revolution</vt:lpstr>
      <vt:lpstr>First Communist (Jewish) Revolution - Paris Burns</vt:lpstr>
      <vt:lpstr>First Communist (Jewish) Revolution – Power Passes To The Bankers</vt:lpstr>
      <vt:lpstr>First Communist (Jewish) Revolution – Power Passes To The Bankers</vt:lpstr>
      <vt:lpstr>Gog Profits From War Between 2 Great Israelite Powers</vt:lpstr>
      <vt:lpstr>Gog Profits From War Between 2 Great Israelite Powers</vt:lpstr>
      <vt:lpstr>Napoleon, Financed by the Rothschilds built synagogues in all  major towns he conquered </vt:lpstr>
      <vt:lpstr>Napoleon (a Gentile Freemason)</vt:lpstr>
      <vt:lpstr>Napoleon (a Gentile Freemason)</vt:lpstr>
      <vt:lpstr>The Serpent Disraeli  Ingratiates Himself With Queen Victoria</vt:lpstr>
      <vt:lpstr>Prince Albert Was Considered A Threat To The NWO</vt:lpstr>
      <vt:lpstr>The Trent Affair</vt:lpstr>
      <vt:lpstr>The Trent Affair</vt:lpstr>
      <vt:lpstr>The Trent Affair </vt:lpstr>
      <vt:lpstr>The Trent Affair </vt:lpstr>
      <vt:lpstr>The Trent Affair</vt:lpstr>
      <vt:lpstr>The Trent Affair</vt:lpstr>
      <vt:lpstr>The Trent Affair</vt:lpstr>
      <vt:lpstr>The Trent Affair</vt:lpstr>
      <vt:lpstr>Prince Albert Assassinated By Poison?</vt:lpstr>
      <vt:lpstr>Death Of Prince Albert</vt:lpstr>
      <vt:lpstr>The Serpent Disraeli  Ingratiates Himself With Queen Victoria </vt:lpstr>
      <vt:lpstr>Benjamin Disraeli – Rothschild Agent</vt:lpstr>
      <vt:lpstr>Benjamin Disraeli – Rothschild Agent</vt:lpstr>
      <vt:lpstr>Benjamin Disraeli – Rothschild Agent</vt:lpstr>
      <vt:lpstr>Gog Instigates Civil War In The States</vt:lpstr>
      <vt:lpstr>Gog Instigates Civil War In The States</vt:lpstr>
      <vt:lpstr>Gog Instigates Civil War In The States</vt:lpstr>
      <vt:lpstr>The People Of The USA Decide To Debar Lawyers From The Legislature</vt:lpstr>
      <vt:lpstr>The People Of The USA Decide To Debar Lawyers From The Legislature</vt:lpstr>
      <vt:lpstr>Gog Acquires Washington DC</vt:lpstr>
      <vt:lpstr>Gog Acquires Washington DC</vt:lpstr>
      <vt:lpstr>Gog Acquires Washington DC</vt:lpstr>
      <vt:lpstr>Gog Acquires Washington DC</vt:lpstr>
      <vt:lpstr>Gog Tampers With USA Constitution</vt:lpstr>
      <vt:lpstr>Gog Tampers With USA Constitution</vt:lpstr>
      <vt:lpstr>Gog Tampers With USA Constitution</vt:lpstr>
      <vt:lpstr>The Chicago Fire</vt:lpstr>
      <vt:lpstr>The Chicago Fire</vt:lpstr>
      <vt:lpstr>The Chicago Fire</vt:lpstr>
      <vt:lpstr>Gog Would Rebuild Chicago In His Own Image - Gigantic</vt:lpstr>
      <vt:lpstr>Gog Exterminates Free Meat Supply</vt:lpstr>
      <vt:lpstr>A.T. Stewart &amp; Co. – New York Gog’s Agent In Taking Over The Retail Trade</vt:lpstr>
      <vt:lpstr>A.T. Stewart &amp; Co. – New York Gog’s Agent In Taking Over The Retail Trade</vt:lpstr>
      <vt:lpstr>A.T. Stewart &amp; Co. – New York Gog’s Agent In Taking Over The Retail Trade</vt:lpstr>
      <vt:lpstr>A.T. Stewart &amp; Co. – New York Gog’s Agent In Taking Over The Retail Trade</vt:lpstr>
      <vt:lpstr>Gog – Buys And Controls The US Rail Roads</vt:lpstr>
      <vt:lpstr>Gog – Buys And Controls The US Rail Roads</vt:lpstr>
      <vt:lpstr>The US Illuminati Exposed</vt:lpstr>
      <vt:lpstr>The US Illuminati Exposed</vt:lpstr>
      <vt:lpstr>The US Illuminati Exposed</vt:lpstr>
      <vt:lpstr>Gog Takes Control Of The USA’s Railways</vt:lpstr>
      <vt:lpstr>1895 - Gog Starts Its Plans To Seize The Holy Land</vt:lpstr>
      <vt:lpstr>1895 - Gog Starts Its Plans To Seize The Holy Land</vt:lpstr>
      <vt:lpstr>1895 - Gog Starts Its Plans To Seize The Holy Land</vt:lpstr>
      <vt:lpstr>1895 - Gog Starts Its Plans To Seize The Holy Land</vt:lpstr>
      <vt:lpstr>1895 - Gog Starts Its Plans To Seize The Holy Land</vt:lpstr>
      <vt:lpstr>GOG’s Boer War</vt:lpstr>
      <vt:lpstr>GOG’s Boer War</vt:lpstr>
      <vt:lpstr>The Boer Holocaust</vt:lpstr>
      <vt:lpstr>First Concentration Camp Was “British”</vt:lpstr>
      <vt:lpstr>The Boer Holocaust</vt:lpstr>
      <vt:lpstr>The First Concentration Camps Were “British” (Gog)</vt:lpstr>
      <vt:lpstr>The First Concentration Camps Were “British” (Gog</vt:lpstr>
      <vt:lpstr>The First Concentration Camps Were “British” (Gog</vt:lpstr>
      <vt:lpstr>The First Concentration Camps Were “British” (Gog</vt:lpstr>
      <vt:lpstr>The First Concentration Camps Were “British” (Gog</vt:lpstr>
      <vt:lpstr>Gog Seizes South Africa’s Mineral Wealth</vt:lpstr>
      <vt:lpstr>Gog Goes On To Seize Political Control Of South Africa</vt:lpstr>
      <vt:lpstr>SA Now Firmly In The Control Of Gog</vt:lpstr>
      <vt:lpstr>SA Now Firmly In The Control Of Gog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Pead</dc:creator>
  <cp:lastModifiedBy>Bro H</cp:lastModifiedBy>
  <cp:revision>332</cp:revision>
  <dcterms:created xsi:type="dcterms:W3CDTF">2005-12-21T19:54:55Z</dcterms:created>
  <dcterms:modified xsi:type="dcterms:W3CDTF">2021-04-17T18:28:56Z</dcterms:modified>
</cp:coreProperties>
</file>