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05"/>
  </p:notesMasterIdLst>
  <p:handoutMasterIdLst>
    <p:handoutMasterId r:id="rId206"/>
  </p:handoutMasterIdLst>
  <p:sldIdLst>
    <p:sldId id="257" r:id="rId3"/>
    <p:sldId id="318" r:id="rId4"/>
    <p:sldId id="319" r:id="rId5"/>
    <p:sldId id="322" r:id="rId6"/>
    <p:sldId id="323" r:id="rId7"/>
    <p:sldId id="320" r:id="rId8"/>
    <p:sldId id="386" r:id="rId9"/>
    <p:sldId id="321" r:id="rId10"/>
    <p:sldId id="306" r:id="rId11"/>
    <p:sldId id="406" r:id="rId12"/>
    <p:sldId id="407" r:id="rId13"/>
    <p:sldId id="477" r:id="rId14"/>
    <p:sldId id="375" r:id="rId15"/>
    <p:sldId id="298" r:id="rId16"/>
    <p:sldId id="408" r:id="rId17"/>
    <p:sldId id="309" r:id="rId18"/>
    <p:sldId id="380" r:id="rId19"/>
    <p:sldId id="409" r:id="rId20"/>
    <p:sldId id="478" r:id="rId21"/>
    <p:sldId id="479" r:id="rId22"/>
    <p:sldId id="480" r:id="rId23"/>
    <p:sldId id="311" r:id="rId24"/>
    <p:sldId id="307" r:id="rId25"/>
    <p:sldId id="481" r:id="rId26"/>
    <p:sldId id="258" r:id="rId27"/>
    <p:sldId id="303" r:id="rId28"/>
    <p:sldId id="300" r:id="rId29"/>
    <p:sldId id="328" r:id="rId30"/>
    <p:sldId id="334" r:id="rId31"/>
    <p:sldId id="266" r:id="rId32"/>
    <p:sldId id="332" r:id="rId33"/>
    <p:sldId id="301" r:id="rId34"/>
    <p:sldId id="410" r:id="rId35"/>
    <p:sldId id="297" r:id="rId36"/>
    <p:sldId id="302" r:id="rId37"/>
    <p:sldId id="411" r:id="rId38"/>
    <p:sldId id="260" r:id="rId39"/>
    <p:sldId id="412" r:id="rId40"/>
    <p:sldId id="312" r:id="rId41"/>
    <p:sldId id="261" r:id="rId42"/>
    <p:sldId id="333" r:id="rId43"/>
    <p:sldId id="296" r:id="rId44"/>
    <p:sldId id="413" r:id="rId45"/>
    <p:sldId id="262" r:id="rId46"/>
    <p:sldId id="263" r:id="rId47"/>
    <p:sldId id="264" r:id="rId48"/>
    <p:sldId id="310" r:id="rId49"/>
    <p:sldId id="404" r:id="rId50"/>
    <p:sldId id="398" r:id="rId51"/>
    <p:sldId id="399" r:id="rId52"/>
    <p:sldId id="400" r:id="rId53"/>
    <p:sldId id="401" r:id="rId54"/>
    <p:sldId id="402" r:id="rId55"/>
    <p:sldId id="403" r:id="rId56"/>
    <p:sldId id="405" r:id="rId57"/>
    <p:sldId id="366" r:id="rId58"/>
    <p:sldId id="362" r:id="rId59"/>
    <p:sldId id="374" r:id="rId60"/>
    <p:sldId id="363" r:id="rId61"/>
    <p:sldId id="364" r:id="rId62"/>
    <p:sldId id="365" r:id="rId63"/>
    <p:sldId id="414" r:id="rId64"/>
    <p:sldId id="415" r:id="rId65"/>
    <p:sldId id="416" r:id="rId66"/>
    <p:sldId id="376" r:id="rId67"/>
    <p:sldId id="326" r:id="rId68"/>
    <p:sldId id="331" r:id="rId69"/>
    <p:sldId id="417" r:id="rId70"/>
    <p:sldId id="378" r:id="rId71"/>
    <p:sldId id="418" r:id="rId72"/>
    <p:sldId id="299" r:id="rId73"/>
    <p:sldId id="419" r:id="rId74"/>
    <p:sldId id="283" r:id="rId75"/>
    <p:sldId id="359" r:id="rId76"/>
    <p:sldId id="420" r:id="rId77"/>
    <p:sldId id="360" r:id="rId78"/>
    <p:sldId id="361" r:id="rId79"/>
    <p:sldId id="295" r:id="rId80"/>
    <p:sldId id="313" r:id="rId81"/>
    <p:sldId id="421" r:id="rId82"/>
    <p:sldId id="317" r:id="rId83"/>
    <p:sldId id="422" r:id="rId84"/>
    <p:sldId id="423" r:id="rId85"/>
    <p:sldId id="316" r:id="rId86"/>
    <p:sldId id="424" r:id="rId87"/>
    <p:sldId id="315" r:id="rId88"/>
    <p:sldId id="425" r:id="rId89"/>
    <p:sldId id="426" r:id="rId90"/>
    <p:sldId id="324" r:id="rId91"/>
    <p:sldId id="325" r:id="rId92"/>
    <p:sldId id="308" r:id="rId93"/>
    <p:sldId id="259" r:id="rId94"/>
    <p:sldId id="427" r:id="rId95"/>
    <p:sldId id="288" r:id="rId96"/>
    <p:sldId id="428" r:id="rId97"/>
    <p:sldId id="429" r:id="rId98"/>
    <p:sldId id="304" r:id="rId99"/>
    <p:sldId id="430" r:id="rId100"/>
    <p:sldId id="305" r:id="rId101"/>
    <p:sldId id="431" r:id="rId102"/>
    <p:sldId id="289" r:id="rId103"/>
    <p:sldId id="432" r:id="rId104"/>
    <p:sldId id="293" r:id="rId105"/>
    <p:sldId id="433" r:id="rId106"/>
    <p:sldId id="294" r:id="rId107"/>
    <p:sldId id="371" r:id="rId108"/>
    <p:sldId id="434" r:id="rId109"/>
    <p:sldId id="435" r:id="rId110"/>
    <p:sldId id="394" r:id="rId111"/>
    <p:sldId id="436" r:id="rId112"/>
    <p:sldId id="372" r:id="rId113"/>
    <p:sldId id="373" r:id="rId114"/>
    <p:sldId id="437" r:id="rId115"/>
    <p:sldId id="476" r:id="rId116"/>
    <p:sldId id="438" r:id="rId117"/>
    <p:sldId id="439" r:id="rId118"/>
    <p:sldId id="336" r:id="rId119"/>
    <p:sldId id="367" r:id="rId120"/>
    <p:sldId id="290" r:id="rId121"/>
    <p:sldId id="268" r:id="rId122"/>
    <p:sldId id="440" r:id="rId123"/>
    <p:sldId id="441" r:id="rId124"/>
    <p:sldId id="280" r:id="rId125"/>
    <p:sldId id="291" r:id="rId126"/>
    <p:sldId id="442" r:id="rId127"/>
    <p:sldId id="292" r:id="rId128"/>
    <p:sldId id="370" r:id="rId129"/>
    <p:sldId id="443" r:id="rId130"/>
    <p:sldId id="444" r:id="rId131"/>
    <p:sldId id="445" r:id="rId132"/>
    <p:sldId id="447" r:id="rId133"/>
    <p:sldId id="346" r:id="rId134"/>
    <p:sldId id="347" r:id="rId135"/>
    <p:sldId id="446" r:id="rId136"/>
    <p:sldId id="348" r:id="rId137"/>
    <p:sldId id="343" r:id="rId138"/>
    <p:sldId id="448" r:id="rId139"/>
    <p:sldId id="449" r:id="rId140"/>
    <p:sldId id="341" r:id="rId141"/>
    <p:sldId id="340" r:id="rId142"/>
    <p:sldId id="450" r:id="rId143"/>
    <p:sldId id="345" r:id="rId144"/>
    <p:sldId id="350" r:id="rId145"/>
    <p:sldId id="451" r:id="rId146"/>
    <p:sldId id="351" r:id="rId147"/>
    <p:sldId id="452" r:id="rId148"/>
    <p:sldId id="342" r:id="rId149"/>
    <p:sldId id="453" r:id="rId150"/>
    <p:sldId id="344" r:id="rId151"/>
    <p:sldId id="454" r:id="rId152"/>
    <p:sldId id="455" r:id="rId153"/>
    <p:sldId id="349" r:id="rId154"/>
    <p:sldId id="456" r:id="rId155"/>
    <p:sldId id="352" r:id="rId156"/>
    <p:sldId id="339" r:id="rId157"/>
    <p:sldId id="457" r:id="rId158"/>
    <p:sldId id="458" r:id="rId159"/>
    <p:sldId id="354" r:id="rId160"/>
    <p:sldId id="390" r:id="rId161"/>
    <p:sldId id="459" r:id="rId162"/>
    <p:sldId id="389" r:id="rId163"/>
    <p:sldId id="391" r:id="rId164"/>
    <p:sldId id="460" r:id="rId165"/>
    <p:sldId id="355" r:id="rId166"/>
    <p:sldId id="461" r:id="rId167"/>
    <p:sldId id="462" r:id="rId168"/>
    <p:sldId id="463" r:id="rId169"/>
    <p:sldId id="284" r:id="rId170"/>
    <p:sldId id="464" r:id="rId171"/>
    <p:sldId id="285" r:id="rId172"/>
    <p:sldId id="465" r:id="rId173"/>
    <p:sldId id="286" r:id="rId174"/>
    <p:sldId id="466" r:id="rId175"/>
    <p:sldId id="467" r:id="rId176"/>
    <p:sldId id="287" r:id="rId177"/>
    <p:sldId id="468" r:id="rId178"/>
    <p:sldId id="267" r:id="rId179"/>
    <p:sldId id="356" r:id="rId180"/>
    <p:sldId id="357" r:id="rId181"/>
    <p:sldId id="381" r:id="rId182"/>
    <p:sldId id="469" r:id="rId183"/>
    <p:sldId id="470" r:id="rId184"/>
    <p:sldId id="382" r:id="rId185"/>
    <p:sldId id="383" r:id="rId186"/>
    <p:sldId id="471" r:id="rId187"/>
    <p:sldId id="384" r:id="rId188"/>
    <p:sldId id="472" r:id="rId189"/>
    <p:sldId id="385" r:id="rId190"/>
    <p:sldId id="265" r:id="rId191"/>
    <p:sldId id="358" r:id="rId192"/>
    <p:sldId id="368" r:id="rId193"/>
    <p:sldId id="369" r:id="rId194"/>
    <p:sldId id="473" r:id="rId195"/>
    <p:sldId id="392" r:id="rId196"/>
    <p:sldId id="396" r:id="rId197"/>
    <p:sldId id="474" r:id="rId198"/>
    <p:sldId id="397" r:id="rId199"/>
    <p:sldId id="393" r:id="rId200"/>
    <p:sldId id="475" r:id="rId201"/>
    <p:sldId id="395" r:id="rId202"/>
    <p:sldId id="388" r:id="rId203"/>
    <p:sldId id="282" r:id="rId204"/>
  </p:sldIdLst>
  <p:sldSz cx="9144000" cy="6858000" type="screen4x3"/>
  <p:notesSz cx="6791325" cy="992187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FFFF00"/>
    <a:srgbClr val="FF00FF"/>
    <a:srgbClr val="66FF99"/>
    <a:srgbClr val="FF9966"/>
    <a:srgbClr val="FD171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varScale="1">
        <p:scale>
          <a:sx n="51" d="100"/>
          <a:sy n="51" d="100"/>
        </p:scale>
        <p:origin x="1387"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handoutMaster" Target="handoutMasters/handoutMaster1.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theme" Target="theme/theme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tableStyles" Target="tableStyle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EE7CA20D-6354-4660-A8B0-45E6A6064FC0}"/>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362499" name="Rectangle 3">
            <a:extLst>
              <a:ext uri="{FF2B5EF4-FFF2-40B4-BE49-F238E27FC236}">
                <a16:creationId xmlns:a16="http://schemas.microsoft.com/office/drawing/2014/main" id="{21427E13-8DAF-4883-8FBE-D2ACD8EC2937}"/>
              </a:ext>
            </a:extLst>
          </p:cNvPr>
          <p:cNvSpPr>
            <a:spLocks noGrp="1" noChangeArrowheads="1"/>
          </p:cNvSpPr>
          <p:nvPr>
            <p:ph type="dt" sz="quarter" idx="1"/>
          </p:nvPr>
        </p:nvSpPr>
        <p:spPr bwMode="auto">
          <a:xfrm>
            <a:off x="3846513"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362500" name="Rectangle 4">
            <a:extLst>
              <a:ext uri="{FF2B5EF4-FFF2-40B4-BE49-F238E27FC236}">
                <a16:creationId xmlns:a16="http://schemas.microsoft.com/office/drawing/2014/main" id="{72D38F4A-23F5-49FC-A081-A4B2A596B2AB}"/>
              </a:ext>
            </a:extLst>
          </p:cNvPr>
          <p:cNvSpPr>
            <a:spLocks noGrp="1" noChangeArrowheads="1"/>
          </p:cNvSpPr>
          <p:nvPr>
            <p:ph type="ftr" sz="quarter" idx="2"/>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362501" name="Rectangle 5">
            <a:extLst>
              <a:ext uri="{FF2B5EF4-FFF2-40B4-BE49-F238E27FC236}">
                <a16:creationId xmlns:a16="http://schemas.microsoft.com/office/drawing/2014/main" id="{DCD5DC68-42C1-44F4-9F0A-3F793FB03B75}"/>
              </a:ext>
            </a:extLst>
          </p:cNvPr>
          <p:cNvSpPr>
            <a:spLocks noGrp="1" noChangeArrowheads="1"/>
          </p:cNvSpPr>
          <p:nvPr>
            <p:ph type="sldNum" sz="quarter" idx="3"/>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A49727-6359-49A4-824E-BF58CEDF5E98}"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E3CF85-78B7-4986-BD82-FE6942ED107D}"/>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4099" name="Rectangle 3">
            <a:extLst>
              <a:ext uri="{FF2B5EF4-FFF2-40B4-BE49-F238E27FC236}">
                <a16:creationId xmlns:a16="http://schemas.microsoft.com/office/drawing/2014/main" id="{971E5862-6C8F-4A3D-81B5-B72F632376C5}"/>
              </a:ext>
            </a:extLst>
          </p:cNvPr>
          <p:cNvSpPr>
            <a:spLocks noGrp="1" noChangeArrowheads="1"/>
          </p:cNvSpPr>
          <p:nvPr>
            <p:ph type="dt" idx="1"/>
          </p:nvPr>
        </p:nvSpPr>
        <p:spPr bwMode="auto">
          <a:xfrm>
            <a:off x="3846513"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11972" name="Rectangle 4">
            <a:extLst>
              <a:ext uri="{FF2B5EF4-FFF2-40B4-BE49-F238E27FC236}">
                <a16:creationId xmlns:a16="http://schemas.microsoft.com/office/drawing/2014/main" id="{B5022956-A225-4715-820C-9B5F284AE7CE}"/>
              </a:ext>
            </a:extLst>
          </p:cNvPr>
          <p:cNvSpPr>
            <a:spLocks noGrp="1" noRot="1" noChangeAspect="1" noChangeArrowheads="1" noTextEdit="1"/>
          </p:cNvSpPr>
          <p:nvPr>
            <p:ph type="sldImg" idx="2"/>
          </p:nvPr>
        </p:nvSpPr>
        <p:spPr bwMode="auto">
          <a:xfrm>
            <a:off x="915988"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E822C3C-E5E8-48C2-80EA-300A08BA0C09}"/>
              </a:ext>
            </a:extLst>
          </p:cNvPr>
          <p:cNvSpPr>
            <a:spLocks noGrp="1" noChangeArrowheads="1"/>
          </p:cNvSpPr>
          <p:nvPr>
            <p:ph type="body" sz="quarter" idx="3"/>
          </p:nvPr>
        </p:nvSpPr>
        <p:spPr bwMode="auto">
          <a:xfrm>
            <a:off x="679450" y="4713288"/>
            <a:ext cx="543242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4D6F9C6C-EE43-4AC9-A969-FD55EE93E3B8}"/>
              </a:ext>
            </a:extLst>
          </p:cNvPr>
          <p:cNvSpPr>
            <a:spLocks noGrp="1" noChangeArrowheads="1"/>
          </p:cNvSpPr>
          <p:nvPr>
            <p:ph type="ftr" sz="quarter" idx="4"/>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4103" name="Rectangle 7">
            <a:extLst>
              <a:ext uri="{FF2B5EF4-FFF2-40B4-BE49-F238E27FC236}">
                <a16:creationId xmlns:a16="http://schemas.microsoft.com/office/drawing/2014/main" id="{E6C2124F-44BE-4497-BF8D-8DB112F81092}"/>
              </a:ext>
            </a:extLst>
          </p:cNvPr>
          <p:cNvSpPr>
            <a:spLocks noGrp="1" noChangeArrowheads="1"/>
          </p:cNvSpPr>
          <p:nvPr>
            <p:ph type="sldNum" sz="quarter" idx="5"/>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A178E3-D597-436F-90D4-6978C1229B5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D98787F2-74C6-4387-A562-64EBAD371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B0A2A6-0257-464D-8CAC-A15A56278A93}" type="slidenum">
              <a:rPr lang="en-GB" altLang="en-US"/>
              <a:pPr eaLnBrk="1" hangingPunct="1"/>
              <a:t>1</a:t>
            </a:fld>
            <a:endParaRPr lang="en-GB" altLang="en-US"/>
          </a:p>
        </p:txBody>
      </p:sp>
      <p:sp>
        <p:nvSpPr>
          <p:cNvPr id="212995" name="Rectangle 2">
            <a:extLst>
              <a:ext uri="{FF2B5EF4-FFF2-40B4-BE49-F238E27FC236}">
                <a16:creationId xmlns:a16="http://schemas.microsoft.com/office/drawing/2014/main" id="{751090BF-5DC9-4038-B43F-21B26855C6BF}"/>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DC074FB0-7633-4638-AD2A-183721A8DA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BF75C844-AFCA-41AB-BF6C-86AA2547D950}"/>
              </a:ext>
            </a:extLst>
          </p:cNvPr>
          <p:cNvSpPr>
            <a:spLocks noGrp="1" noRot="1" noChangeAspect="1" noTextEdit="1"/>
          </p:cNvSpPr>
          <p:nvPr>
            <p:ph type="sldImg"/>
          </p:nvPr>
        </p:nvSpPr>
        <p:spPr>
          <a:ln/>
        </p:spPr>
      </p:sp>
      <p:sp>
        <p:nvSpPr>
          <p:cNvPr id="222211" name="Notes Placeholder 2">
            <a:extLst>
              <a:ext uri="{FF2B5EF4-FFF2-40B4-BE49-F238E27FC236}">
                <a16:creationId xmlns:a16="http://schemas.microsoft.com/office/drawing/2014/main" id="{4E893065-A0C0-4FD4-A33E-13B3EE9856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2212" name="Slide Number Placeholder 3">
            <a:extLst>
              <a:ext uri="{FF2B5EF4-FFF2-40B4-BE49-F238E27FC236}">
                <a16:creationId xmlns:a16="http://schemas.microsoft.com/office/drawing/2014/main" id="{27618F16-8459-4ABD-9DCE-CD737DDBC6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A837C-5F5F-4140-B9B5-7B615B469C5D}" type="slidenum">
              <a:rPr lang="en-GB" altLang="en-US"/>
              <a:pPr eaLnBrk="1" hangingPunct="1"/>
              <a:t>10</a:t>
            </a:fld>
            <a:endParaRPr lang="en-GB"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DEA4DB33-3355-489C-9849-F2546C324B12}"/>
              </a:ext>
            </a:extLst>
          </p:cNvPr>
          <p:cNvSpPr>
            <a:spLocks noGrp="1" noRot="1" noChangeAspect="1" noTextEdit="1"/>
          </p:cNvSpPr>
          <p:nvPr>
            <p:ph type="sldImg"/>
          </p:nvPr>
        </p:nvSpPr>
        <p:spPr>
          <a:ln/>
        </p:spPr>
      </p:sp>
      <p:sp>
        <p:nvSpPr>
          <p:cNvPr id="314371" name="Notes Placeholder 2">
            <a:extLst>
              <a:ext uri="{FF2B5EF4-FFF2-40B4-BE49-F238E27FC236}">
                <a16:creationId xmlns:a16="http://schemas.microsoft.com/office/drawing/2014/main" id="{30845BC1-4C86-45AA-A9FF-2733039A4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4372" name="Slide Number Placeholder 3">
            <a:extLst>
              <a:ext uri="{FF2B5EF4-FFF2-40B4-BE49-F238E27FC236}">
                <a16:creationId xmlns:a16="http://schemas.microsoft.com/office/drawing/2014/main" id="{E1BCD6F1-72DA-4508-9C4B-6811922098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C693AB-A07E-4305-A42B-B027707105F2}" type="slidenum">
              <a:rPr lang="en-GB" altLang="en-US"/>
              <a:pPr eaLnBrk="1" hangingPunct="1"/>
              <a:t>100</a:t>
            </a:fld>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306796DE-F662-422A-90B3-3857D3B77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18359F-7595-4EFD-9C57-8601F5213B5A}" type="slidenum">
              <a:rPr lang="en-GB" altLang="en-US"/>
              <a:pPr eaLnBrk="1" hangingPunct="1"/>
              <a:t>101</a:t>
            </a:fld>
            <a:endParaRPr lang="en-GB" altLang="en-US"/>
          </a:p>
        </p:txBody>
      </p:sp>
      <p:sp>
        <p:nvSpPr>
          <p:cNvPr id="315395" name="Rectangle 2">
            <a:extLst>
              <a:ext uri="{FF2B5EF4-FFF2-40B4-BE49-F238E27FC236}">
                <a16:creationId xmlns:a16="http://schemas.microsoft.com/office/drawing/2014/main" id="{D9AC0967-0119-4E76-8367-362107E64862}"/>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B6053B8F-DD23-4F0B-A452-D676BE266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E43914B6-6275-4B90-ABE7-F9A6EF59D4B5}"/>
              </a:ext>
            </a:extLst>
          </p:cNvPr>
          <p:cNvSpPr>
            <a:spLocks noGrp="1" noRot="1" noChangeAspect="1" noTextEdit="1"/>
          </p:cNvSpPr>
          <p:nvPr>
            <p:ph type="sldImg"/>
          </p:nvPr>
        </p:nvSpPr>
        <p:spPr>
          <a:ln/>
        </p:spPr>
      </p:sp>
      <p:sp>
        <p:nvSpPr>
          <p:cNvPr id="316419" name="Notes Placeholder 2">
            <a:extLst>
              <a:ext uri="{FF2B5EF4-FFF2-40B4-BE49-F238E27FC236}">
                <a16:creationId xmlns:a16="http://schemas.microsoft.com/office/drawing/2014/main" id="{BDB0C932-12DA-404C-B770-D69BADDDC9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6420" name="Slide Number Placeholder 3">
            <a:extLst>
              <a:ext uri="{FF2B5EF4-FFF2-40B4-BE49-F238E27FC236}">
                <a16:creationId xmlns:a16="http://schemas.microsoft.com/office/drawing/2014/main" id="{068A95AE-7BBC-4166-8198-325C9F8708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486699-D693-46C0-9398-C85869F9F116}" type="slidenum">
              <a:rPr lang="en-GB" altLang="en-US"/>
              <a:pPr eaLnBrk="1" hangingPunct="1"/>
              <a:t>102</a:t>
            </a:fld>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E13AC457-2B9D-409D-A78B-86F772269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5D4C48-2B6E-41F3-BF43-17D39953CC3A}" type="slidenum">
              <a:rPr lang="en-GB" altLang="en-US"/>
              <a:pPr eaLnBrk="1" hangingPunct="1"/>
              <a:t>103</a:t>
            </a:fld>
            <a:endParaRPr lang="en-GB" altLang="en-US"/>
          </a:p>
        </p:txBody>
      </p:sp>
      <p:sp>
        <p:nvSpPr>
          <p:cNvPr id="317443" name="Rectangle 2">
            <a:extLst>
              <a:ext uri="{FF2B5EF4-FFF2-40B4-BE49-F238E27FC236}">
                <a16:creationId xmlns:a16="http://schemas.microsoft.com/office/drawing/2014/main" id="{F5CE7A20-D20B-4EA7-9CA7-237E9FDE4F0F}"/>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187CD20D-EF43-46A6-88BF-41D757131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ACEC9CD1-D6F8-48B7-A65B-104967E5A644}"/>
              </a:ext>
            </a:extLst>
          </p:cNvPr>
          <p:cNvSpPr>
            <a:spLocks noGrp="1" noRot="1" noChangeAspect="1" noTextEdit="1"/>
          </p:cNvSpPr>
          <p:nvPr>
            <p:ph type="sldImg"/>
          </p:nvPr>
        </p:nvSpPr>
        <p:spPr>
          <a:ln/>
        </p:spPr>
      </p:sp>
      <p:sp>
        <p:nvSpPr>
          <p:cNvPr id="318467" name="Notes Placeholder 2">
            <a:extLst>
              <a:ext uri="{FF2B5EF4-FFF2-40B4-BE49-F238E27FC236}">
                <a16:creationId xmlns:a16="http://schemas.microsoft.com/office/drawing/2014/main" id="{01E20462-590B-4860-A169-FB7E9CE70C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8468" name="Slide Number Placeholder 3">
            <a:extLst>
              <a:ext uri="{FF2B5EF4-FFF2-40B4-BE49-F238E27FC236}">
                <a16:creationId xmlns:a16="http://schemas.microsoft.com/office/drawing/2014/main" id="{A8E57AD3-A0CC-4DC3-B37F-63CDE3BCD8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AEDB06-2CED-45D6-8746-B87E116D9AD3}" type="slidenum">
              <a:rPr lang="en-GB" altLang="en-US"/>
              <a:pPr eaLnBrk="1" hangingPunct="1"/>
              <a:t>104</a:t>
            </a:fld>
            <a:endParaRPr lang="en-GB"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00487CA4-0761-4659-A5AD-DC808D6BF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8B91BA-B557-45AD-94D7-C3968FDC249F}" type="slidenum">
              <a:rPr lang="en-GB" altLang="en-US"/>
              <a:pPr eaLnBrk="1" hangingPunct="1"/>
              <a:t>105</a:t>
            </a:fld>
            <a:endParaRPr lang="en-GB" altLang="en-US"/>
          </a:p>
        </p:txBody>
      </p:sp>
      <p:sp>
        <p:nvSpPr>
          <p:cNvPr id="319491" name="Rectangle 2">
            <a:extLst>
              <a:ext uri="{FF2B5EF4-FFF2-40B4-BE49-F238E27FC236}">
                <a16:creationId xmlns:a16="http://schemas.microsoft.com/office/drawing/2014/main" id="{C8B1967A-8F9E-4073-99A3-77A64A6686FB}"/>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0B529ABA-AB50-4009-89F1-DA5956226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97AFE82C-B98A-42CF-9254-30070E64F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23C0F0-CCE6-438D-9770-D6E4C37D9C08}" type="slidenum">
              <a:rPr lang="en-GB" altLang="en-US"/>
              <a:pPr eaLnBrk="1" hangingPunct="1"/>
              <a:t>106</a:t>
            </a:fld>
            <a:endParaRPr lang="en-GB" altLang="en-US"/>
          </a:p>
        </p:txBody>
      </p:sp>
      <p:sp>
        <p:nvSpPr>
          <p:cNvPr id="320515" name="Rectangle 2">
            <a:extLst>
              <a:ext uri="{FF2B5EF4-FFF2-40B4-BE49-F238E27FC236}">
                <a16:creationId xmlns:a16="http://schemas.microsoft.com/office/drawing/2014/main" id="{491EF1C1-D592-4C44-9DB8-8ADC8D030B29}"/>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209D6BCE-3F21-4BC2-A055-083097EF6B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a:extLst>
              <a:ext uri="{FF2B5EF4-FFF2-40B4-BE49-F238E27FC236}">
                <a16:creationId xmlns:a16="http://schemas.microsoft.com/office/drawing/2014/main" id="{FF2ADC05-0E3E-4EFA-977F-3B53CA0679DF}"/>
              </a:ext>
            </a:extLst>
          </p:cNvPr>
          <p:cNvSpPr>
            <a:spLocks noGrp="1" noRot="1" noChangeAspect="1" noTextEdit="1"/>
          </p:cNvSpPr>
          <p:nvPr>
            <p:ph type="sldImg"/>
          </p:nvPr>
        </p:nvSpPr>
        <p:spPr>
          <a:ln/>
        </p:spPr>
      </p:sp>
      <p:sp>
        <p:nvSpPr>
          <p:cNvPr id="321539" name="Notes Placeholder 2">
            <a:extLst>
              <a:ext uri="{FF2B5EF4-FFF2-40B4-BE49-F238E27FC236}">
                <a16:creationId xmlns:a16="http://schemas.microsoft.com/office/drawing/2014/main" id="{9ADD8A67-77C6-40A5-98DF-78565D492B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1540" name="Slide Number Placeholder 3">
            <a:extLst>
              <a:ext uri="{FF2B5EF4-FFF2-40B4-BE49-F238E27FC236}">
                <a16:creationId xmlns:a16="http://schemas.microsoft.com/office/drawing/2014/main" id="{03178CA8-C249-444B-B3A2-1CED530627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DFAB38-70E1-42F9-A53C-0E11BCA0EFC8}" type="slidenum">
              <a:rPr lang="en-GB" altLang="en-US"/>
              <a:pPr eaLnBrk="1" hangingPunct="1"/>
              <a:t>107</a:t>
            </a:fld>
            <a:endParaRPr lang="en-GB"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54F52936-F42B-4916-A44E-3896595C2D7C}"/>
              </a:ext>
            </a:extLst>
          </p:cNvPr>
          <p:cNvSpPr>
            <a:spLocks noGrp="1" noRot="1" noChangeAspect="1" noTextEdit="1"/>
          </p:cNvSpPr>
          <p:nvPr>
            <p:ph type="sldImg"/>
          </p:nvPr>
        </p:nvSpPr>
        <p:spPr>
          <a:ln/>
        </p:spPr>
      </p:sp>
      <p:sp>
        <p:nvSpPr>
          <p:cNvPr id="322563" name="Notes Placeholder 2">
            <a:extLst>
              <a:ext uri="{FF2B5EF4-FFF2-40B4-BE49-F238E27FC236}">
                <a16:creationId xmlns:a16="http://schemas.microsoft.com/office/drawing/2014/main" id="{A29C8E93-FAB0-4A15-9D93-A9D002A02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2564" name="Slide Number Placeholder 3">
            <a:extLst>
              <a:ext uri="{FF2B5EF4-FFF2-40B4-BE49-F238E27FC236}">
                <a16:creationId xmlns:a16="http://schemas.microsoft.com/office/drawing/2014/main" id="{17693C45-B3C5-45DE-889F-1D9F92155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D49079-06FF-4A71-B2DE-9C7F3B2F8209}" type="slidenum">
              <a:rPr lang="en-GB" altLang="en-US"/>
              <a:pPr eaLnBrk="1" hangingPunct="1"/>
              <a:t>108</a:t>
            </a:fld>
            <a:endParaRPr lang="en-GB"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a:extLst>
              <a:ext uri="{FF2B5EF4-FFF2-40B4-BE49-F238E27FC236}">
                <a16:creationId xmlns:a16="http://schemas.microsoft.com/office/drawing/2014/main" id="{EEB5E17A-9897-49ED-B16E-4554ED55E91F}"/>
              </a:ext>
            </a:extLst>
          </p:cNvPr>
          <p:cNvSpPr>
            <a:spLocks noGrp="1" noRot="1" noChangeAspect="1" noTextEdit="1"/>
          </p:cNvSpPr>
          <p:nvPr>
            <p:ph type="sldImg"/>
          </p:nvPr>
        </p:nvSpPr>
        <p:spPr>
          <a:ln/>
        </p:spPr>
      </p:sp>
      <p:sp>
        <p:nvSpPr>
          <p:cNvPr id="323587" name="Notes Placeholder 2">
            <a:extLst>
              <a:ext uri="{FF2B5EF4-FFF2-40B4-BE49-F238E27FC236}">
                <a16:creationId xmlns:a16="http://schemas.microsoft.com/office/drawing/2014/main" id="{3E2223B9-227C-4817-A01D-C908FB011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3588" name="Slide Number Placeholder 3">
            <a:extLst>
              <a:ext uri="{FF2B5EF4-FFF2-40B4-BE49-F238E27FC236}">
                <a16:creationId xmlns:a16="http://schemas.microsoft.com/office/drawing/2014/main" id="{D740BFE0-D919-4121-8283-9A25ECABEB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EA9415-1A2F-4C69-9B94-12BCA3859AFC}" type="slidenum">
              <a:rPr lang="en-GB" altLang="en-US"/>
              <a:pPr eaLnBrk="1" hangingPunct="1"/>
              <a:t>109</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7E283A85-2436-4A53-9F07-A8AE9D596EE5}"/>
              </a:ext>
            </a:extLst>
          </p:cNvPr>
          <p:cNvSpPr>
            <a:spLocks noGrp="1" noRot="1" noChangeAspect="1" noTextEdit="1"/>
          </p:cNvSpPr>
          <p:nvPr>
            <p:ph type="sldImg"/>
          </p:nvPr>
        </p:nvSpPr>
        <p:spPr>
          <a:ln/>
        </p:spPr>
      </p:sp>
      <p:sp>
        <p:nvSpPr>
          <p:cNvPr id="223235" name="Notes Placeholder 2">
            <a:extLst>
              <a:ext uri="{FF2B5EF4-FFF2-40B4-BE49-F238E27FC236}">
                <a16:creationId xmlns:a16="http://schemas.microsoft.com/office/drawing/2014/main" id="{5F307004-9A86-477A-B0DF-98CB588FC6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3236" name="Slide Number Placeholder 3">
            <a:extLst>
              <a:ext uri="{FF2B5EF4-FFF2-40B4-BE49-F238E27FC236}">
                <a16:creationId xmlns:a16="http://schemas.microsoft.com/office/drawing/2014/main" id="{10B377B0-CDDC-4AD2-B060-6A1AB55406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C3D778-D558-46B2-B901-910394B10A92}" type="slidenum">
              <a:rPr lang="en-GB" altLang="en-US"/>
              <a:pPr eaLnBrk="1" hangingPunct="1"/>
              <a:t>11</a:t>
            </a:fld>
            <a:endParaRPr lang="en-GB"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EAB58EEA-BF46-4E23-8D29-C7F07BBC54E5}"/>
              </a:ext>
            </a:extLst>
          </p:cNvPr>
          <p:cNvSpPr>
            <a:spLocks noGrp="1" noRot="1" noChangeAspect="1" noTextEdit="1"/>
          </p:cNvSpPr>
          <p:nvPr>
            <p:ph type="sldImg"/>
          </p:nvPr>
        </p:nvSpPr>
        <p:spPr>
          <a:ln/>
        </p:spPr>
      </p:sp>
      <p:sp>
        <p:nvSpPr>
          <p:cNvPr id="324611" name="Notes Placeholder 2">
            <a:extLst>
              <a:ext uri="{FF2B5EF4-FFF2-40B4-BE49-F238E27FC236}">
                <a16:creationId xmlns:a16="http://schemas.microsoft.com/office/drawing/2014/main" id="{C7E8D2F9-574C-4ADD-980A-1FDB6F273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4612" name="Slide Number Placeholder 3">
            <a:extLst>
              <a:ext uri="{FF2B5EF4-FFF2-40B4-BE49-F238E27FC236}">
                <a16:creationId xmlns:a16="http://schemas.microsoft.com/office/drawing/2014/main" id="{66902DB5-B1CC-4C7F-B5B3-FAADF67D01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A16BF-113A-4B82-9F84-57172BAE81B5}" type="slidenum">
              <a:rPr lang="en-GB" altLang="en-US"/>
              <a:pPr eaLnBrk="1" hangingPunct="1"/>
              <a:t>110</a:t>
            </a:fld>
            <a:endParaRPr lang="en-GB"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EDEA07FD-A035-41F5-859B-C4AFDA5315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319B0E-AAC0-47E8-BEF7-DB755F45393E}" type="slidenum">
              <a:rPr lang="en-GB" altLang="en-US"/>
              <a:pPr eaLnBrk="1" hangingPunct="1"/>
              <a:t>111</a:t>
            </a:fld>
            <a:endParaRPr lang="en-GB" altLang="en-US"/>
          </a:p>
        </p:txBody>
      </p:sp>
      <p:sp>
        <p:nvSpPr>
          <p:cNvPr id="325635" name="Rectangle 2">
            <a:extLst>
              <a:ext uri="{FF2B5EF4-FFF2-40B4-BE49-F238E27FC236}">
                <a16:creationId xmlns:a16="http://schemas.microsoft.com/office/drawing/2014/main" id="{EEC34F47-3376-4162-AE05-F3D87FDCBFDF}"/>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91267F46-F60A-43F9-8CF0-4EB15B7F2B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0D852756-2216-49D8-817C-ECAD0DA0E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98EB5D-615F-491C-ACF4-85B2FDC6C539}" type="slidenum">
              <a:rPr lang="en-GB" altLang="en-US"/>
              <a:pPr eaLnBrk="1" hangingPunct="1"/>
              <a:t>112</a:t>
            </a:fld>
            <a:endParaRPr lang="en-GB" altLang="en-US"/>
          </a:p>
        </p:txBody>
      </p:sp>
      <p:sp>
        <p:nvSpPr>
          <p:cNvPr id="326659" name="Rectangle 2">
            <a:extLst>
              <a:ext uri="{FF2B5EF4-FFF2-40B4-BE49-F238E27FC236}">
                <a16:creationId xmlns:a16="http://schemas.microsoft.com/office/drawing/2014/main" id="{4815607A-85BF-4ABC-995E-263A9D9C470B}"/>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0F9F5A2C-46D8-42A0-A94E-F274EF557E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B3B77A60-AE2C-4829-9451-14390624FF14}"/>
              </a:ext>
            </a:extLst>
          </p:cNvPr>
          <p:cNvSpPr>
            <a:spLocks noGrp="1" noRot="1" noChangeAspect="1" noTextEdit="1"/>
          </p:cNvSpPr>
          <p:nvPr>
            <p:ph type="sldImg"/>
          </p:nvPr>
        </p:nvSpPr>
        <p:spPr>
          <a:ln/>
        </p:spPr>
      </p:sp>
      <p:sp>
        <p:nvSpPr>
          <p:cNvPr id="327683" name="Notes Placeholder 2">
            <a:extLst>
              <a:ext uri="{FF2B5EF4-FFF2-40B4-BE49-F238E27FC236}">
                <a16:creationId xmlns:a16="http://schemas.microsoft.com/office/drawing/2014/main" id="{ABD27E91-3684-4766-AE9D-6436BFE4F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7684" name="Slide Number Placeholder 3">
            <a:extLst>
              <a:ext uri="{FF2B5EF4-FFF2-40B4-BE49-F238E27FC236}">
                <a16:creationId xmlns:a16="http://schemas.microsoft.com/office/drawing/2014/main" id="{BD4955F2-051F-495B-B963-5B8E279ECB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03C76F-6581-4032-8DCB-01DE043D0E8C}" type="slidenum">
              <a:rPr lang="en-GB" altLang="en-US"/>
              <a:pPr eaLnBrk="1" hangingPunct="1"/>
              <a:t>113</a:t>
            </a:fld>
            <a:endParaRPr lang="en-GB"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3BC8911C-E4A9-4D0E-9E02-67163BBB655C}"/>
              </a:ext>
            </a:extLst>
          </p:cNvPr>
          <p:cNvSpPr>
            <a:spLocks noGrp="1" noRot="1" noChangeAspect="1" noTextEdit="1"/>
          </p:cNvSpPr>
          <p:nvPr>
            <p:ph type="sldImg"/>
          </p:nvPr>
        </p:nvSpPr>
        <p:spPr>
          <a:ln/>
        </p:spPr>
      </p:sp>
      <p:sp>
        <p:nvSpPr>
          <p:cNvPr id="328707" name="Notes Placeholder 2">
            <a:extLst>
              <a:ext uri="{FF2B5EF4-FFF2-40B4-BE49-F238E27FC236}">
                <a16:creationId xmlns:a16="http://schemas.microsoft.com/office/drawing/2014/main" id="{CA1B2239-C058-4BD3-B199-C26E909C2B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8708" name="Slide Number Placeholder 3">
            <a:extLst>
              <a:ext uri="{FF2B5EF4-FFF2-40B4-BE49-F238E27FC236}">
                <a16:creationId xmlns:a16="http://schemas.microsoft.com/office/drawing/2014/main" id="{C52C7375-8C1A-401D-BC6E-B1418E14B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299E8A-A620-4213-9A98-1C847369E1E0}" type="slidenum">
              <a:rPr lang="en-GB" altLang="en-US"/>
              <a:pPr eaLnBrk="1" hangingPunct="1"/>
              <a:t>114</a:t>
            </a:fld>
            <a:endParaRPr lang="en-GB"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a:extLst>
              <a:ext uri="{FF2B5EF4-FFF2-40B4-BE49-F238E27FC236}">
                <a16:creationId xmlns:a16="http://schemas.microsoft.com/office/drawing/2014/main" id="{A4225DC4-D6D5-4BBA-A182-C117F6739BAF}"/>
              </a:ext>
            </a:extLst>
          </p:cNvPr>
          <p:cNvSpPr>
            <a:spLocks noGrp="1" noRot="1" noChangeAspect="1" noTextEdit="1"/>
          </p:cNvSpPr>
          <p:nvPr>
            <p:ph type="sldImg"/>
          </p:nvPr>
        </p:nvSpPr>
        <p:spPr>
          <a:ln/>
        </p:spPr>
      </p:sp>
      <p:sp>
        <p:nvSpPr>
          <p:cNvPr id="329731" name="Notes Placeholder 2">
            <a:extLst>
              <a:ext uri="{FF2B5EF4-FFF2-40B4-BE49-F238E27FC236}">
                <a16:creationId xmlns:a16="http://schemas.microsoft.com/office/drawing/2014/main" id="{0A11B713-0EDB-499A-99B5-F672A581D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9732" name="Slide Number Placeholder 3">
            <a:extLst>
              <a:ext uri="{FF2B5EF4-FFF2-40B4-BE49-F238E27FC236}">
                <a16:creationId xmlns:a16="http://schemas.microsoft.com/office/drawing/2014/main" id="{0A3FBA00-DEFC-4CF4-BF25-5EEB788707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C956C8-FBAD-4896-9951-29C57B5BBFFB}" type="slidenum">
              <a:rPr lang="en-GB" altLang="en-US"/>
              <a:pPr eaLnBrk="1" hangingPunct="1"/>
              <a:t>115</a:t>
            </a:fld>
            <a:endParaRPr lang="en-GB"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83A5766A-985E-4401-897F-3E5EB320B7E2}"/>
              </a:ext>
            </a:extLst>
          </p:cNvPr>
          <p:cNvSpPr>
            <a:spLocks noGrp="1" noRot="1" noChangeAspect="1" noTextEdit="1"/>
          </p:cNvSpPr>
          <p:nvPr>
            <p:ph type="sldImg"/>
          </p:nvPr>
        </p:nvSpPr>
        <p:spPr>
          <a:ln/>
        </p:spPr>
      </p:sp>
      <p:sp>
        <p:nvSpPr>
          <p:cNvPr id="330755" name="Notes Placeholder 2">
            <a:extLst>
              <a:ext uri="{FF2B5EF4-FFF2-40B4-BE49-F238E27FC236}">
                <a16:creationId xmlns:a16="http://schemas.microsoft.com/office/drawing/2014/main" id="{306607D0-39DE-48CB-847E-648648641D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30756" name="Slide Number Placeholder 3">
            <a:extLst>
              <a:ext uri="{FF2B5EF4-FFF2-40B4-BE49-F238E27FC236}">
                <a16:creationId xmlns:a16="http://schemas.microsoft.com/office/drawing/2014/main" id="{1E3B32C5-DE20-495F-8059-3DC192A30B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790864-CF43-4C1C-8A89-C1DAB88B397E}" type="slidenum">
              <a:rPr lang="en-GB" altLang="en-US"/>
              <a:pPr eaLnBrk="1" hangingPunct="1"/>
              <a:t>116</a:t>
            </a:fld>
            <a:endParaRPr lang="en-GB"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7F0F3157-4278-4C77-B009-B49FE16DC8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1B5F7E-6141-4404-8EAC-A01B39C86E65}" type="slidenum">
              <a:rPr lang="en-GB" altLang="en-US"/>
              <a:pPr eaLnBrk="1" hangingPunct="1"/>
              <a:t>117</a:t>
            </a:fld>
            <a:endParaRPr lang="en-GB" altLang="en-US"/>
          </a:p>
        </p:txBody>
      </p:sp>
      <p:sp>
        <p:nvSpPr>
          <p:cNvPr id="331779" name="Rectangle 2">
            <a:extLst>
              <a:ext uri="{FF2B5EF4-FFF2-40B4-BE49-F238E27FC236}">
                <a16:creationId xmlns:a16="http://schemas.microsoft.com/office/drawing/2014/main" id="{8EEA7728-E027-4D59-8CC6-BE762742BA5C}"/>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44740679-F44E-4864-9685-0D99CA53AF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B3870C71-3ADF-4F70-AA4B-E3F40CCE1C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047CE-48DE-474D-AE50-70E1EF736B78}" type="slidenum">
              <a:rPr lang="en-GB" altLang="en-US"/>
              <a:pPr eaLnBrk="1" hangingPunct="1"/>
              <a:t>118</a:t>
            </a:fld>
            <a:endParaRPr lang="en-GB" altLang="en-US"/>
          </a:p>
        </p:txBody>
      </p:sp>
      <p:sp>
        <p:nvSpPr>
          <p:cNvPr id="332803" name="Rectangle 2">
            <a:extLst>
              <a:ext uri="{FF2B5EF4-FFF2-40B4-BE49-F238E27FC236}">
                <a16:creationId xmlns:a16="http://schemas.microsoft.com/office/drawing/2014/main" id="{375F75E3-7D29-4BBA-AB73-7C96ADFA64E8}"/>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FA573EE6-5BED-46AF-83DC-43850D8BE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0ACC1560-0E80-43EB-900C-39FF3C11C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148ADA-D688-4700-AE8C-2015D771447F}" type="slidenum">
              <a:rPr lang="en-GB" altLang="en-US"/>
              <a:pPr eaLnBrk="1" hangingPunct="1"/>
              <a:t>119</a:t>
            </a:fld>
            <a:endParaRPr lang="en-GB" altLang="en-US"/>
          </a:p>
        </p:txBody>
      </p:sp>
      <p:sp>
        <p:nvSpPr>
          <p:cNvPr id="333827" name="Rectangle 2">
            <a:extLst>
              <a:ext uri="{FF2B5EF4-FFF2-40B4-BE49-F238E27FC236}">
                <a16:creationId xmlns:a16="http://schemas.microsoft.com/office/drawing/2014/main" id="{F070EC60-9BD7-401D-A7F9-3C5205232019}"/>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F9E29808-C206-4734-BEF5-DF16EA64E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EF5D680C-7677-420E-A31B-E154293E0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F25E32-6300-4AB6-97CF-EF930A934E09}" type="slidenum">
              <a:rPr lang="en-GB" altLang="en-US"/>
              <a:pPr eaLnBrk="1" hangingPunct="1"/>
              <a:t>12</a:t>
            </a:fld>
            <a:endParaRPr lang="en-GB" altLang="en-US"/>
          </a:p>
        </p:txBody>
      </p:sp>
      <p:sp>
        <p:nvSpPr>
          <p:cNvPr id="224259" name="Rectangle 2">
            <a:extLst>
              <a:ext uri="{FF2B5EF4-FFF2-40B4-BE49-F238E27FC236}">
                <a16:creationId xmlns:a16="http://schemas.microsoft.com/office/drawing/2014/main" id="{B2068184-AECA-4051-B23A-7BBC4079915B}"/>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A0E9CB52-9F97-4F47-81A8-5B86CFFF4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70A22CE6-E1E1-499B-8A1F-B7F47BDED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9A05B2-609F-445F-9485-A30886BAB4E9}" type="slidenum">
              <a:rPr lang="en-GB" altLang="en-US"/>
              <a:pPr eaLnBrk="1" hangingPunct="1"/>
              <a:t>120</a:t>
            </a:fld>
            <a:endParaRPr lang="en-GB" altLang="en-US"/>
          </a:p>
        </p:txBody>
      </p:sp>
      <p:sp>
        <p:nvSpPr>
          <p:cNvPr id="334851" name="Rectangle 2">
            <a:extLst>
              <a:ext uri="{FF2B5EF4-FFF2-40B4-BE49-F238E27FC236}">
                <a16:creationId xmlns:a16="http://schemas.microsoft.com/office/drawing/2014/main" id="{85D9D560-9D1C-450C-B377-67A65F8C69B4}"/>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825257B6-714F-4D60-858B-6AC2F935A3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i="1">
                <a:latin typeface="Arial" panose="020B0604020202020204" pitchFamily="34" charset="0"/>
                <a:cs typeface="Arial" panose="020B0604020202020204" pitchFamily="34" charset="0"/>
              </a:rPr>
              <a:t>"There is no God but Allah, and Mohammed is his prophet."</a:t>
            </a:r>
            <a:r>
              <a:rPr lang="en-GB" altLang="en-US">
                <a:latin typeface="Arial" panose="020B0604020202020204" pitchFamily="34" charset="0"/>
                <a:cs typeface="Arial" panose="020B0604020202020204" pitchFamily="34" charset="0"/>
              </a:rPr>
              <a:t> On the night of 20th February, 1798, the Pope was placed under arrest and escorted out of Rome by French soldiers. He was taken first to an Augustinian Convent at Sienna, but this was damaged by an earthquake during his stay and he was taken to Florence. Finally, he was escorted by way of Turin to the French fortress of Valence, where, broken by sorrow and fatigue, he died on 28th July, 1798.</a:t>
            </a:r>
          </a:p>
          <a:p>
            <a:pPr eaLnBrk="1" hangingPunct="1">
              <a:lnSpc>
                <a:spcPct val="90000"/>
              </a:lnSpc>
            </a:pPr>
            <a:r>
              <a:rPr lang="en-GB" altLang="en-US">
                <a:latin typeface="Arial" panose="020B0604020202020204" pitchFamily="34" charset="0"/>
                <a:cs typeface="Arial" panose="020B0604020202020204" pitchFamily="34" charset="0"/>
              </a:rPr>
              <a:t>Darkness was now prevailing throughout the Kingdom of the Papal Beast. The new Pope had to watch impotently, whilst Napoleon seized the crown from his hands, and crowned himself Emperor in Notre Dame Cathedral in 1804. Then, in 1809, the Papal States were formally confiscated and Pope Pius VII placed under restraint. It is of interest to note that he remained a prisoner of Napoleon until 1814, when not only did he lift the Bull of Excommunication, but on 23rd January, he agreed to reconstitute the Jesuit Order, suppressed by his forerunner, Pope Clement, a forty year generation earlier. The Jesuits had indeed been avenged on both France and the Papacy through the very Revolutionary forces spawned by Adam Weishaupt. The Pope returned to Rome, but the Papacy would be increasingly under Jesuit influence and control.</a:t>
            </a:r>
            <a:endParaRPr lang="en-GB" altLang="en-US" b="1">
              <a:latin typeface="Arial" panose="020B0604020202020204" pitchFamily="34" charset="0"/>
              <a:cs typeface="Arial" panose="020B0604020202020204" pitchFamily="34" charset="0"/>
            </a:endParaRPr>
          </a:p>
          <a:p>
            <a:pPr eaLnBrk="1" hangingPunct="1">
              <a:lnSpc>
                <a:spcPct val="90000"/>
              </a:lnSpc>
            </a:pPr>
            <a:r>
              <a:rPr lang="en-GB" altLang="en-US" b="1">
                <a:latin typeface="Arial" panose="020B0604020202020204" pitchFamily="34" charset="0"/>
                <a:cs typeface="Arial" panose="020B0604020202020204" pitchFamily="34" charset="0"/>
              </a:rPr>
              <a:t>CONTINUING JUDGEMENT ON THE SEAT OF THE BEAST</a:t>
            </a:r>
            <a:endParaRPr lang="en-GB" altLang="en-US">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The troubles and tribulations of the Papacy did not end with the downfall of Napoleon, in fact they had </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97BAEF49-C679-48FC-BFDF-08503FBB3E71}"/>
              </a:ext>
            </a:extLst>
          </p:cNvPr>
          <p:cNvSpPr>
            <a:spLocks noGrp="1" noRot="1" noChangeAspect="1" noTextEdit="1"/>
          </p:cNvSpPr>
          <p:nvPr>
            <p:ph type="sldImg"/>
          </p:nvPr>
        </p:nvSpPr>
        <p:spPr>
          <a:ln/>
        </p:spPr>
      </p:sp>
      <p:sp>
        <p:nvSpPr>
          <p:cNvPr id="335875" name="Notes Placeholder 2">
            <a:extLst>
              <a:ext uri="{FF2B5EF4-FFF2-40B4-BE49-F238E27FC236}">
                <a16:creationId xmlns:a16="http://schemas.microsoft.com/office/drawing/2014/main" id="{EDF8DD6E-7A96-4925-93F8-7BACCD221E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35876" name="Slide Number Placeholder 3">
            <a:extLst>
              <a:ext uri="{FF2B5EF4-FFF2-40B4-BE49-F238E27FC236}">
                <a16:creationId xmlns:a16="http://schemas.microsoft.com/office/drawing/2014/main" id="{866F196A-214A-4E8F-B324-D5E863ABBE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6CF81E-7391-4789-A5D7-F0656CF43BEF}" type="slidenum">
              <a:rPr lang="en-GB" altLang="en-US"/>
              <a:pPr eaLnBrk="1" hangingPunct="1"/>
              <a:t>121</a:t>
            </a:fld>
            <a:endParaRPr lang="en-GB"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40C45F3E-3FAF-46F6-83DD-B93670F6EE38}"/>
              </a:ext>
            </a:extLst>
          </p:cNvPr>
          <p:cNvSpPr>
            <a:spLocks noGrp="1" noRot="1" noChangeAspect="1" noTextEdit="1"/>
          </p:cNvSpPr>
          <p:nvPr>
            <p:ph type="sldImg"/>
          </p:nvPr>
        </p:nvSpPr>
        <p:spPr>
          <a:ln/>
        </p:spPr>
      </p:sp>
      <p:sp>
        <p:nvSpPr>
          <p:cNvPr id="336899" name="Notes Placeholder 2">
            <a:extLst>
              <a:ext uri="{FF2B5EF4-FFF2-40B4-BE49-F238E27FC236}">
                <a16:creationId xmlns:a16="http://schemas.microsoft.com/office/drawing/2014/main" id="{0DE0FDEE-204E-4A43-BA38-C6F727CD3B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36900" name="Slide Number Placeholder 3">
            <a:extLst>
              <a:ext uri="{FF2B5EF4-FFF2-40B4-BE49-F238E27FC236}">
                <a16:creationId xmlns:a16="http://schemas.microsoft.com/office/drawing/2014/main" id="{0ACEF3A2-436F-4BEC-85DD-5EB118C418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9A7821-E060-4A86-99C8-BA08AC4AE4C5}" type="slidenum">
              <a:rPr lang="en-GB" altLang="en-US"/>
              <a:pPr eaLnBrk="1" hangingPunct="1"/>
              <a:t>122</a:t>
            </a:fld>
            <a:endParaRPr lang="en-GB"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BCF066D8-D424-4B6F-98DF-28234DF473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2CFA8B-D2EF-4CDB-B4D7-77DEA3A7CAC1}" type="slidenum">
              <a:rPr lang="en-GB" altLang="en-US"/>
              <a:pPr eaLnBrk="1" hangingPunct="1"/>
              <a:t>123</a:t>
            </a:fld>
            <a:endParaRPr lang="en-GB" altLang="en-US"/>
          </a:p>
        </p:txBody>
      </p:sp>
      <p:sp>
        <p:nvSpPr>
          <p:cNvPr id="337923" name="Rectangle 2">
            <a:extLst>
              <a:ext uri="{FF2B5EF4-FFF2-40B4-BE49-F238E27FC236}">
                <a16:creationId xmlns:a16="http://schemas.microsoft.com/office/drawing/2014/main" id="{B1A33D4F-C016-4CFA-8487-D5FD4E2EF424}"/>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7B779D53-C955-4D30-933B-E6D957CB2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7BC1D9D8-3941-491F-A5E6-A644DB50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87BD67-DF02-4D15-8D42-EDB1161EEAD3}" type="slidenum">
              <a:rPr lang="en-GB" altLang="en-US"/>
              <a:pPr eaLnBrk="1" hangingPunct="1"/>
              <a:t>124</a:t>
            </a:fld>
            <a:endParaRPr lang="en-GB" altLang="en-US"/>
          </a:p>
        </p:txBody>
      </p:sp>
      <p:sp>
        <p:nvSpPr>
          <p:cNvPr id="338947" name="Rectangle 2">
            <a:extLst>
              <a:ext uri="{FF2B5EF4-FFF2-40B4-BE49-F238E27FC236}">
                <a16:creationId xmlns:a16="http://schemas.microsoft.com/office/drawing/2014/main" id="{94EAA49D-8205-4AD6-B9AB-2E2FA1753390}"/>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D6F40F72-D22E-4439-80CA-107B76218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C01604EF-AA34-45E5-832E-ADBAD3328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59D3AA-3FBB-44B7-A1E6-9E673F473178}" type="slidenum">
              <a:rPr lang="en-GB" altLang="en-US"/>
              <a:pPr eaLnBrk="1" hangingPunct="1"/>
              <a:t>126</a:t>
            </a:fld>
            <a:endParaRPr lang="en-GB" altLang="en-US"/>
          </a:p>
        </p:txBody>
      </p:sp>
      <p:sp>
        <p:nvSpPr>
          <p:cNvPr id="339971" name="Rectangle 2">
            <a:extLst>
              <a:ext uri="{FF2B5EF4-FFF2-40B4-BE49-F238E27FC236}">
                <a16:creationId xmlns:a16="http://schemas.microsoft.com/office/drawing/2014/main" id="{9A61562A-40A0-4505-9B76-6BCA26E9F78A}"/>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A45F1909-9C84-4891-B2F7-E9F2268105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7A494BBA-BA1B-4700-BA7D-2AC7D58D5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A61039-CB86-4DB3-8689-2FD46C775007}" type="slidenum">
              <a:rPr lang="en-GB" altLang="en-US"/>
              <a:pPr eaLnBrk="1" hangingPunct="1"/>
              <a:t>127</a:t>
            </a:fld>
            <a:endParaRPr lang="en-GB" altLang="en-US"/>
          </a:p>
        </p:txBody>
      </p:sp>
      <p:sp>
        <p:nvSpPr>
          <p:cNvPr id="340995" name="Rectangle 2">
            <a:extLst>
              <a:ext uri="{FF2B5EF4-FFF2-40B4-BE49-F238E27FC236}">
                <a16:creationId xmlns:a16="http://schemas.microsoft.com/office/drawing/2014/main" id="{0B5612BA-9ACC-4A3E-BBD7-023DEE4061AD}"/>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10204C85-D4E5-475E-9500-57B67AFE1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1CB8E131-2AE7-427D-99CD-7061A825C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F26590-DE6F-40A0-9E2D-AAEC41727E62}" type="slidenum">
              <a:rPr lang="en-GB" altLang="en-US"/>
              <a:pPr eaLnBrk="1" hangingPunct="1"/>
              <a:t>132</a:t>
            </a:fld>
            <a:endParaRPr lang="en-GB" altLang="en-US"/>
          </a:p>
        </p:txBody>
      </p:sp>
      <p:sp>
        <p:nvSpPr>
          <p:cNvPr id="342019" name="Rectangle 2">
            <a:extLst>
              <a:ext uri="{FF2B5EF4-FFF2-40B4-BE49-F238E27FC236}">
                <a16:creationId xmlns:a16="http://schemas.microsoft.com/office/drawing/2014/main" id="{2360F939-FBFE-4BC8-8BDC-CB2E288AAA3C}"/>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D829211C-5D6F-4A17-9A17-F23E0F4AFE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163E40B8-284D-4590-BB8D-7C1859FB71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947855-D20D-4A0C-88FD-E7BDBBB69654}" type="slidenum">
              <a:rPr lang="en-GB" altLang="en-US"/>
              <a:pPr eaLnBrk="1" hangingPunct="1"/>
              <a:t>133</a:t>
            </a:fld>
            <a:endParaRPr lang="en-GB" altLang="en-US"/>
          </a:p>
        </p:txBody>
      </p:sp>
      <p:sp>
        <p:nvSpPr>
          <p:cNvPr id="343043" name="Rectangle 2">
            <a:extLst>
              <a:ext uri="{FF2B5EF4-FFF2-40B4-BE49-F238E27FC236}">
                <a16:creationId xmlns:a16="http://schemas.microsoft.com/office/drawing/2014/main" id="{12F78A58-23FE-41C2-9B65-2D97E98A7FEE}"/>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0FD9C08F-11CC-4227-8C13-2F9F83140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4DECFB89-657E-4A88-9C71-7CAB3A37A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A1B8EB-0FFD-41F8-B3DD-3DAFCBD7F418}" type="slidenum">
              <a:rPr lang="en-GB" altLang="en-US"/>
              <a:pPr eaLnBrk="1" hangingPunct="1"/>
              <a:t>135</a:t>
            </a:fld>
            <a:endParaRPr lang="en-GB" altLang="en-US"/>
          </a:p>
        </p:txBody>
      </p:sp>
      <p:sp>
        <p:nvSpPr>
          <p:cNvPr id="344067" name="Rectangle 2">
            <a:extLst>
              <a:ext uri="{FF2B5EF4-FFF2-40B4-BE49-F238E27FC236}">
                <a16:creationId xmlns:a16="http://schemas.microsoft.com/office/drawing/2014/main" id="{9B14DCCB-4D8A-418F-B678-F3ECE275B9A1}"/>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BD16EDBA-B3E1-4A4E-8D22-ADA091CA34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9D398CB4-6E24-46CF-B361-C553C5802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C679FB-377E-4CDF-914C-70C844F45742}" type="slidenum">
              <a:rPr lang="en-GB" altLang="en-US"/>
              <a:pPr eaLnBrk="1" hangingPunct="1"/>
              <a:t>13</a:t>
            </a:fld>
            <a:endParaRPr lang="en-GB" altLang="en-US"/>
          </a:p>
        </p:txBody>
      </p:sp>
      <p:sp>
        <p:nvSpPr>
          <p:cNvPr id="225283" name="Rectangle 2">
            <a:extLst>
              <a:ext uri="{FF2B5EF4-FFF2-40B4-BE49-F238E27FC236}">
                <a16:creationId xmlns:a16="http://schemas.microsoft.com/office/drawing/2014/main" id="{04A43DC8-722F-4B6A-8752-819BCD4A7B9D}"/>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DF69E1AE-6D9F-47AE-A3A8-8DD472654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2BC24747-36F0-4948-9A7D-C4E2C5B18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23B787-53ED-44AE-A8DD-4236250F8A1A}" type="slidenum">
              <a:rPr lang="en-GB" altLang="en-US"/>
              <a:pPr eaLnBrk="1" hangingPunct="1"/>
              <a:t>136</a:t>
            </a:fld>
            <a:endParaRPr lang="en-GB" altLang="en-US"/>
          </a:p>
        </p:txBody>
      </p:sp>
      <p:sp>
        <p:nvSpPr>
          <p:cNvPr id="345091" name="Rectangle 2">
            <a:extLst>
              <a:ext uri="{FF2B5EF4-FFF2-40B4-BE49-F238E27FC236}">
                <a16:creationId xmlns:a16="http://schemas.microsoft.com/office/drawing/2014/main" id="{793E10C2-3154-4E72-86EC-8B22A7C5CDC8}"/>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56491615-0A69-4BF6-B940-7F65DA2E5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877E8BEF-5E33-4569-AF59-FA11CA575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6E983A-7F9B-4EED-99F8-0181153E49EC}" type="slidenum">
              <a:rPr lang="en-GB" altLang="en-US"/>
              <a:pPr eaLnBrk="1" hangingPunct="1"/>
              <a:t>139</a:t>
            </a:fld>
            <a:endParaRPr lang="en-GB" altLang="en-US"/>
          </a:p>
        </p:txBody>
      </p:sp>
      <p:sp>
        <p:nvSpPr>
          <p:cNvPr id="346115" name="Rectangle 2">
            <a:extLst>
              <a:ext uri="{FF2B5EF4-FFF2-40B4-BE49-F238E27FC236}">
                <a16:creationId xmlns:a16="http://schemas.microsoft.com/office/drawing/2014/main" id="{3C59260E-9CD8-4A29-AABD-EC5496678E84}"/>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E0763DA1-44FA-437F-80ED-38F0195D1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74C96C42-10E1-4E3C-AFAB-D4BC2FEC07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CCD8A4-D427-4799-8B40-26A3A8EEBCD9}" type="slidenum">
              <a:rPr lang="en-GB" altLang="en-US"/>
              <a:pPr eaLnBrk="1" hangingPunct="1"/>
              <a:t>140</a:t>
            </a:fld>
            <a:endParaRPr lang="en-GB" altLang="en-US"/>
          </a:p>
        </p:txBody>
      </p:sp>
      <p:sp>
        <p:nvSpPr>
          <p:cNvPr id="347139" name="Rectangle 2">
            <a:extLst>
              <a:ext uri="{FF2B5EF4-FFF2-40B4-BE49-F238E27FC236}">
                <a16:creationId xmlns:a16="http://schemas.microsoft.com/office/drawing/2014/main" id="{513EBDC2-DF39-4E14-9287-2F99D835A212}"/>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DCA10E9C-7AD1-4E1B-A671-C038FE15F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71570653-626E-4C3B-B407-FAD44ABA3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C61142-3CDE-4D5F-B8AF-6F5D23E2D0BB}" type="slidenum">
              <a:rPr lang="en-GB" altLang="en-US"/>
              <a:pPr eaLnBrk="1" hangingPunct="1"/>
              <a:t>142</a:t>
            </a:fld>
            <a:endParaRPr lang="en-GB" altLang="en-US"/>
          </a:p>
        </p:txBody>
      </p:sp>
      <p:sp>
        <p:nvSpPr>
          <p:cNvPr id="348163" name="Rectangle 2">
            <a:extLst>
              <a:ext uri="{FF2B5EF4-FFF2-40B4-BE49-F238E27FC236}">
                <a16:creationId xmlns:a16="http://schemas.microsoft.com/office/drawing/2014/main" id="{58BD11C0-3106-4A98-86C0-E30FAC1B1A92}"/>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C1EDEBA5-E9DF-412E-9C66-6B511F97F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33552A9B-E170-471A-9F05-28F0AE7E0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286473-1F7E-4676-BD77-186A04971978}" type="slidenum">
              <a:rPr lang="en-GB" altLang="en-US"/>
              <a:pPr eaLnBrk="1" hangingPunct="1"/>
              <a:t>143</a:t>
            </a:fld>
            <a:endParaRPr lang="en-GB" altLang="en-US"/>
          </a:p>
        </p:txBody>
      </p:sp>
      <p:sp>
        <p:nvSpPr>
          <p:cNvPr id="349187" name="Rectangle 2">
            <a:extLst>
              <a:ext uri="{FF2B5EF4-FFF2-40B4-BE49-F238E27FC236}">
                <a16:creationId xmlns:a16="http://schemas.microsoft.com/office/drawing/2014/main" id="{4BC3D5AB-A0BD-49EE-AC96-FCF1064BA5B9}"/>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4C0DFB48-EC68-4FE0-BA1E-D30DD8A3C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ED79EC9D-AB4A-4F2A-A289-695DD43C91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5B894D-5E03-47D2-92A2-3470BBD370A2}" type="slidenum">
              <a:rPr lang="en-GB" altLang="en-US"/>
              <a:pPr eaLnBrk="1" hangingPunct="1"/>
              <a:t>145</a:t>
            </a:fld>
            <a:endParaRPr lang="en-GB" altLang="en-US"/>
          </a:p>
        </p:txBody>
      </p:sp>
      <p:sp>
        <p:nvSpPr>
          <p:cNvPr id="350211" name="Rectangle 2">
            <a:extLst>
              <a:ext uri="{FF2B5EF4-FFF2-40B4-BE49-F238E27FC236}">
                <a16:creationId xmlns:a16="http://schemas.microsoft.com/office/drawing/2014/main" id="{05EA733F-0E1F-4071-B876-DF66791FD593}"/>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79B9FEE9-06E5-4C58-8380-F025B6031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7B64D65F-307E-4422-8E21-BAFCB50C3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E4465C-71CE-4EB1-BBCA-BEDE8CD80C44}" type="slidenum">
              <a:rPr lang="en-GB" altLang="en-US"/>
              <a:pPr eaLnBrk="1" hangingPunct="1"/>
              <a:t>147</a:t>
            </a:fld>
            <a:endParaRPr lang="en-GB" altLang="en-US"/>
          </a:p>
        </p:txBody>
      </p:sp>
      <p:sp>
        <p:nvSpPr>
          <p:cNvPr id="351235" name="Rectangle 2">
            <a:extLst>
              <a:ext uri="{FF2B5EF4-FFF2-40B4-BE49-F238E27FC236}">
                <a16:creationId xmlns:a16="http://schemas.microsoft.com/office/drawing/2014/main" id="{319515F7-FE03-41E3-9680-2D5FE5A34E8A}"/>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357B32F2-2D24-40D7-A0F4-3D78ED510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98269A3D-8551-4A7A-80C3-5FEC9107FC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E14114-D648-41CA-AA09-1245338FF6AB}" type="slidenum">
              <a:rPr lang="en-GB" altLang="en-US"/>
              <a:pPr eaLnBrk="1" hangingPunct="1"/>
              <a:t>149</a:t>
            </a:fld>
            <a:endParaRPr lang="en-GB" altLang="en-US"/>
          </a:p>
        </p:txBody>
      </p:sp>
      <p:sp>
        <p:nvSpPr>
          <p:cNvPr id="352259" name="Rectangle 2">
            <a:extLst>
              <a:ext uri="{FF2B5EF4-FFF2-40B4-BE49-F238E27FC236}">
                <a16:creationId xmlns:a16="http://schemas.microsoft.com/office/drawing/2014/main" id="{AFEC4207-E313-4D9A-AC73-BF301A2C01FB}"/>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910A268D-5931-47ED-96A1-CE41D9D91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48C3E025-FA55-4E74-B9A3-BC14BC56F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BEFAC8-746E-48AB-BC24-69A5D13FDCF6}" type="slidenum">
              <a:rPr lang="en-GB" altLang="en-US"/>
              <a:pPr eaLnBrk="1" hangingPunct="1"/>
              <a:t>152</a:t>
            </a:fld>
            <a:endParaRPr lang="en-GB" altLang="en-US"/>
          </a:p>
        </p:txBody>
      </p:sp>
      <p:sp>
        <p:nvSpPr>
          <p:cNvPr id="353283" name="Rectangle 2">
            <a:extLst>
              <a:ext uri="{FF2B5EF4-FFF2-40B4-BE49-F238E27FC236}">
                <a16:creationId xmlns:a16="http://schemas.microsoft.com/office/drawing/2014/main" id="{BD5C6377-FFB0-4E5D-B29F-244DB9F21E71}"/>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787E7786-4A9D-4744-8AD4-B200FC0984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71873887-5A10-4B53-ADD7-E5C727E0B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3B27C2-BAE4-4758-AF6F-4759F1B309FB}" type="slidenum">
              <a:rPr lang="en-GB" altLang="en-US"/>
              <a:pPr eaLnBrk="1" hangingPunct="1"/>
              <a:t>154</a:t>
            </a:fld>
            <a:endParaRPr lang="en-GB" altLang="en-US"/>
          </a:p>
        </p:txBody>
      </p:sp>
      <p:sp>
        <p:nvSpPr>
          <p:cNvPr id="354307" name="Rectangle 2">
            <a:extLst>
              <a:ext uri="{FF2B5EF4-FFF2-40B4-BE49-F238E27FC236}">
                <a16:creationId xmlns:a16="http://schemas.microsoft.com/office/drawing/2014/main" id="{DA7BB685-3E10-47EB-A69D-1912070D5188}"/>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9393D530-7E5C-404C-87EB-881069100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5D8DFAE-8168-4ACF-B121-4D5F6BE164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57AE9A-EE18-48AC-9E08-D557D0E2608B}" type="slidenum">
              <a:rPr lang="en-GB" altLang="en-US"/>
              <a:pPr eaLnBrk="1" hangingPunct="1"/>
              <a:t>14</a:t>
            </a:fld>
            <a:endParaRPr lang="en-GB" altLang="en-US"/>
          </a:p>
        </p:txBody>
      </p:sp>
      <p:sp>
        <p:nvSpPr>
          <p:cNvPr id="226307" name="Rectangle 2">
            <a:extLst>
              <a:ext uri="{FF2B5EF4-FFF2-40B4-BE49-F238E27FC236}">
                <a16:creationId xmlns:a16="http://schemas.microsoft.com/office/drawing/2014/main" id="{8EB804EC-E954-4EC3-A6F3-09A426D5B208}"/>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EE59EBEE-5569-427B-A313-E5C4DEFA02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20D224EE-A0BE-440E-A69E-42516BF9FB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52922-0330-4BBB-B617-E93F5928F613}" type="slidenum">
              <a:rPr lang="en-GB" altLang="en-US"/>
              <a:pPr eaLnBrk="1" hangingPunct="1"/>
              <a:t>155</a:t>
            </a:fld>
            <a:endParaRPr lang="en-GB" altLang="en-US"/>
          </a:p>
        </p:txBody>
      </p:sp>
      <p:sp>
        <p:nvSpPr>
          <p:cNvPr id="355331" name="Rectangle 2">
            <a:extLst>
              <a:ext uri="{FF2B5EF4-FFF2-40B4-BE49-F238E27FC236}">
                <a16:creationId xmlns:a16="http://schemas.microsoft.com/office/drawing/2014/main" id="{CEA3B584-1C85-4641-AB07-DED5D5EB37D8}"/>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3E19415F-3576-4A7A-BF22-2B1CAE429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FC7B3B5D-531F-4DC1-AC43-218BEF5404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B21134-E9DF-47E1-91CE-B7D1575532A1}" type="slidenum">
              <a:rPr lang="en-GB" altLang="en-US"/>
              <a:pPr eaLnBrk="1" hangingPunct="1"/>
              <a:t>158</a:t>
            </a:fld>
            <a:endParaRPr lang="en-GB" altLang="en-US"/>
          </a:p>
        </p:txBody>
      </p:sp>
      <p:sp>
        <p:nvSpPr>
          <p:cNvPr id="356355" name="Rectangle 2">
            <a:extLst>
              <a:ext uri="{FF2B5EF4-FFF2-40B4-BE49-F238E27FC236}">
                <a16:creationId xmlns:a16="http://schemas.microsoft.com/office/drawing/2014/main" id="{C31E2F9B-22E1-4EB1-A10C-A38D807556A2}"/>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556E22AE-B587-43F0-B6FB-997CA5DA4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902CBDC6-3BE9-48A6-8535-9B6F49300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4957A6-3E3D-43ED-B82A-179B2C959F74}" type="slidenum">
              <a:rPr lang="en-GB" altLang="en-US"/>
              <a:pPr eaLnBrk="1" hangingPunct="1"/>
              <a:t>164</a:t>
            </a:fld>
            <a:endParaRPr lang="en-GB" altLang="en-US"/>
          </a:p>
        </p:txBody>
      </p:sp>
      <p:sp>
        <p:nvSpPr>
          <p:cNvPr id="357379" name="Rectangle 2">
            <a:extLst>
              <a:ext uri="{FF2B5EF4-FFF2-40B4-BE49-F238E27FC236}">
                <a16:creationId xmlns:a16="http://schemas.microsoft.com/office/drawing/2014/main" id="{152086B1-F56E-48C7-A26C-385CC804D264}"/>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07DF224E-9DC5-4117-8A4F-0F818807D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409B5AF0-357F-4DF4-8E17-0782DB6ADD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96DC6A-48A3-4F11-BE21-86117478EB3E}" type="slidenum">
              <a:rPr lang="en-GB" altLang="en-US"/>
              <a:pPr eaLnBrk="1" hangingPunct="1"/>
              <a:t>168</a:t>
            </a:fld>
            <a:endParaRPr lang="en-GB" altLang="en-US"/>
          </a:p>
        </p:txBody>
      </p:sp>
      <p:sp>
        <p:nvSpPr>
          <p:cNvPr id="358403" name="Rectangle 2">
            <a:extLst>
              <a:ext uri="{FF2B5EF4-FFF2-40B4-BE49-F238E27FC236}">
                <a16:creationId xmlns:a16="http://schemas.microsoft.com/office/drawing/2014/main" id="{5EA2B3B4-6BBB-43EC-A8AF-393B674F9170}"/>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640EF19C-53F8-4E41-AAB6-17B3ABBA4C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In </a:t>
            </a:r>
            <a:r>
              <a:rPr lang="en-GB" altLang="en-US" u="sng">
                <a:latin typeface="Arial" panose="020B0604020202020204" pitchFamily="34" charset="0"/>
                <a:cs typeface="Arial" panose="020B0604020202020204" pitchFamily="34" charset="0"/>
              </a:rPr>
              <a:t>Ezekiel 16:1-3</a:t>
            </a:r>
            <a:r>
              <a:rPr lang="en-GB" altLang="en-US">
                <a:latin typeface="Arial" panose="020B0604020202020204" pitchFamily="34" charset="0"/>
                <a:cs typeface="Arial" panose="020B0604020202020204" pitchFamily="34" charset="0"/>
              </a:rPr>
              <a:t> Yahweh says to the people of Jerusalem, "Son of man, cause Jerusalem to know her abominations, and say, thus saith Yahweh unto Jerusalem: Thy birth and nativity is of the land of Canaan: thy father was an Amorite, and thy mother an Hittite." </a:t>
            </a:r>
          </a:p>
          <a:p>
            <a:pPr eaLnBrk="1" hangingPunct="1"/>
            <a:r>
              <a:rPr lang="en-GB" altLang="en-US" u="sng">
                <a:latin typeface="Arial" panose="020B0604020202020204" pitchFamily="34" charset="0"/>
                <a:cs typeface="Arial" panose="020B0604020202020204" pitchFamily="34" charset="0"/>
              </a:rPr>
              <a:t>Ezekiel 11:14-15</a:t>
            </a:r>
            <a:r>
              <a:rPr lang="en-GB" altLang="en-US">
                <a:latin typeface="Arial" panose="020B0604020202020204" pitchFamily="34" charset="0"/>
                <a:cs typeface="Arial" panose="020B0604020202020204" pitchFamily="34" charset="0"/>
              </a:rPr>
              <a:t> where we read, "Again the word of Yahweh came unto me saying, Son of man, thy brethren, even thy brethren, the men of thy kindred, and all the house of Israel wholly, are they unto whom the inhabitants of Jerusalem have said, Get you far from Yahweh unto us is this land given in possession."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85F4D25A-A2E2-4154-B4C9-D7DDA0BBB99C}"/>
              </a:ext>
            </a:extLst>
          </p:cNvPr>
          <p:cNvSpPr>
            <a:spLocks noGrp="1" noRot="1" noChangeAspect="1" noTextEdit="1"/>
          </p:cNvSpPr>
          <p:nvPr>
            <p:ph type="sldImg"/>
          </p:nvPr>
        </p:nvSpPr>
        <p:spPr>
          <a:ln/>
        </p:spPr>
      </p:sp>
      <p:sp>
        <p:nvSpPr>
          <p:cNvPr id="359427" name="Notes Placeholder 2">
            <a:extLst>
              <a:ext uri="{FF2B5EF4-FFF2-40B4-BE49-F238E27FC236}">
                <a16:creationId xmlns:a16="http://schemas.microsoft.com/office/drawing/2014/main" id="{C47CB240-9044-4421-88BA-F9321D3535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59428" name="Slide Number Placeholder 3">
            <a:extLst>
              <a:ext uri="{FF2B5EF4-FFF2-40B4-BE49-F238E27FC236}">
                <a16:creationId xmlns:a16="http://schemas.microsoft.com/office/drawing/2014/main" id="{5F71D7A4-445F-443E-85F3-45BFA5FEE4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DBECD0-5B2B-4826-9899-293D1D4AD5F6}" type="slidenum">
              <a:rPr lang="en-GB" altLang="en-US"/>
              <a:pPr eaLnBrk="1" hangingPunct="1"/>
              <a:t>169</a:t>
            </a:fld>
            <a:endParaRPr lang="en-GB"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3390D0EE-9DC0-4A7D-9757-BD0CFF9CD1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37A3F-5ED9-4A4E-B363-581DF960AC64}" type="slidenum">
              <a:rPr lang="en-GB" altLang="en-US"/>
              <a:pPr eaLnBrk="1" hangingPunct="1"/>
              <a:t>170</a:t>
            </a:fld>
            <a:endParaRPr lang="en-GB" altLang="en-US"/>
          </a:p>
        </p:txBody>
      </p:sp>
      <p:sp>
        <p:nvSpPr>
          <p:cNvPr id="360451" name="Rectangle 2">
            <a:extLst>
              <a:ext uri="{FF2B5EF4-FFF2-40B4-BE49-F238E27FC236}">
                <a16:creationId xmlns:a16="http://schemas.microsoft.com/office/drawing/2014/main" id="{3A2B65F5-70AA-446C-ACED-936590064FAB}"/>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6E1C9E59-5B34-43B1-A417-22EC8836E5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In </a:t>
            </a:r>
            <a:r>
              <a:rPr lang="en-GB" altLang="en-US" u="sng">
                <a:latin typeface="Arial" panose="020B0604020202020204" pitchFamily="34" charset="0"/>
                <a:cs typeface="Arial" panose="020B0604020202020204" pitchFamily="34" charset="0"/>
              </a:rPr>
              <a:t>Ezekiel 16:1-3</a:t>
            </a:r>
            <a:r>
              <a:rPr lang="en-GB" altLang="en-US">
                <a:latin typeface="Arial" panose="020B0604020202020204" pitchFamily="34" charset="0"/>
                <a:cs typeface="Arial" panose="020B0604020202020204" pitchFamily="34" charset="0"/>
              </a:rPr>
              <a:t> Yahweh says to the people of Jerusalem, "Son of man, cause Jerusalem to know her abominations, and say, thus saith Yahweh unto Jerusalem: Thy birth and nativity is of the land of Canaan: thy father was an Amorite, and thy mother an Hittite." </a:t>
            </a:r>
          </a:p>
          <a:p>
            <a:pPr eaLnBrk="1" hangingPunct="1"/>
            <a:r>
              <a:rPr lang="en-GB" altLang="en-US" u="sng">
                <a:latin typeface="Arial" panose="020B0604020202020204" pitchFamily="34" charset="0"/>
                <a:cs typeface="Arial" panose="020B0604020202020204" pitchFamily="34" charset="0"/>
              </a:rPr>
              <a:t>Ezekiel 11:14-15</a:t>
            </a:r>
            <a:r>
              <a:rPr lang="en-GB" altLang="en-US">
                <a:latin typeface="Arial" panose="020B0604020202020204" pitchFamily="34" charset="0"/>
                <a:cs typeface="Arial" panose="020B0604020202020204" pitchFamily="34" charset="0"/>
              </a:rPr>
              <a:t> where we read, "Again the word of Yahweh came unto me saying, Son of man, thy brethren, even thy brethren, the men of thy kindred, and all the house of Israel wholly, are they unto whom the inhabitants of Jerusalem have said, Get you far from Yahweh unto us is this land given in possession." </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9173D2B5-B8A8-428A-8BAD-057408A167F7}"/>
              </a:ext>
            </a:extLst>
          </p:cNvPr>
          <p:cNvSpPr>
            <a:spLocks noGrp="1" noRot="1" noChangeAspect="1" noTextEdit="1"/>
          </p:cNvSpPr>
          <p:nvPr>
            <p:ph type="sldImg"/>
          </p:nvPr>
        </p:nvSpPr>
        <p:spPr>
          <a:ln/>
        </p:spPr>
      </p:sp>
      <p:sp>
        <p:nvSpPr>
          <p:cNvPr id="361475" name="Notes Placeholder 2">
            <a:extLst>
              <a:ext uri="{FF2B5EF4-FFF2-40B4-BE49-F238E27FC236}">
                <a16:creationId xmlns:a16="http://schemas.microsoft.com/office/drawing/2014/main" id="{C370B230-3CAE-4F94-9C19-11B1B0C004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61476" name="Slide Number Placeholder 3">
            <a:extLst>
              <a:ext uri="{FF2B5EF4-FFF2-40B4-BE49-F238E27FC236}">
                <a16:creationId xmlns:a16="http://schemas.microsoft.com/office/drawing/2014/main" id="{7CE20D49-0BC2-40DB-987F-698A2F73D6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785C3B-638A-4777-B827-96EB3E51EDD9}" type="slidenum">
              <a:rPr lang="en-GB" altLang="en-US"/>
              <a:pPr eaLnBrk="1" hangingPunct="1"/>
              <a:t>171</a:t>
            </a:fld>
            <a:endParaRPr lang="en-GB"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B9123C90-B37B-43D1-AA18-4A16FA12B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A6F762-EF35-45E7-8998-969EA184A722}" type="slidenum">
              <a:rPr lang="en-GB" altLang="en-US"/>
              <a:pPr eaLnBrk="1" hangingPunct="1"/>
              <a:t>172</a:t>
            </a:fld>
            <a:endParaRPr lang="en-GB" altLang="en-US"/>
          </a:p>
        </p:txBody>
      </p:sp>
      <p:sp>
        <p:nvSpPr>
          <p:cNvPr id="362499" name="Rectangle 2">
            <a:extLst>
              <a:ext uri="{FF2B5EF4-FFF2-40B4-BE49-F238E27FC236}">
                <a16:creationId xmlns:a16="http://schemas.microsoft.com/office/drawing/2014/main" id="{71E1A60D-0BD8-4A2D-9C83-C3FA764A6E11}"/>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5D79CF24-48B3-4055-83F9-61ED78B4B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a:extLst>
              <a:ext uri="{FF2B5EF4-FFF2-40B4-BE49-F238E27FC236}">
                <a16:creationId xmlns:a16="http://schemas.microsoft.com/office/drawing/2014/main" id="{525A52C5-C0D8-41B2-8DE8-F13AA0E09149}"/>
              </a:ext>
            </a:extLst>
          </p:cNvPr>
          <p:cNvSpPr>
            <a:spLocks noGrp="1" noRot="1" noChangeAspect="1" noTextEdit="1"/>
          </p:cNvSpPr>
          <p:nvPr>
            <p:ph type="sldImg"/>
          </p:nvPr>
        </p:nvSpPr>
        <p:spPr>
          <a:ln/>
        </p:spPr>
      </p:sp>
      <p:sp>
        <p:nvSpPr>
          <p:cNvPr id="363523" name="Notes Placeholder 2">
            <a:extLst>
              <a:ext uri="{FF2B5EF4-FFF2-40B4-BE49-F238E27FC236}">
                <a16:creationId xmlns:a16="http://schemas.microsoft.com/office/drawing/2014/main" id="{6CB746FE-6B5E-4F56-AF61-21B53DD756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63524" name="Slide Number Placeholder 3">
            <a:extLst>
              <a:ext uri="{FF2B5EF4-FFF2-40B4-BE49-F238E27FC236}">
                <a16:creationId xmlns:a16="http://schemas.microsoft.com/office/drawing/2014/main" id="{DA5EE321-9EF2-4D9D-AA6B-0EF0995A1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EEB190-D369-426A-BC98-0202A0FDBA3A}" type="slidenum">
              <a:rPr lang="en-GB" altLang="en-US"/>
              <a:pPr eaLnBrk="1" hangingPunct="1"/>
              <a:t>174</a:t>
            </a:fld>
            <a:endParaRPr lang="en-GB"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EC107C14-66AB-43DA-969A-5E9525C60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A6AB4A-A494-4432-927F-9F2343C3AA86}" type="slidenum">
              <a:rPr lang="en-GB" altLang="en-US"/>
              <a:pPr eaLnBrk="1" hangingPunct="1"/>
              <a:t>175</a:t>
            </a:fld>
            <a:endParaRPr lang="en-GB" altLang="en-US"/>
          </a:p>
        </p:txBody>
      </p:sp>
      <p:sp>
        <p:nvSpPr>
          <p:cNvPr id="364547" name="Rectangle 2">
            <a:extLst>
              <a:ext uri="{FF2B5EF4-FFF2-40B4-BE49-F238E27FC236}">
                <a16:creationId xmlns:a16="http://schemas.microsoft.com/office/drawing/2014/main" id="{907A29D4-9514-47FE-88AA-D65083970574}"/>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0A89B6E2-C907-4CA3-810C-72795D3EB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6B9E81BF-10D1-4072-8676-B621ECE79D10}"/>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722892B0-6D9B-4A36-B571-9AAD2FD845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7332" name="Slide Number Placeholder 3">
            <a:extLst>
              <a:ext uri="{FF2B5EF4-FFF2-40B4-BE49-F238E27FC236}">
                <a16:creationId xmlns:a16="http://schemas.microsoft.com/office/drawing/2014/main" id="{DFF9BB1E-8BEF-45E7-8EC8-580C99472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89FF01-1A18-40DC-A8E2-4D2076E38CF5}" type="slidenum">
              <a:rPr lang="en-GB" altLang="en-US"/>
              <a:pPr eaLnBrk="1" hangingPunct="1"/>
              <a:t>15</a:t>
            </a:fld>
            <a:endParaRPr lang="en-GB"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3023F88F-6BA0-4ADE-BD61-2DCB1772FF2A}"/>
              </a:ext>
            </a:extLst>
          </p:cNvPr>
          <p:cNvSpPr>
            <a:spLocks noGrp="1" noRot="1" noChangeAspect="1" noTextEdit="1"/>
          </p:cNvSpPr>
          <p:nvPr>
            <p:ph type="sldImg"/>
          </p:nvPr>
        </p:nvSpPr>
        <p:spPr>
          <a:ln/>
        </p:spPr>
      </p:sp>
      <p:sp>
        <p:nvSpPr>
          <p:cNvPr id="365571" name="Notes Placeholder 2">
            <a:extLst>
              <a:ext uri="{FF2B5EF4-FFF2-40B4-BE49-F238E27FC236}">
                <a16:creationId xmlns:a16="http://schemas.microsoft.com/office/drawing/2014/main" id="{4C7A75BC-8DBE-42AC-8D2D-36AAADCF72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65572" name="Slide Number Placeholder 3">
            <a:extLst>
              <a:ext uri="{FF2B5EF4-FFF2-40B4-BE49-F238E27FC236}">
                <a16:creationId xmlns:a16="http://schemas.microsoft.com/office/drawing/2014/main" id="{7C45689C-BB0F-49A6-A5ED-669CF04057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5DE5FE-6849-4E49-AC50-80DF4035B33B}" type="slidenum">
              <a:rPr lang="en-GB" altLang="en-US"/>
              <a:pPr eaLnBrk="1" hangingPunct="1"/>
              <a:t>176</a:t>
            </a:fld>
            <a:endParaRPr lang="en-GB"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8404C8E2-E643-4577-BA51-7A5999639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231647-2EF7-49CE-AD69-7449408C54A5}" type="slidenum">
              <a:rPr lang="en-GB" altLang="en-US"/>
              <a:pPr eaLnBrk="1" hangingPunct="1"/>
              <a:t>177</a:t>
            </a:fld>
            <a:endParaRPr lang="en-GB" altLang="en-US"/>
          </a:p>
        </p:txBody>
      </p:sp>
      <p:sp>
        <p:nvSpPr>
          <p:cNvPr id="366595" name="Rectangle 2">
            <a:extLst>
              <a:ext uri="{FF2B5EF4-FFF2-40B4-BE49-F238E27FC236}">
                <a16:creationId xmlns:a16="http://schemas.microsoft.com/office/drawing/2014/main" id="{30DDE1A0-6C87-4F7E-AB37-6ACC55336AC3}"/>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9EB8BF4E-FE4F-4777-BBB9-E35103B5C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23E8A5E0-E37B-4D50-A6EF-C1DE42E20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01AA86-05EC-4408-8DC3-854BD15CBA38}" type="slidenum">
              <a:rPr lang="en-GB" altLang="en-US"/>
              <a:pPr eaLnBrk="1" hangingPunct="1"/>
              <a:t>178</a:t>
            </a:fld>
            <a:endParaRPr lang="en-GB" altLang="en-US"/>
          </a:p>
        </p:txBody>
      </p:sp>
      <p:sp>
        <p:nvSpPr>
          <p:cNvPr id="367619" name="Rectangle 2">
            <a:extLst>
              <a:ext uri="{FF2B5EF4-FFF2-40B4-BE49-F238E27FC236}">
                <a16:creationId xmlns:a16="http://schemas.microsoft.com/office/drawing/2014/main" id="{D781EA48-03CB-4A0F-A11F-F037FF79B3E4}"/>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A5672D77-B57E-46F2-9F44-DF672A6EA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E59373B0-9743-467B-AD4E-9102CE4C7F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34C69-B202-4108-92DE-81C20F035826}" type="slidenum">
              <a:rPr lang="en-GB" altLang="en-US"/>
              <a:pPr eaLnBrk="1" hangingPunct="1"/>
              <a:t>179</a:t>
            </a:fld>
            <a:endParaRPr lang="en-GB" altLang="en-US"/>
          </a:p>
        </p:txBody>
      </p:sp>
      <p:sp>
        <p:nvSpPr>
          <p:cNvPr id="368643" name="Rectangle 2">
            <a:extLst>
              <a:ext uri="{FF2B5EF4-FFF2-40B4-BE49-F238E27FC236}">
                <a16:creationId xmlns:a16="http://schemas.microsoft.com/office/drawing/2014/main" id="{82363E7B-76D8-4A4F-8CB7-12F9EC8E49AE}"/>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0F219CE1-B7BB-4DDB-9CC3-B418DCCB7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C01B0DDE-629A-4C8B-AC13-669B60B316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5F42D4-E96D-4DAA-96D2-B8E15707DED6}" type="slidenum">
              <a:rPr lang="en-GB" altLang="en-US"/>
              <a:pPr eaLnBrk="1" hangingPunct="1"/>
              <a:t>180</a:t>
            </a:fld>
            <a:endParaRPr lang="en-GB" altLang="en-US"/>
          </a:p>
        </p:txBody>
      </p:sp>
      <p:sp>
        <p:nvSpPr>
          <p:cNvPr id="369667" name="Rectangle 2">
            <a:extLst>
              <a:ext uri="{FF2B5EF4-FFF2-40B4-BE49-F238E27FC236}">
                <a16:creationId xmlns:a16="http://schemas.microsoft.com/office/drawing/2014/main" id="{0178AE73-8E33-492C-9D8F-7CF3E55E3305}"/>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63398611-4F9C-40ED-BA3B-590A77901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a:extLst>
              <a:ext uri="{FF2B5EF4-FFF2-40B4-BE49-F238E27FC236}">
                <a16:creationId xmlns:a16="http://schemas.microsoft.com/office/drawing/2014/main" id="{8CD5E506-8405-4A4C-B7BC-2849921BCB63}"/>
              </a:ext>
            </a:extLst>
          </p:cNvPr>
          <p:cNvSpPr>
            <a:spLocks noGrp="1" noRot="1" noChangeAspect="1" noTextEdit="1"/>
          </p:cNvSpPr>
          <p:nvPr>
            <p:ph type="sldImg"/>
          </p:nvPr>
        </p:nvSpPr>
        <p:spPr>
          <a:ln/>
        </p:spPr>
      </p:sp>
      <p:sp>
        <p:nvSpPr>
          <p:cNvPr id="370691" name="Notes Placeholder 2">
            <a:extLst>
              <a:ext uri="{FF2B5EF4-FFF2-40B4-BE49-F238E27FC236}">
                <a16:creationId xmlns:a16="http://schemas.microsoft.com/office/drawing/2014/main" id="{3363BC98-278D-40CF-8311-2FCD8987B1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70692" name="Slide Number Placeholder 3">
            <a:extLst>
              <a:ext uri="{FF2B5EF4-FFF2-40B4-BE49-F238E27FC236}">
                <a16:creationId xmlns:a16="http://schemas.microsoft.com/office/drawing/2014/main" id="{EB9D1026-5709-4CB9-9DA7-7C5ABA25B3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FD90A3-E074-46C3-B97C-F0EEA0C713D9}" type="slidenum">
              <a:rPr lang="en-GB" altLang="en-US"/>
              <a:pPr eaLnBrk="1" hangingPunct="1"/>
              <a:t>181</a:t>
            </a:fld>
            <a:endParaRPr lang="en-GB"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5F139433-0B07-4A81-AFAE-26A040697C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74B45-8B91-4A11-96BA-B9929530F415}" type="slidenum">
              <a:rPr lang="en-GB" altLang="en-US"/>
              <a:pPr eaLnBrk="1" hangingPunct="1"/>
              <a:t>183</a:t>
            </a:fld>
            <a:endParaRPr lang="en-GB" altLang="en-US"/>
          </a:p>
        </p:txBody>
      </p:sp>
      <p:sp>
        <p:nvSpPr>
          <p:cNvPr id="371715" name="Rectangle 2">
            <a:extLst>
              <a:ext uri="{FF2B5EF4-FFF2-40B4-BE49-F238E27FC236}">
                <a16:creationId xmlns:a16="http://schemas.microsoft.com/office/drawing/2014/main" id="{8A9E2C0C-F294-46C4-8C1A-D33F20F364E4}"/>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1FB11155-AB34-4401-A435-80F8F17F5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B35503BC-475A-41A7-A271-B60498219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CE4D44-5ABA-47FA-A2AE-90124E660737}" type="slidenum">
              <a:rPr lang="en-GB" altLang="en-US"/>
              <a:pPr eaLnBrk="1" hangingPunct="1"/>
              <a:t>184</a:t>
            </a:fld>
            <a:endParaRPr lang="en-GB" altLang="en-US"/>
          </a:p>
        </p:txBody>
      </p:sp>
      <p:sp>
        <p:nvSpPr>
          <p:cNvPr id="372739" name="Rectangle 2">
            <a:extLst>
              <a:ext uri="{FF2B5EF4-FFF2-40B4-BE49-F238E27FC236}">
                <a16:creationId xmlns:a16="http://schemas.microsoft.com/office/drawing/2014/main" id="{4E75A4FE-6E38-404F-B7F1-1CC06753F5D7}"/>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F286091D-AA93-4857-ADB9-368723145A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E7923442-0F3B-499C-85C9-114C662D0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20DEF2-8139-4468-8A9B-EEBF3722CEB8}" type="slidenum">
              <a:rPr lang="en-GB" altLang="en-US"/>
              <a:pPr eaLnBrk="1" hangingPunct="1"/>
              <a:t>186</a:t>
            </a:fld>
            <a:endParaRPr lang="en-GB" altLang="en-US"/>
          </a:p>
        </p:txBody>
      </p:sp>
      <p:sp>
        <p:nvSpPr>
          <p:cNvPr id="373763" name="Rectangle 2">
            <a:extLst>
              <a:ext uri="{FF2B5EF4-FFF2-40B4-BE49-F238E27FC236}">
                <a16:creationId xmlns:a16="http://schemas.microsoft.com/office/drawing/2014/main" id="{E334955A-9CD9-4BBD-9F3A-705997B63C40}"/>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1D1548BD-03BD-4B6E-979A-99B54964E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23206C44-8B69-4B57-836A-42D1C5E85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E1487-416A-4935-8868-F4E6BF273A20}" type="slidenum">
              <a:rPr lang="en-GB" altLang="en-US"/>
              <a:pPr eaLnBrk="1" hangingPunct="1"/>
              <a:t>188</a:t>
            </a:fld>
            <a:endParaRPr lang="en-GB" altLang="en-US"/>
          </a:p>
        </p:txBody>
      </p:sp>
      <p:sp>
        <p:nvSpPr>
          <p:cNvPr id="374787" name="Rectangle 2">
            <a:extLst>
              <a:ext uri="{FF2B5EF4-FFF2-40B4-BE49-F238E27FC236}">
                <a16:creationId xmlns:a16="http://schemas.microsoft.com/office/drawing/2014/main" id="{DD051645-9287-4A0D-8819-6398B34BA90F}"/>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E42B5A03-29CE-4AD6-BF3A-A9B6941C6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F7950A82-BA17-4972-87F2-28278D4DE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3AF40-2B9B-4CE4-9147-B2F2C844250C}" type="slidenum">
              <a:rPr lang="en-GB" altLang="en-US"/>
              <a:pPr eaLnBrk="1" hangingPunct="1"/>
              <a:t>16</a:t>
            </a:fld>
            <a:endParaRPr lang="en-GB" altLang="en-US"/>
          </a:p>
        </p:txBody>
      </p:sp>
      <p:sp>
        <p:nvSpPr>
          <p:cNvPr id="228355" name="Rectangle 2">
            <a:extLst>
              <a:ext uri="{FF2B5EF4-FFF2-40B4-BE49-F238E27FC236}">
                <a16:creationId xmlns:a16="http://schemas.microsoft.com/office/drawing/2014/main" id="{4097C63A-A233-4276-BACF-AC1C175120C1}"/>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507DFE84-DA00-48F8-857F-4A9BDE0C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957DC87F-922B-4CB0-833A-8B7889239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4468DC-6A1A-454A-95E2-F6662B982E96}" type="slidenum">
              <a:rPr lang="en-GB" altLang="en-US"/>
              <a:pPr eaLnBrk="1" hangingPunct="1"/>
              <a:t>189</a:t>
            </a:fld>
            <a:endParaRPr lang="en-GB" altLang="en-US"/>
          </a:p>
        </p:txBody>
      </p:sp>
      <p:sp>
        <p:nvSpPr>
          <p:cNvPr id="375811" name="Rectangle 2">
            <a:extLst>
              <a:ext uri="{FF2B5EF4-FFF2-40B4-BE49-F238E27FC236}">
                <a16:creationId xmlns:a16="http://schemas.microsoft.com/office/drawing/2014/main" id="{89798531-DBFF-47D7-954C-50D5D52073BF}"/>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78745C3F-2DAF-419F-B98A-501C985D78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0D8F1AFF-8525-4E96-99CB-BB2475214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836983-B564-4649-A1B2-4B9C9BCE1535}" type="slidenum">
              <a:rPr lang="en-GB" altLang="en-US"/>
              <a:pPr eaLnBrk="1" hangingPunct="1"/>
              <a:t>190</a:t>
            </a:fld>
            <a:endParaRPr lang="en-GB" altLang="en-US"/>
          </a:p>
        </p:txBody>
      </p:sp>
      <p:sp>
        <p:nvSpPr>
          <p:cNvPr id="376835" name="Rectangle 2">
            <a:extLst>
              <a:ext uri="{FF2B5EF4-FFF2-40B4-BE49-F238E27FC236}">
                <a16:creationId xmlns:a16="http://schemas.microsoft.com/office/drawing/2014/main" id="{0D0755DF-D3B7-4B42-9043-B10C61784428}"/>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BCC1279D-C3C6-46F6-A12E-B571C672D7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81215EA0-7C78-4197-AEA3-EDDB098BF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6730F-60C8-4503-8844-5EDF6A38EF01}" type="slidenum">
              <a:rPr lang="en-GB" altLang="en-US"/>
              <a:pPr eaLnBrk="1" hangingPunct="1"/>
              <a:t>191</a:t>
            </a:fld>
            <a:endParaRPr lang="en-GB" altLang="en-US"/>
          </a:p>
        </p:txBody>
      </p:sp>
      <p:sp>
        <p:nvSpPr>
          <p:cNvPr id="377859" name="Rectangle 2">
            <a:extLst>
              <a:ext uri="{FF2B5EF4-FFF2-40B4-BE49-F238E27FC236}">
                <a16:creationId xmlns:a16="http://schemas.microsoft.com/office/drawing/2014/main" id="{EC425FF7-403A-48FA-9250-C11479C3B431}"/>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E11BCB13-D2A2-41F3-89FF-BE1196149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63CC4E38-5BEA-4152-855A-301C5117B8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65DD6E-C2EC-4FFD-9B23-0837CE96292A}" type="slidenum">
              <a:rPr lang="en-GB" altLang="en-US"/>
              <a:pPr eaLnBrk="1" hangingPunct="1"/>
              <a:t>192</a:t>
            </a:fld>
            <a:endParaRPr lang="en-GB" altLang="en-US"/>
          </a:p>
        </p:txBody>
      </p:sp>
      <p:sp>
        <p:nvSpPr>
          <p:cNvPr id="378883" name="Rectangle 2">
            <a:extLst>
              <a:ext uri="{FF2B5EF4-FFF2-40B4-BE49-F238E27FC236}">
                <a16:creationId xmlns:a16="http://schemas.microsoft.com/office/drawing/2014/main" id="{45909791-748A-4E3A-9E4C-8A80BC242DED}"/>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EF267EEB-B664-4101-9ADB-A523B5819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a:extLst>
              <a:ext uri="{FF2B5EF4-FFF2-40B4-BE49-F238E27FC236}">
                <a16:creationId xmlns:a16="http://schemas.microsoft.com/office/drawing/2014/main" id="{4F67CF6C-CC4B-4FF7-A49B-8118F98C389A}"/>
              </a:ext>
            </a:extLst>
          </p:cNvPr>
          <p:cNvSpPr>
            <a:spLocks noGrp="1" noRot="1" noChangeAspect="1" noTextEdit="1"/>
          </p:cNvSpPr>
          <p:nvPr>
            <p:ph type="sldImg"/>
          </p:nvPr>
        </p:nvSpPr>
        <p:spPr>
          <a:ln/>
        </p:spPr>
      </p:sp>
      <p:sp>
        <p:nvSpPr>
          <p:cNvPr id="379907" name="Notes Placeholder 2">
            <a:extLst>
              <a:ext uri="{FF2B5EF4-FFF2-40B4-BE49-F238E27FC236}">
                <a16:creationId xmlns:a16="http://schemas.microsoft.com/office/drawing/2014/main" id="{82FBED2D-E8C6-438E-8F29-95E25F8B7F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Rothschilds at prayer – to whom?</a:t>
            </a:r>
          </a:p>
        </p:txBody>
      </p:sp>
      <p:sp>
        <p:nvSpPr>
          <p:cNvPr id="379908" name="Slide Number Placeholder 3">
            <a:extLst>
              <a:ext uri="{FF2B5EF4-FFF2-40B4-BE49-F238E27FC236}">
                <a16:creationId xmlns:a16="http://schemas.microsoft.com/office/drawing/2014/main" id="{7E9059F7-BC37-49D2-A2BF-750328A433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DD0348-4CAA-4D62-AA42-9A4329E7EF50}" type="slidenum">
              <a:rPr lang="en-GB" altLang="en-US"/>
              <a:pPr eaLnBrk="1" hangingPunct="1"/>
              <a:t>199</a:t>
            </a:fld>
            <a:endParaRPr lang="en-GB"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1820F771-D65D-4595-87B4-331DCFA3D4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8BFE38-B514-497F-8644-BF7ED9D90F4D}" type="slidenum">
              <a:rPr lang="en-GB" altLang="en-US"/>
              <a:pPr eaLnBrk="1" hangingPunct="1"/>
              <a:t>201</a:t>
            </a:fld>
            <a:endParaRPr lang="en-GB" altLang="en-US"/>
          </a:p>
        </p:txBody>
      </p:sp>
      <p:sp>
        <p:nvSpPr>
          <p:cNvPr id="380931" name="Rectangle 2">
            <a:extLst>
              <a:ext uri="{FF2B5EF4-FFF2-40B4-BE49-F238E27FC236}">
                <a16:creationId xmlns:a16="http://schemas.microsoft.com/office/drawing/2014/main" id="{1A5F73BD-B2BB-4FAE-A171-607EEC48A516}"/>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19784B4E-FE29-49FE-AB1F-BE1D6D588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A66EE060-1D1D-46A8-BD00-3DB9BF16A3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41D732-474B-446E-AAC3-5DEDF44367BA}" type="slidenum">
              <a:rPr lang="en-GB" altLang="en-US"/>
              <a:pPr eaLnBrk="1" hangingPunct="1"/>
              <a:t>202</a:t>
            </a:fld>
            <a:endParaRPr lang="en-GB" altLang="en-US"/>
          </a:p>
        </p:txBody>
      </p:sp>
      <p:sp>
        <p:nvSpPr>
          <p:cNvPr id="381955" name="Rectangle 2">
            <a:extLst>
              <a:ext uri="{FF2B5EF4-FFF2-40B4-BE49-F238E27FC236}">
                <a16:creationId xmlns:a16="http://schemas.microsoft.com/office/drawing/2014/main" id="{73132B3B-7EED-4A57-A8E8-2A1CEFC229EB}"/>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2911816C-F8C4-4CDC-8255-ECE6BF428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8CE82E43-DB8D-4DA2-96F1-387CE6E0D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85A511-F773-4A18-866D-3F7CE90C44D5}" type="slidenum">
              <a:rPr lang="en-GB" altLang="en-US"/>
              <a:pPr eaLnBrk="1" hangingPunct="1"/>
              <a:t>17</a:t>
            </a:fld>
            <a:endParaRPr lang="en-GB" altLang="en-US"/>
          </a:p>
        </p:txBody>
      </p:sp>
      <p:sp>
        <p:nvSpPr>
          <p:cNvPr id="229379" name="Rectangle 2">
            <a:extLst>
              <a:ext uri="{FF2B5EF4-FFF2-40B4-BE49-F238E27FC236}">
                <a16:creationId xmlns:a16="http://schemas.microsoft.com/office/drawing/2014/main" id="{67EC5AF5-B80F-402B-A970-41C401F5A5A0}"/>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7AD50402-E39C-4476-8E53-68549A378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0C1B805A-02C4-4CCD-A9D1-C2C0541DF845}"/>
              </a:ext>
            </a:extLst>
          </p:cNvPr>
          <p:cNvSpPr>
            <a:spLocks noGrp="1" noRot="1" noChangeAspect="1" noTextEdit="1"/>
          </p:cNvSpPr>
          <p:nvPr>
            <p:ph type="sldImg"/>
          </p:nvPr>
        </p:nvSpPr>
        <p:spPr>
          <a:ln/>
        </p:spPr>
      </p:sp>
      <p:sp>
        <p:nvSpPr>
          <p:cNvPr id="230403" name="Notes Placeholder 2">
            <a:extLst>
              <a:ext uri="{FF2B5EF4-FFF2-40B4-BE49-F238E27FC236}">
                <a16:creationId xmlns:a16="http://schemas.microsoft.com/office/drawing/2014/main" id="{390C1B2A-E31B-47A9-A954-EEDA8755B0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30404" name="Slide Number Placeholder 3">
            <a:extLst>
              <a:ext uri="{FF2B5EF4-FFF2-40B4-BE49-F238E27FC236}">
                <a16:creationId xmlns:a16="http://schemas.microsoft.com/office/drawing/2014/main" id="{58C3A13F-7586-4A0F-A3F7-D78781F4FE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72A77A-2A7D-4257-912C-AB39D8A8992D}" type="slidenum">
              <a:rPr lang="en-GB" altLang="en-US"/>
              <a:pPr eaLnBrk="1" hangingPunct="1"/>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45C4D6A5-D4E2-4E1B-AAB5-B68483B4A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3A32FD-051F-4440-9BCF-715607133BD4}" type="slidenum">
              <a:rPr lang="en-GB" altLang="en-US"/>
              <a:pPr eaLnBrk="1" hangingPunct="1"/>
              <a:t>19</a:t>
            </a:fld>
            <a:endParaRPr lang="en-GB" altLang="en-US"/>
          </a:p>
        </p:txBody>
      </p:sp>
      <p:sp>
        <p:nvSpPr>
          <p:cNvPr id="231427" name="Rectangle 2">
            <a:extLst>
              <a:ext uri="{FF2B5EF4-FFF2-40B4-BE49-F238E27FC236}">
                <a16:creationId xmlns:a16="http://schemas.microsoft.com/office/drawing/2014/main" id="{75373EB8-B7CE-4628-8FC5-588884C0A081}"/>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80CF54D9-6A9D-43D8-ACFA-ED87033F4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53D1BE07-0E71-4ECF-A61A-086FC77EA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17C331-2047-4602-8847-C5FE6DF559CC}" type="slidenum">
              <a:rPr lang="en-GB" altLang="en-US"/>
              <a:pPr eaLnBrk="1" hangingPunct="1"/>
              <a:t>2</a:t>
            </a:fld>
            <a:endParaRPr lang="en-GB" altLang="en-US"/>
          </a:p>
        </p:txBody>
      </p:sp>
      <p:sp>
        <p:nvSpPr>
          <p:cNvPr id="214019" name="Rectangle 2">
            <a:extLst>
              <a:ext uri="{FF2B5EF4-FFF2-40B4-BE49-F238E27FC236}">
                <a16:creationId xmlns:a16="http://schemas.microsoft.com/office/drawing/2014/main" id="{21EE7CF4-C1CB-4F47-AB83-E3FAD9435B30}"/>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F71BA734-813A-484B-95A1-673DCCCCE1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7C2B2F66-1F94-4A14-8288-806536868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49C50F-606E-48A7-8BA6-E7EF4BCB550C}" type="slidenum">
              <a:rPr lang="en-GB" altLang="en-US"/>
              <a:pPr eaLnBrk="1" hangingPunct="1"/>
              <a:t>20</a:t>
            </a:fld>
            <a:endParaRPr lang="en-GB" altLang="en-US"/>
          </a:p>
        </p:txBody>
      </p:sp>
      <p:sp>
        <p:nvSpPr>
          <p:cNvPr id="232451" name="Rectangle 2">
            <a:extLst>
              <a:ext uri="{FF2B5EF4-FFF2-40B4-BE49-F238E27FC236}">
                <a16:creationId xmlns:a16="http://schemas.microsoft.com/office/drawing/2014/main" id="{23B55DCF-DF17-466E-BA7F-731F391B3DF0}"/>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6A55F660-58E9-429F-9717-033101802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D6FFA51D-741A-4F29-ABC3-A9DC3ED2D2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B5F100-71E6-44B9-91D0-4733DF30C0E2}" type="slidenum">
              <a:rPr lang="en-GB" altLang="en-US"/>
              <a:pPr eaLnBrk="1" hangingPunct="1"/>
              <a:t>21</a:t>
            </a:fld>
            <a:endParaRPr lang="en-GB" altLang="en-US"/>
          </a:p>
        </p:txBody>
      </p:sp>
      <p:sp>
        <p:nvSpPr>
          <p:cNvPr id="233475" name="Rectangle 2">
            <a:extLst>
              <a:ext uri="{FF2B5EF4-FFF2-40B4-BE49-F238E27FC236}">
                <a16:creationId xmlns:a16="http://schemas.microsoft.com/office/drawing/2014/main" id="{04B76F5A-D86C-4E7D-877E-19E974DCF146}"/>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CD49FE6A-5F7A-4C1F-B3A5-414982923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E51AD03C-4ADF-4F8A-A6E6-6D7F8CEE8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8790A7-DC31-4D5A-96D4-89A8BACD2A4D}" type="slidenum">
              <a:rPr lang="en-GB" altLang="en-US"/>
              <a:pPr eaLnBrk="1" hangingPunct="1"/>
              <a:t>22</a:t>
            </a:fld>
            <a:endParaRPr lang="en-GB" altLang="en-US"/>
          </a:p>
        </p:txBody>
      </p:sp>
      <p:sp>
        <p:nvSpPr>
          <p:cNvPr id="234499" name="Rectangle 2">
            <a:extLst>
              <a:ext uri="{FF2B5EF4-FFF2-40B4-BE49-F238E27FC236}">
                <a16:creationId xmlns:a16="http://schemas.microsoft.com/office/drawing/2014/main" id="{BC4E054C-9B3E-40D5-86A4-B73B1A5DFBD3}"/>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300678C8-4026-43E5-B538-C285394BE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7E605D8A-58B9-4C74-8FB6-31983DD3C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F50BF3-7344-4F59-B918-8DF34938B520}" type="slidenum">
              <a:rPr lang="en-GB" altLang="en-US"/>
              <a:pPr eaLnBrk="1" hangingPunct="1"/>
              <a:t>23</a:t>
            </a:fld>
            <a:endParaRPr lang="en-GB" altLang="en-US"/>
          </a:p>
        </p:txBody>
      </p:sp>
      <p:sp>
        <p:nvSpPr>
          <p:cNvPr id="235523" name="Rectangle 2">
            <a:extLst>
              <a:ext uri="{FF2B5EF4-FFF2-40B4-BE49-F238E27FC236}">
                <a16:creationId xmlns:a16="http://schemas.microsoft.com/office/drawing/2014/main" id="{D1F3FCE3-5BCD-4E6C-B84F-222ACFD48216}"/>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94CE953D-50E9-4202-912B-42232B5A4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5B1324D-5880-4846-BF1D-79C5D18AE12F}"/>
              </a:ext>
            </a:extLst>
          </p:cNvPr>
          <p:cNvSpPr>
            <a:spLocks noGrp="1" noRot="1" noChangeAspect="1" noTextEdit="1"/>
          </p:cNvSpPr>
          <p:nvPr>
            <p:ph type="sldImg"/>
          </p:nvPr>
        </p:nvSpPr>
        <p:spPr>
          <a:ln/>
        </p:spPr>
      </p:sp>
      <p:sp>
        <p:nvSpPr>
          <p:cNvPr id="236547" name="Notes Placeholder 2">
            <a:extLst>
              <a:ext uri="{FF2B5EF4-FFF2-40B4-BE49-F238E27FC236}">
                <a16:creationId xmlns:a16="http://schemas.microsoft.com/office/drawing/2014/main" id="{476F30BF-0B6C-4239-8182-EC7E55EAFC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36548" name="Slide Number Placeholder 3">
            <a:extLst>
              <a:ext uri="{FF2B5EF4-FFF2-40B4-BE49-F238E27FC236}">
                <a16:creationId xmlns:a16="http://schemas.microsoft.com/office/drawing/2014/main" id="{C206CF66-8D4F-41CC-8D3A-C78722C6AF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54D189-E861-4003-B1DB-A9BB6959E9C5}" type="slidenum">
              <a:rPr lang="en-GB" altLang="en-US"/>
              <a:pPr eaLnBrk="1" hangingPunct="1"/>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CE5B34E3-6CD3-4E67-BDC9-9F88C0E42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E60B7-4715-4E72-837B-AD1B681ADA1B}" type="slidenum">
              <a:rPr lang="en-GB" altLang="en-US"/>
              <a:pPr eaLnBrk="1" hangingPunct="1"/>
              <a:t>25</a:t>
            </a:fld>
            <a:endParaRPr lang="en-GB" altLang="en-US"/>
          </a:p>
        </p:txBody>
      </p:sp>
      <p:sp>
        <p:nvSpPr>
          <p:cNvPr id="237571" name="Rectangle 2">
            <a:extLst>
              <a:ext uri="{FF2B5EF4-FFF2-40B4-BE49-F238E27FC236}">
                <a16:creationId xmlns:a16="http://schemas.microsoft.com/office/drawing/2014/main" id="{C4E0AB55-BBEB-47A3-8D8B-09080BB69967}"/>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C9968829-15B9-4C3F-8BCA-708B0A1A0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73D3D0C5-A267-4801-9B67-DDD661CAB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C97384-2FCA-4E94-8389-E09D5A9E4F83}" type="slidenum">
              <a:rPr lang="en-GB" altLang="en-US"/>
              <a:pPr eaLnBrk="1" hangingPunct="1"/>
              <a:t>26</a:t>
            </a:fld>
            <a:endParaRPr lang="en-GB" altLang="en-US"/>
          </a:p>
        </p:txBody>
      </p:sp>
      <p:sp>
        <p:nvSpPr>
          <p:cNvPr id="238595" name="Rectangle 2">
            <a:extLst>
              <a:ext uri="{FF2B5EF4-FFF2-40B4-BE49-F238E27FC236}">
                <a16:creationId xmlns:a16="http://schemas.microsoft.com/office/drawing/2014/main" id="{BDCA874E-B686-4371-99D1-5A5A6E89F421}"/>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E9CE5642-DA2E-4EDC-978B-11990FD83D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D1515864-2CCE-41C0-978A-924C6399A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574923-157B-4DBF-A8DD-AD1B36B7114B}" type="slidenum">
              <a:rPr lang="en-GB" altLang="en-US"/>
              <a:pPr eaLnBrk="1" hangingPunct="1"/>
              <a:t>27</a:t>
            </a:fld>
            <a:endParaRPr lang="en-GB" altLang="en-US"/>
          </a:p>
        </p:txBody>
      </p:sp>
      <p:sp>
        <p:nvSpPr>
          <p:cNvPr id="239619" name="Rectangle 2">
            <a:extLst>
              <a:ext uri="{FF2B5EF4-FFF2-40B4-BE49-F238E27FC236}">
                <a16:creationId xmlns:a16="http://schemas.microsoft.com/office/drawing/2014/main" id="{6FC4893A-BBD2-438B-A175-D292653A9D53}"/>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66934C89-613E-4EE7-A24A-C5639C6F8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987CDE3C-282D-4068-B642-7E3A80D70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3093E3-A589-42D1-A194-F4430EE5540C}" type="slidenum">
              <a:rPr lang="en-GB" altLang="en-US"/>
              <a:pPr eaLnBrk="1" hangingPunct="1"/>
              <a:t>28</a:t>
            </a:fld>
            <a:endParaRPr lang="en-GB" altLang="en-US"/>
          </a:p>
        </p:txBody>
      </p:sp>
      <p:sp>
        <p:nvSpPr>
          <p:cNvPr id="240643" name="Rectangle 2">
            <a:extLst>
              <a:ext uri="{FF2B5EF4-FFF2-40B4-BE49-F238E27FC236}">
                <a16:creationId xmlns:a16="http://schemas.microsoft.com/office/drawing/2014/main" id="{11FE63BF-F560-49C3-9717-1E8D8B85503A}"/>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76B17108-058B-479E-81D0-D3124C7A0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754C9EC6-3E3D-4F5C-934E-C7FC9BADE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1136C-ABAD-4A6E-AFD1-B614937BD99C}" type="slidenum">
              <a:rPr lang="en-GB" altLang="en-US"/>
              <a:pPr eaLnBrk="1" hangingPunct="1"/>
              <a:t>29</a:t>
            </a:fld>
            <a:endParaRPr lang="en-GB" altLang="en-US"/>
          </a:p>
        </p:txBody>
      </p:sp>
      <p:sp>
        <p:nvSpPr>
          <p:cNvPr id="241667" name="Rectangle 2">
            <a:extLst>
              <a:ext uri="{FF2B5EF4-FFF2-40B4-BE49-F238E27FC236}">
                <a16:creationId xmlns:a16="http://schemas.microsoft.com/office/drawing/2014/main" id="{031F9FE0-7C01-491C-B5A3-FB4692835EE5}"/>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15D6EE55-92AA-4BCB-92A1-863936A44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716F7B25-18DB-41AD-9A94-D4C319C5C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AC5ABF-AEFB-4F39-B9F5-8637DEE87DFD}" type="slidenum">
              <a:rPr lang="en-GB" altLang="en-US"/>
              <a:pPr eaLnBrk="1" hangingPunct="1"/>
              <a:t>3</a:t>
            </a:fld>
            <a:endParaRPr lang="en-GB" altLang="en-US"/>
          </a:p>
        </p:txBody>
      </p:sp>
      <p:sp>
        <p:nvSpPr>
          <p:cNvPr id="215043" name="Rectangle 2">
            <a:extLst>
              <a:ext uri="{FF2B5EF4-FFF2-40B4-BE49-F238E27FC236}">
                <a16:creationId xmlns:a16="http://schemas.microsoft.com/office/drawing/2014/main" id="{F905B82E-6490-403A-BB53-224A6B22CFC9}"/>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8B85EF20-F3A7-4CC2-8A8A-2DB5772E7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DB9D8D42-0103-40EE-9CD6-5140F34558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E47A84-B137-4145-9955-0B9BA7C08D94}" type="slidenum">
              <a:rPr lang="en-GB" altLang="en-US"/>
              <a:pPr eaLnBrk="1" hangingPunct="1"/>
              <a:t>30</a:t>
            </a:fld>
            <a:endParaRPr lang="en-GB" altLang="en-US"/>
          </a:p>
        </p:txBody>
      </p:sp>
      <p:sp>
        <p:nvSpPr>
          <p:cNvPr id="242691" name="Rectangle 2">
            <a:extLst>
              <a:ext uri="{FF2B5EF4-FFF2-40B4-BE49-F238E27FC236}">
                <a16:creationId xmlns:a16="http://schemas.microsoft.com/office/drawing/2014/main" id="{12B6B862-9A48-45F7-ADF5-47C7CC6EF535}"/>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046B0F5D-3628-474D-A1F3-49901320F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F674578F-78D8-4CD9-8EDC-3DD5540BA2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15700E-6656-4007-8ECB-5EE69E33271D}" type="slidenum">
              <a:rPr lang="en-GB" altLang="en-US"/>
              <a:pPr eaLnBrk="1" hangingPunct="1"/>
              <a:t>31</a:t>
            </a:fld>
            <a:endParaRPr lang="en-GB" altLang="en-US"/>
          </a:p>
        </p:txBody>
      </p:sp>
      <p:sp>
        <p:nvSpPr>
          <p:cNvPr id="243715" name="Rectangle 2">
            <a:extLst>
              <a:ext uri="{FF2B5EF4-FFF2-40B4-BE49-F238E27FC236}">
                <a16:creationId xmlns:a16="http://schemas.microsoft.com/office/drawing/2014/main" id="{5431F293-17A9-4657-9A1D-A0EF1BE4036E}"/>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0E468319-414C-4D02-B887-D912E3522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98BF007F-3888-4161-8A96-7A8A8080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8D94A7-24AB-4825-8717-283C9D6360CC}" type="slidenum">
              <a:rPr lang="en-GB" altLang="en-US"/>
              <a:pPr eaLnBrk="1" hangingPunct="1"/>
              <a:t>32</a:t>
            </a:fld>
            <a:endParaRPr lang="en-GB" altLang="en-US"/>
          </a:p>
        </p:txBody>
      </p:sp>
      <p:sp>
        <p:nvSpPr>
          <p:cNvPr id="244739" name="Rectangle 2">
            <a:extLst>
              <a:ext uri="{FF2B5EF4-FFF2-40B4-BE49-F238E27FC236}">
                <a16:creationId xmlns:a16="http://schemas.microsoft.com/office/drawing/2014/main" id="{D23B4A85-E28A-4E4A-8C50-9B7EBDB95AE7}"/>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3DD43AA0-B520-4203-8AEF-88BAC3798B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DC9A6498-C9B6-4937-93B3-AF1E8BA1F17B}"/>
              </a:ext>
            </a:extLst>
          </p:cNvPr>
          <p:cNvSpPr>
            <a:spLocks noGrp="1" noRot="1" noChangeAspect="1" noTextEdit="1"/>
          </p:cNvSpPr>
          <p:nvPr>
            <p:ph type="sldImg"/>
          </p:nvPr>
        </p:nvSpPr>
        <p:spPr>
          <a:ln/>
        </p:spPr>
      </p:sp>
      <p:sp>
        <p:nvSpPr>
          <p:cNvPr id="245763" name="Notes Placeholder 2">
            <a:extLst>
              <a:ext uri="{FF2B5EF4-FFF2-40B4-BE49-F238E27FC236}">
                <a16:creationId xmlns:a16="http://schemas.microsoft.com/office/drawing/2014/main" id="{B544AE2B-9D4B-4537-A1D9-6325E568D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764" name="Slide Number Placeholder 3">
            <a:extLst>
              <a:ext uri="{FF2B5EF4-FFF2-40B4-BE49-F238E27FC236}">
                <a16:creationId xmlns:a16="http://schemas.microsoft.com/office/drawing/2014/main" id="{31A7E711-0D8E-4A8F-87EE-18FBC2A8AE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4F716A-9358-4EB6-B5C3-F192F46A4D97}" type="slidenum">
              <a:rPr lang="en-GB" altLang="en-US"/>
              <a:pPr eaLnBrk="1" hangingPunct="1"/>
              <a:t>33</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2228FF34-D5B7-414B-B8E5-3BEB7FA658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8C7D22-8AEA-49C7-84ED-7BA352DF1A9E}" type="slidenum">
              <a:rPr lang="en-GB" altLang="en-US"/>
              <a:pPr eaLnBrk="1" hangingPunct="1"/>
              <a:t>34</a:t>
            </a:fld>
            <a:endParaRPr lang="en-GB" altLang="en-US"/>
          </a:p>
        </p:txBody>
      </p:sp>
      <p:sp>
        <p:nvSpPr>
          <p:cNvPr id="246787" name="Rectangle 2">
            <a:extLst>
              <a:ext uri="{FF2B5EF4-FFF2-40B4-BE49-F238E27FC236}">
                <a16:creationId xmlns:a16="http://schemas.microsoft.com/office/drawing/2014/main" id="{D07352B1-D52A-457C-9E53-949AB28F3886}"/>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83091D39-91B5-4B6B-97C4-1D1EE36985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9BEB59E5-F472-4771-B653-3A2A99564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3E1762-2A75-44E7-8794-8B003128F302}" type="slidenum">
              <a:rPr lang="en-GB" altLang="en-US"/>
              <a:pPr eaLnBrk="1" hangingPunct="1"/>
              <a:t>35</a:t>
            </a:fld>
            <a:endParaRPr lang="en-GB" altLang="en-US"/>
          </a:p>
        </p:txBody>
      </p:sp>
      <p:sp>
        <p:nvSpPr>
          <p:cNvPr id="247811" name="Rectangle 2">
            <a:extLst>
              <a:ext uri="{FF2B5EF4-FFF2-40B4-BE49-F238E27FC236}">
                <a16:creationId xmlns:a16="http://schemas.microsoft.com/office/drawing/2014/main" id="{B261633F-410C-404F-9EA6-3858D8C08BAE}"/>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FF6C9DC1-4431-418F-A5B6-6B1BD01A8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8E210013-6FF8-4877-8A4D-79A45520DF86}"/>
              </a:ext>
            </a:extLst>
          </p:cNvPr>
          <p:cNvSpPr>
            <a:spLocks noGrp="1" noRot="1" noChangeAspect="1" noTextEdit="1"/>
          </p:cNvSpPr>
          <p:nvPr>
            <p:ph type="sldImg"/>
          </p:nvPr>
        </p:nvSpPr>
        <p:spPr>
          <a:ln/>
        </p:spPr>
      </p:sp>
      <p:sp>
        <p:nvSpPr>
          <p:cNvPr id="248835" name="Notes Placeholder 2">
            <a:extLst>
              <a:ext uri="{FF2B5EF4-FFF2-40B4-BE49-F238E27FC236}">
                <a16:creationId xmlns:a16="http://schemas.microsoft.com/office/drawing/2014/main" id="{D765917F-AC08-4AD6-87ED-39B98075DE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8836" name="Slide Number Placeholder 3">
            <a:extLst>
              <a:ext uri="{FF2B5EF4-FFF2-40B4-BE49-F238E27FC236}">
                <a16:creationId xmlns:a16="http://schemas.microsoft.com/office/drawing/2014/main" id="{7DDD376A-7FE1-4275-844C-257C05A703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39640C-457E-4709-8952-5F9613685948}" type="slidenum">
              <a:rPr lang="en-GB" altLang="en-US"/>
              <a:pPr eaLnBrk="1" hangingPunct="1"/>
              <a:t>36</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0ED21724-4412-4AFE-A4A1-34AA7F192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36B43E-6262-45D7-8890-DE1917A14A94}" type="slidenum">
              <a:rPr lang="en-GB" altLang="en-US"/>
              <a:pPr eaLnBrk="1" hangingPunct="1"/>
              <a:t>37</a:t>
            </a:fld>
            <a:endParaRPr lang="en-GB" altLang="en-US"/>
          </a:p>
        </p:txBody>
      </p:sp>
      <p:sp>
        <p:nvSpPr>
          <p:cNvPr id="249859" name="Rectangle 2">
            <a:extLst>
              <a:ext uri="{FF2B5EF4-FFF2-40B4-BE49-F238E27FC236}">
                <a16:creationId xmlns:a16="http://schemas.microsoft.com/office/drawing/2014/main" id="{396BBFF9-6D0E-4863-984D-F11538C518E8}"/>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899FF66F-440E-4A61-B7CC-7876E78BB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11805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055C0F54-19AE-458F-A3E2-27801C8158E1}"/>
              </a:ext>
            </a:extLst>
          </p:cNvPr>
          <p:cNvSpPr>
            <a:spLocks noGrp="1" noRot="1" noChangeAspect="1" noTextEdit="1"/>
          </p:cNvSpPr>
          <p:nvPr>
            <p:ph type="sldImg"/>
          </p:nvPr>
        </p:nvSpPr>
        <p:spPr>
          <a:ln/>
        </p:spPr>
      </p:sp>
      <p:sp>
        <p:nvSpPr>
          <p:cNvPr id="250883" name="Notes Placeholder 2">
            <a:extLst>
              <a:ext uri="{FF2B5EF4-FFF2-40B4-BE49-F238E27FC236}">
                <a16:creationId xmlns:a16="http://schemas.microsoft.com/office/drawing/2014/main" id="{CBC4E967-A5BE-4867-9F9B-E05EB2ABF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0884" name="Slide Number Placeholder 3">
            <a:extLst>
              <a:ext uri="{FF2B5EF4-FFF2-40B4-BE49-F238E27FC236}">
                <a16:creationId xmlns:a16="http://schemas.microsoft.com/office/drawing/2014/main" id="{E11E8486-7033-4A65-B614-B9B529D80E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11CFAE-8DB8-4235-B8AB-09D5D6A974A9}" type="slidenum">
              <a:rPr lang="en-GB" altLang="en-US"/>
              <a:pPr eaLnBrk="1" hangingPunct="1"/>
              <a:t>38</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8F932D5A-7591-4723-A65A-8A21E00EF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AD07D3-DD25-4DBA-ACFC-95F31EFCCF33}" type="slidenum">
              <a:rPr lang="en-GB" altLang="en-US"/>
              <a:pPr eaLnBrk="1" hangingPunct="1"/>
              <a:t>39</a:t>
            </a:fld>
            <a:endParaRPr lang="en-GB" altLang="en-US"/>
          </a:p>
        </p:txBody>
      </p:sp>
      <p:sp>
        <p:nvSpPr>
          <p:cNvPr id="251907" name="Rectangle 2">
            <a:extLst>
              <a:ext uri="{FF2B5EF4-FFF2-40B4-BE49-F238E27FC236}">
                <a16:creationId xmlns:a16="http://schemas.microsoft.com/office/drawing/2014/main" id="{3499A058-D2A5-4FDC-B790-0107BDB7CD8B}"/>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61194EDB-D261-4103-A5E9-C8114DD8B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2F3ABFC9-37EC-4D36-872D-66D3B497C1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15521F-EB8D-445F-9504-DDD98E57D915}" type="slidenum">
              <a:rPr lang="en-GB" altLang="en-US"/>
              <a:pPr eaLnBrk="1" hangingPunct="1"/>
              <a:t>4</a:t>
            </a:fld>
            <a:endParaRPr lang="en-GB" altLang="en-US"/>
          </a:p>
        </p:txBody>
      </p:sp>
      <p:sp>
        <p:nvSpPr>
          <p:cNvPr id="216067" name="Rectangle 2">
            <a:extLst>
              <a:ext uri="{FF2B5EF4-FFF2-40B4-BE49-F238E27FC236}">
                <a16:creationId xmlns:a16="http://schemas.microsoft.com/office/drawing/2014/main" id="{CEAB590A-5AE1-4BFB-B416-12EE3D718A85}"/>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09ECCD74-C43E-4270-B99C-101FE2864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78ABF1B0-5477-400F-88A6-DE9816219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53F99A-F5F8-4471-82B7-00327788D22F}" type="slidenum">
              <a:rPr lang="en-GB" altLang="en-US"/>
              <a:pPr eaLnBrk="1" hangingPunct="1"/>
              <a:t>40</a:t>
            </a:fld>
            <a:endParaRPr lang="en-GB" altLang="en-US"/>
          </a:p>
        </p:txBody>
      </p:sp>
      <p:sp>
        <p:nvSpPr>
          <p:cNvPr id="252931" name="Rectangle 2">
            <a:extLst>
              <a:ext uri="{FF2B5EF4-FFF2-40B4-BE49-F238E27FC236}">
                <a16:creationId xmlns:a16="http://schemas.microsoft.com/office/drawing/2014/main" id="{FD2B1C2D-3035-4768-98CF-A4E3846A2830}"/>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24D0CAB1-D1FA-45DF-B4B9-E248C69208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Researcher Eustice Mullins writes that the Rothschilds took over all the financial operations of the worldwide Catholic Church in 1823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176B326A-FE53-48FE-9C84-788C161CA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C8BC74-56CE-44A6-B3DE-CAEA24A8C0AC}" type="slidenum">
              <a:rPr lang="en-GB" altLang="en-US"/>
              <a:pPr eaLnBrk="1" hangingPunct="1"/>
              <a:t>41</a:t>
            </a:fld>
            <a:endParaRPr lang="en-GB" altLang="en-US"/>
          </a:p>
        </p:txBody>
      </p:sp>
      <p:sp>
        <p:nvSpPr>
          <p:cNvPr id="253955" name="Rectangle 2">
            <a:extLst>
              <a:ext uri="{FF2B5EF4-FFF2-40B4-BE49-F238E27FC236}">
                <a16:creationId xmlns:a16="http://schemas.microsoft.com/office/drawing/2014/main" id="{8AA74B63-CAF8-429D-B072-B8D900159D74}"/>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174EF65B-0E11-4EAB-B61E-AA53611CE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Researcher Eustice Mullins writes that the Rothschilds took over all the financial operations of the worldwide Catholic Church in 1823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F2F4D3DF-F2E7-46CF-8529-658C23BD3E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E0DA60-0C1B-4BAC-95C6-09D7E9A2FF9B}" type="slidenum">
              <a:rPr lang="en-GB" altLang="en-US"/>
              <a:pPr eaLnBrk="1" hangingPunct="1"/>
              <a:t>42</a:t>
            </a:fld>
            <a:endParaRPr lang="en-GB" altLang="en-US"/>
          </a:p>
        </p:txBody>
      </p:sp>
      <p:sp>
        <p:nvSpPr>
          <p:cNvPr id="254979" name="Rectangle 2">
            <a:extLst>
              <a:ext uri="{FF2B5EF4-FFF2-40B4-BE49-F238E27FC236}">
                <a16:creationId xmlns:a16="http://schemas.microsoft.com/office/drawing/2014/main" id="{91D2DCBC-9A0C-4237-A6D7-D04C3B48C6DC}"/>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26AEF03C-CD07-4329-95BA-2E35477C7A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98700B7B-C39C-4809-93E7-CD26BE752509}"/>
              </a:ext>
            </a:extLst>
          </p:cNvPr>
          <p:cNvSpPr>
            <a:spLocks noGrp="1" noRot="1" noChangeAspect="1" noTextEdit="1"/>
          </p:cNvSpPr>
          <p:nvPr>
            <p:ph type="sldImg"/>
          </p:nvPr>
        </p:nvSpPr>
        <p:spPr>
          <a:ln/>
        </p:spPr>
      </p:sp>
      <p:sp>
        <p:nvSpPr>
          <p:cNvPr id="256003" name="Notes Placeholder 2">
            <a:extLst>
              <a:ext uri="{FF2B5EF4-FFF2-40B4-BE49-F238E27FC236}">
                <a16:creationId xmlns:a16="http://schemas.microsoft.com/office/drawing/2014/main" id="{E900B5A1-6A46-4590-8CF7-A0604511AA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56004" name="Slide Number Placeholder 3">
            <a:extLst>
              <a:ext uri="{FF2B5EF4-FFF2-40B4-BE49-F238E27FC236}">
                <a16:creationId xmlns:a16="http://schemas.microsoft.com/office/drawing/2014/main" id="{7A5C6ABE-6DE9-4A4B-97EA-0FB859FEC0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CEE4F0-9DA4-4EA3-89F3-F1A02E263B64}" type="slidenum">
              <a:rPr lang="en-GB" altLang="en-US"/>
              <a:pPr eaLnBrk="1" hangingPunct="1"/>
              <a:t>43</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D80872FA-E3FC-42B3-8255-75B73F251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8208A8-9F38-4ED2-88A8-97057B86FC0C}" type="slidenum">
              <a:rPr lang="en-GB" altLang="en-US"/>
              <a:pPr eaLnBrk="1" hangingPunct="1"/>
              <a:t>44</a:t>
            </a:fld>
            <a:endParaRPr lang="en-GB" altLang="en-US"/>
          </a:p>
        </p:txBody>
      </p:sp>
      <p:sp>
        <p:nvSpPr>
          <p:cNvPr id="257027" name="Rectangle 2">
            <a:extLst>
              <a:ext uri="{FF2B5EF4-FFF2-40B4-BE49-F238E27FC236}">
                <a16:creationId xmlns:a16="http://schemas.microsoft.com/office/drawing/2014/main" id="{0EBABA7A-B109-4ABD-9098-483121417014}"/>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9DF61EF3-D030-4027-8572-A0927FAFAA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5A45B7C6-DFA3-4F2F-B8B7-9EF4DCCFC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739311-E623-4C84-B5A6-0958D55866DB}" type="slidenum">
              <a:rPr lang="en-GB" altLang="en-US"/>
              <a:pPr eaLnBrk="1" hangingPunct="1"/>
              <a:t>45</a:t>
            </a:fld>
            <a:endParaRPr lang="en-GB" altLang="en-US"/>
          </a:p>
        </p:txBody>
      </p:sp>
      <p:sp>
        <p:nvSpPr>
          <p:cNvPr id="258051" name="Rectangle 2">
            <a:extLst>
              <a:ext uri="{FF2B5EF4-FFF2-40B4-BE49-F238E27FC236}">
                <a16:creationId xmlns:a16="http://schemas.microsoft.com/office/drawing/2014/main" id="{33318A49-BD29-45F8-9572-723888DEEB54}"/>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C92650E5-FC80-4394-B0D6-DDFE1E4F92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It is a further interesting point that about 1805, the Rothschilds usurped the main devices of the Royal Arms of Great Britain, viz. the Lion and the Unicorn supporting the crown. Further above the original crown they have superimposed three crowns, which in heraldry symbolize that the superimposed crowns have overcome the original crown of Britain. Perhaps one of the main points of the Rothschild arms is that in one of the superimposed crowns they have placed the interlaced triangles of Zionism </a:t>
            </a:r>
            <a:r>
              <a:rPr lang="en-GB" altLang="en-US" b="1">
                <a:latin typeface="Arial" panose="020B0604020202020204" pitchFamily="34" charset="0"/>
                <a:cs typeface="Arial" panose="020B0604020202020204" pitchFamily="34" charset="0"/>
              </a:rPr>
              <a:t>INSIDE THE HORNS OF A BULL</a:t>
            </a:r>
            <a:r>
              <a:rPr lang="en-GB" altLang="en-US">
                <a:latin typeface="Arial" panose="020B0604020202020204" pitchFamily="34" charset="0"/>
                <a:cs typeface="Arial" panose="020B0604020202020204" pitchFamily="34" charset="0"/>
              </a:rPr>
              <a:t>. Now the horns of  bull is the ancient crest of the Anglo‑Saxon nation ( ENGLE Anglo‑Saxon for a bull) Engle‑land ‑ Bull land from which we get the name John Bull. This signifies that the Zionists are working inside the Anglo-Saxon nation.</a:t>
            </a:r>
          </a:p>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04D344AD-F66F-4FC2-A772-8563A14D3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953454-1F43-4E18-8192-B3E79E3E9936}" type="slidenum">
              <a:rPr lang="en-GB" altLang="en-US"/>
              <a:pPr eaLnBrk="1" hangingPunct="1"/>
              <a:t>46</a:t>
            </a:fld>
            <a:endParaRPr lang="en-GB" altLang="en-US"/>
          </a:p>
        </p:txBody>
      </p:sp>
      <p:sp>
        <p:nvSpPr>
          <p:cNvPr id="259075" name="Rectangle 2">
            <a:extLst>
              <a:ext uri="{FF2B5EF4-FFF2-40B4-BE49-F238E27FC236}">
                <a16:creationId xmlns:a16="http://schemas.microsoft.com/office/drawing/2014/main" id="{CF5D2796-343F-49DF-81AC-EC965FDCFE63}"/>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7771979A-F204-4A03-A2A0-103E8372F1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668EE195-4716-452B-93AC-C1CCA215F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4E2901-6FB1-497D-8CA7-B3A9D43CBAC9}" type="slidenum">
              <a:rPr lang="en-GB" altLang="en-US"/>
              <a:pPr eaLnBrk="1" hangingPunct="1"/>
              <a:t>47</a:t>
            </a:fld>
            <a:endParaRPr lang="en-GB" altLang="en-US"/>
          </a:p>
        </p:txBody>
      </p:sp>
      <p:sp>
        <p:nvSpPr>
          <p:cNvPr id="260099" name="Rectangle 2">
            <a:extLst>
              <a:ext uri="{FF2B5EF4-FFF2-40B4-BE49-F238E27FC236}">
                <a16:creationId xmlns:a16="http://schemas.microsoft.com/office/drawing/2014/main" id="{FE4C85BF-A5BB-4161-A0DF-A9EA3C1025D2}"/>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861C8AB0-A721-4584-BD54-551A31688B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CF449BD0-C4D6-4D50-9A9D-30AE3971CEB9}"/>
              </a:ext>
            </a:extLst>
          </p:cNvPr>
          <p:cNvSpPr>
            <a:spLocks noGrp="1" noRot="1" noChangeAspect="1" noTextEdit="1"/>
          </p:cNvSpPr>
          <p:nvPr>
            <p:ph type="sldImg"/>
          </p:nvPr>
        </p:nvSpPr>
        <p:spPr>
          <a:ln/>
        </p:spPr>
      </p:sp>
      <p:sp>
        <p:nvSpPr>
          <p:cNvPr id="261123" name="Notes Placeholder 2">
            <a:extLst>
              <a:ext uri="{FF2B5EF4-FFF2-40B4-BE49-F238E27FC236}">
                <a16:creationId xmlns:a16="http://schemas.microsoft.com/office/drawing/2014/main" id="{7D2624A0-1384-4050-9C96-F14D819A3F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1124" name="Slide Number Placeholder 3">
            <a:extLst>
              <a:ext uri="{FF2B5EF4-FFF2-40B4-BE49-F238E27FC236}">
                <a16:creationId xmlns:a16="http://schemas.microsoft.com/office/drawing/2014/main" id="{64857B04-655D-4D8E-A27A-8C10B7E871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B16A06-57F8-4D02-AC30-18F62F4DDA4A}" type="slidenum">
              <a:rPr lang="en-GB" altLang="en-US"/>
              <a:pPr eaLnBrk="1" hangingPunct="1"/>
              <a:t>48</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C31E523A-8B8B-4119-A009-F1AA13FBD640}"/>
              </a:ext>
            </a:extLst>
          </p:cNvPr>
          <p:cNvSpPr>
            <a:spLocks noGrp="1" noRot="1" noChangeAspect="1" noTextEdit="1"/>
          </p:cNvSpPr>
          <p:nvPr>
            <p:ph type="sldImg"/>
          </p:nvPr>
        </p:nvSpPr>
        <p:spPr>
          <a:ln/>
        </p:spPr>
      </p:sp>
      <p:sp>
        <p:nvSpPr>
          <p:cNvPr id="262147" name="Notes Placeholder 2">
            <a:extLst>
              <a:ext uri="{FF2B5EF4-FFF2-40B4-BE49-F238E27FC236}">
                <a16:creationId xmlns:a16="http://schemas.microsoft.com/office/drawing/2014/main" id="{A31F8522-82C3-42A3-973F-2EB8300CE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2148" name="Slide Number Placeholder 3">
            <a:extLst>
              <a:ext uri="{FF2B5EF4-FFF2-40B4-BE49-F238E27FC236}">
                <a16:creationId xmlns:a16="http://schemas.microsoft.com/office/drawing/2014/main" id="{B03A15D7-64B2-4B6E-9BE6-1969FBD001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94639B-827A-48A2-BA25-27296CAE988D}" type="slidenum">
              <a:rPr lang="en-GB" altLang="en-US"/>
              <a:pPr eaLnBrk="1" hangingPunct="1"/>
              <a:t>49</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B818B170-D702-4D75-AB7E-F775F564C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43BFF9-E08B-436A-AC75-F3BE42C1E770}" type="slidenum">
              <a:rPr lang="en-GB" altLang="en-US"/>
              <a:pPr eaLnBrk="1" hangingPunct="1"/>
              <a:t>5</a:t>
            </a:fld>
            <a:endParaRPr lang="en-GB" altLang="en-US"/>
          </a:p>
        </p:txBody>
      </p:sp>
      <p:sp>
        <p:nvSpPr>
          <p:cNvPr id="217091" name="Rectangle 2">
            <a:extLst>
              <a:ext uri="{FF2B5EF4-FFF2-40B4-BE49-F238E27FC236}">
                <a16:creationId xmlns:a16="http://schemas.microsoft.com/office/drawing/2014/main" id="{3583EBF8-AAEC-4BF1-9F50-937253617074}"/>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876B03BE-BFA1-4A1F-BF5F-231A28597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4D148617-F58D-483B-B98F-C45B75BAE3E5}"/>
              </a:ext>
            </a:extLst>
          </p:cNvPr>
          <p:cNvSpPr>
            <a:spLocks noGrp="1" noRot="1" noChangeAspect="1" noTextEdit="1"/>
          </p:cNvSpPr>
          <p:nvPr>
            <p:ph type="sldImg"/>
          </p:nvPr>
        </p:nvSpPr>
        <p:spPr>
          <a:ln/>
        </p:spPr>
      </p:sp>
      <p:sp>
        <p:nvSpPr>
          <p:cNvPr id="263171" name="Notes Placeholder 2">
            <a:extLst>
              <a:ext uri="{FF2B5EF4-FFF2-40B4-BE49-F238E27FC236}">
                <a16:creationId xmlns:a16="http://schemas.microsoft.com/office/drawing/2014/main" id="{FD4A7807-DBE3-4CAD-88D1-4E77628755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3172" name="Slide Number Placeholder 3">
            <a:extLst>
              <a:ext uri="{FF2B5EF4-FFF2-40B4-BE49-F238E27FC236}">
                <a16:creationId xmlns:a16="http://schemas.microsoft.com/office/drawing/2014/main" id="{3933FB6C-BC93-4E08-BA8D-24CB8DCBA7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2EBCFE-FBE0-4DDC-8844-EE7A9DB866AD}" type="slidenum">
              <a:rPr lang="en-GB" altLang="en-US"/>
              <a:pPr eaLnBrk="1" hangingPunct="1"/>
              <a:t>50</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D54EB905-67DD-4918-A3F7-A82EEB4D4945}"/>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0CABF18D-479C-4727-A89A-B83F5D455E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4196" name="Slide Number Placeholder 3">
            <a:extLst>
              <a:ext uri="{FF2B5EF4-FFF2-40B4-BE49-F238E27FC236}">
                <a16:creationId xmlns:a16="http://schemas.microsoft.com/office/drawing/2014/main" id="{680ECE97-9245-4D2F-9436-11ED8984C6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5DA8F9-551E-4889-B88D-429A7611B9B2}" type="slidenum">
              <a:rPr lang="en-GB" altLang="en-US"/>
              <a:pPr eaLnBrk="1" hangingPunct="1"/>
              <a:t>51</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9AE0F0AB-DDAD-43B7-B39D-68C4453D92F5}"/>
              </a:ext>
            </a:extLst>
          </p:cNvPr>
          <p:cNvSpPr>
            <a:spLocks noGrp="1" noRot="1" noChangeAspect="1" noTextEdit="1"/>
          </p:cNvSpPr>
          <p:nvPr>
            <p:ph type="sldImg"/>
          </p:nvPr>
        </p:nvSpPr>
        <p:spPr>
          <a:ln/>
        </p:spPr>
      </p:sp>
      <p:sp>
        <p:nvSpPr>
          <p:cNvPr id="265219" name="Notes Placeholder 2">
            <a:extLst>
              <a:ext uri="{FF2B5EF4-FFF2-40B4-BE49-F238E27FC236}">
                <a16:creationId xmlns:a16="http://schemas.microsoft.com/office/drawing/2014/main" id="{237756EB-8274-4979-8863-AB660FE1E9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5220" name="Slide Number Placeholder 3">
            <a:extLst>
              <a:ext uri="{FF2B5EF4-FFF2-40B4-BE49-F238E27FC236}">
                <a16:creationId xmlns:a16="http://schemas.microsoft.com/office/drawing/2014/main" id="{C8B1FC87-7D8B-4EF3-A5A4-9FFCF8B3F9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564A02-2A40-4075-96EA-D13ACDF87B39}" type="slidenum">
              <a:rPr lang="en-GB" altLang="en-US"/>
              <a:pPr eaLnBrk="1" hangingPunct="1"/>
              <a:t>52</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9160ACE2-069A-4ED7-B8B4-20CCEC94DE80}"/>
              </a:ext>
            </a:extLst>
          </p:cNvPr>
          <p:cNvSpPr>
            <a:spLocks noGrp="1" noRot="1" noChangeAspect="1" noTextEdit="1"/>
          </p:cNvSpPr>
          <p:nvPr>
            <p:ph type="sldImg"/>
          </p:nvPr>
        </p:nvSpPr>
        <p:spPr>
          <a:ln/>
        </p:spPr>
      </p:sp>
      <p:sp>
        <p:nvSpPr>
          <p:cNvPr id="266243" name="Notes Placeholder 2">
            <a:extLst>
              <a:ext uri="{FF2B5EF4-FFF2-40B4-BE49-F238E27FC236}">
                <a16:creationId xmlns:a16="http://schemas.microsoft.com/office/drawing/2014/main" id="{2ECE9308-3584-4F65-89EC-9C8C50B3A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6244" name="Slide Number Placeholder 3">
            <a:extLst>
              <a:ext uri="{FF2B5EF4-FFF2-40B4-BE49-F238E27FC236}">
                <a16:creationId xmlns:a16="http://schemas.microsoft.com/office/drawing/2014/main" id="{88B73D6A-9DB9-49E2-AD1A-99033F4E78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0668BE-C9C9-456A-B8C6-F6FDDFFA9635}" type="slidenum">
              <a:rPr lang="en-GB" altLang="en-US"/>
              <a:pPr eaLnBrk="1" hangingPunct="1"/>
              <a:t>53</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D526638D-0BA3-4340-9556-A78056B8F1BF}"/>
              </a:ext>
            </a:extLst>
          </p:cNvPr>
          <p:cNvSpPr>
            <a:spLocks noGrp="1" noRot="1" noChangeAspect="1" noTextEdit="1"/>
          </p:cNvSpPr>
          <p:nvPr>
            <p:ph type="sldImg"/>
          </p:nvPr>
        </p:nvSpPr>
        <p:spPr>
          <a:ln/>
        </p:spPr>
      </p:sp>
      <p:sp>
        <p:nvSpPr>
          <p:cNvPr id="267267" name="Notes Placeholder 2">
            <a:extLst>
              <a:ext uri="{FF2B5EF4-FFF2-40B4-BE49-F238E27FC236}">
                <a16:creationId xmlns:a16="http://schemas.microsoft.com/office/drawing/2014/main" id="{19C2464D-A022-4FC6-A5A0-E0BA011DCE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7268" name="Slide Number Placeholder 3">
            <a:extLst>
              <a:ext uri="{FF2B5EF4-FFF2-40B4-BE49-F238E27FC236}">
                <a16:creationId xmlns:a16="http://schemas.microsoft.com/office/drawing/2014/main" id="{C1AC3C90-97DE-4B62-88BB-02EA5C9C5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2360C7-C819-4B91-96B7-727B1F73D506}" type="slidenum">
              <a:rPr lang="en-GB" altLang="en-US"/>
              <a:pPr eaLnBrk="1" hangingPunct="1"/>
              <a:t>54</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81770767-ADFA-4441-B914-6034D3E73C42}"/>
              </a:ext>
            </a:extLst>
          </p:cNvPr>
          <p:cNvSpPr>
            <a:spLocks noGrp="1" noRot="1" noChangeAspect="1" noTextEdit="1"/>
          </p:cNvSpPr>
          <p:nvPr>
            <p:ph type="sldImg"/>
          </p:nvPr>
        </p:nvSpPr>
        <p:spPr>
          <a:ln/>
        </p:spPr>
      </p:sp>
      <p:sp>
        <p:nvSpPr>
          <p:cNvPr id="268291" name="Notes Placeholder 2">
            <a:extLst>
              <a:ext uri="{FF2B5EF4-FFF2-40B4-BE49-F238E27FC236}">
                <a16:creationId xmlns:a16="http://schemas.microsoft.com/office/drawing/2014/main" id="{4350EA66-99C8-4599-880D-3D27E95E13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8292" name="Slide Number Placeholder 3">
            <a:extLst>
              <a:ext uri="{FF2B5EF4-FFF2-40B4-BE49-F238E27FC236}">
                <a16:creationId xmlns:a16="http://schemas.microsoft.com/office/drawing/2014/main" id="{E2E601DA-3F1F-4E60-AF5E-2362EBCF82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751A5F-B8EB-44FC-8EE7-EF07BBFDF0CD}" type="slidenum">
              <a:rPr lang="en-GB" altLang="en-US"/>
              <a:pPr eaLnBrk="1" hangingPunct="1"/>
              <a:t>55</a:t>
            </a:fld>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04EB39DC-3B7E-4409-A077-9449253BD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A12ED7-9215-4CD4-925D-4F827DD6AC1B}" type="slidenum">
              <a:rPr lang="en-GB" altLang="en-US"/>
              <a:pPr eaLnBrk="1" hangingPunct="1"/>
              <a:t>56</a:t>
            </a:fld>
            <a:endParaRPr lang="en-GB" altLang="en-US"/>
          </a:p>
        </p:txBody>
      </p:sp>
      <p:sp>
        <p:nvSpPr>
          <p:cNvPr id="269315" name="Rectangle 2">
            <a:extLst>
              <a:ext uri="{FF2B5EF4-FFF2-40B4-BE49-F238E27FC236}">
                <a16:creationId xmlns:a16="http://schemas.microsoft.com/office/drawing/2014/main" id="{D5742995-C4A9-4F0C-BCC4-28723B72A03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B4120BB7-F15B-4A2D-940F-C2D1C23635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3AAFA4BD-F0F3-4E2C-9FBB-FF51C0C40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A467C6-278F-4D95-9E0D-D920503BC993}" type="slidenum">
              <a:rPr lang="en-GB" altLang="en-US"/>
              <a:pPr eaLnBrk="1" hangingPunct="1"/>
              <a:t>57</a:t>
            </a:fld>
            <a:endParaRPr lang="en-GB" altLang="en-US"/>
          </a:p>
        </p:txBody>
      </p:sp>
      <p:sp>
        <p:nvSpPr>
          <p:cNvPr id="270339" name="Rectangle 2">
            <a:extLst>
              <a:ext uri="{FF2B5EF4-FFF2-40B4-BE49-F238E27FC236}">
                <a16:creationId xmlns:a16="http://schemas.microsoft.com/office/drawing/2014/main" id="{D5CFA6E0-C49B-43E9-AB22-5EDDF3114203}"/>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013E5012-95AE-4908-B17A-FE54364C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8A563F93-1859-48DF-96F2-10D7C6EE3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1E32BB-0F92-4D41-B2C1-44980347E0FD}" type="slidenum">
              <a:rPr lang="en-GB" altLang="en-US"/>
              <a:pPr eaLnBrk="1" hangingPunct="1"/>
              <a:t>58</a:t>
            </a:fld>
            <a:endParaRPr lang="en-GB" altLang="en-US"/>
          </a:p>
        </p:txBody>
      </p:sp>
      <p:sp>
        <p:nvSpPr>
          <p:cNvPr id="271363" name="Rectangle 2">
            <a:extLst>
              <a:ext uri="{FF2B5EF4-FFF2-40B4-BE49-F238E27FC236}">
                <a16:creationId xmlns:a16="http://schemas.microsoft.com/office/drawing/2014/main" id="{AAD3DCC0-4251-45CA-B3F7-4962964293FE}"/>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95B006BB-3024-4858-9E61-499DC4411C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9C763A11-7BBC-4BE7-B3CA-9CF162D72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E5F5C8-809B-46D9-AB87-CA495F6BDA30}" type="slidenum">
              <a:rPr lang="en-GB" altLang="en-US"/>
              <a:pPr eaLnBrk="1" hangingPunct="1"/>
              <a:t>59</a:t>
            </a:fld>
            <a:endParaRPr lang="en-GB" altLang="en-US"/>
          </a:p>
        </p:txBody>
      </p:sp>
      <p:sp>
        <p:nvSpPr>
          <p:cNvPr id="272387" name="Rectangle 2">
            <a:extLst>
              <a:ext uri="{FF2B5EF4-FFF2-40B4-BE49-F238E27FC236}">
                <a16:creationId xmlns:a16="http://schemas.microsoft.com/office/drawing/2014/main" id="{0BFD78A7-601E-4D78-849D-87C6F3D7DCA2}"/>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35F90D0D-87E9-44F1-8C74-258E5ACF86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5A46A031-7206-4684-8A15-513F32910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C784D9-452E-4A8E-A843-9CBEDE66E8A5}" type="slidenum">
              <a:rPr lang="en-GB" altLang="en-US"/>
              <a:pPr eaLnBrk="1" hangingPunct="1"/>
              <a:t>6</a:t>
            </a:fld>
            <a:endParaRPr lang="en-GB" altLang="en-US"/>
          </a:p>
        </p:txBody>
      </p:sp>
      <p:sp>
        <p:nvSpPr>
          <p:cNvPr id="218115" name="Rectangle 2">
            <a:extLst>
              <a:ext uri="{FF2B5EF4-FFF2-40B4-BE49-F238E27FC236}">
                <a16:creationId xmlns:a16="http://schemas.microsoft.com/office/drawing/2014/main" id="{AA9C6FE9-2B45-498C-B366-934E08ED5994}"/>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81C7AFC4-EAB4-4689-93EF-7664E8C25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12323A31-258E-45F8-84D8-565A49F928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949CA3-6AB9-4F7E-BF60-9F1F08BE5D45}" type="slidenum">
              <a:rPr lang="en-GB" altLang="en-US"/>
              <a:pPr eaLnBrk="1" hangingPunct="1"/>
              <a:t>60</a:t>
            </a:fld>
            <a:endParaRPr lang="en-GB" altLang="en-US"/>
          </a:p>
        </p:txBody>
      </p:sp>
      <p:sp>
        <p:nvSpPr>
          <p:cNvPr id="273411" name="Rectangle 2">
            <a:extLst>
              <a:ext uri="{FF2B5EF4-FFF2-40B4-BE49-F238E27FC236}">
                <a16:creationId xmlns:a16="http://schemas.microsoft.com/office/drawing/2014/main" id="{D859A56A-951A-40BD-968C-C85E3C4215EF}"/>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E10154BA-B5FA-42E2-9657-88745B5AB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7258117A-2CA2-4CE3-98A3-27A382D69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7EDA7-EEF3-4EAD-A2BB-E9F592D24759}" type="slidenum">
              <a:rPr lang="en-GB" altLang="en-US"/>
              <a:pPr eaLnBrk="1" hangingPunct="1"/>
              <a:t>61</a:t>
            </a:fld>
            <a:endParaRPr lang="en-GB" altLang="en-US"/>
          </a:p>
        </p:txBody>
      </p:sp>
      <p:sp>
        <p:nvSpPr>
          <p:cNvPr id="274435" name="Rectangle 2">
            <a:extLst>
              <a:ext uri="{FF2B5EF4-FFF2-40B4-BE49-F238E27FC236}">
                <a16:creationId xmlns:a16="http://schemas.microsoft.com/office/drawing/2014/main" id="{F3B607A2-0E42-433E-B056-73A22357F562}"/>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83221807-8A4C-4790-8E54-8CCF6FAAF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E2830452-E6ED-4C26-A8CE-F1486ABFE82B}"/>
              </a:ext>
            </a:extLst>
          </p:cNvPr>
          <p:cNvSpPr>
            <a:spLocks noGrp="1" noRot="1" noChangeAspect="1" noTextEdit="1"/>
          </p:cNvSpPr>
          <p:nvPr>
            <p:ph type="sldImg"/>
          </p:nvPr>
        </p:nvSpPr>
        <p:spPr>
          <a:ln/>
        </p:spPr>
      </p:sp>
      <p:sp>
        <p:nvSpPr>
          <p:cNvPr id="275459" name="Notes Placeholder 2">
            <a:extLst>
              <a:ext uri="{FF2B5EF4-FFF2-40B4-BE49-F238E27FC236}">
                <a16:creationId xmlns:a16="http://schemas.microsoft.com/office/drawing/2014/main" id="{F2C0DCBD-8843-4A19-9EDF-69AFE9347B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5460" name="Slide Number Placeholder 3">
            <a:extLst>
              <a:ext uri="{FF2B5EF4-FFF2-40B4-BE49-F238E27FC236}">
                <a16:creationId xmlns:a16="http://schemas.microsoft.com/office/drawing/2014/main" id="{B4947EB7-2D3F-4480-BDBE-FEE170FACD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B59C52-C329-4236-A414-973BA99BE1D2}" type="slidenum">
              <a:rPr lang="en-GB" altLang="en-US"/>
              <a:pPr eaLnBrk="1" hangingPunct="1"/>
              <a:t>62</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934C7DFF-1A4C-4705-8518-F8400BD4C4B3}"/>
              </a:ext>
            </a:extLst>
          </p:cNvPr>
          <p:cNvSpPr>
            <a:spLocks noGrp="1" noRot="1" noChangeAspect="1" noTextEdit="1"/>
          </p:cNvSpPr>
          <p:nvPr>
            <p:ph type="sldImg"/>
          </p:nvPr>
        </p:nvSpPr>
        <p:spPr>
          <a:ln/>
        </p:spPr>
      </p:sp>
      <p:sp>
        <p:nvSpPr>
          <p:cNvPr id="276483" name="Notes Placeholder 2">
            <a:extLst>
              <a:ext uri="{FF2B5EF4-FFF2-40B4-BE49-F238E27FC236}">
                <a16:creationId xmlns:a16="http://schemas.microsoft.com/office/drawing/2014/main" id="{BBCD388A-CCC9-4768-B155-1751BB7AA8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484" name="Slide Number Placeholder 3">
            <a:extLst>
              <a:ext uri="{FF2B5EF4-FFF2-40B4-BE49-F238E27FC236}">
                <a16:creationId xmlns:a16="http://schemas.microsoft.com/office/drawing/2014/main" id="{9FE1634C-C93A-483A-8E47-9E07A00E27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03C4DE-5BF8-486C-9F85-1EF36E9FD41B}" type="slidenum">
              <a:rPr lang="en-GB" altLang="en-US"/>
              <a:pPr eaLnBrk="1" hangingPunct="1"/>
              <a:t>63</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978AC865-DEBB-407B-A2FC-3C4891CBC4A9}"/>
              </a:ext>
            </a:extLst>
          </p:cNvPr>
          <p:cNvSpPr>
            <a:spLocks noGrp="1" noRot="1" noChangeAspect="1" noTextEdit="1"/>
          </p:cNvSpPr>
          <p:nvPr>
            <p:ph type="sldImg"/>
          </p:nvPr>
        </p:nvSpPr>
        <p:spPr>
          <a:ln/>
        </p:spPr>
      </p:sp>
      <p:sp>
        <p:nvSpPr>
          <p:cNvPr id="277507" name="Notes Placeholder 2">
            <a:extLst>
              <a:ext uri="{FF2B5EF4-FFF2-40B4-BE49-F238E27FC236}">
                <a16:creationId xmlns:a16="http://schemas.microsoft.com/office/drawing/2014/main" id="{4BD2BBB4-C360-4417-84D2-B843C22175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7508" name="Slide Number Placeholder 3">
            <a:extLst>
              <a:ext uri="{FF2B5EF4-FFF2-40B4-BE49-F238E27FC236}">
                <a16:creationId xmlns:a16="http://schemas.microsoft.com/office/drawing/2014/main" id="{2CB6BCA5-6397-4DD2-9E80-48FC785B6F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DAE231-B6D5-412D-89ED-843153789F07}" type="slidenum">
              <a:rPr lang="en-GB" altLang="en-US"/>
              <a:pPr eaLnBrk="1" hangingPunct="1"/>
              <a:t>64</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F120B45C-6DE0-4EC4-A259-0C71F5E86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F19A23-43CA-4AED-9264-71D3627DAD59}" type="slidenum">
              <a:rPr lang="en-GB" altLang="en-US"/>
              <a:pPr eaLnBrk="1" hangingPunct="1"/>
              <a:t>65</a:t>
            </a:fld>
            <a:endParaRPr lang="en-GB" altLang="en-US"/>
          </a:p>
        </p:txBody>
      </p:sp>
      <p:sp>
        <p:nvSpPr>
          <p:cNvPr id="278531" name="Rectangle 2">
            <a:extLst>
              <a:ext uri="{FF2B5EF4-FFF2-40B4-BE49-F238E27FC236}">
                <a16:creationId xmlns:a16="http://schemas.microsoft.com/office/drawing/2014/main" id="{95DC4767-30EF-4252-9F39-27DBD2BF9B2E}"/>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87D9FA5B-15C4-40E7-9CC9-1562B77C7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82313615-8C54-4311-A90D-141182D92B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BB3108-18AD-40BC-ACE1-9F9BFFE4ACA4}" type="slidenum">
              <a:rPr lang="en-GB" altLang="en-US"/>
              <a:pPr eaLnBrk="1" hangingPunct="1"/>
              <a:t>66</a:t>
            </a:fld>
            <a:endParaRPr lang="en-GB" altLang="en-US"/>
          </a:p>
        </p:txBody>
      </p:sp>
      <p:sp>
        <p:nvSpPr>
          <p:cNvPr id="279555" name="Rectangle 2">
            <a:extLst>
              <a:ext uri="{FF2B5EF4-FFF2-40B4-BE49-F238E27FC236}">
                <a16:creationId xmlns:a16="http://schemas.microsoft.com/office/drawing/2014/main" id="{09C3EC3B-FA5A-472C-969F-247E71143EA6}"/>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060E1669-B7BE-4869-9DA8-AB4A7A852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E19B8240-96FB-4FCC-A13F-73E3D6A7D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E068C-A721-4A9D-AC03-8BB096F1B053}" type="slidenum">
              <a:rPr lang="en-GB" altLang="en-US"/>
              <a:pPr eaLnBrk="1" hangingPunct="1"/>
              <a:t>67</a:t>
            </a:fld>
            <a:endParaRPr lang="en-GB" altLang="en-US"/>
          </a:p>
        </p:txBody>
      </p:sp>
      <p:sp>
        <p:nvSpPr>
          <p:cNvPr id="280579" name="Rectangle 2">
            <a:extLst>
              <a:ext uri="{FF2B5EF4-FFF2-40B4-BE49-F238E27FC236}">
                <a16:creationId xmlns:a16="http://schemas.microsoft.com/office/drawing/2014/main" id="{D20B390A-0FE7-4DB2-9F40-88ED3CA0F0D6}"/>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7FA6E20E-F234-4460-A047-5F2233EE3D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A9312D7B-DCB5-4ED4-91FC-C75A077CF4BD}"/>
              </a:ext>
            </a:extLst>
          </p:cNvPr>
          <p:cNvSpPr>
            <a:spLocks noGrp="1" noRot="1" noChangeAspect="1" noTextEdit="1"/>
          </p:cNvSpPr>
          <p:nvPr>
            <p:ph type="sldImg"/>
          </p:nvPr>
        </p:nvSpPr>
        <p:spPr>
          <a:ln/>
        </p:spPr>
      </p:sp>
      <p:sp>
        <p:nvSpPr>
          <p:cNvPr id="281603" name="Notes Placeholder 2">
            <a:extLst>
              <a:ext uri="{FF2B5EF4-FFF2-40B4-BE49-F238E27FC236}">
                <a16:creationId xmlns:a16="http://schemas.microsoft.com/office/drawing/2014/main" id="{F85B5769-7B58-47B6-A66D-C28AC12510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1604" name="Slide Number Placeholder 3">
            <a:extLst>
              <a:ext uri="{FF2B5EF4-FFF2-40B4-BE49-F238E27FC236}">
                <a16:creationId xmlns:a16="http://schemas.microsoft.com/office/drawing/2014/main" id="{9DF74DE1-85C1-4F21-827B-43E80861A6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385442-57AB-4EDD-A5FE-8EC8BB54A2DA}" type="slidenum">
              <a:rPr lang="en-GB" altLang="en-US"/>
              <a:pPr eaLnBrk="1" hangingPunct="1"/>
              <a:t>68</a:t>
            </a:fld>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27792887-4176-48A9-8E54-6F297C479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9B2C34-9723-461D-B903-9C8CE1158DB7}" type="slidenum">
              <a:rPr lang="en-GB" altLang="en-US"/>
              <a:pPr eaLnBrk="1" hangingPunct="1"/>
              <a:t>69</a:t>
            </a:fld>
            <a:endParaRPr lang="en-GB" altLang="en-US"/>
          </a:p>
        </p:txBody>
      </p:sp>
      <p:sp>
        <p:nvSpPr>
          <p:cNvPr id="282627" name="Rectangle 2">
            <a:extLst>
              <a:ext uri="{FF2B5EF4-FFF2-40B4-BE49-F238E27FC236}">
                <a16:creationId xmlns:a16="http://schemas.microsoft.com/office/drawing/2014/main" id="{EA71BBF6-B7E6-47DD-8DD1-82A5B6B98E60}"/>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D21D310-7AB6-410F-BB59-CF3BFA089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35B6C941-852D-4D9D-9222-34BBBE91C0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209842-967A-42C8-9F02-77024A75C206}" type="slidenum">
              <a:rPr lang="en-GB" altLang="en-US"/>
              <a:pPr eaLnBrk="1" hangingPunct="1"/>
              <a:t>7</a:t>
            </a:fld>
            <a:endParaRPr lang="en-GB" altLang="en-US"/>
          </a:p>
        </p:txBody>
      </p:sp>
      <p:sp>
        <p:nvSpPr>
          <p:cNvPr id="219139" name="Rectangle 2">
            <a:extLst>
              <a:ext uri="{FF2B5EF4-FFF2-40B4-BE49-F238E27FC236}">
                <a16:creationId xmlns:a16="http://schemas.microsoft.com/office/drawing/2014/main" id="{DAC65844-4D40-4A45-A7F3-045605FDB75A}"/>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3986201E-EA05-4952-BB18-273C24D43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9109E657-B2C3-4D01-826F-97118B8AD1B0}"/>
              </a:ext>
            </a:extLst>
          </p:cNvPr>
          <p:cNvSpPr>
            <a:spLocks noGrp="1" noRot="1" noChangeAspect="1" noTextEdit="1"/>
          </p:cNvSpPr>
          <p:nvPr>
            <p:ph type="sldImg"/>
          </p:nvPr>
        </p:nvSpPr>
        <p:spPr>
          <a:ln/>
        </p:spPr>
      </p:sp>
      <p:sp>
        <p:nvSpPr>
          <p:cNvPr id="283651" name="Notes Placeholder 2">
            <a:extLst>
              <a:ext uri="{FF2B5EF4-FFF2-40B4-BE49-F238E27FC236}">
                <a16:creationId xmlns:a16="http://schemas.microsoft.com/office/drawing/2014/main" id="{34A214B2-9E0D-4467-9ACB-687C841A91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3652" name="Slide Number Placeholder 3">
            <a:extLst>
              <a:ext uri="{FF2B5EF4-FFF2-40B4-BE49-F238E27FC236}">
                <a16:creationId xmlns:a16="http://schemas.microsoft.com/office/drawing/2014/main" id="{4CD51885-4B2A-4089-B818-9E587F173F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962F36-D0F7-4974-97F9-7FDD0A5321C9}" type="slidenum">
              <a:rPr lang="en-GB" altLang="en-US"/>
              <a:pPr eaLnBrk="1" hangingPunct="1"/>
              <a:t>70</a:t>
            </a:fld>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FAD9C5CD-AE11-49BE-8BA0-30B8816EC5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C42142-07AD-4352-AB03-3A1698CEA0C2}" type="slidenum">
              <a:rPr lang="en-GB" altLang="en-US"/>
              <a:pPr eaLnBrk="1" hangingPunct="1"/>
              <a:t>71</a:t>
            </a:fld>
            <a:endParaRPr lang="en-GB" altLang="en-US"/>
          </a:p>
        </p:txBody>
      </p:sp>
      <p:sp>
        <p:nvSpPr>
          <p:cNvPr id="284675" name="Rectangle 2">
            <a:extLst>
              <a:ext uri="{FF2B5EF4-FFF2-40B4-BE49-F238E27FC236}">
                <a16:creationId xmlns:a16="http://schemas.microsoft.com/office/drawing/2014/main" id="{3F09565B-403D-4341-A1B4-2AA8DFD57FCF}"/>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296F787A-D049-4EB9-93D9-1B3181ABA7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26AD1C3A-E451-4A74-AAF9-2799BD419AAD}"/>
              </a:ext>
            </a:extLst>
          </p:cNvPr>
          <p:cNvSpPr>
            <a:spLocks noGrp="1" noRot="1" noChangeAspect="1" noTextEdit="1"/>
          </p:cNvSpPr>
          <p:nvPr>
            <p:ph type="sldImg"/>
          </p:nvPr>
        </p:nvSpPr>
        <p:spPr>
          <a:ln/>
        </p:spPr>
      </p:sp>
      <p:sp>
        <p:nvSpPr>
          <p:cNvPr id="285699" name="Notes Placeholder 2">
            <a:extLst>
              <a:ext uri="{FF2B5EF4-FFF2-40B4-BE49-F238E27FC236}">
                <a16:creationId xmlns:a16="http://schemas.microsoft.com/office/drawing/2014/main" id="{6F41A075-6D52-49E1-AD08-6FBDBC8176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5700" name="Slide Number Placeholder 3">
            <a:extLst>
              <a:ext uri="{FF2B5EF4-FFF2-40B4-BE49-F238E27FC236}">
                <a16:creationId xmlns:a16="http://schemas.microsoft.com/office/drawing/2014/main" id="{97DDEFAA-8E05-4AFC-9D03-D184F85138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0AE41D-F959-4B8C-837B-8A2922A83297}" type="slidenum">
              <a:rPr lang="en-GB" altLang="en-US"/>
              <a:pPr eaLnBrk="1" hangingPunct="1"/>
              <a:t>72</a:t>
            </a:fld>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DC755B17-46A0-4364-B9AA-60B632B4E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1B18B2-7863-4861-8D24-26A9096F1DD5}" type="slidenum">
              <a:rPr lang="en-GB" altLang="en-US"/>
              <a:pPr eaLnBrk="1" hangingPunct="1"/>
              <a:t>73</a:t>
            </a:fld>
            <a:endParaRPr lang="en-GB" altLang="en-US"/>
          </a:p>
        </p:txBody>
      </p:sp>
      <p:sp>
        <p:nvSpPr>
          <p:cNvPr id="286723" name="Rectangle 2">
            <a:extLst>
              <a:ext uri="{FF2B5EF4-FFF2-40B4-BE49-F238E27FC236}">
                <a16:creationId xmlns:a16="http://schemas.microsoft.com/office/drawing/2014/main" id="{7DDA741F-60A8-40E6-BE4A-F332932947C2}"/>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C5572876-836E-408C-B18B-34B13BF88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7F2BEA09-AEEE-44D3-834B-0B346D16D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00B573-D814-4EF0-B115-0013D25AD27F}" type="slidenum">
              <a:rPr lang="en-GB" altLang="en-US"/>
              <a:pPr eaLnBrk="1" hangingPunct="1"/>
              <a:t>74</a:t>
            </a:fld>
            <a:endParaRPr lang="en-GB" altLang="en-US"/>
          </a:p>
        </p:txBody>
      </p:sp>
      <p:sp>
        <p:nvSpPr>
          <p:cNvPr id="287747" name="Rectangle 2">
            <a:extLst>
              <a:ext uri="{FF2B5EF4-FFF2-40B4-BE49-F238E27FC236}">
                <a16:creationId xmlns:a16="http://schemas.microsoft.com/office/drawing/2014/main" id="{252A540B-3C36-464E-B5AD-C39E07FD38D5}"/>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77EC1BF7-990F-46AB-9024-9FE416919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ECF9C02E-254F-4E96-B3D7-BE6AEC62B5C7}"/>
              </a:ext>
            </a:extLst>
          </p:cNvPr>
          <p:cNvSpPr>
            <a:spLocks noGrp="1" noRot="1" noChangeAspect="1" noTextEdit="1"/>
          </p:cNvSpPr>
          <p:nvPr>
            <p:ph type="sldImg"/>
          </p:nvPr>
        </p:nvSpPr>
        <p:spPr>
          <a:ln/>
        </p:spPr>
      </p:sp>
      <p:sp>
        <p:nvSpPr>
          <p:cNvPr id="288771" name="Notes Placeholder 2">
            <a:extLst>
              <a:ext uri="{FF2B5EF4-FFF2-40B4-BE49-F238E27FC236}">
                <a16:creationId xmlns:a16="http://schemas.microsoft.com/office/drawing/2014/main" id="{41A99394-E88B-4DF7-9B0B-EBEEEA0B0B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88772" name="Slide Number Placeholder 3">
            <a:extLst>
              <a:ext uri="{FF2B5EF4-FFF2-40B4-BE49-F238E27FC236}">
                <a16:creationId xmlns:a16="http://schemas.microsoft.com/office/drawing/2014/main" id="{C81F6915-EAF0-40BD-8EAA-673B6AB3D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18E568-CD25-4C16-9825-8414F3935E92}" type="slidenum">
              <a:rPr lang="en-GB" altLang="en-US"/>
              <a:pPr eaLnBrk="1" hangingPunct="1"/>
              <a:t>75</a:t>
            </a:fld>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A9615C40-E3C5-42AC-9336-EDC0D7FA4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2DDDFC-562A-4B1F-8417-2485CD2EEAC1}" type="slidenum">
              <a:rPr lang="en-GB" altLang="en-US"/>
              <a:pPr eaLnBrk="1" hangingPunct="1"/>
              <a:t>76</a:t>
            </a:fld>
            <a:endParaRPr lang="en-GB" altLang="en-US"/>
          </a:p>
        </p:txBody>
      </p:sp>
      <p:sp>
        <p:nvSpPr>
          <p:cNvPr id="289795" name="Rectangle 2">
            <a:extLst>
              <a:ext uri="{FF2B5EF4-FFF2-40B4-BE49-F238E27FC236}">
                <a16:creationId xmlns:a16="http://schemas.microsoft.com/office/drawing/2014/main" id="{65DA4CB4-325A-4E86-B5EF-88F6F9358F2E}"/>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1E386E1E-6B6E-469F-B68B-77F1C7E19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EFEC0BCB-D1A6-44F7-AA5B-C16627D0D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13E8C-CD0B-4D4C-8FEC-E935E27EEBEB}" type="slidenum">
              <a:rPr lang="en-GB" altLang="en-US"/>
              <a:pPr eaLnBrk="1" hangingPunct="1"/>
              <a:t>77</a:t>
            </a:fld>
            <a:endParaRPr lang="en-GB" altLang="en-US"/>
          </a:p>
        </p:txBody>
      </p:sp>
      <p:sp>
        <p:nvSpPr>
          <p:cNvPr id="290819" name="Rectangle 2">
            <a:extLst>
              <a:ext uri="{FF2B5EF4-FFF2-40B4-BE49-F238E27FC236}">
                <a16:creationId xmlns:a16="http://schemas.microsoft.com/office/drawing/2014/main" id="{D1D542B2-E6AF-4792-BB7B-D884EC3BE55E}"/>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197C642B-DE16-4AD6-9577-A56854975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42D6C156-37B8-49FD-AAB2-6FDB7E817D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21DCF8-C511-456A-8A45-B37BACB9D7F0}" type="slidenum">
              <a:rPr lang="en-GB" altLang="en-US"/>
              <a:pPr eaLnBrk="1" hangingPunct="1"/>
              <a:t>78</a:t>
            </a:fld>
            <a:endParaRPr lang="en-GB" altLang="en-US"/>
          </a:p>
        </p:txBody>
      </p:sp>
      <p:sp>
        <p:nvSpPr>
          <p:cNvPr id="291843" name="Rectangle 2">
            <a:extLst>
              <a:ext uri="{FF2B5EF4-FFF2-40B4-BE49-F238E27FC236}">
                <a16:creationId xmlns:a16="http://schemas.microsoft.com/office/drawing/2014/main" id="{05ECF584-7401-4728-8D07-8BED7319C3AF}"/>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65AA17E7-3139-4305-8D8C-00CC16A7C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74A40AE8-A14D-46FE-B98A-B9AACA390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A522AB-846D-46A2-9943-029BF94581AA}" type="slidenum">
              <a:rPr lang="en-GB" altLang="en-US"/>
              <a:pPr eaLnBrk="1" hangingPunct="1"/>
              <a:t>79</a:t>
            </a:fld>
            <a:endParaRPr lang="en-GB" altLang="en-US"/>
          </a:p>
        </p:txBody>
      </p:sp>
      <p:sp>
        <p:nvSpPr>
          <p:cNvPr id="292867" name="Rectangle 2">
            <a:extLst>
              <a:ext uri="{FF2B5EF4-FFF2-40B4-BE49-F238E27FC236}">
                <a16:creationId xmlns:a16="http://schemas.microsoft.com/office/drawing/2014/main" id="{C5CE4A8E-F26C-4FD4-BA9F-A8C324B3E4CD}"/>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CC4BF567-B358-4BA1-8B91-F8F8EEC8D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38C29FC6-2124-4520-88E1-DE2338988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8478C-5C65-48FB-B501-7DDD4EE717AF}" type="slidenum">
              <a:rPr lang="en-GB" altLang="en-US"/>
              <a:pPr eaLnBrk="1" hangingPunct="1"/>
              <a:t>8</a:t>
            </a:fld>
            <a:endParaRPr lang="en-GB" altLang="en-US"/>
          </a:p>
        </p:txBody>
      </p:sp>
      <p:sp>
        <p:nvSpPr>
          <p:cNvPr id="220163" name="Rectangle 2">
            <a:extLst>
              <a:ext uri="{FF2B5EF4-FFF2-40B4-BE49-F238E27FC236}">
                <a16:creationId xmlns:a16="http://schemas.microsoft.com/office/drawing/2014/main" id="{41999E6B-CBFF-4734-BC8D-CAF64E91B8AD}"/>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E58414B5-94C1-43CD-B527-5D2D5510BD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7A63C7DB-A091-47AC-92A7-B1727CD5E9D9}"/>
              </a:ext>
            </a:extLst>
          </p:cNvPr>
          <p:cNvSpPr>
            <a:spLocks noGrp="1" noRot="1" noChangeAspect="1" noTextEdit="1"/>
          </p:cNvSpPr>
          <p:nvPr>
            <p:ph type="sldImg"/>
          </p:nvPr>
        </p:nvSpPr>
        <p:spPr>
          <a:ln/>
        </p:spPr>
      </p:sp>
      <p:sp>
        <p:nvSpPr>
          <p:cNvPr id="293891" name="Notes Placeholder 2">
            <a:extLst>
              <a:ext uri="{FF2B5EF4-FFF2-40B4-BE49-F238E27FC236}">
                <a16:creationId xmlns:a16="http://schemas.microsoft.com/office/drawing/2014/main" id="{F026E494-01E0-4450-9FC8-1E32BB2884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3892" name="Slide Number Placeholder 3">
            <a:extLst>
              <a:ext uri="{FF2B5EF4-FFF2-40B4-BE49-F238E27FC236}">
                <a16:creationId xmlns:a16="http://schemas.microsoft.com/office/drawing/2014/main" id="{671D22BB-39F4-49F5-A8F7-644AB3EE27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FA731-7D95-4205-A59F-8703E4429471}" type="slidenum">
              <a:rPr lang="en-GB" altLang="en-US"/>
              <a:pPr eaLnBrk="1" hangingPunct="1"/>
              <a:t>80</a:t>
            </a:fld>
            <a:endParaRPr lang="en-GB"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6A03549E-65FF-4D28-8D89-CB7D5C9B1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D4CE46-927F-4F91-9F8C-ECCF237E8C8C}" type="slidenum">
              <a:rPr lang="en-GB" altLang="en-US"/>
              <a:pPr eaLnBrk="1" hangingPunct="1"/>
              <a:t>81</a:t>
            </a:fld>
            <a:endParaRPr lang="en-GB" altLang="en-US"/>
          </a:p>
        </p:txBody>
      </p:sp>
      <p:sp>
        <p:nvSpPr>
          <p:cNvPr id="294915" name="Rectangle 2">
            <a:extLst>
              <a:ext uri="{FF2B5EF4-FFF2-40B4-BE49-F238E27FC236}">
                <a16:creationId xmlns:a16="http://schemas.microsoft.com/office/drawing/2014/main" id="{3E3AC0FF-284C-4C0D-9011-0AE5F0BB6F37}"/>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90041FC5-C04B-4F41-9403-A1AA80868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A02D26A4-B49F-455D-9B5B-99976430A62F}"/>
              </a:ext>
            </a:extLst>
          </p:cNvPr>
          <p:cNvSpPr>
            <a:spLocks noGrp="1" noRot="1" noChangeAspect="1" noTextEdit="1"/>
          </p:cNvSpPr>
          <p:nvPr>
            <p:ph type="sldImg"/>
          </p:nvPr>
        </p:nvSpPr>
        <p:spPr>
          <a:ln/>
        </p:spPr>
      </p:sp>
      <p:sp>
        <p:nvSpPr>
          <p:cNvPr id="295939" name="Notes Placeholder 2">
            <a:extLst>
              <a:ext uri="{FF2B5EF4-FFF2-40B4-BE49-F238E27FC236}">
                <a16:creationId xmlns:a16="http://schemas.microsoft.com/office/drawing/2014/main" id="{6E7AD7EF-772F-47A5-99BE-523EB27145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5940" name="Slide Number Placeholder 3">
            <a:extLst>
              <a:ext uri="{FF2B5EF4-FFF2-40B4-BE49-F238E27FC236}">
                <a16:creationId xmlns:a16="http://schemas.microsoft.com/office/drawing/2014/main" id="{509A6E33-DE3E-405F-8015-2D696687E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69CB92-C481-4A8A-8F79-12C282DB9C77}" type="slidenum">
              <a:rPr lang="en-GB" altLang="en-US"/>
              <a:pPr eaLnBrk="1" hangingPunct="1"/>
              <a:t>82</a:t>
            </a:fld>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72CCC245-238B-4B45-AF2A-E0EE5BF6905C}"/>
              </a:ext>
            </a:extLst>
          </p:cNvPr>
          <p:cNvSpPr>
            <a:spLocks noGrp="1" noRot="1" noChangeAspect="1" noTextEdit="1"/>
          </p:cNvSpPr>
          <p:nvPr>
            <p:ph type="sldImg"/>
          </p:nvPr>
        </p:nvSpPr>
        <p:spPr>
          <a:ln/>
        </p:spPr>
      </p:sp>
      <p:sp>
        <p:nvSpPr>
          <p:cNvPr id="296963" name="Notes Placeholder 2">
            <a:extLst>
              <a:ext uri="{FF2B5EF4-FFF2-40B4-BE49-F238E27FC236}">
                <a16:creationId xmlns:a16="http://schemas.microsoft.com/office/drawing/2014/main" id="{9CFB98AC-CB9D-41E2-9578-3846EED156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6964" name="Slide Number Placeholder 3">
            <a:extLst>
              <a:ext uri="{FF2B5EF4-FFF2-40B4-BE49-F238E27FC236}">
                <a16:creationId xmlns:a16="http://schemas.microsoft.com/office/drawing/2014/main" id="{5EC6AE24-70D0-476B-8ACF-8CFA6942D2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88D798-0DFF-4E74-8CE4-BF2A4777254E}" type="slidenum">
              <a:rPr lang="en-GB" altLang="en-US"/>
              <a:pPr eaLnBrk="1" hangingPunct="1"/>
              <a:t>83</a:t>
            </a:fld>
            <a:endParaRPr lang="en-GB"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162ACB12-0956-4BBA-9F26-584DBD6F84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01D2A-27F9-421C-9553-DCB4A3839E44}" type="slidenum">
              <a:rPr lang="en-GB" altLang="en-US"/>
              <a:pPr eaLnBrk="1" hangingPunct="1"/>
              <a:t>84</a:t>
            </a:fld>
            <a:endParaRPr lang="en-GB" altLang="en-US"/>
          </a:p>
        </p:txBody>
      </p:sp>
      <p:sp>
        <p:nvSpPr>
          <p:cNvPr id="297987" name="Rectangle 2">
            <a:extLst>
              <a:ext uri="{FF2B5EF4-FFF2-40B4-BE49-F238E27FC236}">
                <a16:creationId xmlns:a16="http://schemas.microsoft.com/office/drawing/2014/main" id="{873C1476-5753-476C-A0BA-D356CB2A9702}"/>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97D29169-4075-487F-9A4B-88ADE5BF0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0BB283D2-3E7A-4DA2-937E-314B1176C245}"/>
              </a:ext>
            </a:extLst>
          </p:cNvPr>
          <p:cNvSpPr>
            <a:spLocks noGrp="1" noRot="1" noChangeAspect="1" noTextEdit="1"/>
          </p:cNvSpPr>
          <p:nvPr>
            <p:ph type="sldImg"/>
          </p:nvPr>
        </p:nvSpPr>
        <p:spPr>
          <a:ln/>
        </p:spPr>
      </p:sp>
      <p:sp>
        <p:nvSpPr>
          <p:cNvPr id="299011" name="Notes Placeholder 2">
            <a:extLst>
              <a:ext uri="{FF2B5EF4-FFF2-40B4-BE49-F238E27FC236}">
                <a16:creationId xmlns:a16="http://schemas.microsoft.com/office/drawing/2014/main" id="{5DDD816C-29B3-465E-9F61-0716D7DE2A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99012" name="Slide Number Placeholder 3">
            <a:extLst>
              <a:ext uri="{FF2B5EF4-FFF2-40B4-BE49-F238E27FC236}">
                <a16:creationId xmlns:a16="http://schemas.microsoft.com/office/drawing/2014/main" id="{E0EE9EEA-1D64-4F60-AC66-9002980964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15FBA8-4448-43D9-9471-DE2144C029CD}" type="slidenum">
              <a:rPr lang="en-GB" altLang="en-US"/>
              <a:pPr eaLnBrk="1" hangingPunct="1"/>
              <a:t>85</a:t>
            </a:fld>
            <a:endParaRPr lang="en-GB"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0625AE73-4F64-4B7A-9B75-ED08E3C38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EC1276-56C0-4B07-8FFF-DC60EED4E5C2}" type="slidenum">
              <a:rPr lang="en-GB" altLang="en-US"/>
              <a:pPr eaLnBrk="1" hangingPunct="1"/>
              <a:t>86</a:t>
            </a:fld>
            <a:endParaRPr lang="en-GB" altLang="en-US"/>
          </a:p>
        </p:txBody>
      </p:sp>
      <p:sp>
        <p:nvSpPr>
          <p:cNvPr id="300035" name="Rectangle 2">
            <a:extLst>
              <a:ext uri="{FF2B5EF4-FFF2-40B4-BE49-F238E27FC236}">
                <a16:creationId xmlns:a16="http://schemas.microsoft.com/office/drawing/2014/main" id="{65A27165-55D7-4046-BF01-DCD2CAAF8BD8}"/>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FB7B014A-7ED3-40FE-BD13-37F4640FB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"Adolf's father, Alois Hitler, was the illegitimate son of Maria Anna Schicklgruber. It was generally supposed that the father of Alois Hitler (Schicklgruber) was Johann Georg Hiedler.There are some people who seriously doubt that Johann Georg Hiedler was the father of Alois…(an Austrian document was) prepared that proved Maria Anna Schicklgruber was living in Vienna at the time she conceived. At that time she was employed as a servant in the home of Baron Rothschild. As soon as the family discovered her pregnancy she was sent back home..where Alois was born." </a:t>
            </a:r>
            <a:br>
              <a:rPr lang="en-GB" altLang="en-US">
                <a:latin typeface="Arial" panose="020B0604020202020204" pitchFamily="34" charset="0"/>
                <a:cs typeface="Arial" panose="020B0604020202020204" pitchFamily="34" charset="0"/>
              </a:rPr>
            </a:br>
            <a:br>
              <a:rPr lang="en-GB" altLang="en-US">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9772294F-ECB4-4D00-AF6A-295BAFCEF2F9}"/>
              </a:ext>
            </a:extLst>
          </p:cNvPr>
          <p:cNvSpPr>
            <a:spLocks noGrp="1" noRot="1" noChangeAspect="1" noTextEdit="1"/>
          </p:cNvSpPr>
          <p:nvPr>
            <p:ph type="sldImg"/>
          </p:nvPr>
        </p:nvSpPr>
        <p:spPr>
          <a:ln/>
        </p:spPr>
      </p:sp>
      <p:sp>
        <p:nvSpPr>
          <p:cNvPr id="301059" name="Notes Placeholder 2">
            <a:extLst>
              <a:ext uri="{FF2B5EF4-FFF2-40B4-BE49-F238E27FC236}">
                <a16:creationId xmlns:a16="http://schemas.microsoft.com/office/drawing/2014/main" id="{184BCD39-5608-4644-BA8A-D4DE213DD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1060" name="Slide Number Placeholder 3">
            <a:extLst>
              <a:ext uri="{FF2B5EF4-FFF2-40B4-BE49-F238E27FC236}">
                <a16:creationId xmlns:a16="http://schemas.microsoft.com/office/drawing/2014/main" id="{548090D8-E4F5-4853-8196-880E13844C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ACBF46-D183-4FD5-9941-09CD2E6AB156}" type="slidenum">
              <a:rPr lang="en-GB" altLang="en-US"/>
              <a:pPr eaLnBrk="1" hangingPunct="1"/>
              <a:t>87</a:t>
            </a:fld>
            <a:endParaRPr lang="en-GB"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9A3D5842-A6FF-4F98-8A46-5B7DD36B4E4C}"/>
              </a:ext>
            </a:extLst>
          </p:cNvPr>
          <p:cNvSpPr>
            <a:spLocks noGrp="1" noRot="1" noChangeAspect="1" noTextEdit="1"/>
          </p:cNvSpPr>
          <p:nvPr>
            <p:ph type="sldImg"/>
          </p:nvPr>
        </p:nvSpPr>
        <p:spPr>
          <a:ln/>
        </p:spPr>
      </p:sp>
      <p:sp>
        <p:nvSpPr>
          <p:cNvPr id="302083" name="Notes Placeholder 2">
            <a:extLst>
              <a:ext uri="{FF2B5EF4-FFF2-40B4-BE49-F238E27FC236}">
                <a16:creationId xmlns:a16="http://schemas.microsoft.com/office/drawing/2014/main" id="{6B6140C2-994C-4B7B-A8DC-491EB4F907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2084" name="Slide Number Placeholder 3">
            <a:extLst>
              <a:ext uri="{FF2B5EF4-FFF2-40B4-BE49-F238E27FC236}">
                <a16:creationId xmlns:a16="http://schemas.microsoft.com/office/drawing/2014/main" id="{32473E6B-8A24-48A4-888A-68E21F7085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14517F-9516-45D6-9D36-7C710194D59E}" type="slidenum">
              <a:rPr lang="en-GB" altLang="en-US"/>
              <a:pPr eaLnBrk="1" hangingPunct="1"/>
              <a:t>88</a:t>
            </a:fld>
            <a:endParaRPr lang="en-GB"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F61FCA38-3A0E-4228-9E67-E40C125F2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487EFD-4FED-403E-98A7-C717EAD0DD4B}" type="slidenum">
              <a:rPr lang="en-GB" altLang="en-US"/>
              <a:pPr eaLnBrk="1" hangingPunct="1"/>
              <a:t>89</a:t>
            </a:fld>
            <a:endParaRPr lang="en-GB" altLang="en-US"/>
          </a:p>
        </p:txBody>
      </p:sp>
      <p:sp>
        <p:nvSpPr>
          <p:cNvPr id="303107" name="Rectangle 2">
            <a:extLst>
              <a:ext uri="{FF2B5EF4-FFF2-40B4-BE49-F238E27FC236}">
                <a16:creationId xmlns:a16="http://schemas.microsoft.com/office/drawing/2014/main" id="{1972E2B5-A2B2-45C8-9AE4-9BBE2199EB62}"/>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E708A89A-F24C-48AC-89AB-BEFB4B888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But Louis' second son (whose mother was the Polish Jewess) is the present Admiral Earl Mountbatten, Philip's most influential uncle and top serving Admiral in the British Navy, last Viceroy to India, close friend of socialite/intellectual Fabians ...His wife is the daughter of Lord Mount Temple (previously Mr. Wilfred Ashley, a Tory MP of 30 years ago). Ashley married the daughter of Sir Ernest Cassel, the son of a Cologne Jewish banker Cassel, and the financier of Edward VII...Princes Charles has been circumcised at Buckingham Palace by the Jewish Rabbi, Dr. Jacob Snowman, who has in the past attended other Royal Babies." (From Kingdom Identify Ministries, Box 1021, Harrison, Arkansas). </a:t>
            </a:r>
            <a:br>
              <a:rPr lang="en-GB" altLang="en-US">
                <a:latin typeface="Arial" panose="020B0604020202020204" pitchFamily="34" charset="0"/>
                <a:cs typeface="Arial" panose="020B0604020202020204" pitchFamily="34" charset="0"/>
              </a:rPr>
            </a:br>
            <a:br>
              <a:rPr lang="en-GB" altLang="en-US">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A03E2FDF-2F14-4765-9A08-27D25BC3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39AF8F-2B7D-4210-9C72-433BB2A74B8E}" type="slidenum">
              <a:rPr lang="en-GB" altLang="en-US"/>
              <a:pPr eaLnBrk="1" hangingPunct="1"/>
              <a:t>9</a:t>
            </a:fld>
            <a:endParaRPr lang="en-GB" altLang="en-US"/>
          </a:p>
        </p:txBody>
      </p:sp>
      <p:sp>
        <p:nvSpPr>
          <p:cNvPr id="221187" name="Rectangle 2">
            <a:extLst>
              <a:ext uri="{FF2B5EF4-FFF2-40B4-BE49-F238E27FC236}">
                <a16:creationId xmlns:a16="http://schemas.microsoft.com/office/drawing/2014/main" id="{773EE1EF-22EE-4934-86CD-E4544CB9C105}"/>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6758D5C3-37AD-4623-B1C4-A6108040D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b="1">
                <a:latin typeface="Arial" panose="020B0604020202020204" pitchFamily="34" charset="0"/>
                <a:cs typeface="Arial" panose="020B0604020202020204" pitchFamily="34" charset="0"/>
              </a:rPr>
              <a:t>Double, Double, Toil and Trouble</a:t>
            </a:r>
          </a:p>
          <a:p>
            <a:pPr eaLnBrk="1" hangingPunct="1">
              <a:lnSpc>
                <a:spcPct val="80000"/>
              </a:lnSpc>
            </a:pPr>
            <a:r>
              <a:rPr lang="en-GB" altLang="en-US" sz="800">
                <a:latin typeface="Arial" panose="020B0604020202020204" pitchFamily="34" charset="0"/>
                <a:cs typeface="Arial" panose="020B0604020202020204" pitchFamily="34" charset="0"/>
              </a:rPr>
              <a:t>"And I saw three unclean spirits like frogs.." Rev 16:13</a:t>
            </a:r>
          </a:p>
          <a:p>
            <a:pPr eaLnBrk="1" hangingPunct="1">
              <a:lnSpc>
                <a:spcPct val="80000"/>
              </a:lnSpc>
            </a:pPr>
            <a:r>
              <a:rPr lang="en-GB" altLang="en-US" sz="800">
                <a:latin typeface="Arial" panose="020B0604020202020204" pitchFamily="34" charset="0"/>
                <a:cs typeface="Arial" panose="020B0604020202020204" pitchFamily="34" charset="0"/>
              </a:rPr>
              <a:t>The vial judgements are patterned after the plagues in Exodus. It is not a one to one correspondence but, the sores of the first vial, the blood of the second, the darkness of the fifth and the hail of the seventh vial establish the pattern. And after the sixth vial there were three frogs.</a:t>
            </a:r>
          </a:p>
          <a:p>
            <a:pPr eaLnBrk="1" hangingPunct="1">
              <a:lnSpc>
                <a:spcPct val="80000"/>
              </a:lnSpc>
            </a:pPr>
            <a:r>
              <a:rPr lang="en-GB" altLang="en-US" sz="800">
                <a:latin typeface="Arial" panose="020B0604020202020204" pitchFamily="34" charset="0"/>
                <a:cs typeface="Arial" panose="020B0604020202020204" pitchFamily="34" charset="0"/>
              </a:rPr>
              <a:t>The plagues were directed against the gods of Egypt. The frog goddess, Hecate, was one of their principle deities. Hecate was a triple goddess. She performed her magic at crossroads, where three ways meet.  As a result, the goddess of crossroads has three faces, one looking each way. The word trivial is a Roman word that refers to Hecate Tri Via (three ways). She is also represented as an equilateral triangle.</a:t>
            </a:r>
          </a:p>
          <a:p>
            <a:pPr eaLnBrk="1" hangingPunct="1">
              <a:lnSpc>
                <a:spcPct val="80000"/>
              </a:lnSpc>
            </a:pPr>
            <a:r>
              <a:rPr lang="en-GB" altLang="en-US" sz="800">
                <a:latin typeface="Arial" panose="020B0604020202020204" pitchFamily="34" charset="0"/>
                <a:cs typeface="Arial" panose="020B0604020202020204" pitchFamily="34" charset="0"/>
              </a:rPr>
              <a:t>On another level, Hecate was the third stage in the life of the mother goddess. These three phases are represented by the moon. Crescent waxing, the beautiful virgin goddess. Full moon, the maid. And crescent waning, the old maid or crone. The word hag is a variant of Heka from Hecate. </a:t>
            </a:r>
          </a:p>
          <a:p>
            <a:pPr eaLnBrk="1" hangingPunct="1">
              <a:lnSpc>
                <a:spcPct val="80000"/>
              </a:lnSpc>
            </a:pPr>
            <a:r>
              <a:rPr lang="en-GB" altLang="en-US" sz="800">
                <a:latin typeface="Arial" panose="020B0604020202020204" pitchFamily="34" charset="0"/>
                <a:cs typeface="Arial" panose="020B0604020202020204" pitchFamily="34" charset="0"/>
              </a:rPr>
              <a:t>Hecate was the goddess of witchcraft. She is the goddess of Halloween. When you see the witch on her broom and black hat before a waning crescent moon you are seeing a  representation of this old egyptian goddess. The goddess of course is Semeramis, the goddess of a thousand names, Babylon's queen who is riding the scarlet beast. (Rev 17:3)</a:t>
            </a:r>
          </a:p>
          <a:p>
            <a:pPr eaLnBrk="1" hangingPunct="1">
              <a:lnSpc>
                <a:spcPct val="80000"/>
              </a:lnSpc>
            </a:pPr>
            <a:r>
              <a:rPr lang="en-GB" altLang="en-US" sz="800">
                <a:latin typeface="Arial" panose="020B0604020202020204" pitchFamily="34" charset="0"/>
                <a:cs typeface="Arial" panose="020B0604020202020204" pitchFamily="34" charset="0"/>
              </a:rPr>
              <a:t> The fact that toads or frogs are associated with witchcraft proceeds from the old legends of the frog goddess.</a:t>
            </a:r>
          </a:p>
          <a:p>
            <a:pPr eaLnBrk="1" hangingPunct="1">
              <a:lnSpc>
                <a:spcPct val="80000"/>
              </a:lnSpc>
            </a:pPr>
            <a:r>
              <a:rPr lang="en-GB" altLang="en-US" sz="800">
                <a:latin typeface="Arial" panose="020B0604020202020204" pitchFamily="34" charset="0"/>
                <a:cs typeface="Arial" panose="020B0604020202020204" pitchFamily="34" charset="0"/>
              </a:rPr>
              <a:t>The illuminati masonic pit beast is the focus of the vial judgements. And both the illuminati and masonry are based upon the ancient egyptian mysteries which point to the triple frog goddess.</a:t>
            </a:r>
          </a:p>
          <a:p>
            <a:pPr eaLnBrk="1" hangingPunct="1">
              <a:lnSpc>
                <a:spcPct val="80000"/>
              </a:lnSpc>
            </a:pPr>
            <a:r>
              <a:rPr lang="en-GB" altLang="en-US" sz="800">
                <a:latin typeface="Arial" panose="020B0604020202020204" pitchFamily="34" charset="0"/>
                <a:cs typeface="Arial" panose="020B0604020202020204" pitchFamily="34" charset="0"/>
              </a:rPr>
              <a:t>E.B. Elliot discovered that the original arms of France were a banner with three black toads or frogs. Clovis, king of the  Franks converted to Christianity and changed the flag from three frogs to the familiar fleur de lis. The french do not like to be called frogs so their histories of the fleur de lis don't mention this fact.</a:t>
            </a:r>
          </a:p>
          <a:p>
            <a:pPr eaLnBrk="1" hangingPunct="1">
              <a:lnSpc>
                <a:spcPct val="80000"/>
              </a:lnSpc>
            </a:pPr>
            <a:r>
              <a:rPr lang="en-GB" altLang="en-US" sz="800">
                <a:latin typeface="Arial" panose="020B0604020202020204" pitchFamily="34" charset="0"/>
                <a:cs typeface="Arial" panose="020B0604020202020204" pitchFamily="34" charset="0"/>
              </a:rPr>
              <a:t>Elliott reveals that the three frogs came from an egyptian medal. This would have to be a symbolic representation of their triple frog goddess, the dark goddess, Hecate.</a:t>
            </a:r>
          </a:p>
          <a:p>
            <a:pPr eaLnBrk="1" hangingPunct="1">
              <a:lnSpc>
                <a:spcPct val="80000"/>
              </a:lnSpc>
            </a:pPr>
            <a:r>
              <a:rPr lang="en-GB" altLang="en-US" sz="800">
                <a:latin typeface="Arial" panose="020B0604020202020204" pitchFamily="34" charset="0"/>
                <a:cs typeface="Arial" panose="020B0604020202020204" pitchFamily="34" charset="0"/>
              </a:rPr>
              <a:t>The Illuminati was founded by a witch and has always been involved in witchcraft. And Masonry is essentially Baal worship or satanism when the layers of symbolism are stripped away. And this end time beast emerged in France.</a:t>
            </a:r>
          </a:p>
          <a:p>
            <a:pPr eaLnBrk="1" hangingPunct="1">
              <a:lnSpc>
                <a:spcPct val="80000"/>
              </a:lnSpc>
            </a:pPr>
            <a:r>
              <a:rPr lang="en-GB" altLang="en-US" sz="800">
                <a:latin typeface="Arial" panose="020B0604020202020204" pitchFamily="34" charset="0"/>
                <a:cs typeface="Arial" panose="020B0604020202020204" pitchFamily="34" charset="0"/>
              </a:rPr>
              <a:t>The three frogs then are a powerful symbol representing the end time 8th beast which emerged from a witches coven and erupted during the French Revolution. And the old witch goddess Hecate is brewing up a witches caldron where the three beasts meet in the New World Order.</a:t>
            </a:r>
            <a:endParaRPr lang="en-GB" altLang="en-US" sz="800" b="1">
              <a:latin typeface="Arial" panose="020B0604020202020204" pitchFamily="34" charset="0"/>
              <a:cs typeface="Arial" panose="020B0604020202020204" pitchFamily="34" charset="0"/>
            </a:endParaRPr>
          </a:p>
          <a:p>
            <a:pPr eaLnBrk="1" hangingPunct="1">
              <a:lnSpc>
                <a:spcPct val="80000"/>
              </a:lnSpc>
            </a:pPr>
            <a:r>
              <a:rPr lang="en-GB" altLang="en-US" sz="800" b="1">
                <a:latin typeface="Arial" panose="020B0604020202020204" pitchFamily="34" charset="0"/>
                <a:cs typeface="Arial" panose="020B0604020202020204" pitchFamily="34" charset="0"/>
              </a:rPr>
              <a:t>Double, double toil and trouble......."Jacob's" trouble.</a:t>
            </a:r>
          </a:p>
          <a:p>
            <a:pPr eaLnBrk="1" hangingPunct="1">
              <a:lnSpc>
                <a:spcPct val="80000"/>
              </a:lnSpc>
            </a:pPr>
            <a:endParaRPr lang="en-GB" altLang="en-US" sz="800">
              <a:latin typeface="Arial" panose="020B0604020202020204" pitchFamily="34" charset="0"/>
              <a:cs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1291B297-B26F-4BBD-A455-5C64EBFF8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D21AEF-23E3-460C-90E5-3E574939E7D0}" type="slidenum">
              <a:rPr lang="en-GB" altLang="en-US"/>
              <a:pPr eaLnBrk="1" hangingPunct="1"/>
              <a:t>90</a:t>
            </a:fld>
            <a:endParaRPr lang="en-GB" altLang="en-US"/>
          </a:p>
        </p:txBody>
      </p:sp>
      <p:sp>
        <p:nvSpPr>
          <p:cNvPr id="304131" name="Rectangle 2">
            <a:extLst>
              <a:ext uri="{FF2B5EF4-FFF2-40B4-BE49-F238E27FC236}">
                <a16:creationId xmlns:a16="http://schemas.microsoft.com/office/drawing/2014/main" id="{8997343B-7B0E-4CF0-9023-BE05958E3BDB}"/>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F8A67BE1-DF60-442C-B376-0BCE51654D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8E42B842-C052-42BB-AF80-884580A1E9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A4CB66-07B3-4B03-B6EA-5505ABEC3120}" type="slidenum">
              <a:rPr lang="en-GB" altLang="en-US"/>
              <a:pPr eaLnBrk="1" hangingPunct="1"/>
              <a:t>91</a:t>
            </a:fld>
            <a:endParaRPr lang="en-GB" altLang="en-US"/>
          </a:p>
        </p:txBody>
      </p:sp>
      <p:sp>
        <p:nvSpPr>
          <p:cNvPr id="305155" name="Rectangle 2">
            <a:extLst>
              <a:ext uri="{FF2B5EF4-FFF2-40B4-BE49-F238E27FC236}">
                <a16:creationId xmlns:a16="http://schemas.microsoft.com/office/drawing/2014/main" id="{003073DA-06FA-42ED-A642-E5A910B1B740}"/>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463ACF65-0515-4ECA-89FF-819A70731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It is a further interesting point that about 1805, the Rothschilds usurped the main devices of the Royal Arms of Great Britain, viz. the Lion and the Unicorn supporting the crown. Further above the original crown they have superimposed three crowns, which in heraldry symbolize that the superimposed crowns have overcome the original crown of Britain. Perhaps one of the main points of the Rothschild arms is that in one of the superimposed crowns they have placed the interlaced triangles of Zionism </a:t>
            </a:r>
            <a:r>
              <a:rPr lang="en-GB" altLang="en-US" b="1">
                <a:latin typeface="Arial" panose="020B0604020202020204" pitchFamily="34" charset="0"/>
                <a:cs typeface="Arial" panose="020B0604020202020204" pitchFamily="34" charset="0"/>
              </a:rPr>
              <a:t>INSIDE THE HORNS OF A BULL</a:t>
            </a:r>
            <a:r>
              <a:rPr lang="en-GB" altLang="en-US">
                <a:latin typeface="Arial" panose="020B0604020202020204" pitchFamily="34" charset="0"/>
                <a:cs typeface="Arial" panose="020B0604020202020204" pitchFamily="34" charset="0"/>
              </a:rPr>
              <a:t>. Now the horns of  bull is the ancient crest of the Anglo‑Saxon nation ( ENGLE Anglo‑Saxon for a bull) Engle‑land ‑ Bull land from which we get the name John Bull. This signifies that the Zionists are working inside the Anglo-Saxon nation.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C820A422-887D-4311-B893-784407540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55B2CF-F1FD-4F3E-861E-04DFA60D9EAB}" type="slidenum">
              <a:rPr lang="en-GB" altLang="en-US"/>
              <a:pPr eaLnBrk="1" hangingPunct="1"/>
              <a:t>92</a:t>
            </a:fld>
            <a:endParaRPr lang="en-GB" altLang="en-US"/>
          </a:p>
        </p:txBody>
      </p:sp>
      <p:sp>
        <p:nvSpPr>
          <p:cNvPr id="306179" name="Rectangle 2">
            <a:extLst>
              <a:ext uri="{FF2B5EF4-FFF2-40B4-BE49-F238E27FC236}">
                <a16:creationId xmlns:a16="http://schemas.microsoft.com/office/drawing/2014/main" id="{1A5816E6-EBC0-4399-A560-FA24FAF2E7B4}"/>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6382B99B-F496-47A0-8243-EB0B54ADC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AD274A21-9C77-4F5A-8864-A638D79534EF}"/>
              </a:ext>
            </a:extLst>
          </p:cNvPr>
          <p:cNvSpPr>
            <a:spLocks noGrp="1" noRot="1" noChangeAspect="1" noTextEdit="1"/>
          </p:cNvSpPr>
          <p:nvPr>
            <p:ph type="sldImg"/>
          </p:nvPr>
        </p:nvSpPr>
        <p:spPr>
          <a:ln/>
        </p:spPr>
      </p:sp>
      <p:sp>
        <p:nvSpPr>
          <p:cNvPr id="307203" name="Notes Placeholder 2">
            <a:extLst>
              <a:ext uri="{FF2B5EF4-FFF2-40B4-BE49-F238E27FC236}">
                <a16:creationId xmlns:a16="http://schemas.microsoft.com/office/drawing/2014/main" id="{5A54027F-1DEF-40AD-8024-00B09B2A7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04" name="Slide Number Placeholder 3">
            <a:extLst>
              <a:ext uri="{FF2B5EF4-FFF2-40B4-BE49-F238E27FC236}">
                <a16:creationId xmlns:a16="http://schemas.microsoft.com/office/drawing/2014/main" id="{7D55E0F9-6488-4657-A94F-EF31609FDB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82970E-D673-437E-B32F-A8976B96005C}" type="slidenum">
              <a:rPr lang="en-GB" altLang="en-US"/>
              <a:pPr eaLnBrk="1" hangingPunct="1"/>
              <a:t>93</a:t>
            </a:fld>
            <a:endParaRPr lang="en-GB"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7F10E56D-D89A-4E3C-B5C1-42D34B63E5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414325-B80A-44CF-932E-DDAEF5023445}" type="slidenum">
              <a:rPr lang="en-GB" altLang="en-US"/>
              <a:pPr eaLnBrk="1" hangingPunct="1"/>
              <a:t>94</a:t>
            </a:fld>
            <a:endParaRPr lang="en-GB" altLang="en-US"/>
          </a:p>
        </p:txBody>
      </p:sp>
      <p:sp>
        <p:nvSpPr>
          <p:cNvPr id="308227" name="Rectangle 2">
            <a:extLst>
              <a:ext uri="{FF2B5EF4-FFF2-40B4-BE49-F238E27FC236}">
                <a16:creationId xmlns:a16="http://schemas.microsoft.com/office/drawing/2014/main" id="{B7F067E2-924B-495C-90F6-E52040497B2B}"/>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CECF21D6-4AFE-41BA-A4EC-562EE97468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D7F30F91-5602-43F0-A836-1B353A1DC33B}"/>
              </a:ext>
            </a:extLst>
          </p:cNvPr>
          <p:cNvSpPr>
            <a:spLocks noGrp="1" noRot="1" noChangeAspect="1" noTextEdit="1"/>
          </p:cNvSpPr>
          <p:nvPr>
            <p:ph type="sldImg"/>
          </p:nvPr>
        </p:nvSpPr>
        <p:spPr>
          <a:ln/>
        </p:spPr>
      </p:sp>
      <p:sp>
        <p:nvSpPr>
          <p:cNvPr id="309251" name="Notes Placeholder 2">
            <a:extLst>
              <a:ext uri="{FF2B5EF4-FFF2-40B4-BE49-F238E27FC236}">
                <a16:creationId xmlns:a16="http://schemas.microsoft.com/office/drawing/2014/main" id="{A2C12C66-CF8E-411D-976D-76A591847E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a:extLst>
              <a:ext uri="{FF2B5EF4-FFF2-40B4-BE49-F238E27FC236}">
                <a16:creationId xmlns:a16="http://schemas.microsoft.com/office/drawing/2014/main" id="{774F16D6-5755-4388-89AA-A0CC2920B7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57C486-7A83-4507-82CA-DABAB06C07AA}" type="slidenum">
              <a:rPr lang="en-GB" altLang="en-US"/>
              <a:pPr eaLnBrk="1" hangingPunct="1"/>
              <a:t>95</a:t>
            </a:fld>
            <a:endParaRPr lang="en-GB"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22FC2682-5881-4088-9DC7-B8F879E94B54}"/>
              </a:ext>
            </a:extLst>
          </p:cNvPr>
          <p:cNvSpPr>
            <a:spLocks noGrp="1" noRot="1" noChangeAspect="1" noTextEdit="1"/>
          </p:cNvSpPr>
          <p:nvPr>
            <p:ph type="sldImg"/>
          </p:nvPr>
        </p:nvSpPr>
        <p:spPr>
          <a:ln/>
        </p:spPr>
      </p:sp>
      <p:sp>
        <p:nvSpPr>
          <p:cNvPr id="310275" name="Notes Placeholder 2">
            <a:extLst>
              <a:ext uri="{FF2B5EF4-FFF2-40B4-BE49-F238E27FC236}">
                <a16:creationId xmlns:a16="http://schemas.microsoft.com/office/drawing/2014/main" id="{18594E07-02BF-4302-B4EA-3A68440A16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0276" name="Slide Number Placeholder 3">
            <a:extLst>
              <a:ext uri="{FF2B5EF4-FFF2-40B4-BE49-F238E27FC236}">
                <a16:creationId xmlns:a16="http://schemas.microsoft.com/office/drawing/2014/main" id="{F3D1DDE4-6EFB-40EB-80D9-59B2E4CF11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B7416E-E0BD-4DDD-A076-33F370890C8D}" type="slidenum">
              <a:rPr lang="en-GB" altLang="en-US"/>
              <a:pPr eaLnBrk="1" hangingPunct="1"/>
              <a:t>96</a:t>
            </a:fld>
            <a:endParaRPr lang="en-GB"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D58424AA-9129-4042-8A75-C67F2D94E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392C1-0DF9-4F22-8868-DDDF2D80C326}" type="slidenum">
              <a:rPr lang="en-GB" altLang="en-US"/>
              <a:pPr eaLnBrk="1" hangingPunct="1"/>
              <a:t>97</a:t>
            </a:fld>
            <a:endParaRPr lang="en-GB" altLang="en-US"/>
          </a:p>
        </p:txBody>
      </p:sp>
      <p:sp>
        <p:nvSpPr>
          <p:cNvPr id="311299" name="Rectangle 2">
            <a:extLst>
              <a:ext uri="{FF2B5EF4-FFF2-40B4-BE49-F238E27FC236}">
                <a16:creationId xmlns:a16="http://schemas.microsoft.com/office/drawing/2014/main" id="{E505F95C-BC0A-46A0-AB57-D53B02E655DC}"/>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BD48C5F8-47F2-46C8-870E-A6FD0C561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88D4848C-9155-4337-9AFE-95FB34ABA3AC}"/>
              </a:ext>
            </a:extLst>
          </p:cNvPr>
          <p:cNvSpPr>
            <a:spLocks noGrp="1" noRot="1" noChangeAspect="1" noTextEdit="1"/>
          </p:cNvSpPr>
          <p:nvPr>
            <p:ph type="sldImg"/>
          </p:nvPr>
        </p:nvSpPr>
        <p:spPr>
          <a:ln/>
        </p:spPr>
      </p:sp>
      <p:sp>
        <p:nvSpPr>
          <p:cNvPr id="312323" name="Notes Placeholder 2">
            <a:extLst>
              <a:ext uri="{FF2B5EF4-FFF2-40B4-BE49-F238E27FC236}">
                <a16:creationId xmlns:a16="http://schemas.microsoft.com/office/drawing/2014/main" id="{B7194097-B7F4-4AA7-8380-83DA866E73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12324" name="Slide Number Placeholder 3">
            <a:extLst>
              <a:ext uri="{FF2B5EF4-FFF2-40B4-BE49-F238E27FC236}">
                <a16:creationId xmlns:a16="http://schemas.microsoft.com/office/drawing/2014/main" id="{0FED9C2B-584A-48CA-958E-CD304EEA9C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058B52-B579-4A01-BFC3-AFE44FEFE95A}" type="slidenum">
              <a:rPr lang="en-GB" altLang="en-US"/>
              <a:pPr eaLnBrk="1" hangingPunct="1"/>
              <a:t>98</a:t>
            </a:fld>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B77CE118-712F-448D-B2D2-25BB25AB6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3EF90-BB4F-42BC-A222-9DCD3442F1E7}" type="slidenum">
              <a:rPr lang="en-GB" altLang="en-US"/>
              <a:pPr eaLnBrk="1" hangingPunct="1"/>
              <a:t>99</a:t>
            </a:fld>
            <a:endParaRPr lang="en-GB" altLang="en-US"/>
          </a:p>
        </p:txBody>
      </p:sp>
      <p:sp>
        <p:nvSpPr>
          <p:cNvPr id="313347" name="Rectangle 2">
            <a:extLst>
              <a:ext uri="{FF2B5EF4-FFF2-40B4-BE49-F238E27FC236}">
                <a16:creationId xmlns:a16="http://schemas.microsoft.com/office/drawing/2014/main" id="{3CD1294D-A176-4566-90EB-1F26F41FBA8F}"/>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9EF288CD-ED09-47DF-93DE-7D11DF06D9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5E5F570-9BF4-4A54-AB1F-7BCF3D6E9FB1}"/>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C2F9E767-FE2D-4418-9C24-9420B89B7DAB}"/>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6" name="Freeform 4">
              <a:extLst>
                <a:ext uri="{FF2B5EF4-FFF2-40B4-BE49-F238E27FC236}">
                  <a16:creationId xmlns:a16="http://schemas.microsoft.com/office/drawing/2014/main" id="{153C7540-C588-46D8-8B2A-D5C922E10F48}"/>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101726EC-8B79-49AD-8082-CC561B191E42}"/>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8" name="Group 6">
            <a:extLst>
              <a:ext uri="{FF2B5EF4-FFF2-40B4-BE49-F238E27FC236}">
                <a16:creationId xmlns:a16="http://schemas.microsoft.com/office/drawing/2014/main" id="{663A006D-B871-4B75-B2F8-3BCE42C879E0}"/>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20242058-1832-4D65-B10D-995943B0E06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 name="Group 8">
              <a:extLst>
                <a:ext uri="{FF2B5EF4-FFF2-40B4-BE49-F238E27FC236}">
                  <a16:creationId xmlns:a16="http://schemas.microsoft.com/office/drawing/2014/main" id="{2190F834-03FC-42F6-81BE-AADFA552D753}"/>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C192B505-53C4-4D17-8E43-0C31AD646994}"/>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3" name="Freeform 10">
                <a:extLst>
                  <a:ext uri="{FF2B5EF4-FFF2-40B4-BE49-F238E27FC236}">
                    <a16:creationId xmlns:a16="http://schemas.microsoft.com/office/drawing/2014/main" id="{62A8A19B-40C8-42FC-A8A5-D7E4B140C5CA}"/>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4" name="Freeform 11">
                <a:extLst>
                  <a:ext uri="{FF2B5EF4-FFF2-40B4-BE49-F238E27FC236}">
                    <a16:creationId xmlns:a16="http://schemas.microsoft.com/office/drawing/2014/main" id="{5AEF9102-D63A-4720-91D7-ED413FE885F0}"/>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5" name="Freeform 12">
                <a:extLst>
                  <a:ext uri="{FF2B5EF4-FFF2-40B4-BE49-F238E27FC236}">
                    <a16:creationId xmlns:a16="http://schemas.microsoft.com/office/drawing/2014/main" id="{56FCCD7D-D1D4-44AD-AB5F-C02406F7FDE0}"/>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6" name="Freeform 13">
                <a:extLst>
                  <a:ext uri="{FF2B5EF4-FFF2-40B4-BE49-F238E27FC236}">
                    <a16:creationId xmlns:a16="http://schemas.microsoft.com/office/drawing/2014/main" id="{DA8884AF-F33F-4424-9C51-CD209299C15C}"/>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B665871F-810B-431E-86D4-D87D38B7815A}"/>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43EC3B6C-0334-4725-8A70-1574E059A9C4}"/>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E3BFCC9E-7C10-422E-ABAC-1ECAF7C8D735}"/>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9" name="Freeform 17">
              <a:extLst>
                <a:ext uri="{FF2B5EF4-FFF2-40B4-BE49-F238E27FC236}">
                  <a16:creationId xmlns:a16="http://schemas.microsoft.com/office/drawing/2014/main" id="{AACDD9A8-64B4-4815-92E6-825A77E2CE15}"/>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0" name="Freeform 18">
              <a:extLst>
                <a:ext uri="{FF2B5EF4-FFF2-40B4-BE49-F238E27FC236}">
                  <a16:creationId xmlns:a16="http://schemas.microsoft.com/office/drawing/2014/main" id="{8D6E8B0F-FA75-4897-9DCC-D75F1C34B725}"/>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1" name="Freeform 19">
              <a:extLst>
                <a:ext uri="{FF2B5EF4-FFF2-40B4-BE49-F238E27FC236}">
                  <a16:creationId xmlns:a16="http://schemas.microsoft.com/office/drawing/2014/main" id="{467FC660-A509-43D3-9916-BB7394EF6230}"/>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2" name="Freeform 20">
              <a:extLst>
                <a:ext uri="{FF2B5EF4-FFF2-40B4-BE49-F238E27FC236}">
                  <a16:creationId xmlns:a16="http://schemas.microsoft.com/office/drawing/2014/main" id="{04435F2D-962A-4829-8279-DD8732F51FD0}"/>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3" name="Freeform 21">
              <a:extLst>
                <a:ext uri="{FF2B5EF4-FFF2-40B4-BE49-F238E27FC236}">
                  <a16:creationId xmlns:a16="http://schemas.microsoft.com/office/drawing/2014/main" id="{6599F654-9A2C-4280-AE03-683CB9729FC3}"/>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59414"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594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a:extLst>
              <a:ext uri="{FF2B5EF4-FFF2-40B4-BE49-F238E27FC236}">
                <a16:creationId xmlns:a16="http://schemas.microsoft.com/office/drawing/2014/main" id="{45634D45-4DAA-43DB-AB44-1AB14BCDFBDB}"/>
              </a:ext>
            </a:extLst>
          </p:cNvPr>
          <p:cNvSpPr>
            <a:spLocks noGrp="1" noChangeArrowheads="1"/>
          </p:cNvSpPr>
          <p:nvPr>
            <p:ph type="dt" sz="quarter" idx="10"/>
          </p:nvPr>
        </p:nvSpPr>
        <p:spPr/>
        <p:txBody>
          <a:bodyPr/>
          <a:lstStyle>
            <a:lvl1pPr>
              <a:defRPr/>
            </a:lvl1pPr>
          </a:lstStyle>
          <a:p>
            <a:pPr>
              <a:defRPr/>
            </a:pPr>
            <a:fld id="{E97BD997-C07B-4C25-8B5F-BFD4B948394B}" type="datetime1">
              <a:rPr lang="en-GB"/>
              <a:pPr>
                <a:defRPr/>
              </a:pPr>
              <a:t>17/04/2021</a:t>
            </a:fld>
            <a:endParaRPr lang="en-GB"/>
          </a:p>
        </p:txBody>
      </p:sp>
      <p:sp>
        <p:nvSpPr>
          <p:cNvPr id="25" name="Rectangle 25">
            <a:extLst>
              <a:ext uri="{FF2B5EF4-FFF2-40B4-BE49-F238E27FC236}">
                <a16:creationId xmlns:a16="http://schemas.microsoft.com/office/drawing/2014/main" id="{33D5F3F1-7F81-4622-B8CC-9A6C07677CBC}"/>
              </a:ext>
            </a:extLst>
          </p:cNvPr>
          <p:cNvSpPr>
            <a:spLocks noGrp="1" noChangeArrowheads="1"/>
          </p:cNvSpPr>
          <p:nvPr>
            <p:ph type="sldNum" sz="quarter" idx="11"/>
          </p:nvPr>
        </p:nvSpPr>
        <p:spPr/>
        <p:txBody>
          <a:bodyPr/>
          <a:lstStyle>
            <a:lvl1pPr>
              <a:defRPr/>
            </a:lvl1pPr>
          </a:lstStyle>
          <a:p>
            <a:fld id="{5C35BB15-6C7D-40A8-874A-B399AE7BF5C8}" type="slidenum">
              <a:rPr lang="en-GB" altLang="en-US"/>
              <a:pPr/>
              <a:t>‹#›</a:t>
            </a:fld>
            <a:endParaRPr lang="en-GB" altLang="en-US"/>
          </a:p>
        </p:txBody>
      </p:sp>
      <p:sp>
        <p:nvSpPr>
          <p:cNvPr id="26" name="Rectangle 26">
            <a:extLst>
              <a:ext uri="{FF2B5EF4-FFF2-40B4-BE49-F238E27FC236}">
                <a16:creationId xmlns:a16="http://schemas.microsoft.com/office/drawing/2014/main" id="{0D4FC29D-37F6-46B2-8424-BD9FBE6C79FD}"/>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56540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33F18077-7C31-417E-B7AC-A06E64A91DA2}"/>
              </a:ext>
            </a:extLst>
          </p:cNvPr>
          <p:cNvSpPr>
            <a:spLocks noGrp="1" noChangeArrowheads="1"/>
          </p:cNvSpPr>
          <p:nvPr>
            <p:ph type="dt" sz="half" idx="10"/>
          </p:nvPr>
        </p:nvSpPr>
        <p:spPr>
          <a:ln/>
        </p:spPr>
        <p:txBody>
          <a:bodyPr/>
          <a:lstStyle>
            <a:lvl1pPr>
              <a:defRPr/>
            </a:lvl1pPr>
          </a:lstStyle>
          <a:p>
            <a:pPr>
              <a:defRPr/>
            </a:pPr>
            <a:fld id="{0644DB36-0EA3-4FA8-B06D-6A780A4562AD}" type="datetime1">
              <a:rPr lang="en-GB"/>
              <a:pPr>
                <a:defRPr/>
              </a:pPr>
              <a:t>17/04/2021</a:t>
            </a:fld>
            <a:endParaRPr lang="en-GB"/>
          </a:p>
        </p:txBody>
      </p:sp>
      <p:sp>
        <p:nvSpPr>
          <p:cNvPr id="5" name="Rectangle 25">
            <a:extLst>
              <a:ext uri="{FF2B5EF4-FFF2-40B4-BE49-F238E27FC236}">
                <a16:creationId xmlns:a16="http://schemas.microsoft.com/office/drawing/2014/main" id="{8C2DE27F-05CE-4704-B111-0FCE9A5E9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03E29B46-F211-49AC-B7AE-B55E53917D66}"/>
              </a:ext>
            </a:extLst>
          </p:cNvPr>
          <p:cNvSpPr>
            <a:spLocks noGrp="1" noChangeArrowheads="1"/>
          </p:cNvSpPr>
          <p:nvPr>
            <p:ph type="sldNum" sz="quarter" idx="12"/>
          </p:nvPr>
        </p:nvSpPr>
        <p:spPr>
          <a:ln/>
        </p:spPr>
        <p:txBody>
          <a:bodyPr/>
          <a:lstStyle>
            <a:lvl1pPr>
              <a:defRPr/>
            </a:lvl1pPr>
          </a:lstStyle>
          <a:p>
            <a:fld id="{35B41F4D-C9B4-4713-B4AF-C514F0581DCD}" type="slidenum">
              <a:rPr lang="en-GB" altLang="en-US"/>
              <a:pPr/>
              <a:t>‹#›</a:t>
            </a:fld>
            <a:endParaRPr lang="en-GB" altLang="en-US"/>
          </a:p>
        </p:txBody>
      </p:sp>
    </p:spTree>
    <p:extLst>
      <p:ext uri="{BB962C8B-B14F-4D97-AF65-F5344CB8AC3E}">
        <p14:creationId xmlns:p14="http://schemas.microsoft.com/office/powerpoint/2010/main" val="90272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33034EB4-8084-4C83-A6B3-C020575E8324}"/>
              </a:ext>
            </a:extLst>
          </p:cNvPr>
          <p:cNvSpPr>
            <a:spLocks noGrp="1" noChangeArrowheads="1"/>
          </p:cNvSpPr>
          <p:nvPr>
            <p:ph type="dt" sz="half" idx="10"/>
          </p:nvPr>
        </p:nvSpPr>
        <p:spPr>
          <a:ln/>
        </p:spPr>
        <p:txBody>
          <a:bodyPr/>
          <a:lstStyle>
            <a:lvl1pPr>
              <a:defRPr/>
            </a:lvl1pPr>
          </a:lstStyle>
          <a:p>
            <a:pPr>
              <a:defRPr/>
            </a:pPr>
            <a:fld id="{308446F2-F4F3-4CF5-B180-62C8B9037B9E}" type="datetime1">
              <a:rPr lang="en-GB"/>
              <a:pPr>
                <a:defRPr/>
              </a:pPr>
              <a:t>17/04/2021</a:t>
            </a:fld>
            <a:endParaRPr lang="en-GB"/>
          </a:p>
        </p:txBody>
      </p:sp>
      <p:sp>
        <p:nvSpPr>
          <p:cNvPr id="5" name="Rectangle 25">
            <a:extLst>
              <a:ext uri="{FF2B5EF4-FFF2-40B4-BE49-F238E27FC236}">
                <a16:creationId xmlns:a16="http://schemas.microsoft.com/office/drawing/2014/main" id="{2498239D-BAD1-42DB-9B3A-19E51617B17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2A785521-3840-4BAA-9E26-0D15B8EF29D0}"/>
              </a:ext>
            </a:extLst>
          </p:cNvPr>
          <p:cNvSpPr>
            <a:spLocks noGrp="1" noChangeArrowheads="1"/>
          </p:cNvSpPr>
          <p:nvPr>
            <p:ph type="sldNum" sz="quarter" idx="12"/>
          </p:nvPr>
        </p:nvSpPr>
        <p:spPr>
          <a:ln/>
        </p:spPr>
        <p:txBody>
          <a:bodyPr/>
          <a:lstStyle>
            <a:lvl1pPr>
              <a:defRPr/>
            </a:lvl1pPr>
          </a:lstStyle>
          <a:p>
            <a:fld id="{AEDD48FD-0AD6-43CF-90D6-B16EC8C0896E}" type="slidenum">
              <a:rPr lang="en-GB" altLang="en-US"/>
              <a:pPr/>
              <a:t>‹#›</a:t>
            </a:fld>
            <a:endParaRPr lang="en-GB" altLang="en-US"/>
          </a:p>
        </p:txBody>
      </p:sp>
    </p:spTree>
    <p:extLst>
      <p:ext uri="{BB962C8B-B14F-4D97-AF65-F5344CB8AC3E}">
        <p14:creationId xmlns:p14="http://schemas.microsoft.com/office/powerpoint/2010/main" val="334482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4">
            <a:extLst>
              <a:ext uri="{FF2B5EF4-FFF2-40B4-BE49-F238E27FC236}">
                <a16:creationId xmlns:a16="http://schemas.microsoft.com/office/drawing/2014/main" id="{64D53ACF-F01A-485D-9528-605EA7CE66D1}"/>
              </a:ext>
            </a:extLst>
          </p:cNvPr>
          <p:cNvSpPr>
            <a:spLocks noGrp="1" noChangeArrowheads="1"/>
          </p:cNvSpPr>
          <p:nvPr>
            <p:ph type="dt" sz="half" idx="10"/>
          </p:nvPr>
        </p:nvSpPr>
        <p:spPr>
          <a:ln/>
        </p:spPr>
        <p:txBody>
          <a:bodyPr/>
          <a:lstStyle>
            <a:lvl1pPr>
              <a:defRPr/>
            </a:lvl1pPr>
          </a:lstStyle>
          <a:p>
            <a:pPr>
              <a:defRPr/>
            </a:pPr>
            <a:fld id="{C07EDB23-DCEC-4866-AE54-F30EA947DC1F}" type="datetime1">
              <a:rPr lang="en-GB"/>
              <a:pPr>
                <a:defRPr/>
              </a:pPr>
              <a:t>17/04/2021</a:t>
            </a:fld>
            <a:endParaRPr lang="en-GB"/>
          </a:p>
        </p:txBody>
      </p:sp>
      <p:sp>
        <p:nvSpPr>
          <p:cNvPr id="7" name="Rectangle 25">
            <a:extLst>
              <a:ext uri="{FF2B5EF4-FFF2-40B4-BE49-F238E27FC236}">
                <a16:creationId xmlns:a16="http://schemas.microsoft.com/office/drawing/2014/main" id="{938BD475-B627-496C-B439-F946C8885AF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26">
            <a:extLst>
              <a:ext uri="{FF2B5EF4-FFF2-40B4-BE49-F238E27FC236}">
                <a16:creationId xmlns:a16="http://schemas.microsoft.com/office/drawing/2014/main" id="{CBBB587C-32B8-490B-92A3-FACB89A37624}"/>
              </a:ext>
            </a:extLst>
          </p:cNvPr>
          <p:cNvSpPr>
            <a:spLocks noGrp="1" noChangeArrowheads="1"/>
          </p:cNvSpPr>
          <p:nvPr>
            <p:ph type="sldNum" sz="quarter" idx="12"/>
          </p:nvPr>
        </p:nvSpPr>
        <p:spPr>
          <a:ln/>
        </p:spPr>
        <p:txBody>
          <a:bodyPr/>
          <a:lstStyle>
            <a:lvl1pPr>
              <a:defRPr/>
            </a:lvl1pPr>
          </a:lstStyle>
          <a:p>
            <a:fld id="{9D79527C-77D6-47DF-97AC-6DAE573CE597}" type="slidenum">
              <a:rPr lang="en-GB" altLang="en-US"/>
              <a:pPr/>
              <a:t>‹#›</a:t>
            </a:fld>
            <a:endParaRPr lang="en-GB" altLang="en-US"/>
          </a:p>
        </p:txBody>
      </p:sp>
    </p:spTree>
    <p:extLst>
      <p:ext uri="{BB962C8B-B14F-4D97-AF65-F5344CB8AC3E}">
        <p14:creationId xmlns:p14="http://schemas.microsoft.com/office/powerpoint/2010/main" val="23271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229032DD-F895-4879-942D-0910342874A6}"/>
              </a:ext>
            </a:extLst>
          </p:cNvPr>
          <p:cNvSpPr>
            <a:spLocks noGrp="1" noChangeArrowheads="1"/>
          </p:cNvSpPr>
          <p:nvPr>
            <p:ph type="dt" sz="half" idx="10"/>
          </p:nvPr>
        </p:nvSpPr>
        <p:spPr>
          <a:ln/>
        </p:spPr>
        <p:txBody>
          <a:bodyPr/>
          <a:lstStyle>
            <a:lvl1pPr>
              <a:defRPr/>
            </a:lvl1pPr>
          </a:lstStyle>
          <a:p>
            <a:pPr>
              <a:defRPr/>
            </a:pPr>
            <a:fld id="{99D5F543-2E77-426A-BCA0-75229D11827E}" type="datetime1">
              <a:rPr lang="en-GB"/>
              <a:pPr>
                <a:defRPr/>
              </a:pPr>
              <a:t>17/04/2021</a:t>
            </a:fld>
            <a:endParaRPr lang="en-GB"/>
          </a:p>
        </p:txBody>
      </p:sp>
      <p:sp>
        <p:nvSpPr>
          <p:cNvPr id="6" name="Rectangle 25">
            <a:extLst>
              <a:ext uri="{FF2B5EF4-FFF2-40B4-BE49-F238E27FC236}">
                <a16:creationId xmlns:a16="http://schemas.microsoft.com/office/drawing/2014/main" id="{5296E662-D0E6-4D52-9A10-2B8566E877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DA4F7555-03B1-4418-93DA-D04DB033832D}"/>
              </a:ext>
            </a:extLst>
          </p:cNvPr>
          <p:cNvSpPr>
            <a:spLocks noGrp="1" noChangeArrowheads="1"/>
          </p:cNvSpPr>
          <p:nvPr>
            <p:ph type="sldNum" sz="quarter" idx="12"/>
          </p:nvPr>
        </p:nvSpPr>
        <p:spPr>
          <a:ln/>
        </p:spPr>
        <p:txBody>
          <a:bodyPr/>
          <a:lstStyle>
            <a:lvl1pPr>
              <a:defRPr/>
            </a:lvl1pPr>
          </a:lstStyle>
          <a:p>
            <a:fld id="{E2F4BD24-87A1-490B-BCB1-516EB8DF9A1A}" type="slidenum">
              <a:rPr lang="en-GB" altLang="en-US"/>
              <a:pPr/>
              <a:t>‹#›</a:t>
            </a:fld>
            <a:endParaRPr lang="en-GB" altLang="en-US"/>
          </a:p>
        </p:txBody>
      </p:sp>
    </p:spTree>
    <p:extLst>
      <p:ext uri="{BB962C8B-B14F-4D97-AF65-F5344CB8AC3E}">
        <p14:creationId xmlns:p14="http://schemas.microsoft.com/office/powerpoint/2010/main" val="347892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E5AC23F-4AC5-4399-B48A-45A704E1BCCF}"/>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B2083214-A499-4553-AD95-A4A0ACBDAC20}"/>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6" name="Freeform 4">
              <a:extLst>
                <a:ext uri="{FF2B5EF4-FFF2-40B4-BE49-F238E27FC236}">
                  <a16:creationId xmlns:a16="http://schemas.microsoft.com/office/drawing/2014/main" id="{DBB38127-EB47-4A15-A0D7-C669FC973965}"/>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3405C82F-1F94-42FE-A68D-84206355CC60}"/>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8" name="Group 6">
            <a:extLst>
              <a:ext uri="{FF2B5EF4-FFF2-40B4-BE49-F238E27FC236}">
                <a16:creationId xmlns:a16="http://schemas.microsoft.com/office/drawing/2014/main" id="{15933564-2ACC-4C5A-BFCF-6143834DD93A}"/>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21EBA735-9143-43D3-9F93-1D6513495946}"/>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 name="Group 8">
              <a:extLst>
                <a:ext uri="{FF2B5EF4-FFF2-40B4-BE49-F238E27FC236}">
                  <a16:creationId xmlns:a16="http://schemas.microsoft.com/office/drawing/2014/main" id="{5AB3BE01-E954-4540-83AE-E7334AB2BEF7}"/>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B413BBF0-361C-481F-90F8-8591E081EBBD}"/>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3" name="Freeform 10">
                <a:extLst>
                  <a:ext uri="{FF2B5EF4-FFF2-40B4-BE49-F238E27FC236}">
                    <a16:creationId xmlns:a16="http://schemas.microsoft.com/office/drawing/2014/main" id="{33A13B44-A661-4CC5-AFE3-B56AE8B59E99}"/>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4" name="Freeform 11">
                <a:extLst>
                  <a:ext uri="{FF2B5EF4-FFF2-40B4-BE49-F238E27FC236}">
                    <a16:creationId xmlns:a16="http://schemas.microsoft.com/office/drawing/2014/main" id="{1B0DD6CF-F574-4210-9FB0-4EEFE307761A}"/>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5" name="Freeform 12">
                <a:extLst>
                  <a:ext uri="{FF2B5EF4-FFF2-40B4-BE49-F238E27FC236}">
                    <a16:creationId xmlns:a16="http://schemas.microsoft.com/office/drawing/2014/main" id="{D7A9FA39-8D0C-4CCF-85D2-557E04C5E125}"/>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6" name="Freeform 13">
                <a:extLst>
                  <a:ext uri="{FF2B5EF4-FFF2-40B4-BE49-F238E27FC236}">
                    <a16:creationId xmlns:a16="http://schemas.microsoft.com/office/drawing/2014/main" id="{E16DE68D-1764-4224-A89A-A9736E23100E}"/>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4D8C023D-7375-4495-B774-00BEA26D0635}"/>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CD73BBCD-DDBF-47E2-A835-E73FE3D378AD}"/>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DABA0702-52FA-4BC4-9B45-08B21B2FA41E}"/>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9" name="Freeform 17">
              <a:extLst>
                <a:ext uri="{FF2B5EF4-FFF2-40B4-BE49-F238E27FC236}">
                  <a16:creationId xmlns:a16="http://schemas.microsoft.com/office/drawing/2014/main" id="{FC198A9E-0BCB-4B75-8EB4-1C6FCEE66E0C}"/>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0" name="Freeform 18">
              <a:extLst>
                <a:ext uri="{FF2B5EF4-FFF2-40B4-BE49-F238E27FC236}">
                  <a16:creationId xmlns:a16="http://schemas.microsoft.com/office/drawing/2014/main" id="{DFC8A983-3BD9-4CD7-AB63-5FF64A7DCA43}"/>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1" name="Freeform 19">
              <a:extLst>
                <a:ext uri="{FF2B5EF4-FFF2-40B4-BE49-F238E27FC236}">
                  <a16:creationId xmlns:a16="http://schemas.microsoft.com/office/drawing/2014/main" id="{75E5E3E3-1866-409C-BAED-D0A377395E31}"/>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2" name="Freeform 20">
              <a:extLst>
                <a:ext uri="{FF2B5EF4-FFF2-40B4-BE49-F238E27FC236}">
                  <a16:creationId xmlns:a16="http://schemas.microsoft.com/office/drawing/2014/main" id="{08927373-2D40-49A4-BB0E-4762D634E8A0}"/>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3" name="Freeform 21">
              <a:extLst>
                <a:ext uri="{FF2B5EF4-FFF2-40B4-BE49-F238E27FC236}">
                  <a16:creationId xmlns:a16="http://schemas.microsoft.com/office/drawing/2014/main" id="{E3FBCE2A-BDA5-482F-8545-76676CE00551}"/>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76150" name="Rectangle 22"/>
          <p:cNvSpPr>
            <a:spLocks noGrp="1" noChangeArrowheads="1"/>
          </p:cNvSpPr>
          <p:nvPr>
            <p:ph type="ctrTitle" sz="quarter"/>
          </p:nvPr>
        </p:nvSpPr>
        <p:spPr>
          <a:xfrm>
            <a:off x="457200" y="1447800"/>
            <a:ext cx="8229600" cy="1736725"/>
          </a:xfrm>
        </p:spPr>
        <p:txBody>
          <a:bodyPr/>
          <a:lstStyle>
            <a:lvl1pPr>
              <a:defRPr/>
            </a:lvl1pPr>
          </a:lstStyle>
          <a:p>
            <a:r>
              <a:rPr lang="en-GB"/>
              <a:t>Click to edit Master title style</a:t>
            </a:r>
          </a:p>
        </p:txBody>
      </p:sp>
      <p:sp>
        <p:nvSpPr>
          <p:cNvPr id="17615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GB"/>
              <a:t>Click to edit Master subtitle style</a:t>
            </a:r>
          </a:p>
        </p:txBody>
      </p:sp>
      <p:sp>
        <p:nvSpPr>
          <p:cNvPr id="24" name="Rectangle 24">
            <a:extLst>
              <a:ext uri="{FF2B5EF4-FFF2-40B4-BE49-F238E27FC236}">
                <a16:creationId xmlns:a16="http://schemas.microsoft.com/office/drawing/2014/main" id="{310C4D80-D00D-4460-9F6B-BA796BD8B0EB}"/>
              </a:ext>
            </a:extLst>
          </p:cNvPr>
          <p:cNvSpPr>
            <a:spLocks noGrp="1" noChangeArrowheads="1"/>
          </p:cNvSpPr>
          <p:nvPr>
            <p:ph type="dt" sz="quarter" idx="10"/>
          </p:nvPr>
        </p:nvSpPr>
        <p:spPr/>
        <p:txBody>
          <a:bodyPr/>
          <a:lstStyle>
            <a:lvl1pPr>
              <a:defRPr/>
            </a:lvl1pPr>
          </a:lstStyle>
          <a:p>
            <a:pPr>
              <a:defRPr/>
            </a:pPr>
            <a:fld id="{77ECF649-6D29-4874-8CE1-4F1F8242387F}" type="datetime1">
              <a:rPr lang="en-GB"/>
              <a:pPr>
                <a:defRPr/>
              </a:pPr>
              <a:t>17/04/2021</a:t>
            </a:fld>
            <a:endParaRPr lang="en-GB"/>
          </a:p>
        </p:txBody>
      </p:sp>
      <p:sp>
        <p:nvSpPr>
          <p:cNvPr id="25" name="Rectangle 25">
            <a:extLst>
              <a:ext uri="{FF2B5EF4-FFF2-40B4-BE49-F238E27FC236}">
                <a16:creationId xmlns:a16="http://schemas.microsoft.com/office/drawing/2014/main" id="{010F3B7A-2347-4972-B8F7-972652340167}"/>
              </a:ext>
            </a:extLst>
          </p:cNvPr>
          <p:cNvSpPr>
            <a:spLocks noGrp="1" noChangeArrowheads="1"/>
          </p:cNvSpPr>
          <p:nvPr>
            <p:ph type="sldNum" sz="quarter" idx="11"/>
          </p:nvPr>
        </p:nvSpPr>
        <p:spPr/>
        <p:txBody>
          <a:bodyPr/>
          <a:lstStyle>
            <a:lvl1pPr>
              <a:defRPr/>
            </a:lvl1pPr>
          </a:lstStyle>
          <a:p>
            <a:fld id="{EC641206-DB34-43AB-ACB6-C77D14EA6878}" type="slidenum">
              <a:rPr lang="en-GB" altLang="en-US"/>
              <a:pPr/>
              <a:t>‹#›</a:t>
            </a:fld>
            <a:endParaRPr lang="en-GB" altLang="en-US"/>
          </a:p>
        </p:txBody>
      </p:sp>
      <p:sp>
        <p:nvSpPr>
          <p:cNvPr id="26" name="Rectangle 26">
            <a:extLst>
              <a:ext uri="{FF2B5EF4-FFF2-40B4-BE49-F238E27FC236}">
                <a16:creationId xmlns:a16="http://schemas.microsoft.com/office/drawing/2014/main" id="{A264E0E1-6035-402D-8534-3D4E22963B54}"/>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410623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7211E6C6-BDC0-407F-B888-E3E2437E2A42}"/>
              </a:ext>
            </a:extLst>
          </p:cNvPr>
          <p:cNvSpPr>
            <a:spLocks noGrp="1" noChangeArrowheads="1"/>
          </p:cNvSpPr>
          <p:nvPr>
            <p:ph type="dt" sz="half" idx="10"/>
          </p:nvPr>
        </p:nvSpPr>
        <p:spPr>
          <a:ln/>
        </p:spPr>
        <p:txBody>
          <a:bodyPr/>
          <a:lstStyle>
            <a:lvl1pPr>
              <a:defRPr/>
            </a:lvl1pPr>
          </a:lstStyle>
          <a:p>
            <a:pPr>
              <a:defRPr/>
            </a:pPr>
            <a:fld id="{4BB7FC2D-F5D6-4B05-B281-A07C08F3845F}" type="datetime1">
              <a:rPr lang="en-GB"/>
              <a:pPr>
                <a:defRPr/>
              </a:pPr>
              <a:t>17/04/2021</a:t>
            </a:fld>
            <a:endParaRPr lang="en-GB"/>
          </a:p>
        </p:txBody>
      </p:sp>
      <p:sp>
        <p:nvSpPr>
          <p:cNvPr id="5" name="Rectangle 25">
            <a:extLst>
              <a:ext uri="{FF2B5EF4-FFF2-40B4-BE49-F238E27FC236}">
                <a16:creationId xmlns:a16="http://schemas.microsoft.com/office/drawing/2014/main" id="{BEF15F3E-7818-4C16-9D25-83D994E3DF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DB6CFC8-FE2D-44B7-8755-221B83B5D24C}"/>
              </a:ext>
            </a:extLst>
          </p:cNvPr>
          <p:cNvSpPr>
            <a:spLocks noGrp="1" noChangeArrowheads="1"/>
          </p:cNvSpPr>
          <p:nvPr>
            <p:ph type="sldNum" sz="quarter" idx="12"/>
          </p:nvPr>
        </p:nvSpPr>
        <p:spPr>
          <a:ln/>
        </p:spPr>
        <p:txBody>
          <a:bodyPr/>
          <a:lstStyle>
            <a:lvl1pPr>
              <a:defRPr/>
            </a:lvl1pPr>
          </a:lstStyle>
          <a:p>
            <a:fld id="{69843098-4E70-4407-B6A7-FE3B661CD8DD}" type="slidenum">
              <a:rPr lang="en-GB" altLang="en-US"/>
              <a:pPr/>
              <a:t>‹#›</a:t>
            </a:fld>
            <a:endParaRPr lang="en-GB" altLang="en-US"/>
          </a:p>
        </p:txBody>
      </p:sp>
    </p:spTree>
    <p:extLst>
      <p:ext uri="{BB962C8B-B14F-4D97-AF65-F5344CB8AC3E}">
        <p14:creationId xmlns:p14="http://schemas.microsoft.com/office/powerpoint/2010/main" val="296883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9ACA7243-22D3-4122-8665-7630FCBD0F89}"/>
              </a:ext>
            </a:extLst>
          </p:cNvPr>
          <p:cNvSpPr>
            <a:spLocks noGrp="1" noChangeArrowheads="1"/>
          </p:cNvSpPr>
          <p:nvPr>
            <p:ph type="dt" sz="half" idx="10"/>
          </p:nvPr>
        </p:nvSpPr>
        <p:spPr>
          <a:ln/>
        </p:spPr>
        <p:txBody>
          <a:bodyPr/>
          <a:lstStyle>
            <a:lvl1pPr>
              <a:defRPr/>
            </a:lvl1pPr>
          </a:lstStyle>
          <a:p>
            <a:pPr>
              <a:defRPr/>
            </a:pPr>
            <a:fld id="{9350011B-544B-4FA8-A615-238E58A5CCC6}" type="datetime1">
              <a:rPr lang="en-GB"/>
              <a:pPr>
                <a:defRPr/>
              </a:pPr>
              <a:t>17/04/2021</a:t>
            </a:fld>
            <a:endParaRPr lang="en-GB"/>
          </a:p>
        </p:txBody>
      </p:sp>
      <p:sp>
        <p:nvSpPr>
          <p:cNvPr id="5" name="Rectangle 25">
            <a:extLst>
              <a:ext uri="{FF2B5EF4-FFF2-40B4-BE49-F238E27FC236}">
                <a16:creationId xmlns:a16="http://schemas.microsoft.com/office/drawing/2014/main" id="{EF803882-2685-44FB-AEDB-C2D982E21D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1FE2E0D6-0745-4C6A-A121-A037B02C0A43}"/>
              </a:ext>
            </a:extLst>
          </p:cNvPr>
          <p:cNvSpPr>
            <a:spLocks noGrp="1" noChangeArrowheads="1"/>
          </p:cNvSpPr>
          <p:nvPr>
            <p:ph type="sldNum" sz="quarter" idx="12"/>
          </p:nvPr>
        </p:nvSpPr>
        <p:spPr>
          <a:ln/>
        </p:spPr>
        <p:txBody>
          <a:bodyPr/>
          <a:lstStyle>
            <a:lvl1pPr>
              <a:defRPr/>
            </a:lvl1pPr>
          </a:lstStyle>
          <a:p>
            <a:fld id="{F92570ED-2FB0-4C81-A8E1-93008AF1DFBC}" type="slidenum">
              <a:rPr lang="en-GB" altLang="en-US"/>
              <a:pPr/>
              <a:t>‹#›</a:t>
            </a:fld>
            <a:endParaRPr lang="en-GB" altLang="en-US"/>
          </a:p>
        </p:txBody>
      </p:sp>
    </p:spTree>
    <p:extLst>
      <p:ext uri="{BB962C8B-B14F-4D97-AF65-F5344CB8AC3E}">
        <p14:creationId xmlns:p14="http://schemas.microsoft.com/office/powerpoint/2010/main" val="376647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E916D4F7-AA29-405A-9251-E001115DD4A3}"/>
              </a:ext>
            </a:extLst>
          </p:cNvPr>
          <p:cNvSpPr>
            <a:spLocks noGrp="1" noChangeArrowheads="1"/>
          </p:cNvSpPr>
          <p:nvPr>
            <p:ph type="dt" sz="half" idx="10"/>
          </p:nvPr>
        </p:nvSpPr>
        <p:spPr>
          <a:ln/>
        </p:spPr>
        <p:txBody>
          <a:bodyPr/>
          <a:lstStyle>
            <a:lvl1pPr>
              <a:defRPr/>
            </a:lvl1pPr>
          </a:lstStyle>
          <a:p>
            <a:pPr>
              <a:defRPr/>
            </a:pPr>
            <a:fld id="{B332495B-91A4-4E33-A431-8D46F184ADC6}" type="datetime1">
              <a:rPr lang="en-GB"/>
              <a:pPr>
                <a:defRPr/>
              </a:pPr>
              <a:t>17/04/2021</a:t>
            </a:fld>
            <a:endParaRPr lang="en-GB"/>
          </a:p>
        </p:txBody>
      </p:sp>
      <p:sp>
        <p:nvSpPr>
          <p:cNvPr id="6" name="Rectangle 25">
            <a:extLst>
              <a:ext uri="{FF2B5EF4-FFF2-40B4-BE49-F238E27FC236}">
                <a16:creationId xmlns:a16="http://schemas.microsoft.com/office/drawing/2014/main" id="{5109A58A-5223-4B35-BCBE-0847050A4A6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F1E93A56-F09E-457B-AB8C-596CBC3E12C2}"/>
              </a:ext>
            </a:extLst>
          </p:cNvPr>
          <p:cNvSpPr>
            <a:spLocks noGrp="1" noChangeArrowheads="1"/>
          </p:cNvSpPr>
          <p:nvPr>
            <p:ph type="sldNum" sz="quarter" idx="12"/>
          </p:nvPr>
        </p:nvSpPr>
        <p:spPr>
          <a:ln/>
        </p:spPr>
        <p:txBody>
          <a:bodyPr/>
          <a:lstStyle>
            <a:lvl1pPr>
              <a:defRPr/>
            </a:lvl1pPr>
          </a:lstStyle>
          <a:p>
            <a:fld id="{1B353D5D-5993-4295-813A-BC90C28C43F6}" type="slidenum">
              <a:rPr lang="en-GB" altLang="en-US"/>
              <a:pPr/>
              <a:t>‹#›</a:t>
            </a:fld>
            <a:endParaRPr lang="en-GB" altLang="en-US"/>
          </a:p>
        </p:txBody>
      </p:sp>
    </p:spTree>
    <p:extLst>
      <p:ext uri="{BB962C8B-B14F-4D97-AF65-F5344CB8AC3E}">
        <p14:creationId xmlns:p14="http://schemas.microsoft.com/office/powerpoint/2010/main" val="306122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86BF31C8-8CDF-422F-9460-7C2CDB6922ED}"/>
              </a:ext>
            </a:extLst>
          </p:cNvPr>
          <p:cNvSpPr>
            <a:spLocks noGrp="1" noChangeArrowheads="1"/>
          </p:cNvSpPr>
          <p:nvPr>
            <p:ph type="dt" sz="half" idx="10"/>
          </p:nvPr>
        </p:nvSpPr>
        <p:spPr>
          <a:ln/>
        </p:spPr>
        <p:txBody>
          <a:bodyPr/>
          <a:lstStyle>
            <a:lvl1pPr>
              <a:defRPr/>
            </a:lvl1pPr>
          </a:lstStyle>
          <a:p>
            <a:pPr>
              <a:defRPr/>
            </a:pPr>
            <a:fld id="{4CFF0128-2DF5-4B1E-B1F6-16DC126AFEA0}" type="datetime1">
              <a:rPr lang="en-GB"/>
              <a:pPr>
                <a:defRPr/>
              </a:pPr>
              <a:t>17/04/2021</a:t>
            </a:fld>
            <a:endParaRPr lang="en-GB"/>
          </a:p>
        </p:txBody>
      </p:sp>
      <p:sp>
        <p:nvSpPr>
          <p:cNvPr id="8" name="Rectangle 25">
            <a:extLst>
              <a:ext uri="{FF2B5EF4-FFF2-40B4-BE49-F238E27FC236}">
                <a16:creationId xmlns:a16="http://schemas.microsoft.com/office/drawing/2014/main" id="{BA0A2D64-CD77-4292-8D9A-FE311E558F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6B08AB86-0047-4B0C-8500-88CDFC4061A0}"/>
              </a:ext>
            </a:extLst>
          </p:cNvPr>
          <p:cNvSpPr>
            <a:spLocks noGrp="1" noChangeArrowheads="1"/>
          </p:cNvSpPr>
          <p:nvPr>
            <p:ph type="sldNum" sz="quarter" idx="12"/>
          </p:nvPr>
        </p:nvSpPr>
        <p:spPr>
          <a:ln/>
        </p:spPr>
        <p:txBody>
          <a:bodyPr/>
          <a:lstStyle>
            <a:lvl1pPr>
              <a:defRPr/>
            </a:lvl1pPr>
          </a:lstStyle>
          <a:p>
            <a:fld id="{6F877F02-9B02-42A1-A187-5B5CB5ACD84D}" type="slidenum">
              <a:rPr lang="en-GB" altLang="en-US"/>
              <a:pPr/>
              <a:t>‹#›</a:t>
            </a:fld>
            <a:endParaRPr lang="en-GB" altLang="en-US"/>
          </a:p>
        </p:txBody>
      </p:sp>
    </p:spTree>
    <p:extLst>
      <p:ext uri="{BB962C8B-B14F-4D97-AF65-F5344CB8AC3E}">
        <p14:creationId xmlns:p14="http://schemas.microsoft.com/office/powerpoint/2010/main" val="212975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44BFF446-0F27-482E-80BE-747701BA644F}"/>
              </a:ext>
            </a:extLst>
          </p:cNvPr>
          <p:cNvSpPr>
            <a:spLocks noGrp="1" noChangeArrowheads="1"/>
          </p:cNvSpPr>
          <p:nvPr>
            <p:ph type="dt" sz="half" idx="10"/>
          </p:nvPr>
        </p:nvSpPr>
        <p:spPr>
          <a:ln/>
        </p:spPr>
        <p:txBody>
          <a:bodyPr/>
          <a:lstStyle>
            <a:lvl1pPr>
              <a:defRPr/>
            </a:lvl1pPr>
          </a:lstStyle>
          <a:p>
            <a:pPr>
              <a:defRPr/>
            </a:pPr>
            <a:fld id="{E3119B34-1BEC-4FA7-904F-2F2863005E86}" type="datetime1">
              <a:rPr lang="en-GB"/>
              <a:pPr>
                <a:defRPr/>
              </a:pPr>
              <a:t>17/04/2021</a:t>
            </a:fld>
            <a:endParaRPr lang="en-GB"/>
          </a:p>
        </p:txBody>
      </p:sp>
      <p:sp>
        <p:nvSpPr>
          <p:cNvPr id="4" name="Rectangle 25">
            <a:extLst>
              <a:ext uri="{FF2B5EF4-FFF2-40B4-BE49-F238E27FC236}">
                <a16:creationId xmlns:a16="http://schemas.microsoft.com/office/drawing/2014/main" id="{74416E39-0EED-439A-BBE4-2917C681E6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BD7E81AF-7EB8-4675-A085-435032A0D03D}"/>
              </a:ext>
            </a:extLst>
          </p:cNvPr>
          <p:cNvSpPr>
            <a:spLocks noGrp="1" noChangeArrowheads="1"/>
          </p:cNvSpPr>
          <p:nvPr>
            <p:ph type="sldNum" sz="quarter" idx="12"/>
          </p:nvPr>
        </p:nvSpPr>
        <p:spPr>
          <a:ln/>
        </p:spPr>
        <p:txBody>
          <a:bodyPr/>
          <a:lstStyle>
            <a:lvl1pPr>
              <a:defRPr/>
            </a:lvl1pPr>
          </a:lstStyle>
          <a:p>
            <a:fld id="{B9CFAF05-66C0-45C0-83DE-7B8C115DCCE3}" type="slidenum">
              <a:rPr lang="en-GB" altLang="en-US"/>
              <a:pPr/>
              <a:t>‹#›</a:t>
            </a:fld>
            <a:endParaRPr lang="en-GB" altLang="en-US"/>
          </a:p>
        </p:txBody>
      </p:sp>
    </p:spTree>
    <p:extLst>
      <p:ext uri="{BB962C8B-B14F-4D97-AF65-F5344CB8AC3E}">
        <p14:creationId xmlns:p14="http://schemas.microsoft.com/office/powerpoint/2010/main" val="360244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EB1F2027-F9BA-4443-9305-A4C174F71D63}"/>
              </a:ext>
            </a:extLst>
          </p:cNvPr>
          <p:cNvSpPr>
            <a:spLocks noGrp="1" noChangeArrowheads="1"/>
          </p:cNvSpPr>
          <p:nvPr>
            <p:ph type="dt" sz="half" idx="10"/>
          </p:nvPr>
        </p:nvSpPr>
        <p:spPr>
          <a:ln/>
        </p:spPr>
        <p:txBody>
          <a:bodyPr/>
          <a:lstStyle>
            <a:lvl1pPr>
              <a:defRPr/>
            </a:lvl1pPr>
          </a:lstStyle>
          <a:p>
            <a:pPr>
              <a:defRPr/>
            </a:pPr>
            <a:fld id="{F1A38EE4-AB72-4DA6-AC63-D5A0F63A5396}" type="datetime1">
              <a:rPr lang="en-GB"/>
              <a:pPr>
                <a:defRPr/>
              </a:pPr>
              <a:t>17/04/2021</a:t>
            </a:fld>
            <a:endParaRPr lang="en-GB"/>
          </a:p>
        </p:txBody>
      </p:sp>
      <p:sp>
        <p:nvSpPr>
          <p:cNvPr id="5" name="Rectangle 25">
            <a:extLst>
              <a:ext uri="{FF2B5EF4-FFF2-40B4-BE49-F238E27FC236}">
                <a16:creationId xmlns:a16="http://schemas.microsoft.com/office/drawing/2014/main" id="{A27AD656-B646-43FC-A69A-29A5EC36A9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FD4618F1-D510-4F42-A81B-A7DEB4EEE732}"/>
              </a:ext>
            </a:extLst>
          </p:cNvPr>
          <p:cNvSpPr>
            <a:spLocks noGrp="1" noChangeArrowheads="1"/>
          </p:cNvSpPr>
          <p:nvPr>
            <p:ph type="sldNum" sz="quarter" idx="12"/>
          </p:nvPr>
        </p:nvSpPr>
        <p:spPr>
          <a:ln/>
        </p:spPr>
        <p:txBody>
          <a:bodyPr/>
          <a:lstStyle>
            <a:lvl1pPr>
              <a:defRPr/>
            </a:lvl1pPr>
          </a:lstStyle>
          <a:p>
            <a:fld id="{F49E7519-8148-45F6-BCBD-32019D7FBC4D}" type="slidenum">
              <a:rPr lang="en-GB" altLang="en-US"/>
              <a:pPr/>
              <a:t>‹#›</a:t>
            </a:fld>
            <a:endParaRPr lang="en-GB" altLang="en-US"/>
          </a:p>
        </p:txBody>
      </p:sp>
    </p:spTree>
    <p:extLst>
      <p:ext uri="{BB962C8B-B14F-4D97-AF65-F5344CB8AC3E}">
        <p14:creationId xmlns:p14="http://schemas.microsoft.com/office/powerpoint/2010/main" val="327742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F02CA102-1329-498D-BFA8-6784829D8A17}"/>
              </a:ext>
            </a:extLst>
          </p:cNvPr>
          <p:cNvSpPr>
            <a:spLocks noGrp="1" noChangeArrowheads="1"/>
          </p:cNvSpPr>
          <p:nvPr>
            <p:ph type="dt" sz="half" idx="10"/>
          </p:nvPr>
        </p:nvSpPr>
        <p:spPr>
          <a:ln/>
        </p:spPr>
        <p:txBody>
          <a:bodyPr/>
          <a:lstStyle>
            <a:lvl1pPr>
              <a:defRPr/>
            </a:lvl1pPr>
          </a:lstStyle>
          <a:p>
            <a:pPr>
              <a:defRPr/>
            </a:pPr>
            <a:fld id="{A42424BA-1CA3-4A83-9F28-DD8CF3BCD09D}" type="datetime1">
              <a:rPr lang="en-GB"/>
              <a:pPr>
                <a:defRPr/>
              </a:pPr>
              <a:t>17/04/2021</a:t>
            </a:fld>
            <a:endParaRPr lang="en-GB"/>
          </a:p>
        </p:txBody>
      </p:sp>
      <p:sp>
        <p:nvSpPr>
          <p:cNvPr id="3" name="Rectangle 25">
            <a:extLst>
              <a:ext uri="{FF2B5EF4-FFF2-40B4-BE49-F238E27FC236}">
                <a16:creationId xmlns:a16="http://schemas.microsoft.com/office/drawing/2014/main" id="{8542C80A-D9D0-47B3-B9AA-DB625DE8D5B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95FBDFC5-E3DE-44B2-BBF1-638AE102EC44}"/>
              </a:ext>
            </a:extLst>
          </p:cNvPr>
          <p:cNvSpPr>
            <a:spLocks noGrp="1" noChangeArrowheads="1"/>
          </p:cNvSpPr>
          <p:nvPr>
            <p:ph type="sldNum" sz="quarter" idx="12"/>
          </p:nvPr>
        </p:nvSpPr>
        <p:spPr>
          <a:ln/>
        </p:spPr>
        <p:txBody>
          <a:bodyPr/>
          <a:lstStyle>
            <a:lvl1pPr>
              <a:defRPr/>
            </a:lvl1pPr>
          </a:lstStyle>
          <a:p>
            <a:fld id="{1FD581A7-017A-4FFE-B714-22854D9E81A4}" type="slidenum">
              <a:rPr lang="en-GB" altLang="en-US"/>
              <a:pPr/>
              <a:t>‹#›</a:t>
            </a:fld>
            <a:endParaRPr lang="en-GB" altLang="en-US"/>
          </a:p>
        </p:txBody>
      </p:sp>
    </p:spTree>
    <p:extLst>
      <p:ext uri="{BB962C8B-B14F-4D97-AF65-F5344CB8AC3E}">
        <p14:creationId xmlns:p14="http://schemas.microsoft.com/office/powerpoint/2010/main" val="1883044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B6C028A5-B19F-4CAA-B431-6AFF2BF1AFCE}"/>
              </a:ext>
            </a:extLst>
          </p:cNvPr>
          <p:cNvSpPr>
            <a:spLocks noGrp="1" noChangeArrowheads="1"/>
          </p:cNvSpPr>
          <p:nvPr>
            <p:ph type="dt" sz="half" idx="10"/>
          </p:nvPr>
        </p:nvSpPr>
        <p:spPr>
          <a:ln/>
        </p:spPr>
        <p:txBody>
          <a:bodyPr/>
          <a:lstStyle>
            <a:lvl1pPr>
              <a:defRPr/>
            </a:lvl1pPr>
          </a:lstStyle>
          <a:p>
            <a:pPr>
              <a:defRPr/>
            </a:pPr>
            <a:fld id="{7278CB76-5715-46A1-880D-2C37DFC110F0}" type="datetime1">
              <a:rPr lang="en-GB"/>
              <a:pPr>
                <a:defRPr/>
              </a:pPr>
              <a:t>17/04/2021</a:t>
            </a:fld>
            <a:endParaRPr lang="en-GB"/>
          </a:p>
        </p:txBody>
      </p:sp>
      <p:sp>
        <p:nvSpPr>
          <p:cNvPr id="6" name="Rectangle 25">
            <a:extLst>
              <a:ext uri="{FF2B5EF4-FFF2-40B4-BE49-F238E27FC236}">
                <a16:creationId xmlns:a16="http://schemas.microsoft.com/office/drawing/2014/main" id="{5077ADCE-D0BA-462B-993D-B284F77DAA7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FF10B0AC-676F-4619-AD6B-576F430FA49E}"/>
              </a:ext>
            </a:extLst>
          </p:cNvPr>
          <p:cNvSpPr>
            <a:spLocks noGrp="1" noChangeArrowheads="1"/>
          </p:cNvSpPr>
          <p:nvPr>
            <p:ph type="sldNum" sz="quarter" idx="12"/>
          </p:nvPr>
        </p:nvSpPr>
        <p:spPr>
          <a:ln/>
        </p:spPr>
        <p:txBody>
          <a:bodyPr/>
          <a:lstStyle>
            <a:lvl1pPr>
              <a:defRPr/>
            </a:lvl1pPr>
          </a:lstStyle>
          <a:p>
            <a:fld id="{3C772045-26FF-40E7-9847-3C15B08395B8}" type="slidenum">
              <a:rPr lang="en-GB" altLang="en-US"/>
              <a:pPr/>
              <a:t>‹#›</a:t>
            </a:fld>
            <a:endParaRPr lang="en-GB" altLang="en-US"/>
          </a:p>
        </p:txBody>
      </p:sp>
    </p:spTree>
    <p:extLst>
      <p:ext uri="{BB962C8B-B14F-4D97-AF65-F5344CB8AC3E}">
        <p14:creationId xmlns:p14="http://schemas.microsoft.com/office/powerpoint/2010/main" val="1138857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42F5D1C1-E522-412C-9695-C0023E29EAAB}"/>
              </a:ext>
            </a:extLst>
          </p:cNvPr>
          <p:cNvSpPr>
            <a:spLocks noGrp="1" noChangeArrowheads="1"/>
          </p:cNvSpPr>
          <p:nvPr>
            <p:ph type="dt" sz="half" idx="10"/>
          </p:nvPr>
        </p:nvSpPr>
        <p:spPr>
          <a:ln/>
        </p:spPr>
        <p:txBody>
          <a:bodyPr/>
          <a:lstStyle>
            <a:lvl1pPr>
              <a:defRPr/>
            </a:lvl1pPr>
          </a:lstStyle>
          <a:p>
            <a:pPr>
              <a:defRPr/>
            </a:pPr>
            <a:fld id="{16EC0599-7561-4224-AFFB-9CB7DFE94462}" type="datetime1">
              <a:rPr lang="en-GB"/>
              <a:pPr>
                <a:defRPr/>
              </a:pPr>
              <a:t>17/04/2021</a:t>
            </a:fld>
            <a:endParaRPr lang="en-GB"/>
          </a:p>
        </p:txBody>
      </p:sp>
      <p:sp>
        <p:nvSpPr>
          <p:cNvPr id="6" name="Rectangle 25">
            <a:extLst>
              <a:ext uri="{FF2B5EF4-FFF2-40B4-BE49-F238E27FC236}">
                <a16:creationId xmlns:a16="http://schemas.microsoft.com/office/drawing/2014/main" id="{1BE21A88-7805-4A1F-B5D7-0CFCE3E9B6C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2EE75DC5-7FED-4AB7-8665-7232361F3FA7}"/>
              </a:ext>
            </a:extLst>
          </p:cNvPr>
          <p:cNvSpPr>
            <a:spLocks noGrp="1" noChangeArrowheads="1"/>
          </p:cNvSpPr>
          <p:nvPr>
            <p:ph type="sldNum" sz="quarter" idx="12"/>
          </p:nvPr>
        </p:nvSpPr>
        <p:spPr>
          <a:ln/>
        </p:spPr>
        <p:txBody>
          <a:bodyPr/>
          <a:lstStyle>
            <a:lvl1pPr>
              <a:defRPr/>
            </a:lvl1pPr>
          </a:lstStyle>
          <a:p>
            <a:fld id="{1C083145-A384-4690-A329-B1C76FC7C822}" type="slidenum">
              <a:rPr lang="en-GB" altLang="en-US"/>
              <a:pPr/>
              <a:t>‹#›</a:t>
            </a:fld>
            <a:endParaRPr lang="en-GB" altLang="en-US"/>
          </a:p>
        </p:txBody>
      </p:sp>
    </p:spTree>
    <p:extLst>
      <p:ext uri="{BB962C8B-B14F-4D97-AF65-F5344CB8AC3E}">
        <p14:creationId xmlns:p14="http://schemas.microsoft.com/office/powerpoint/2010/main" val="4214692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0D793A20-3856-4673-8EB4-1AE65BE99311}"/>
              </a:ext>
            </a:extLst>
          </p:cNvPr>
          <p:cNvSpPr>
            <a:spLocks noGrp="1" noChangeArrowheads="1"/>
          </p:cNvSpPr>
          <p:nvPr>
            <p:ph type="dt" sz="half" idx="10"/>
          </p:nvPr>
        </p:nvSpPr>
        <p:spPr>
          <a:ln/>
        </p:spPr>
        <p:txBody>
          <a:bodyPr/>
          <a:lstStyle>
            <a:lvl1pPr>
              <a:defRPr/>
            </a:lvl1pPr>
          </a:lstStyle>
          <a:p>
            <a:pPr>
              <a:defRPr/>
            </a:pPr>
            <a:fld id="{201A4A02-E018-4D6C-887A-5496BE4EAA0C}" type="datetime1">
              <a:rPr lang="en-GB"/>
              <a:pPr>
                <a:defRPr/>
              </a:pPr>
              <a:t>17/04/2021</a:t>
            </a:fld>
            <a:endParaRPr lang="en-GB"/>
          </a:p>
        </p:txBody>
      </p:sp>
      <p:sp>
        <p:nvSpPr>
          <p:cNvPr id="5" name="Rectangle 25">
            <a:extLst>
              <a:ext uri="{FF2B5EF4-FFF2-40B4-BE49-F238E27FC236}">
                <a16:creationId xmlns:a16="http://schemas.microsoft.com/office/drawing/2014/main" id="{90D7B158-5AC4-4E24-BA9B-3B7A20BF0E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36A9C7D7-388F-4360-BFBB-9ECB9FCD72A3}"/>
              </a:ext>
            </a:extLst>
          </p:cNvPr>
          <p:cNvSpPr>
            <a:spLocks noGrp="1" noChangeArrowheads="1"/>
          </p:cNvSpPr>
          <p:nvPr>
            <p:ph type="sldNum" sz="quarter" idx="12"/>
          </p:nvPr>
        </p:nvSpPr>
        <p:spPr>
          <a:ln/>
        </p:spPr>
        <p:txBody>
          <a:bodyPr/>
          <a:lstStyle>
            <a:lvl1pPr>
              <a:defRPr/>
            </a:lvl1pPr>
          </a:lstStyle>
          <a:p>
            <a:fld id="{CB28E7AD-96F5-41FA-81A7-D72E480D5967}" type="slidenum">
              <a:rPr lang="en-GB" altLang="en-US"/>
              <a:pPr/>
              <a:t>‹#›</a:t>
            </a:fld>
            <a:endParaRPr lang="en-GB" altLang="en-US"/>
          </a:p>
        </p:txBody>
      </p:sp>
    </p:spTree>
    <p:extLst>
      <p:ext uri="{BB962C8B-B14F-4D97-AF65-F5344CB8AC3E}">
        <p14:creationId xmlns:p14="http://schemas.microsoft.com/office/powerpoint/2010/main" val="163119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42E51B5B-E1AF-405B-93ED-2983A8B55102}"/>
              </a:ext>
            </a:extLst>
          </p:cNvPr>
          <p:cNvSpPr>
            <a:spLocks noGrp="1" noChangeArrowheads="1"/>
          </p:cNvSpPr>
          <p:nvPr>
            <p:ph type="dt" sz="half" idx="10"/>
          </p:nvPr>
        </p:nvSpPr>
        <p:spPr>
          <a:ln/>
        </p:spPr>
        <p:txBody>
          <a:bodyPr/>
          <a:lstStyle>
            <a:lvl1pPr>
              <a:defRPr/>
            </a:lvl1pPr>
          </a:lstStyle>
          <a:p>
            <a:pPr>
              <a:defRPr/>
            </a:pPr>
            <a:fld id="{888E174C-E98A-4480-8CE2-B02ABA69778C}" type="datetime1">
              <a:rPr lang="en-GB"/>
              <a:pPr>
                <a:defRPr/>
              </a:pPr>
              <a:t>17/04/2021</a:t>
            </a:fld>
            <a:endParaRPr lang="en-GB"/>
          </a:p>
        </p:txBody>
      </p:sp>
      <p:sp>
        <p:nvSpPr>
          <p:cNvPr id="5" name="Rectangle 25">
            <a:extLst>
              <a:ext uri="{FF2B5EF4-FFF2-40B4-BE49-F238E27FC236}">
                <a16:creationId xmlns:a16="http://schemas.microsoft.com/office/drawing/2014/main" id="{AE028FAA-910A-41E0-9D5B-5216A7BDF3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2697A233-D707-4269-A92A-68B0F12E8E88}"/>
              </a:ext>
            </a:extLst>
          </p:cNvPr>
          <p:cNvSpPr>
            <a:spLocks noGrp="1" noChangeArrowheads="1"/>
          </p:cNvSpPr>
          <p:nvPr>
            <p:ph type="sldNum" sz="quarter" idx="12"/>
          </p:nvPr>
        </p:nvSpPr>
        <p:spPr>
          <a:ln/>
        </p:spPr>
        <p:txBody>
          <a:bodyPr/>
          <a:lstStyle>
            <a:lvl1pPr>
              <a:defRPr/>
            </a:lvl1pPr>
          </a:lstStyle>
          <a:p>
            <a:fld id="{001A947E-E36F-454D-B96D-D781016C1DCC}" type="slidenum">
              <a:rPr lang="en-GB" altLang="en-US"/>
              <a:pPr/>
              <a:t>‹#›</a:t>
            </a:fld>
            <a:endParaRPr lang="en-GB" altLang="en-US"/>
          </a:p>
        </p:txBody>
      </p:sp>
    </p:spTree>
    <p:extLst>
      <p:ext uri="{BB962C8B-B14F-4D97-AF65-F5344CB8AC3E}">
        <p14:creationId xmlns:p14="http://schemas.microsoft.com/office/powerpoint/2010/main" val="22837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94A72A6F-41B2-4DB8-99D5-01583491062C}"/>
              </a:ext>
            </a:extLst>
          </p:cNvPr>
          <p:cNvSpPr>
            <a:spLocks noGrp="1" noChangeArrowheads="1"/>
          </p:cNvSpPr>
          <p:nvPr>
            <p:ph type="dt" sz="half" idx="10"/>
          </p:nvPr>
        </p:nvSpPr>
        <p:spPr>
          <a:ln/>
        </p:spPr>
        <p:txBody>
          <a:bodyPr/>
          <a:lstStyle>
            <a:lvl1pPr>
              <a:defRPr/>
            </a:lvl1pPr>
          </a:lstStyle>
          <a:p>
            <a:pPr>
              <a:defRPr/>
            </a:pPr>
            <a:fld id="{88145B03-F8F3-4143-9533-95DB6480886F}" type="datetime1">
              <a:rPr lang="en-GB"/>
              <a:pPr>
                <a:defRPr/>
              </a:pPr>
              <a:t>17/04/2021</a:t>
            </a:fld>
            <a:endParaRPr lang="en-GB"/>
          </a:p>
        </p:txBody>
      </p:sp>
      <p:sp>
        <p:nvSpPr>
          <p:cNvPr id="5" name="Rectangle 25">
            <a:extLst>
              <a:ext uri="{FF2B5EF4-FFF2-40B4-BE49-F238E27FC236}">
                <a16:creationId xmlns:a16="http://schemas.microsoft.com/office/drawing/2014/main" id="{FFA35327-73D3-4827-88D8-ADB6E9709CD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FCE60854-730E-494C-9845-1BB2A40C68E6}"/>
              </a:ext>
            </a:extLst>
          </p:cNvPr>
          <p:cNvSpPr>
            <a:spLocks noGrp="1" noChangeArrowheads="1"/>
          </p:cNvSpPr>
          <p:nvPr>
            <p:ph type="sldNum" sz="quarter" idx="12"/>
          </p:nvPr>
        </p:nvSpPr>
        <p:spPr>
          <a:ln/>
        </p:spPr>
        <p:txBody>
          <a:bodyPr/>
          <a:lstStyle>
            <a:lvl1pPr>
              <a:defRPr/>
            </a:lvl1pPr>
          </a:lstStyle>
          <a:p>
            <a:fld id="{A03A4EBF-A4ED-4981-A758-69037A448A1A}" type="slidenum">
              <a:rPr lang="en-GB" altLang="en-US"/>
              <a:pPr/>
              <a:t>‹#›</a:t>
            </a:fld>
            <a:endParaRPr lang="en-GB" altLang="en-US"/>
          </a:p>
        </p:txBody>
      </p:sp>
    </p:spTree>
    <p:extLst>
      <p:ext uri="{BB962C8B-B14F-4D97-AF65-F5344CB8AC3E}">
        <p14:creationId xmlns:p14="http://schemas.microsoft.com/office/powerpoint/2010/main" val="337144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1164C6E9-0E16-4353-9F38-4E81564E6641}"/>
              </a:ext>
            </a:extLst>
          </p:cNvPr>
          <p:cNvSpPr>
            <a:spLocks noGrp="1" noChangeArrowheads="1"/>
          </p:cNvSpPr>
          <p:nvPr>
            <p:ph type="dt" sz="half" idx="10"/>
          </p:nvPr>
        </p:nvSpPr>
        <p:spPr>
          <a:ln/>
        </p:spPr>
        <p:txBody>
          <a:bodyPr/>
          <a:lstStyle>
            <a:lvl1pPr>
              <a:defRPr/>
            </a:lvl1pPr>
          </a:lstStyle>
          <a:p>
            <a:pPr>
              <a:defRPr/>
            </a:pPr>
            <a:fld id="{0892F765-C159-4A76-B75C-A958BFBB1DDA}" type="datetime1">
              <a:rPr lang="en-GB"/>
              <a:pPr>
                <a:defRPr/>
              </a:pPr>
              <a:t>17/04/2021</a:t>
            </a:fld>
            <a:endParaRPr lang="en-GB"/>
          </a:p>
        </p:txBody>
      </p:sp>
      <p:sp>
        <p:nvSpPr>
          <p:cNvPr id="6" name="Rectangle 25">
            <a:extLst>
              <a:ext uri="{FF2B5EF4-FFF2-40B4-BE49-F238E27FC236}">
                <a16:creationId xmlns:a16="http://schemas.microsoft.com/office/drawing/2014/main" id="{8D7D0529-6F63-4689-B5BB-C13654169C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723D32F3-E0F0-46C8-9BF9-1D3DED24CF0F}"/>
              </a:ext>
            </a:extLst>
          </p:cNvPr>
          <p:cNvSpPr>
            <a:spLocks noGrp="1" noChangeArrowheads="1"/>
          </p:cNvSpPr>
          <p:nvPr>
            <p:ph type="sldNum" sz="quarter" idx="12"/>
          </p:nvPr>
        </p:nvSpPr>
        <p:spPr>
          <a:ln/>
        </p:spPr>
        <p:txBody>
          <a:bodyPr/>
          <a:lstStyle>
            <a:lvl1pPr>
              <a:defRPr/>
            </a:lvl1pPr>
          </a:lstStyle>
          <a:p>
            <a:fld id="{CD5BC1A2-3424-496F-BAE0-7580FD968DF4}" type="slidenum">
              <a:rPr lang="en-GB" altLang="en-US"/>
              <a:pPr/>
              <a:t>‹#›</a:t>
            </a:fld>
            <a:endParaRPr lang="en-GB" altLang="en-US"/>
          </a:p>
        </p:txBody>
      </p:sp>
    </p:spTree>
    <p:extLst>
      <p:ext uri="{BB962C8B-B14F-4D97-AF65-F5344CB8AC3E}">
        <p14:creationId xmlns:p14="http://schemas.microsoft.com/office/powerpoint/2010/main" val="343632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4409E50B-1BC6-4E5A-9942-BD61401F8EF6}"/>
              </a:ext>
            </a:extLst>
          </p:cNvPr>
          <p:cNvSpPr>
            <a:spLocks noGrp="1" noChangeArrowheads="1"/>
          </p:cNvSpPr>
          <p:nvPr>
            <p:ph type="dt" sz="half" idx="10"/>
          </p:nvPr>
        </p:nvSpPr>
        <p:spPr>
          <a:ln/>
        </p:spPr>
        <p:txBody>
          <a:bodyPr/>
          <a:lstStyle>
            <a:lvl1pPr>
              <a:defRPr/>
            </a:lvl1pPr>
          </a:lstStyle>
          <a:p>
            <a:pPr>
              <a:defRPr/>
            </a:pPr>
            <a:fld id="{382DCF29-D880-4EB3-AFE0-F80ABB4B8925}" type="datetime1">
              <a:rPr lang="en-GB"/>
              <a:pPr>
                <a:defRPr/>
              </a:pPr>
              <a:t>17/04/2021</a:t>
            </a:fld>
            <a:endParaRPr lang="en-GB"/>
          </a:p>
        </p:txBody>
      </p:sp>
      <p:sp>
        <p:nvSpPr>
          <p:cNvPr id="8" name="Rectangle 25">
            <a:extLst>
              <a:ext uri="{FF2B5EF4-FFF2-40B4-BE49-F238E27FC236}">
                <a16:creationId xmlns:a16="http://schemas.microsoft.com/office/drawing/2014/main" id="{C9C1EC13-A6B8-42FB-A291-4EB7439F54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8DBECD80-2DCA-4510-9137-E340FBB150A4}"/>
              </a:ext>
            </a:extLst>
          </p:cNvPr>
          <p:cNvSpPr>
            <a:spLocks noGrp="1" noChangeArrowheads="1"/>
          </p:cNvSpPr>
          <p:nvPr>
            <p:ph type="sldNum" sz="quarter" idx="12"/>
          </p:nvPr>
        </p:nvSpPr>
        <p:spPr>
          <a:ln/>
        </p:spPr>
        <p:txBody>
          <a:bodyPr/>
          <a:lstStyle>
            <a:lvl1pPr>
              <a:defRPr/>
            </a:lvl1pPr>
          </a:lstStyle>
          <a:p>
            <a:fld id="{FAA8922C-1353-4C80-8A1D-F956462940F3}" type="slidenum">
              <a:rPr lang="en-GB" altLang="en-US"/>
              <a:pPr/>
              <a:t>‹#›</a:t>
            </a:fld>
            <a:endParaRPr lang="en-GB" altLang="en-US"/>
          </a:p>
        </p:txBody>
      </p:sp>
    </p:spTree>
    <p:extLst>
      <p:ext uri="{BB962C8B-B14F-4D97-AF65-F5344CB8AC3E}">
        <p14:creationId xmlns:p14="http://schemas.microsoft.com/office/powerpoint/2010/main" val="3921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AF1A0F34-0C91-491D-9D31-E42B9FF7595F}"/>
              </a:ext>
            </a:extLst>
          </p:cNvPr>
          <p:cNvSpPr>
            <a:spLocks noGrp="1" noChangeArrowheads="1"/>
          </p:cNvSpPr>
          <p:nvPr>
            <p:ph type="dt" sz="half" idx="10"/>
          </p:nvPr>
        </p:nvSpPr>
        <p:spPr>
          <a:ln/>
        </p:spPr>
        <p:txBody>
          <a:bodyPr/>
          <a:lstStyle>
            <a:lvl1pPr>
              <a:defRPr/>
            </a:lvl1pPr>
          </a:lstStyle>
          <a:p>
            <a:pPr>
              <a:defRPr/>
            </a:pPr>
            <a:fld id="{6EA57F90-BA73-40A2-9E50-CD0FCF07B30A}" type="datetime1">
              <a:rPr lang="en-GB"/>
              <a:pPr>
                <a:defRPr/>
              </a:pPr>
              <a:t>17/04/2021</a:t>
            </a:fld>
            <a:endParaRPr lang="en-GB"/>
          </a:p>
        </p:txBody>
      </p:sp>
      <p:sp>
        <p:nvSpPr>
          <p:cNvPr id="4" name="Rectangle 25">
            <a:extLst>
              <a:ext uri="{FF2B5EF4-FFF2-40B4-BE49-F238E27FC236}">
                <a16:creationId xmlns:a16="http://schemas.microsoft.com/office/drawing/2014/main" id="{96D167C8-C165-441B-A102-030CB43CC19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48D2E605-6777-4925-91F3-82CBAB3D6AD0}"/>
              </a:ext>
            </a:extLst>
          </p:cNvPr>
          <p:cNvSpPr>
            <a:spLocks noGrp="1" noChangeArrowheads="1"/>
          </p:cNvSpPr>
          <p:nvPr>
            <p:ph type="sldNum" sz="quarter" idx="12"/>
          </p:nvPr>
        </p:nvSpPr>
        <p:spPr>
          <a:ln/>
        </p:spPr>
        <p:txBody>
          <a:bodyPr/>
          <a:lstStyle>
            <a:lvl1pPr>
              <a:defRPr/>
            </a:lvl1pPr>
          </a:lstStyle>
          <a:p>
            <a:fld id="{4AFC3C66-C9C0-4E05-8AC3-44B24E24E6D6}" type="slidenum">
              <a:rPr lang="en-GB" altLang="en-US"/>
              <a:pPr/>
              <a:t>‹#›</a:t>
            </a:fld>
            <a:endParaRPr lang="en-GB" altLang="en-US"/>
          </a:p>
        </p:txBody>
      </p:sp>
    </p:spTree>
    <p:extLst>
      <p:ext uri="{BB962C8B-B14F-4D97-AF65-F5344CB8AC3E}">
        <p14:creationId xmlns:p14="http://schemas.microsoft.com/office/powerpoint/2010/main" val="2384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478606DC-235F-4488-B712-FE9050BE4AE5}"/>
              </a:ext>
            </a:extLst>
          </p:cNvPr>
          <p:cNvSpPr>
            <a:spLocks noGrp="1" noChangeArrowheads="1"/>
          </p:cNvSpPr>
          <p:nvPr>
            <p:ph type="dt" sz="half" idx="10"/>
          </p:nvPr>
        </p:nvSpPr>
        <p:spPr>
          <a:ln/>
        </p:spPr>
        <p:txBody>
          <a:bodyPr/>
          <a:lstStyle>
            <a:lvl1pPr>
              <a:defRPr/>
            </a:lvl1pPr>
          </a:lstStyle>
          <a:p>
            <a:pPr>
              <a:defRPr/>
            </a:pPr>
            <a:fld id="{9EA8F4F1-7624-472D-AA9B-25A6F96E2135}" type="datetime1">
              <a:rPr lang="en-GB"/>
              <a:pPr>
                <a:defRPr/>
              </a:pPr>
              <a:t>17/04/2021</a:t>
            </a:fld>
            <a:endParaRPr lang="en-GB"/>
          </a:p>
        </p:txBody>
      </p:sp>
      <p:sp>
        <p:nvSpPr>
          <p:cNvPr id="3" name="Rectangle 25">
            <a:extLst>
              <a:ext uri="{FF2B5EF4-FFF2-40B4-BE49-F238E27FC236}">
                <a16:creationId xmlns:a16="http://schemas.microsoft.com/office/drawing/2014/main" id="{8A74336F-68B6-4704-92A9-A9F4D268C0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7DD0E039-EE36-472F-B576-202523BC2A05}"/>
              </a:ext>
            </a:extLst>
          </p:cNvPr>
          <p:cNvSpPr>
            <a:spLocks noGrp="1" noChangeArrowheads="1"/>
          </p:cNvSpPr>
          <p:nvPr>
            <p:ph type="sldNum" sz="quarter" idx="12"/>
          </p:nvPr>
        </p:nvSpPr>
        <p:spPr>
          <a:ln/>
        </p:spPr>
        <p:txBody>
          <a:bodyPr/>
          <a:lstStyle>
            <a:lvl1pPr>
              <a:defRPr/>
            </a:lvl1pPr>
          </a:lstStyle>
          <a:p>
            <a:fld id="{CBE20621-30E0-43FA-9EF4-80277F8CF50E}" type="slidenum">
              <a:rPr lang="en-GB" altLang="en-US"/>
              <a:pPr/>
              <a:t>‹#›</a:t>
            </a:fld>
            <a:endParaRPr lang="en-GB" altLang="en-US"/>
          </a:p>
        </p:txBody>
      </p:sp>
    </p:spTree>
    <p:extLst>
      <p:ext uri="{BB962C8B-B14F-4D97-AF65-F5344CB8AC3E}">
        <p14:creationId xmlns:p14="http://schemas.microsoft.com/office/powerpoint/2010/main" val="261977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AF63B816-CA9C-49C1-9607-D22506FA16CE}"/>
              </a:ext>
            </a:extLst>
          </p:cNvPr>
          <p:cNvSpPr>
            <a:spLocks noGrp="1" noChangeArrowheads="1"/>
          </p:cNvSpPr>
          <p:nvPr>
            <p:ph type="dt" sz="half" idx="10"/>
          </p:nvPr>
        </p:nvSpPr>
        <p:spPr>
          <a:ln/>
        </p:spPr>
        <p:txBody>
          <a:bodyPr/>
          <a:lstStyle>
            <a:lvl1pPr>
              <a:defRPr/>
            </a:lvl1pPr>
          </a:lstStyle>
          <a:p>
            <a:pPr>
              <a:defRPr/>
            </a:pPr>
            <a:fld id="{62216A7B-0228-4B2E-BE94-6C13CD3610AE}" type="datetime1">
              <a:rPr lang="en-GB"/>
              <a:pPr>
                <a:defRPr/>
              </a:pPr>
              <a:t>17/04/2021</a:t>
            </a:fld>
            <a:endParaRPr lang="en-GB"/>
          </a:p>
        </p:txBody>
      </p:sp>
      <p:sp>
        <p:nvSpPr>
          <p:cNvPr id="6" name="Rectangle 25">
            <a:extLst>
              <a:ext uri="{FF2B5EF4-FFF2-40B4-BE49-F238E27FC236}">
                <a16:creationId xmlns:a16="http://schemas.microsoft.com/office/drawing/2014/main" id="{F2E959BA-6244-4ACC-A88C-DB3C45BBDB4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9F87EB11-2331-4870-BCFC-33A815041CCA}"/>
              </a:ext>
            </a:extLst>
          </p:cNvPr>
          <p:cNvSpPr>
            <a:spLocks noGrp="1" noChangeArrowheads="1"/>
          </p:cNvSpPr>
          <p:nvPr>
            <p:ph type="sldNum" sz="quarter" idx="12"/>
          </p:nvPr>
        </p:nvSpPr>
        <p:spPr>
          <a:ln/>
        </p:spPr>
        <p:txBody>
          <a:bodyPr/>
          <a:lstStyle>
            <a:lvl1pPr>
              <a:defRPr/>
            </a:lvl1pPr>
          </a:lstStyle>
          <a:p>
            <a:fld id="{4B9200AE-796C-46C2-94C8-B9AB7FE22411}" type="slidenum">
              <a:rPr lang="en-GB" altLang="en-US"/>
              <a:pPr/>
              <a:t>‹#›</a:t>
            </a:fld>
            <a:endParaRPr lang="en-GB" altLang="en-US"/>
          </a:p>
        </p:txBody>
      </p:sp>
    </p:spTree>
    <p:extLst>
      <p:ext uri="{BB962C8B-B14F-4D97-AF65-F5344CB8AC3E}">
        <p14:creationId xmlns:p14="http://schemas.microsoft.com/office/powerpoint/2010/main" val="393942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76503AD-7E78-4AEB-B17B-E9F4ED07899E}"/>
              </a:ext>
            </a:extLst>
          </p:cNvPr>
          <p:cNvSpPr>
            <a:spLocks noGrp="1" noChangeArrowheads="1"/>
          </p:cNvSpPr>
          <p:nvPr>
            <p:ph type="dt" sz="half" idx="10"/>
          </p:nvPr>
        </p:nvSpPr>
        <p:spPr>
          <a:ln/>
        </p:spPr>
        <p:txBody>
          <a:bodyPr/>
          <a:lstStyle>
            <a:lvl1pPr>
              <a:defRPr/>
            </a:lvl1pPr>
          </a:lstStyle>
          <a:p>
            <a:pPr>
              <a:defRPr/>
            </a:pPr>
            <a:fld id="{CB2D7F5D-6194-42CF-A3F0-90D1B94B0C41}" type="datetime1">
              <a:rPr lang="en-GB"/>
              <a:pPr>
                <a:defRPr/>
              </a:pPr>
              <a:t>17/04/2021</a:t>
            </a:fld>
            <a:endParaRPr lang="en-GB"/>
          </a:p>
        </p:txBody>
      </p:sp>
      <p:sp>
        <p:nvSpPr>
          <p:cNvPr id="6" name="Rectangle 25">
            <a:extLst>
              <a:ext uri="{FF2B5EF4-FFF2-40B4-BE49-F238E27FC236}">
                <a16:creationId xmlns:a16="http://schemas.microsoft.com/office/drawing/2014/main" id="{C68CB458-2920-461E-807F-9431B827E5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B6FDA1C7-5684-4D65-8E01-BA3D62943C66}"/>
              </a:ext>
            </a:extLst>
          </p:cNvPr>
          <p:cNvSpPr>
            <a:spLocks noGrp="1" noChangeArrowheads="1"/>
          </p:cNvSpPr>
          <p:nvPr>
            <p:ph type="sldNum" sz="quarter" idx="12"/>
          </p:nvPr>
        </p:nvSpPr>
        <p:spPr>
          <a:ln/>
        </p:spPr>
        <p:txBody>
          <a:bodyPr/>
          <a:lstStyle>
            <a:lvl1pPr>
              <a:defRPr/>
            </a:lvl1pPr>
          </a:lstStyle>
          <a:p>
            <a:fld id="{4FE0D1B5-4653-4D38-8EF7-AB9D6A5F26A9}" type="slidenum">
              <a:rPr lang="en-GB" altLang="en-US"/>
              <a:pPr/>
              <a:t>‹#›</a:t>
            </a:fld>
            <a:endParaRPr lang="en-GB" altLang="en-US"/>
          </a:p>
        </p:txBody>
      </p:sp>
    </p:spTree>
    <p:extLst>
      <p:ext uri="{BB962C8B-B14F-4D97-AF65-F5344CB8AC3E}">
        <p14:creationId xmlns:p14="http://schemas.microsoft.com/office/powerpoint/2010/main" val="3050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53CB49AB-89BC-4A1E-9055-3348EB9CA478}"/>
              </a:ext>
            </a:extLst>
          </p:cNvPr>
          <p:cNvGrpSpPr>
            <a:grpSpLocks/>
          </p:cNvGrpSpPr>
          <p:nvPr/>
        </p:nvGrpSpPr>
        <p:grpSpPr bwMode="auto">
          <a:xfrm>
            <a:off x="0" y="0"/>
            <a:ext cx="9144000" cy="6858000"/>
            <a:chOff x="0" y="0"/>
            <a:chExt cx="5760" cy="4320"/>
          </a:xfrm>
        </p:grpSpPr>
        <p:sp>
          <p:nvSpPr>
            <p:cNvPr id="58371" name="Freeform 3">
              <a:extLst>
                <a:ext uri="{FF2B5EF4-FFF2-40B4-BE49-F238E27FC236}">
                  <a16:creationId xmlns:a16="http://schemas.microsoft.com/office/drawing/2014/main" id="{FAFE217E-40CA-45B5-9436-035353CDCC3D}"/>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58372" name="Freeform 4">
              <a:extLst>
                <a:ext uri="{FF2B5EF4-FFF2-40B4-BE49-F238E27FC236}">
                  <a16:creationId xmlns:a16="http://schemas.microsoft.com/office/drawing/2014/main" id="{F0964EC1-123B-4727-A661-934EC9E04D32}"/>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58373" name="Freeform 5">
            <a:extLst>
              <a:ext uri="{FF2B5EF4-FFF2-40B4-BE49-F238E27FC236}">
                <a16:creationId xmlns:a16="http://schemas.microsoft.com/office/drawing/2014/main" id="{104AA997-14E1-43A2-B475-D5B02BCA1544}"/>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3076" name="Group 6">
            <a:extLst>
              <a:ext uri="{FF2B5EF4-FFF2-40B4-BE49-F238E27FC236}">
                <a16:creationId xmlns:a16="http://schemas.microsoft.com/office/drawing/2014/main" id="{9EAE26F2-18B5-4BEB-8857-F4275F918F68}"/>
              </a:ext>
            </a:extLst>
          </p:cNvPr>
          <p:cNvGrpSpPr>
            <a:grpSpLocks/>
          </p:cNvGrpSpPr>
          <p:nvPr/>
        </p:nvGrpSpPr>
        <p:grpSpPr bwMode="auto">
          <a:xfrm>
            <a:off x="0" y="6019800"/>
            <a:ext cx="7848600" cy="857250"/>
            <a:chOff x="0" y="3792"/>
            <a:chExt cx="4944" cy="540"/>
          </a:xfrm>
        </p:grpSpPr>
        <p:sp>
          <p:nvSpPr>
            <p:cNvPr id="58375" name="Freeform 7">
              <a:extLst>
                <a:ext uri="{FF2B5EF4-FFF2-40B4-BE49-F238E27FC236}">
                  <a16:creationId xmlns:a16="http://schemas.microsoft.com/office/drawing/2014/main" id="{A8CEC5FD-23C6-4E02-8897-C77A6C72130C}"/>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3090" name="Group 8">
              <a:extLst>
                <a:ext uri="{FF2B5EF4-FFF2-40B4-BE49-F238E27FC236}">
                  <a16:creationId xmlns:a16="http://schemas.microsoft.com/office/drawing/2014/main" id="{51676395-5C28-4EDC-BD1A-0540D56FD667}"/>
                </a:ext>
              </a:extLst>
            </p:cNvPr>
            <p:cNvGrpSpPr>
              <a:grpSpLocks/>
            </p:cNvGrpSpPr>
            <p:nvPr userDrawn="1"/>
          </p:nvGrpSpPr>
          <p:grpSpPr bwMode="auto">
            <a:xfrm>
              <a:off x="2486" y="3792"/>
              <a:ext cx="2458" cy="540"/>
              <a:chOff x="2486" y="3792"/>
              <a:chExt cx="2458" cy="540"/>
            </a:xfrm>
          </p:grpSpPr>
          <p:sp>
            <p:nvSpPr>
              <p:cNvPr id="58377" name="Freeform 9">
                <a:extLst>
                  <a:ext uri="{FF2B5EF4-FFF2-40B4-BE49-F238E27FC236}">
                    <a16:creationId xmlns:a16="http://schemas.microsoft.com/office/drawing/2014/main" id="{CD08EBC4-A692-47A5-88C9-CC4CE65FD727}"/>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78" name="Freeform 10">
                <a:extLst>
                  <a:ext uri="{FF2B5EF4-FFF2-40B4-BE49-F238E27FC236}">
                    <a16:creationId xmlns:a16="http://schemas.microsoft.com/office/drawing/2014/main" id="{97A23F8D-849C-4733-AD68-E7B8DBBC0EF4}"/>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79" name="Freeform 11">
                <a:extLst>
                  <a:ext uri="{FF2B5EF4-FFF2-40B4-BE49-F238E27FC236}">
                    <a16:creationId xmlns:a16="http://schemas.microsoft.com/office/drawing/2014/main" id="{B4E6D629-6DBF-4525-AFEE-038E86CCC14D}"/>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0" name="Freeform 12">
                <a:extLst>
                  <a:ext uri="{FF2B5EF4-FFF2-40B4-BE49-F238E27FC236}">
                    <a16:creationId xmlns:a16="http://schemas.microsoft.com/office/drawing/2014/main" id="{4BBB2DCB-193B-4587-918C-AD523A97CF70}"/>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1" name="Freeform 13">
                <a:extLst>
                  <a:ext uri="{FF2B5EF4-FFF2-40B4-BE49-F238E27FC236}">
                    <a16:creationId xmlns:a16="http://schemas.microsoft.com/office/drawing/2014/main" id="{CDE6AA91-3258-49BD-B865-3F370A9F94FD}"/>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58382" name="Freeform 14">
              <a:extLst>
                <a:ext uri="{FF2B5EF4-FFF2-40B4-BE49-F238E27FC236}">
                  <a16:creationId xmlns:a16="http://schemas.microsoft.com/office/drawing/2014/main" id="{9074BB6A-2206-4547-9875-5C45286F55A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3077" name="Group 15">
            <a:extLst>
              <a:ext uri="{FF2B5EF4-FFF2-40B4-BE49-F238E27FC236}">
                <a16:creationId xmlns:a16="http://schemas.microsoft.com/office/drawing/2014/main" id="{57A76D1F-DC55-473B-BEA0-F8B73D2DB017}"/>
              </a:ext>
            </a:extLst>
          </p:cNvPr>
          <p:cNvGrpSpPr>
            <a:grpSpLocks/>
          </p:cNvGrpSpPr>
          <p:nvPr/>
        </p:nvGrpSpPr>
        <p:grpSpPr bwMode="auto">
          <a:xfrm>
            <a:off x="627063" y="6021388"/>
            <a:ext cx="5684837" cy="849312"/>
            <a:chOff x="395" y="3793"/>
            <a:chExt cx="3581" cy="535"/>
          </a:xfrm>
        </p:grpSpPr>
        <p:sp>
          <p:nvSpPr>
            <p:cNvPr id="58384" name="Freeform 16">
              <a:extLst>
                <a:ext uri="{FF2B5EF4-FFF2-40B4-BE49-F238E27FC236}">
                  <a16:creationId xmlns:a16="http://schemas.microsoft.com/office/drawing/2014/main" id="{B6344E70-3EE8-4092-8D8F-43B6CEC75979}"/>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5" name="Freeform 17">
              <a:extLst>
                <a:ext uri="{FF2B5EF4-FFF2-40B4-BE49-F238E27FC236}">
                  <a16:creationId xmlns:a16="http://schemas.microsoft.com/office/drawing/2014/main" id="{6846C6B9-6439-4409-92EE-BCA74E7EFAEA}"/>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6" name="Freeform 18">
              <a:extLst>
                <a:ext uri="{FF2B5EF4-FFF2-40B4-BE49-F238E27FC236}">
                  <a16:creationId xmlns:a16="http://schemas.microsoft.com/office/drawing/2014/main" id="{EC0764F9-D3DD-4716-856C-F5D194B94903}"/>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7" name="Freeform 19">
              <a:extLst>
                <a:ext uri="{FF2B5EF4-FFF2-40B4-BE49-F238E27FC236}">
                  <a16:creationId xmlns:a16="http://schemas.microsoft.com/office/drawing/2014/main" id="{2C3008CC-10EC-4731-8BB2-93FEA219AC3C}"/>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8" name="Freeform 20">
              <a:extLst>
                <a:ext uri="{FF2B5EF4-FFF2-40B4-BE49-F238E27FC236}">
                  <a16:creationId xmlns:a16="http://schemas.microsoft.com/office/drawing/2014/main" id="{B8886280-9458-4AAC-A4B5-03A4BC4EE73B}"/>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58389" name="Freeform 21">
              <a:extLst>
                <a:ext uri="{FF2B5EF4-FFF2-40B4-BE49-F238E27FC236}">
                  <a16:creationId xmlns:a16="http://schemas.microsoft.com/office/drawing/2014/main" id="{A34A343B-6C6F-419D-9374-DB17C1D2794A}"/>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58390" name="Rectangle 22">
            <a:extLst>
              <a:ext uri="{FF2B5EF4-FFF2-40B4-BE49-F238E27FC236}">
                <a16:creationId xmlns:a16="http://schemas.microsoft.com/office/drawing/2014/main" id="{F89F969B-6002-4864-9120-FFD62BA48D2D}"/>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9" name="Rectangle 23">
            <a:extLst>
              <a:ext uri="{FF2B5EF4-FFF2-40B4-BE49-F238E27FC236}">
                <a16:creationId xmlns:a16="http://schemas.microsoft.com/office/drawing/2014/main" id="{F3053C78-F5B5-4390-8A01-A054147E2840}"/>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8392" name="Rectangle 24">
            <a:extLst>
              <a:ext uri="{FF2B5EF4-FFF2-40B4-BE49-F238E27FC236}">
                <a16:creationId xmlns:a16="http://schemas.microsoft.com/office/drawing/2014/main" id="{009C6954-8DBE-4CBC-AB4C-A5FBB9050F0C}"/>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Arial" charset="0"/>
              </a:defRPr>
            </a:lvl1pPr>
          </a:lstStyle>
          <a:p>
            <a:pPr>
              <a:defRPr/>
            </a:pPr>
            <a:fld id="{6D15D379-D8DB-4724-AAC3-53C3B869E177}" type="datetime1">
              <a:rPr lang="en-GB"/>
              <a:pPr>
                <a:defRPr/>
              </a:pPr>
              <a:t>17/04/2021</a:t>
            </a:fld>
            <a:endParaRPr lang="en-GB"/>
          </a:p>
        </p:txBody>
      </p:sp>
      <p:sp>
        <p:nvSpPr>
          <p:cNvPr id="58393" name="Rectangle 25">
            <a:extLst>
              <a:ext uri="{FF2B5EF4-FFF2-40B4-BE49-F238E27FC236}">
                <a16:creationId xmlns:a16="http://schemas.microsoft.com/office/drawing/2014/main" id="{579CC9A8-9AC4-4EB5-A808-1F186837A03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58394" name="Rectangle 26">
            <a:extLst>
              <a:ext uri="{FF2B5EF4-FFF2-40B4-BE49-F238E27FC236}">
                <a16:creationId xmlns:a16="http://schemas.microsoft.com/office/drawing/2014/main" id="{6C872D17-6454-4897-A699-FD81DA6B540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A5DC8480-48DE-4FC1-9CA6-23AB5D73446B}"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933"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07825468-3684-4E0D-BAA6-497FB534D495}"/>
              </a:ext>
            </a:extLst>
          </p:cNvPr>
          <p:cNvGrpSpPr>
            <a:grpSpLocks/>
          </p:cNvGrpSpPr>
          <p:nvPr/>
        </p:nvGrpSpPr>
        <p:grpSpPr bwMode="auto">
          <a:xfrm>
            <a:off x="0" y="0"/>
            <a:ext cx="9144000" cy="6858000"/>
            <a:chOff x="0" y="0"/>
            <a:chExt cx="5760" cy="4320"/>
          </a:xfrm>
        </p:grpSpPr>
        <p:sp>
          <p:nvSpPr>
            <p:cNvPr id="175107" name="Freeform 3">
              <a:extLst>
                <a:ext uri="{FF2B5EF4-FFF2-40B4-BE49-F238E27FC236}">
                  <a16:creationId xmlns:a16="http://schemas.microsoft.com/office/drawing/2014/main" id="{32422EF5-1975-47A4-871B-5B18CEE7A246}"/>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5108" name="Freeform 4">
              <a:extLst>
                <a:ext uri="{FF2B5EF4-FFF2-40B4-BE49-F238E27FC236}">
                  <a16:creationId xmlns:a16="http://schemas.microsoft.com/office/drawing/2014/main" id="{71446161-2F52-40ED-90B5-36542FBB9A4C}"/>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175109" name="Freeform 5">
            <a:extLst>
              <a:ext uri="{FF2B5EF4-FFF2-40B4-BE49-F238E27FC236}">
                <a16:creationId xmlns:a16="http://schemas.microsoft.com/office/drawing/2014/main" id="{11741D73-34B3-4DFD-8712-89104211BC3F}"/>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4100" name="Group 6">
            <a:extLst>
              <a:ext uri="{FF2B5EF4-FFF2-40B4-BE49-F238E27FC236}">
                <a16:creationId xmlns:a16="http://schemas.microsoft.com/office/drawing/2014/main" id="{EDA0F71F-A467-41D7-B544-0DE6C723645B}"/>
              </a:ext>
            </a:extLst>
          </p:cNvPr>
          <p:cNvGrpSpPr>
            <a:grpSpLocks/>
          </p:cNvGrpSpPr>
          <p:nvPr/>
        </p:nvGrpSpPr>
        <p:grpSpPr bwMode="auto">
          <a:xfrm>
            <a:off x="0" y="6019800"/>
            <a:ext cx="7848600" cy="857250"/>
            <a:chOff x="0" y="3792"/>
            <a:chExt cx="4944" cy="540"/>
          </a:xfrm>
        </p:grpSpPr>
        <p:sp>
          <p:nvSpPr>
            <p:cNvPr id="175111" name="Freeform 7">
              <a:extLst>
                <a:ext uri="{FF2B5EF4-FFF2-40B4-BE49-F238E27FC236}">
                  <a16:creationId xmlns:a16="http://schemas.microsoft.com/office/drawing/2014/main" id="{DB1E1488-0877-4129-AE5D-2FE9544EEF7D}"/>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4114" name="Group 8">
              <a:extLst>
                <a:ext uri="{FF2B5EF4-FFF2-40B4-BE49-F238E27FC236}">
                  <a16:creationId xmlns:a16="http://schemas.microsoft.com/office/drawing/2014/main" id="{4996DC25-DB11-42CB-8F92-72317073CF72}"/>
                </a:ext>
              </a:extLst>
            </p:cNvPr>
            <p:cNvGrpSpPr>
              <a:grpSpLocks/>
            </p:cNvGrpSpPr>
            <p:nvPr userDrawn="1"/>
          </p:nvGrpSpPr>
          <p:grpSpPr bwMode="auto">
            <a:xfrm>
              <a:off x="2486" y="3792"/>
              <a:ext cx="2458" cy="540"/>
              <a:chOff x="2486" y="3792"/>
              <a:chExt cx="2458" cy="540"/>
            </a:xfrm>
          </p:grpSpPr>
          <p:sp>
            <p:nvSpPr>
              <p:cNvPr id="175113" name="Freeform 9">
                <a:extLst>
                  <a:ext uri="{FF2B5EF4-FFF2-40B4-BE49-F238E27FC236}">
                    <a16:creationId xmlns:a16="http://schemas.microsoft.com/office/drawing/2014/main" id="{57385878-44BE-4F2C-910F-D108A1776C89}"/>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14" name="Freeform 10">
                <a:extLst>
                  <a:ext uri="{FF2B5EF4-FFF2-40B4-BE49-F238E27FC236}">
                    <a16:creationId xmlns:a16="http://schemas.microsoft.com/office/drawing/2014/main" id="{B4229201-381C-4F40-9728-4D656C6B6BCC}"/>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15" name="Freeform 11">
                <a:extLst>
                  <a:ext uri="{FF2B5EF4-FFF2-40B4-BE49-F238E27FC236}">
                    <a16:creationId xmlns:a16="http://schemas.microsoft.com/office/drawing/2014/main" id="{A6EAF328-D59D-4312-B8F7-B0C1B4BD0443}"/>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16" name="Freeform 12">
                <a:extLst>
                  <a:ext uri="{FF2B5EF4-FFF2-40B4-BE49-F238E27FC236}">
                    <a16:creationId xmlns:a16="http://schemas.microsoft.com/office/drawing/2014/main" id="{BF8F777E-0F5B-407C-B224-DBBA236F939E}"/>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17" name="Freeform 13">
                <a:extLst>
                  <a:ext uri="{FF2B5EF4-FFF2-40B4-BE49-F238E27FC236}">
                    <a16:creationId xmlns:a16="http://schemas.microsoft.com/office/drawing/2014/main" id="{B1D1763C-87FF-4DA5-9172-BC78BF582C69}"/>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75118" name="Freeform 14">
              <a:extLst>
                <a:ext uri="{FF2B5EF4-FFF2-40B4-BE49-F238E27FC236}">
                  <a16:creationId xmlns:a16="http://schemas.microsoft.com/office/drawing/2014/main" id="{7B7D5FED-EE1A-4B85-BD44-94B577C789B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4101" name="Group 15">
            <a:extLst>
              <a:ext uri="{FF2B5EF4-FFF2-40B4-BE49-F238E27FC236}">
                <a16:creationId xmlns:a16="http://schemas.microsoft.com/office/drawing/2014/main" id="{FCE642AB-BF56-4ADA-BF71-8150174ED201}"/>
              </a:ext>
            </a:extLst>
          </p:cNvPr>
          <p:cNvGrpSpPr>
            <a:grpSpLocks/>
          </p:cNvGrpSpPr>
          <p:nvPr/>
        </p:nvGrpSpPr>
        <p:grpSpPr bwMode="auto">
          <a:xfrm>
            <a:off x="627063" y="6021388"/>
            <a:ext cx="5684837" cy="849312"/>
            <a:chOff x="395" y="3793"/>
            <a:chExt cx="3581" cy="535"/>
          </a:xfrm>
        </p:grpSpPr>
        <p:sp>
          <p:nvSpPr>
            <p:cNvPr id="175120" name="Freeform 16">
              <a:extLst>
                <a:ext uri="{FF2B5EF4-FFF2-40B4-BE49-F238E27FC236}">
                  <a16:creationId xmlns:a16="http://schemas.microsoft.com/office/drawing/2014/main" id="{F15F118F-947C-40E6-9634-69279D0442BE}"/>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21" name="Freeform 17">
              <a:extLst>
                <a:ext uri="{FF2B5EF4-FFF2-40B4-BE49-F238E27FC236}">
                  <a16:creationId xmlns:a16="http://schemas.microsoft.com/office/drawing/2014/main" id="{8D1AE265-958C-42FC-8269-222C147B80A4}"/>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22" name="Freeform 18">
              <a:extLst>
                <a:ext uri="{FF2B5EF4-FFF2-40B4-BE49-F238E27FC236}">
                  <a16:creationId xmlns:a16="http://schemas.microsoft.com/office/drawing/2014/main" id="{7F3C95FD-A73E-4696-85B2-64E63A4C8D36}"/>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23" name="Freeform 19">
              <a:extLst>
                <a:ext uri="{FF2B5EF4-FFF2-40B4-BE49-F238E27FC236}">
                  <a16:creationId xmlns:a16="http://schemas.microsoft.com/office/drawing/2014/main" id="{45AAD031-4F86-46D0-BFC7-9A90E735C94C}"/>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24" name="Freeform 20">
              <a:extLst>
                <a:ext uri="{FF2B5EF4-FFF2-40B4-BE49-F238E27FC236}">
                  <a16:creationId xmlns:a16="http://schemas.microsoft.com/office/drawing/2014/main" id="{3C6D16D3-A61F-4286-BB28-A8E1973FE063}"/>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75125" name="Freeform 21">
              <a:extLst>
                <a:ext uri="{FF2B5EF4-FFF2-40B4-BE49-F238E27FC236}">
                  <a16:creationId xmlns:a16="http://schemas.microsoft.com/office/drawing/2014/main" id="{1C888CCC-081F-4F64-B7A0-58B88D18B891}"/>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75126" name="Rectangle 22">
            <a:extLst>
              <a:ext uri="{FF2B5EF4-FFF2-40B4-BE49-F238E27FC236}">
                <a16:creationId xmlns:a16="http://schemas.microsoft.com/office/drawing/2014/main" id="{B8119FE9-31CE-420D-87FC-2178B884EBF1}"/>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103" name="Rectangle 23">
            <a:extLst>
              <a:ext uri="{FF2B5EF4-FFF2-40B4-BE49-F238E27FC236}">
                <a16:creationId xmlns:a16="http://schemas.microsoft.com/office/drawing/2014/main" id="{0733D084-0973-4001-9F38-E2940872F31F}"/>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5128" name="Rectangle 24">
            <a:extLst>
              <a:ext uri="{FF2B5EF4-FFF2-40B4-BE49-F238E27FC236}">
                <a16:creationId xmlns:a16="http://schemas.microsoft.com/office/drawing/2014/main" id="{C3A666B2-108F-4D6F-8366-1E8CF842E85E}"/>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Arial" charset="0"/>
              </a:defRPr>
            </a:lvl1pPr>
          </a:lstStyle>
          <a:p>
            <a:pPr>
              <a:defRPr/>
            </a:pPr>
            <a:fld id="{0A49C308-ACFA-4151-97E0-38178A7D3EEB}" type="datetime1">
              <a:rPr lang="en-GB"/>
              <a:pPr>
                <a:defRPr/>
              </a:pPr>
              <a:t>17/04/2021</a:t>
            </a:fld>
            <a:endParaRPr lang="en-GB"/>
          </a:p>
        </p:txBody>
      </p:sp>
      <p:sp>
        <p:nvSpPr>
          <p:cNvPr id="175129" name="Rectangle 25">
            <a:extLst>
              <a:ext uri="{FF2B5EF4-FFF2-40B4-BE49-F238E27FC236}">
                <a16:creationId xmlns:a16="http://schemas.microsoft.com/office/drawing/2014/main" id="{CF19F3D0-00DF-423F-AE78-66D69D536AF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175130" name="Rectangle 26">
            <a:extLst>
              <a:ext uri="{FF2B5EF4-FFF2-40B4-BE49-F238E27FC236}">
                <a16:creationId xmlns:a16="http://schemas.microsoft.com/office/drawing/2014/main" id="{9E243EC7-6228-4C31-80B9-3D161092CC2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67738B65-4718-403C-9A97-2D0209AABC22}"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17.xml"/><Relationship Id="rId1" Type="http://schemas.openxmlformats.org/officeDocument/2006/relationships/slideLayout" Target="../slideLayouts/slideLayout4.xml"/><Relationship Id="rId4" Type="http://schemas.openxmlformats.org/officeDocument/2006/relationships/image" Target="../media/image110.jpeg"/></Relationships>
</file>

<file path=ppt/slides/_rels/slide11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12.xml"/><Relationship Id="rId4" Type="http://schemas.openxmlformats.org/officeDocument/2006/relationships/image" Target="../media/image156.jpeg"/></Relationships>
</file>

<file path=ppt/slides/_rels/slide163.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1.xml"/><Relationship Id="rId1" Type="http://schemas.openxmlformats.org/officeDocument/2006/relationships/slideLayout" Target="../slideLayouts/slideLayout6.xml"/><Relationship Id="rId4" Type="http://schemas.openxmlformats.org/officeDocument/2006/relationships/image" Target="../media/image170.emf"/></Relationships>
</file>

<file path=ppt/slides/_rels/slide178.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http://www.lockstockandbarrel.org/Images/Nw1LORDJACOBROTSCHILD.jpg" TargetMode="External"/></Relationships>
</file>

<file path=ppt/slides/_rels/slide192.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http://www.lockstockandbarrel.org/Images/Nw1LORDJACBROTHSCHILDCORFU.jpg" TargetMode="External"/></Relationships>
</file>

<file path=ppt/slides/_rels/slide193.xml.rels><?xml version="1.0" encoding="UTF-8" standalone="yes"?>
<Relationships xmlns="http://schemas.openxmlformats.org/package/2006/relationships"><Relationship Id="rId2" Type="http://schemas.openxmlformats.org/officeDocument/2006/relationships/image" Target="../media/image186.gif"/><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image" Target="../media/image189.jpeg"/><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hyperlink" Target="http://images.google.co.uk/imgres?imgurl=http://www.nationalreview.com/images/DavidCameronatCommons.JPG&amp;imgrefurl=http://www.nationalreview.com/murdock/murdock200603160805.asp&amp;h=300&amp;w=300&amp;sz=41&amp;hl=en&amp;start=3&amp;tbnid=hp_jUTCtC6ldyM:&amp;tbnh=116&amp;tbnw=116&amp;prev=/images?q=%22David+Cameron%22&amp;gbv=2&amp;svnum=10&amp;hl=en&amp;sa=G"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http://www.lockstockandbarrel.org/Images/Nw1jdr3.jpg" TargetMode="Externa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http://www.lockstockandbarrel.org/Images/Nw1jdr3.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http://www.lockstockandbarrel.org/Images/Nw1JDRockefeller2nd.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http://www.lockstockandbarrel.org/Images/Nw1bROTHERSROCKEFELLER.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http://www.lockstockandbarrel.org/Images/Nw1davidRockefellerMandala98.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5747D2C-D037-4C96-865B-C96E316D6C1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B67281-DCC2-4126-B267-211C5697E06F}" type="slidenum">
              <a:rPr lang="en-GB" altLang="en-US"/>
              <a:pPr eaLnBrk="1" hangingPunct="1"/>
              <a:t>1</a:t>
            </a:fld>
            <a:endParaRPr lang="en-GB" altLang="en-US"/>
          </a:p>
        </p:txBody>
      </p:sp>
      <p:sp>
        <p:nvSpPr>
          <p:cNvPr id="3074" name="Text Box 2">
            <a:extLst>
              <a:ext uri="{FF2B5EF4-FFF2-40B4-BE49-F238E27FC236}">
                <a16:creationId xmlns:a16="http://schemas.microsoft.com/office/drawing/2014/main" id="{4230F343-2B56-4BDA-B77D-A5CE28C08689}"/>
              </a:ext>
            </a:extLst>
          </p:cNvPr>
          <p:cNvSpPr txBox="1">
            <a:spLocks noChangeArrowheads="1"/>
          </p:cNvSpPr>
          <p:nvPr/>
        </p:nvSpPr>
        <p:spPr bwMode="auto">
          <a:xfrm>
            <a:off x="250825" y="765175"/>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dirty="0">
                <a:solidFill>
                  <a:srgbClr val="FF0000"/>
                </a:solidFill>
                <a:latin typeface="+mj-lt"/>
                <a:cs typeface="Arial" charset="0"/>
              </a:rPr>
              <a:t>The Story Of Gog And Magog</a:t>
            </a:r>
          </a:p>
        </p:txBody>
      </p:sp>
      <p:sp>
        <p:nvSpPr>
          <p:cNvPr id="3075" name="WordArt 3">
            <a:extLst>
              <a:ext uri="{FF2B5EF4-FFF2-40B4-BE49-F238E27FC236}">
                <a16:creationId xmlns:a16="http://schemas.microsoft.com/office/drawing/2014/main" id="{CFCBD58F-4EC0-46F1-874A-44A589CAB283}"/>
              </a:ext>
            </a:extLst>
          </p:cNvPr>
          <p:cNvSpPr>
            <a:spLocks noChangeArrowheads="1" noChangeShapeType="1" noTextEdit="1"/>
          </p:cNvSpPr>
          <p:nvPr/>
        </p:nvSpPr>
        <p:spPr bwMode="auto">
          <a:xfrm>
            <a:off x="2124075" y="3357563"/>
            <a:ext cx="4724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Part Four</a:t>
            </a:r>
          </a:p>
        </p:txBody>
      </p:sp>
      <p:sp>
        <p:nvSpPr>
          <p:cNvPr id="3076" name="Text Box 4">
            <a:extLst>
              <a:ext uri="{FF2B5EF4-FFF2-40B4-BE49-F238E27FC236}">
                <a16:creationId xmlns:a16="http://schemas.microsoft.com/office/drawing/2014/main" id="{62F60ED5-5EC3-4C1A-9FDC-D7EFCA232377}"/>
              </a:ext>
            </a:extLst>
          </p:cNvPr>
          <p:cNvSpPr txBox="1">
            <a:spLocks noChangeArrowheads="1"/>
          </p:cNvSpPr>
          <p:nvPr/>
        </p:nvSpPr>
        <p:spPr bwMode="auto">
          <a:xfrm>
            <a:off x="0" y="5013325"/>
            <a:ext cx="9144000" cy="12001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rgbClr val="00FF00"/>
                </a:solidFill>
                <a:effectLst>
                  <a:outerShdw blurRad="38100" dist="38100" dir="2700000" algn="tl">
                    <a:srgbClr val="000000"/>
                  </a:outerShdw>
                </a:effectLst>
                <a:latin typeface="Arial" charset="0"/>
                <a:cs typeface="Arial" charset="0"/>
              </a:rPr>
              <a:t>The Rise of The House Rothschild &amp; The Armenian Holocaust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700"/>
                            </p:stCondLst>
                            <p:childTnLst>
                              <p:par>
                                <p:cTn id="10" presetID="2" presetClass="entr" presetSubtype="1"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3076">
                                            <p:txEl>
                                              <p:pRg st="0" end="0"/>
                                            </p:txEl>
                                          </p:spTgt>
                                        </p:tgtEl>
                                        <p:attrNameLst>
                                          <p:attrName>style.visibility</p:attrName>
                                        </p:attrNameLst>
                                      </p:cBhvr>
                                      <p:to>
                                        <p:strVal val="visible"/>
                                      </p:to>
                                    </p:set>
                                    <p:anim calcmode="lin" valueType="num">
                                      <p:cBhvr additive="base">
                                        <p:cTn id="1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D30FD7-8AC4-4E6B-B153-A1F50F08E4A9}"/>
              </a:ext>
            </a:extLst>
          </p:cNvPr>
          <p:cNvSpPr>
            <a:spLocks noGrp="1"/>
          </p:cNvSpPr>
          <p:nvPr>
            <p:ph type="title"/>
          </p:nvPr>
        </p:nvSpPr>
        <p:spPr/>
        <p:txBody>
          <a:bodyPr/>
          <a:lstStyle/>
          <a:p>
            <a:pPr>
              <a:defRPr/>
            </a:pPr>
            <a:r>
              <a:rPr lang="en-GB" b="1" dirty="0">
                <a:solidFill>
                  <a:srgbClr val="FF0000"/>
                </a:solidFill>
              </a:rPr>
              <a:t>Gog</a:t>
            </a:r>
            <a:r>
              <a:rPr lang="en-GB" b="1" dirty="0">
                <a:solidFill>
                  <a:srgbClr val="0066CC"/>
                </a:solidFill>
              </a:rPr>
              <a:t> </a:t>
            </a:r>
            <a:r>
              <a:rPr lang="en-GB" b="1" dirty="0">
                <a:solidFill>
                  <a:srgbClr val="00FFFF"/>
                </a:solidFill>
              </a:rPr>
              <a:t>Deceives The Nations</a:t>
            </a:r>
            <a:br>
              <a:rPr lang="en-GB" b="1" dirty="0">
                <a:solidFill>
                  <a:srgbClr val="00FFFF"/>
                </a:solidFill>
              </a:rPr>
            </a:br>
            <a:endParaRPr lang="en-GB" dirty="0">
              <a:solidFill>
                <a:srgbClr val="00FFFF"/>
              </a:solidFill>
            </a:endParaRPr>
          </a:p>
        </p:txBody>
      </p:sp>
      <p:sp>
        <p:nvSpPr>
          <p:cNvPr id="2" name="Slide Number Placeholder 1">
            <a:extLst>
              <a:ext uri="{FF2B5EF4-FFF2-40B4-BE49-F238E27FC236}">
                <a16:creationId xmlns:a16="http://schemas.microsoft.com/office/drawing/2014/main" id="{1A084D5A-AA7F-401F-93D7-076F379739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0C7577-8DEB-45DF-8E86-1E18A239B830}" type="slidenum">
              <a:rPr lang="en-GB" altLang="en-US"/>
              <a:pPr eaLnBrk="1" hangingPunct="1"/>
              <a:t>10</a:t>
            </a:fld>
            <a:endParaRPr lang="en-GB" altLang="en-US"/>
          </a:p>
        </p:txBody>
      </p:sp>
      <p:pic>
        <p:nvPicPr>
          <p:cNvPr id="278530" name="Picture 2" descr="http://www.mortesubita.org/jack/area-51/conspiracoes/Johann_Adam_Weishaupt.jpg">
            <a:extLst>
              <a:ext uri="{FF2B5EF4-FFF2-40B4-BE49-F238E27FC236}">
                <a16:creationId xmlns:a16="http://schemas.microsoft.com/office/drawing/2014/main" id="{957F1428-CC4C-4EDC-B24C-72B309374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29527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76ADF3B-8A46-4DC1-8B2D-B446BAE931B0}"/>
              </a:ext>
            </a:extLst>
          </p:cNvPr>
          <p:cNvSpPr txBox="1"/>
          <p:nvPr/>
        </p:nvSpPr>
        <p:spPr>
          <a:xfrm>
            <a:off x="4143375" y="1643063"/>
            <a:ext cx="4429125" cy="40322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 the Rothschilds</a:t>
            </a:r>
            <a:r>
              <a:rPr lang="en-GB" sz="2800" b="1" dirty="0">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 the other 2 being</a:t>
            </a:r>
            <a:r>
              <a:rPr lang="en-GB" sz="2800" b="1" dirty="0">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Weishaupt (Illuminati)</a:t>
            </a:r>
            <a:r>
              <a:rPr lang="en-GB" sz="2800" b="1" dirty="0">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&amp;</a:t>
            </a:r>
            <a:r>
              <a:rPr lang="en-GB" sz="2800" b="1" dirty="0">
                <a:solidFill>
                  <a:srgbClr val="FFFF00"/>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Loyola  (Jesuits).</a:t>
            </a:r>
          </a:p>
          <a:p>
            <a:pPr algn="ctr">
              <a:spcBef>
                <a:spcPct val="50000"/>
              </a:spcBef>
              <a:defRPr/>
            </a:pPr>
            <a:r>
              <a:rPr lang="en-GB" sz="2800" b="1" dirty="0">
                <a:solidFill>
                  <a:srgbClr val="FF00FF"/>
                </a:solidFill>
                <a:effectLst>
                  <a:outerShdw blurRad="38100" dist="38100" dir="2700000" algn="tl">
                    <a:srgbClr val="000000"/>
                  </a:outerShdw>
                </a:effectLst>
              </a:rPr>
              <a:t>It is believed that the</a:t>
            </a:r>
            <a:r>
              <a:rPr lang="en-GB" sz="2800" b="1" dirty="0">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Rothschilds </a:t>
            </a:r>
            <a:r>
              <a:rPr lang="en-GB" sz="2800" b="1" dirty="0">
                <a:solidFill>
                  <a:srgbClr val="00FFFF"/>
                </a:solidFill>
                <a:effectLst>
                  <a:outerShdw blurRad="38100" dist="38100" dir="2700000" algn="tl">
                    <a:srgbClr val="000000"/>
                  </a:outerShdw>
                </a:effectLst>
              </a:rPr>
              <a:t>are the most influential of the </a:t>
            </a:r>
            <a:r>
              <a:rPr lang="en-GB" sz="2800" b="1" dirty="0">
                <a:solidFill>
                  <a:srgbClr val="FD1711"/>
                </a:solidFill>
                <a:effectLst>
                  <a:outerShdw blurRad="38100" dist="38100" dir="2700000" algn="tl">
                    <a:srgbClr val="000000"/>
                  </a:outerShdw>
                </a:effectLst>
              </a:rPr>
              <a:t>13 controlling families.</a:t>
            </a:r>
          </a:p>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circle(in)">
                                      <p:cBhvr>
                                        <p:cTn id="7" dur="2000"/>
                                        <p:tgtEl>
                                          <p:spTgt spid="278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D729D-FC17-487A-9C47-9B6EEB9E8568}"/>
              </a:ext>
            </a:extLst>
          </p:cNvPr>
          <p:cNvSpPr>
            <a:spLocks noGrp="1"/>
          </p:cNvSpPr>
          <p:nvPr>
            <p:ph type="title"/>
          </p:nvPr>
        </p:nvSpPr>
        <p:spPr/>
        <p:txBody>
          <a:bodyPr/>
          <a:lstStyle/>
          <a:p>
            <a:pPr>
              <a:defRPr/>
            </a:pPr>
            <a:r>
              <a:rPr lang="en-GB" b="1" dirty="0">
                <a:solidFill>
                  <a:srgbClr val="FF0000"/>
                </a:solidFill>
              </a:rPr>
              <a:t>Rothschilds </a:t>
            </a:r>
            <a:r>
              <a:rPr lang="en-GB" b="1" dirty="0">
                <a:solidFill>
                  <a:srgbClr val="FFFF00"/>
                </a:solidFill>
              </a:rPr>
              <a:t>Linked</a:t>
            </a:r>
            <a:r>
              <a:rPr lang="en-GB" b="1" dirty="0">
                <a:solidFill>
                  <a:srgbClr val="FF0000"/>
                </a:solidFill>
              </a:rPr>
              <a:t> To The </a:t>
            </a:r>
            <a:r>
              <a:rPr lang="en-GB" b="1" dirty="0" err="1">
                <a:solidFill>
                  <a:srgbClr val="FF0000"/>
                </a:solidFill>
              </a:rPr>
              <a:t>Oppenheimers</a:t>
            </a:r>
            <a:endParaRPr lang="en-GB" dirty="0"/>
          </a:p>
        </p:txBody>
      </p:sp>
      <p:sp>
        <p:nvSpPr>
          <p:cNvPr id="4" name="Slide Number Placeholder 3">
            <a:extLst>
              <a:ext uri="{FF2B5EF4-FFF2-40B4-BE49-F238E27FC236}">
                <a16:creationId xmlns:a16="http://schemas.microsoft.com/office/drawing/2014/main" id="{CB4A8AB8-5A89-43E8-ACB0-E3429EC8927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18A5FF-1317-4033-9075-EDD62C791A19}" type="slidenum">
              <a:rPr lang="en-GB" altLang="en-US"/>
              <a:pPr eaLnBrk="1" hangingPunct="1"/>
              <a:t>100</a:t>
            </a:fld>
            <a:endParaRPr lang="en-GB" altLang="en-US"/>
          </a:p>
        </p:txBody>
      </p:sp>
      <p:pic>
        <p:nvPicPr>
          <p:cNvPr id="328706" name="Picture 2" descr="http://1.bp.blogspot.com/_XyndT-qA-b0/SqOYKUMqJWI/AAAAAAAABo4/XA5bC8rMvEk/s400/HendrikVerwoerdSkets.jpg">
            <a:extLst>
              <a:ext uri="{FF2B5EF4-FFF2-40B4-BE49-F238E27FC236}">
                <a16:creationId xmlns:a16="http://schemas.microsoft.com/office/drawing/2014/main" id="{0DE986C5-CF58-4214-BC2C-9F779A1A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071688"/>
            <a:ext cx="2724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2D54137-BA5A-435F-AB91-D464424681F7}"/>
              </a:ext>
            </a:extLst>
          </p:cNvPr>
          <p:cNvSpPr txBox="1"/>
          <p:nvPr/>
        </p:nvSpPr>
        <p:spPr>
          <a:xfrm>
            <a:off x="3786188" y="1714500"/>
            <a:ext cx="5214937" cy="40322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 behind the scenes resulting in the assassination of Dr. H. F. </a:t>
            </a:r>
            <a:r>
              <a:rPr lang="en-GB" sz="3200" b="1" dirty="0" err="1">
                <a:solidFill>
                  <a:srgbClr val="00FFFF"/>
                </a:solidFill>
                <a:effectLst>
                  <a:outerShdw blurRad="38100" dist="38100" dir="2700000" algn="tl">
                    <a:srgbClr val="000000"/>
                  </a:outerShdw>
                </a:effectLst>
                <a:latin typeface="Arial" charset="0"/>
                <a:cs typeface="Arial" charset="0"/>
              </a:rPr>
              <a:t>Verwoerd</a:t>
            </a:r>
            <a:r>
              <a:rPr lang="en-GB" sz="3200" b="1" dirty="0">
                <a:solidFill>
                  <a:srgbClr val="00FFFF"/>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being instrumental in plans now successfully achieved for the overthrow of white government in SA</a:t>
            </a:r>
            <a:endParaRPr lang="en-GB" sz="3200" dirty="0">
              <a:solidFill>
                <a:srgbClr val="FFC000"/>
              </a:solidFill>
              <a:latin typeface="Arial" charset="0"/>
              <a:cs typeface="Arial" charset="0"/>
            </a:endParaRPr>
          </a:p>
        </p:txBody>
      </p:sp>
      <p:sp>
        <p:nvSpPr>
          <p:cNvPr id="9" name="TextBox 8">
            <a:extLst>
              <a:ext uri="{FF2B5EF4-FFF2-40B4-BE49-F238E27FC236}">
                <a16:creationId xmlns:a16="http://schemas.microsoft.com/office/drawing/2014/main" id="{8C843B1E-52BD-425B-BC33-759E6CB7D483}"/>
              </a:ext>
            </a:extLst>
          </p:cNvPr>
          <p:cNvSpPr txBox="1"/>
          <p:nvPr/>
        </p:nvSpPr>
        <p:spPr>
          <a:xfrm>
            <a:off x="0" y="6072188"/>
            <a:ext cx="4714875"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latin typeface="Arial" charset="0"/>
                <a:cs typeface="Arial" charset="0"/>
              </a:rPr>
              <a:t>Dr. H. F. </a:t>
            </a:r>
            <a:r>
              <a:rPr lang="en-GB" sz="3600" b="1" dirty="0" err="1">
                <a:solidFill>
                  <a:srgbClr val="FFFF00"/>
                </a:solidFill>
                <a:effectLst>
                  <a:outerShdw blurRad="38100" dist="38100" dir="2700000" algn="tl">
                    <a:srgbClr val="000000"/>
                  </a:outerShdw>
                </a:effectLst>
                <a:latin typeface="Arial" charset="0"/>
                <a:cs typeface="Arial" charset="0"/>
              </a:rPr>
              <a:t>Verwoerd</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8706"/>
                                        </p:tgtEl>
                                        <p:attrNameLst>
                                          <p:attrName>style.visibility</p:attrName>
                                        </p:attrNameLst>
                                      </p:cBhvr>
                                      <p:to>
                                        <p:strVal val="visible"/>
                                      </p:to>
                                    </p:set>
                                    <p:animEffect transition="in" filter="circle(in)">
                                      <p:cBhvr>
                                        <p:cTn id="7" dur="2000"/>
                                        <p:tgtEl>
                                          <p:spTgt spid="328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E422E4-2E91-4092-8AB2-539584BD17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915C91-EEA6-411A-AF77-ABEB2C277BED}" type="slidenum">
              <a:rPr lang="en-GB" altLang="en-US"/>
              <a:pPr eaLnBrk="1" hangingPunct="1"/>
              <a:t>101</a:t>
            </a:fld>
            <a:endParaRPr lang="en-GB" altLang="en-US"/>
          </a:p>
        </p:txBody>
      </p:sp>
      <p:sp>
        <p:nvSpPr>
          <p:cNvPr id="73730" name="Rectangle 2">
            <a:extLst>
              <a:ext uri="{FF2B5EF4-FFF2-40B4-BE49-F238E27FC236}">
                <a16:creationId xmlns:a16="http://schemas.microsoft.com/office/drawing/2014/main" id="{0807C647-5B85-4EF3-A82A-31270CE6D5AF}"/>
              </a:ext>
            </a:extLst>
          </p:cNvPr>
          <p:cNvSpPr>
            <a:spLocks noGrp="1" noChangeArrowheads="1"/>
          </p:cNvSpPr>
          <p:nvPr>
            <p:ph type="title"/>
          </p:nvPr>
        </p:nvSpPr>
        <p:spPr>
          <a:xfrm>
            <a:off x="0" y="0"/>
            <a:ext cx="9144000" cy="1143000"/>
          </a:xfrm>
        </p:spPr>
        <p:txBody>
          <a:bodyPr/>
          <a:lstStyle/>
          <a:p>
            <a:pPr eaLnBrk="1" hangingPunct="1">
              <a:defRPr/>
            </a:pPr>
            <a:r>
              <a:rPr lang="en-GB" sz="4000" b="1" dirty="0">
                <a:solidFill>
                  <a:srgbClr val="FF0000"/>
                </a:solidFill>
              </a:rPr>
              <a:t>Rothschilds </a:t>
            </a:r>
            <a:r>
              <a:rPr lang="en-GB" sz="4000" b="1" dirty="0">
                <a:solidFill>
                  <a:srgbClr val="FFFF00"/>
                </a:solidFill>
              </a:rPr>
              <a:t>Involved In</a:t>
            </a:r>
            <a:r>
              <a:rPr lang="en-GB" sz="4000" b="1" dirty="0">
                <a:solidFill>
                  <a:srgbClr val="FF0000"/>
                </a:solidFill>
              </a:rPr>
              <a:t> The Round Table</a:t>
            </a:r>
            <a:r>
              <a:rPr lang="en-GB" sz="4000" dirty="0">
                <a:solidFill>
                  <a:srgbClr val="FF0000"/>
                </a:solidFill>
              </a:rPr>
              <a:t> </a:t>
            </a:r>
          </a:p>
        </p:txBody>
      </p:sp>
      <p:sp>
        <p:nvSpPr>
          <p:cNvPr id="73732" name="Text Box 4">
            <a:extLst>
              <a:ext uri="{FF2B5EF4-FFF2-40B4-BE49-F238E27FC236}">
                <a16:creationId xmlns:a16="http://schemas.microsoft.com/office/drawing/2014/main" id="{0AF9EE80-977B-4C41-BB53-FC874B7C9678}"/>
              </a:ext>
            </a:extLst>
          </p:cNvPr>
          <p:cNvSpPr txBox="1">
            <a:spLocks noChangeArrowheads="1"/>
          </p:cNvSpPr>
          <p:nvPr/>
        </p:nvSpPr>
        <p:spPr bwMode="auto">
          <a:xfrm>
            <a:off x="3492500" y="1341438"/>
            <a:ext cx="5651500" cy="46164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Rhodes secret society</a:t>
            </a:r>
            <a:r>
              <a:rPr lang="en-GB" sz="2800" b="1" dirty="0">
                <a:solidFill>
                  <a:srgbClr val="66FF99"/>
                </a:solidFill>
                <a:effectLst>
                  <a:outerShdw blurRad="38100" dist="38100" dir="2700000" algn="tl">
                    <a:srgbClr val="000000"/>
                  </a:outerShdw>
                </a:effectLst>
                <a:latin typeface="Arial" charset="0"/>
                <a:cs typeface="Arial" charset="0"/>
              </a:rPr>
              <a:t> consisted of an inner group </a:t>
            </a:r>
            <a:r>
              <a:rPr lang="en-GB" sz="2800" b="1" dirty="0">
                <a:solidFill>
                  <a:srgbClr val="FFFF00"/>
                </a:solidFill>
                <a:effectLst>
                  <a:outerShdw blurRad="38100" dist="38100" dir="2700000" algn="tl">
                    <a:srgbClr val="000000"/>
                  </a:outerShdw>
                </a:effectLst>
                <a:latin typeface="Arial" charset="0"/>
                <a:cs typeface="Arial" charset="0"/>
              </a:rPr>
              <a:t>set up in 1891 –</a:t>
            </a:r>
            <a:r>
              <a:rPr lang="en-GB" sz="2800" b="1" dirty="0">
                <a:solidFill>
                  <a:srgbClr val="66FF99"/>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Rhodes, Stead, Lord Esher (Brett) &amp; 33</a:t>
            </a:r>
            <a:r>
              <a:rPr lang="en-GB" sz="2800" b="1" baseline="30000" dirty="0">
                <a:solidFill>
                  <a:srgbClr val="FD1711"/>
                </a:solidFill>
                <a:effectLst>
                  <a:outerShdw blurRad="38100" dist="38100" dir="2700000" algn="tl">
                    <a:srgbClr val="000000"/>
                  </a:outerShdw>
                </a:effectLst>
                <a:latin typeface="Arial" charset="0"/>
                <a:cs typeface="Arial" charset="0"/>
              </a:rPr>
              <a:t>o </a:t>
            </a:r>
            <a:r>
              <a:rPr lang="en-GB" sz="2800" b="1" dirty="0">
                <a:solidFill>
                  <a:srgbClr val="FD1711"/>
                </a:solidFill>
                <a:effectLst>
                  <a:outerShdw blurRad="38100" dist="38100" dir="2700000" algn="tl">
                    <a:srgbClr val="000000"/>
                  </a:outerShdw>
                </a:effectLst>
                <a:latin typeface="Arial" charset="0"/>
                <a:cs typeface="Arial" charset="0"/>
              </a:rPr>
              <a:t>Mason Alfred Milner.</a:t>
            </a:r>
          </a:p>
          <a:p>
            <a:pPr>
              <a:spcBef>
                <a:spcPct val="50000"/>
              </a:spcBef>
              <a:defRPr/>
            </a:pPr>
            <a:r>
              <a:rPr lang="en-GB" sz="2800" b="1" dirty="0">
                <a:solidFill>
                  <a:srgbClr val="FF00FF"/>
                </a:solidFill>
                <a:effectLst>
                  <a:outerShdw blurRad="38100" dist="38100" dir="2700000" algn="tl">
                    <a:srgbClr val="000000"/>
                  </a:outerShdw>
                </a:effectLst>
                <a:latin typeface="Arial" charset="0"/>
                <a:cs typeface="Arial" charset="0"/>
              </a:rPr>
              <a:t>A secondary group of initiates</a:t>
            </a:r>
            <a:r>
              <a:rPr lang="en-GB" sz="2800" b="1" dirty="0">
                <a:solidFill>
                  <a:srgbClr val="66FF99"/>
                </a:solidFill>
                <a:effectLst>
                  <a:outerShdw blurRad="38100" dist="38100" dir="2700000" algn="tl">
                    <a:srgbClr val="000000"/>
                  </a:outerShdw>
                </a:effectLst>
                <a:latin typeface="Arial" charset="0"/>
                <a:cs typeface="Arial" charset="0"/>
              </a:rPr>
              <a:t> were set up – </a:t>
            </a:r>
            <a:r>
              <a:rPr lang="en-GB" sz="2800" b="1" dirty="0">
                <a:solidFill>
                  <a:srgbClr val="FD1711"/>
                </a:solidFill>
                <a:effectLst>
                  <a:outerShdw blurRad="38100" dist="38100" dir="2700000" algn="tl">
                    <a:srgbClr val="000000"/>
                  </a:outerShdw>
                </a:effectLst>
                <a:latin typeface="Arial" charset="0"/>
                <a:cs typeface="Arial" charset="0"/>
              </a:rPr>
              <a:t>Lord Balfour (Jew), Sir Harry Johnson, Lord Rothschild, Lord Grey </a:t>
            </a:r>
            <a:r>
              <a:rPr lang="en-GB" sz="2800" b="1" dirty="0">
                <a:solidFill>
                  <a:srgbClr val="FFFF00"/>
                </a:solidFill>
                <a:effectLst>
                  <a:outerShdw blurRad="38100" dist="38100" dir="2700000" algn="tl">
                    <a:srgbClr val="000000"/>
                  </a:outerShdw>
                </a:effectLst>
                <a:latin typeface="Arial" charset="0"/>
                <a:cs typeface="Arial" charset="0"/>
              </a:rPr>
              <a:t>and others.</a:t>
            </a:r>
          </a:p>
        </p:txBody>
      </p:sp>
      <p:pic>
        <p:nvPicPr>
          <p:cNvPr id="73735" name="Picture 7" descr="Rhodes">
            <a:extLst>
              <a:ext uri="{FF2B5EF4-FFF2-40B4-BE49-F238E27FC236}">
                <a16:creationId xmlns:a16="http://schemas.microsoft.com/office/drawing/2014/main" id="{64C77ECA-6C5A-4923-B5CA-4A425ED55608}"/>
              </a:ext>
            </a:extLst>
          </p:cNvPr>
          <p:cNvPicPr>
            <a:picLocks noGrp="1" noChangeAspect="1" noChangeArrowheads="1"/>
          </p:cNvPicPr>
          <p:nvPr>
            <p:ph idx="1"/>
          </p:nvPr>
        </p:nvPicPr>
        <p:blipFill>
          <a:blip r:embed="rId3">
            <a:lum bright="-6000" contrast="30000"/>
            <a:extLst>
              <a:ext uri="{28A0092B-C50C-407E-A947-70E740481C1C}">
                <a14:useLocalDpi xmlns:a14="http://schemas.microsoft.com/office/drawing/2010/main" val="0"/>
              </a:ext>
            </a:extLst>
          </a:blip>
          <a:srcRect/>
          <a:stretch>
            <a:fillRect/>
          </a:stretch>
        </p:blipFill>
        <p:spPr>
          <a:xfrm>
            <a:off x="323850" y="1412875"/>
            <a:ext cx="2949575" cy="4159250"/>
          </a:xfrm>
        </p:spPr>
      </p:pic>
      <p:sp>
        <p:nvSpPr>
          <p:cNvPr id="8" name="TextBox 7">
            <a:extLst>
              <a:ext uri="{FF2B5EF4-FFF2-40B4-BE49-F238E27FC236}">
                <a16:creationId xmlns:a16="http://schemas.microsoft.com/office/drawing/2014/main" id="{A6D27EFC-3437-4711-9FD4-2E277C7F7A14}"/>
              </a:ext>
            </a:extLst>
          </p:cNvPr>
          <p:cNvSpPr txBox="1"/>
          <p:nvPr/>
        </p:nvSpPr>
        <p:spPr>
          <a:xfrm>
            <a:off x="285750" y="5657850"/>
            <a:ext cx="3071813"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Cecil Rhodes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circle(in)">
                                      <p:cBhvr>
                                        <p:cTn id="7" dur="2000"/>
                                        <p:tgtEl>
                                          <p:spTgt spid="73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3732"/>
                                        </p:tgtEl>
                                        <p:attrNameLst>
                                          <p:attrName>style.visibility</p:attrName>
                                        </p:attrNameLst>
                                      </p:cBhvr>
                                      <p:to>
                                        <p:strVal val="visible"/>
                                      </p:to>
                                    </p:set>
                                    <p:anim calcmode="discrete" valueType="clr">
                                      <p:cBhvr override="childStyle">
                                        <p:cTn id="18" dur="80"/>
                                        <p:tgtEl>
                                          <p:spTgt spid="737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3732"/>
                                        </p:tgtEl>
                                        <p:attrNameLst>
                                          <p:attrName>fillcolor</p:attrName>
                                        </p:attrNameLst>
                                      </p:cBhvr>
                                      <p:tavLst>
                                        <p:tav tm="0">
                                          <p:val>
                                            <p:clrVal>
                                              <a:schemeClr val="accent2"/>
                                            </p:clrVal>
                                          </p:val>
                                        </p:tav>
                                        <p:tav tm="50000">
                                          <p:val>
                                            <p:clrVal>
                                              <a:schemeClr val="hlink"/>
                                            </p:clrVal>
                                          </p:val>
                                        </p:tav>
                                      </p:tavLst>
                                    </p:anim>
                                    <p:set>
                                      <p:cBhvr>
                                        <p:cTn id="20" dur="80"/>
                                        <p:tgtEl>
                                          <p:spTgt spid="737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F6F40-7AF7-417D-872C-703ACA5F209A}"/>
              </a:ext>
            </a:extLst>
          </p:cNvPr>
          <p:cNvSpPr>
            <a:spLocks noGrp="1"/>
          </p:cNvSpPr>
          <p:nvPr>
            <p:ph type="title"/>
          </p:nvPr>
        </p:nvSpPr>
        <p:spPr/>
        <p:txBody>
          <a:bodyPr/>
          <a:lstStyle/>
          <a:p>
            <a:pPr>
              <a:defRPr/>
            </a:pPr>
            <a:r>
              <a:rPr lang="en-GB" b="1" dirty="0">
                <a:solidFill>
                  <a:srgbClr val="FF0000"/>
                </a:solidFill>
              </a:rPr>
              <a:t>Rothschilds </a:t>
            </a:r>
            <a:r>
              <a:rPr lang="en-GB" b="1" dirty="0">
                <a:solidFill>
                  <a:srgbClr val="FFFF00"/>
                </a:solidFill>
              </a:rPr>
              <a:t>Involved In</a:t>
            </a:r>
            <a:r>
              <a:rPr lang="en-GB" b="1" dirty="0">
                <a:solidFill>
                  <a:srgbClr val="FF0000"/>
                </a:solidFill>
              </a:rPr>
              <a:t> The Round Table</a:t>
            </a:r>
            <a:r>
              <a:rPr lang="en-GB" dirty="0">
                <a:solidFill>
                  <a:srgbClr val="FF0000"/>
                </a:solidFill>
              </a:rPr>
              <a:t> </a:t>
            </a:r>
            <a:endParaRPr lang="en-GB" dirty="0"/>
          </a:p>
        </p:txBody>
      </p:sp>
      <p:sp>
        <p:nvSpPr>
          <p:cNvPr id="4" name="Slide Number Placeholder 3">
            <a:extLst>
              <a:ext uri="{FF2B5EF4-FFF2-40B4-BE49-F238E27FC236}">
                <a16:creationId xmlns:a16="http://schemas.microsoft.com/office/drawing/2014/main" id="{4255FC02-E195-4814-9DB6-4F8D56CE100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8C8AF4-3A87-4BBB-8A79-D9AAFD3EBD4E}" type="slidenum">
              <a:rPr lang="en-GB" altLang="en-US"/>
              <a:pPr eaLnBrk="1" hangingPunct="1"/>
              <a:t>102</a:t>
            </a:fld>
            <a:endParaRPr lang="en-GB" altLang="en-US"/>
          </a:p>
        </p:txBody>
      </p:sp>
      <p:pic>
        <p:nvPicPr>
          <p:cNvPr id="329730" name="Picture 2" descr="http://chestofbooks.com/history/england/Modern-England/images/Thomas-Henry-Huxley-1825-1895.png">
            <a:extLst>
              <a:ext uri="{FF2B5EF4-FFF2-40B4-BE49-F238E27FC236}">
                <a16:creationId xmlns:a16="http://schemas.microsoft.com/office/drawing/2014/main" id="{99716446-9603-4F24-8A7E-F640543CE2F0}"/>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r="3168" b="4839"/>
          <a:stretch>
            <a:fillRect/>
          </a:stretch>
        </p:blipFill>
        <p:spPr bwMode="auto">
          <a:xfrm>
            <a:off x="428625" y="1785938"/>
            <a:ext cx="2928938"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3DAF56F-A2AB-4D71-8DFF-E2DDD53A35BB}"/>
              </a:ext>
            </a:extLst>
          </p:cNvPr>
          <p:cNvSpPr txBox="1"/>
          <p:nvPr/>
        </p:nvSpPr>
        <p:spPr>
          <a:xfrm>
            <a:off x="3714750" y="1928813"/>
            <a:ext cx="5214938" cy="4308475"/>
          </a:xfrm>
          <a:prstGeom prst="rect">
            <a:avLst/>
          </a:prstGeom>
          <a:noFill/>
        </p:spPr>
        <p:txBody>
          <a:bodyPr>
            <a:spAutoFit/>
          </a:bodyPr>
          <a:lstStyle/>
          <a:p>
            <a:pPr>
              <a:defRPr/>
            </a:pPr>
            <a:r>
              <a:rPr lang="en-GB" sz="3200" b="1" dirty="0">
                <a:solidFill>
                  <a:srgbClr val="FD1711"/>
                </a:solidFill>
                <a:effectLst>
                  <a:outerShdw blurRad="38100" dist="38100" dir="2700000" algn="tl">
                    <a:srgbClr val="000000"/>
                  </a:outerShdw>
                </a:effectLst>
                <a:latin typeface="Arial" charset="0"/>
                <a:cs typeface="Arial" charset="0"/>
              </a:rPr>
              <a:t>Lord Rothschild</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FF"/>
                </a:solidFill>
                <a:effectLst>
                  <a:outerShdw blurRad="38100" dist="38100" dir="2700000" algn="tl">
                    <a:srgbClr val="000000"/>
                  </a:outerShdw>
                </a:effectLst>
                <a:latin typeface="Arial" charset="0"/>
                <a:cs typeface="Arial" charset="0"/>
              </a:rPr>
              <a:t>was not initially in the inner group but was represented by his son-in-law Lord </a:t>
            </a:r>
            <a:r>
              <a:rPr lang="en-GB" sz="3200" b="1" dirty="0" err="1">
                <a:solidFill>
                  <a:srgbClr val="00FFFF"/>
                </a:solidFill>
                <a:effectLst>
                  <a:outerShdw blurRad="38100" dist="38100" dir="2700000" algn="tl">
                    <a:srgbClr val="000000"/>
                  </a:outerShdw>
                </a:effectLst>
                <a:latin typeface="Arial" charset="0"/>
                <a:cs typeface="Arial" charset="0"/>
              </a:rPr>
              <a:t>Rosebury</a:t>
            </a:r>
            <a:r>
              <a:rPr lang="en-GB" sz="3200" b="1" dirty="0">
                <a:solidFill>
                  <a:srgbClr val="00FFFF"/>
                </a:solidFill>
                <a:effectLst>
                  <a:outerShdw blurRad="38100" dist="38100" dir="2700000" algn="tl">
                    <a:srgbClr val="000000"/>
                  </a:outerShdw>
                </a:effectLst>
                <a:latin typeface="Arial" charset="0"/>
                <a:cs typeface="Arial" charset="0"/>
              </a:rPr>
              <a:t>.</a:t>
            </a:r>
            <a:r>
              <a:rPr lang="en-GB" sz="3200" b="1" dirty="0">
                <a:solidFill>
                  <a:srgbClr val="FD1711"/>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The Round Table developed from the inner circle of the Rhodes Secret Society</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E453076A-E1AA-4E8E-9FFD-34C9F713E0D2}"/>
              </a:ext>
            </a:extLst>
          </p:cNvPr>
          <p:cNvSpPr txBox="1"/>
          <p:nvPr/>
        </p:nvSpPr>
        <p:spPr>
          <a:xfrm>
            <a:off x="0" y="6211888"/>
            <a:ext cx="3786188" cy="646112"/>
          </a:xfrm>
          <a:prstGeom prst="rect">
            <a:avLst/>
          </a:prstGeom>
          <a:noFill/>
        </p:spPr>
        <p:txBody>
          <a:bodyPr>
            <a:spAutoFit/>
          </a:bodyPr>
          <a:lstStyle/>
          <a:p>
            <a:pPr algn="ctr">
              <a:defRPr/>
            </a:pPr>
            <a:r>
              <a:rPr lang="en-GB" b="1" dirty="0">
                <a:solidFill>
                  <a:srgbClr val="FFFF00"/>
                </a:solidFill>
                <a:effectLst>
                  <a:outerShdw blurRad="38100" dist="38100" dir="2700000" algn="tl">
                    <a:srgbClr val="000000"/>
                  </a:outerShdw>
                </a:effectLst>
                <a:latin typeface="Arial" charset="0"/>
                <a:cs typeface="Arial" charset="0"/>
              </a:rPr>
              <a:t> </a:t>
            </a:r>
            <a:r>
              <a:rPr lang="en-GB" sz="3600" b="1" dirty="0">
                <a:solidFill>
                  <a:srgbClr val="FFFF00"/>
                </a:solidFill>
                <a:effectLst>
                  <a:outerShdw blurRad="38100" dist="38100" dir="2700000" algn="tl">
                    <a:srgbClr val="000000"/>
                  </a:outerShdw>
                </a:effectLst>
                <a:latin typeface="Arial" charset="0"/>
                <a:cs typeface="Arial" charset="0"/>
              </a:rPr>
              <a:t>Lord </a:t>
            </a:r>
            <a:r>
              <a:rPr lang="en-GB" sz="3600" b="1" dirty="0" err="1">
                <a:solidFill>
                  <a:srgbClr val="FFFF00"/>
                </a:solidFill>
                <a:effectLst>
                  <a:outerShdw blurRad="38100" dist="38100" dir="2700000" algn="tl">
                    <a:srgbClr val="000000"/>
                  </a:outerShdw>
                </a:effectLst>
                <a:latin typeface="Arial" charset="0"/>
                <a:cs typeface="Arial" charset="0"/>
              </a:rPr>
              <a:t>Rosebury</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circle(in)">
                                      <p:cBhvr>
                                        <p:cTn id="7" dur="2000"/>
                                        <p:tgtEl>
                                          <p:spTgt spid="329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03FFBC3-F9EB-470B-A54C-5386436B389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8E0884-3880-4A24-910B-C745BC2BA5F2}" type="slidenum">
              <a:rPr lang="en-GB" altLang="en-US"/>
              <a:pPr eaLnBrk="1" hangingPunct="1"/>
              <a:t>103</a:t>
            </a:fld>
            <a:endParaRPr lang="en-GB" altLang="en-US"/>
          </a:p>
        </p:txBody>
      </p:sp>
      <p:sp>
        <p:nvSpPr>
          <p:cNvPr id="81922" name="Rectangle 2">
            <a:extLst>
              <a:ext uri="{FF2B5EF4-FFF2-40B4-BE49-F238E27FC236}">
                <a16:creationId xmlns:a16="http://schemas.microsoft.com/office/drawing/2014/main" id="{32FF8AD8-7AAC-4375-B5C1-52525724D20C}"/>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Involved In </a:t>
            </a:r>
            <a:r>
              <a:rPr lang="en-GB" sz="4000" b="1" dirty="0">
                <a:solidFill>
                  <a:srgbClr val="FFFF00"/>
                </a:solidFill>
              </a:rPr>
              <a:t>The Round Table</a:t>
            </a:r>
          </a:p>
        </p:txBody>
      </p:sp>
      <p:sp>
        <p:nvSpPr>
          <p:cNvPr id="81923" name="Text Box 3">
            <a:extLst>
              <a:ext uri="{FF2B5EF4-FFF2-40B4-BE49-F238E27FC236}">
                <a16:creationId xmlns:a16="http://schemas.microsoft.com/office/drawing/2014/main" id="{864F7E2F-62AD-47A0-B046-F8C0DC618D53}"/>
              </a:ext>
            </a:extLst>
          </p:cNvPr>
          <p:cNvSpPr txBox="1">
            <a:spLocks noChangeArrowheads="1"/>
          </p:cNvSpPr>
          <p:nvPr/>
        </p:nvSpPr>
        <p:spPr bwMode="auto">
          <a:xfrm>
            <a:off x="3786188" y="1785938"/>
            <a:ext cx="5357812" cy="4278312"/>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Today there is a Round-Table branch in most towns.</a:t>
            </a:r>
          </a:p>
          <a:p>
            <a:pPr>
              <a:spcBef>
                <a:spcPct val="50000"/>
              </a:spcBef>
              <a:defRPr/>
            </a:pPr>
            <a:r>
              <a:rPr lang="en-GB" sz="3200" b="1" dirty="0">
                <a:solidFill>
                  <a:srgbClr val="FFC000"/>
                </a:solidFill>
                <a:effectLst>
                  <a:outerShdw blurRad="38100" dist="38100" dir="2700000" algn="tl">
                    <a:srgbClr val="000000"/>
                  </a:outerShdw>
                </a:effectLst>
                <a:latin typeface="Arial" charset="0"/>
                <a:cs typeface="Arial" charset="0"/>
              </a:rPr>
              <a:t>It attracts local business men,</a:t>
            </a:r>
            <a:r>
              <a:rPr lang="en-GB" sz="3200" b="1" dirty="0">
                <a:solidFill>
                  <a:srgbClr val="66FF99"/>
                </a:solidFill>
                <a:effectLst>
                  <a:outerShdw blurRad="38100" dist="38100" dir="2700000" algn="tl">
                    <a:srgbClr val="000000"/>
                  </a:outerShdw>
                </a:effectLst>
                <a:latin typeface="Arial" charset="0"/>
                <a:cs typeface="Arial" charset="0"/>
              </a:rPr>
              <a:t> prominent people in Local Government and other public organisations.</a:t>
            </a:r>
          </a:p>
        </p:txBody>
      </p:sp>
      <p:pic>
        <p:nvPicPr>
          <p:cNvPr id="81927" name="Picture 7" descr="Round Table">
            <a:extLst>
              <a:ext uri="{FF2B5EF4-FFF2-40B4-BE49-F238E27FC236}">
                <a16:creationId xmlns:a16="http://schemas.microsoft.com/office/drawing/2014/main" id="{29C1580D-8782-4AEE-92E7-8AE31973D60D}"/>
              </a:ext>
            </a:extLst>
          </p:cNvPr>
          <p:cNvPicPr>
            <a:picLocks noGrp="1" noChangeAspect="1" noChangeArrowheads="1"/>
          </p:cNvPicPr>
          <p:nvPr>
            <p:ph idx="1"/>
          </p:nvPr>
        </p:nvPicPr>
        <p:blipFill>
          <a:blip r:embed="rId3">
            <a:lum contrast="42000"/>
            <a:extLst>
              <a:ext uri="{28A0092B-C50C-407E-A947-70E740481C1C}">
                <a14:useLocalDpi xmlns:a14="http://schemas.microsoft.com/office/drawing/2010/main" val="0"/>
              </a:ext>
            </a:extLst>
          </a:blip>
          <a:srcRect/>
          <a:stretch>
            <a:fillRect/>
          </a:stretch>
        </p:blipFill>
        <p:spPr>
          <a:xfrm>
            <a:off x="250825" y="2205038"/>
            <a:ext cx="3387725" cy="2438400"/>
          </a:xfrm>
        </p:spPr>
      </p:pic>
      <p:sp>
        <p:nvSpPr>
          <p:cNvPr id="81929" name="Text Box 9">
            <a:extLst>
              <a:ext uri="{FF2B5EF4-FFF2-40B4-BE49-F238E27FC236}">
                <a16:creationId xmlns:a16="http://schemas.microsoft.com/office/drawing/2014/main" id="{E3BC8AB2-2DD5-462F-857A-888704450C5A}"/>
              </a:ext>
            </a:extLst>
          </p:cNvPr>
          <p:cNvSpPr txBox="1">
            <a:spLocks noChangeArrowheads="1"/>
          </p:cNvSpPr>
          <p:nvPr/>
        </p:nvSpPr>
        <p:spPr bwMode="auto">
          <a:xfrm>
            <a:off x="285750" y="4857750"/>
            <a:ext cx="3286125" cy="1754188"/>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A Local Round Table Meeting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circle(in)">
                                      <p:cBhvr>
                                        <p:cTn id="7" dur="2000"/>
                                        <p:tgtEl>
                                          <p:spTgt spid="81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29"/>
                                        </p:tgtEl>
                                        <p:attrNameLst>
                                          <p:attrName>style.visibility</p:attrName>
                                        </p:attrNameLst>
                                      </p:cBhvr>
                                      <p:to>
                                        <p:strVal val="visible"/>
                                      </p:to>
                                    </p:set>
                                    <p:anim calcmode="lin" valueType="num">
                                      <p:cBhvr additive="base">
                                        <p:cTn id="12" dur="500" fill="hold"/>
                                        <p:tgtEl>
                                          <p:spTgt spid="81929"/>
                                        </p:tgtEl>
                                        <p:attrNameLst>
                                          <p:attrName>ppt_x</p:attrName>
                                        </p:attrNameLst>
                                      </p:cBhvr>
                                      <p:tavLst>
                                        <p:tav tm="0">
                                          <p:val>
                                            <p:strVal val="#ppt_x"/>
                                          </p:val>
                                        </p:tav>
                                        <p:tav tm="100000">
                                          <p:val>
                                            <p:strVal val="#ppt_x"/>
                                          </p:val>
                                        </p:tav>
                                      </p:tavLst>
                                    </p:anim>
                                    <p:anim calcmode="lin" valueType="num">
                                      <p:cBhvr additive="base">
                                        <p:cTn id="13"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23"/>
                                        </p:tgtEl>
                                        <p:attrNameLst>
                                          <p:attrName>style.visibility</p:attrName>
                                        </p:attrNameLst>
                                      </p:cBhvr>
                                      <p:to>
                                        <p:strVal val="visible"/>
                                      </p:to>
                                    </p:set>
                                    <p:anim calcmode="discrete" valueType="clr">
                                      <p:cBhvr override="childStyle">
                                        <p:cTn id="18" dur="80"/>
                                        <p:tgtEl>
                                          <p:spTgt spid="819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23"/>
                                        </p:tgtEl>
                                        <p:attrNameLst>
                                          <p:attrName>fillcolor</p:attrName>
                                        </p:attrNameLst>
                                      </p:cBhvr>
                                      <p:tavLst>
                                        <p:tav tm="0">
                                          <p:val>
                                            <p:clrVal>
                                              <a:schemeClr val="accent2"/>
                                            </p:clrVal>
                                          </p:val>
                                        </p:tav>
                                        <p:tav tm="50000">
                                          <p:val>
                                            <p:clrVal>
                                              <a:schemeClr val="hlink"/>
                                            </p:clrVal>
                                          </p:val>
                                        </p:tav>
                                      </p:tavLst>
                                    </p:anim>
                                    <p:set>
                                      <p:cBhvr>
                                        <p:cTn id="20" dur="80"/>
                                        <p:tgtEl>
                                          <p:spTgt spid="819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A39-F4C6-4F39-B08C-9A5046E8DC1F}"/>
              </a:ext>
            </a:extLst>
          </p:cNvPr>
          <p:cNvSpPr>
            <a:spLocks noGrp="1"/>
          </p:cNvSpPr>
          <p:nvPr>
            <p:ph type="title"/>
          </p:nvPr>
        </p:nvSpPr>
        <p:spPr/>
        <p:txBody>
          <a:bodyPr/>
          <a:lstStyle/>
          <a:p>
            <a:pPr>
              <a:defRPr/>
            </a:pPr>
            <a:r>
              <a:rPr lang="en-GB" b="1" dirty="0">
                <a:solidFill>
                  <a:srgbClr val="FF0000"/>
                </a:solidFill>
              </a:rPr>
              <a:t>Rothschilds Involved In </a:t>
            </a:r>
            <a:r>
              <a:rPr lang="en-GB" b="1" dirty="0">
                <a:solidFill>
                  <a:srgbClr val="FFFF00"/>
                </a:solidFill>
              </a:rPr>
              <a:t>The Round Table</a:t>
            </a:r>
            <a:endParaRPr lang="en-GB" dirty="0"/>
          </a:p>
        </p:txBody>
      </p:sp>
      <p:sp>
        <p:nvSpPr>
          <p:cNvPr id="4" name="Slide Number Placeholder 3">
            <a:extLst>
              <a:ext uri="{FF2B5EF4-FFF2-40B4-BE49-F238E27FC236}">
                <a16:creationId xmlns:a16="http://schemas.microsoft.com/office/drawing/2014/main" id="{4CA488AC-0F57-4770-AE0C-6825BFCF8F0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E98F00-45A5-46C0-9AC5-B460CB3A570E}" type="slidenum">
              <a:rPr lang="en-GB" altLang="en-US"/>
              <a:pPr eaLnBrk="1" hangingPunct="1"/>
              <a:t>104</a:t>
            </a:fld>
            <a:endParaRPr lang="en-GB" altLang="en-US"/>
          </a:p>
        </p:txBody>
      </p:sp>
      <p:pic>
        <p:nvPicPr>
          <p:cNvPr id="330754" name="Picture 2" descr="File:Round Table Conference.jpg">
            <a:extLst>
              <a:ext uri="{FF2B5EF4-FFF2-40B4-BE49-F238E27FC236}">
                <a16:creationId xmlns:a16="http://schemas.microsoft.com/office/drawing/2014/main" id="{D2477278-242D-4FB8-A73E-4EB2DE92B5EA}"/>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214313" y="1714500"/>
            <a:ext cx="394811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0A76EA6-4828-4D8A-8E02-2029224E6650}"/>
              </a:ext>
            </a:extLst>
          </p:cNvPr>
          <p:cNvSpPr txBox="1"/>
          <p:nvPr/>
        </p:nvSpPr>
        <p:spPr>
          <a:xfrm>
            <a:off x="4357688" y="1714500"/>
            <a:ext cx="4786312" cy="48323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Few are aware of the powerful inner circle – The RT acts as </a:t>
            </a:r>
            <a:r>
              <a:rPr lang="en-GB" sz="2800" b="1" dirty="0">
                <a:solidFill>
                  <a:srgbClr val="FFC000"/>
                </a:solidFill>
                <a:effectLst>
                  <a:outerShdw blurRad="38100" dist="38100" dir="2700000" algn="tl">
                    <a:srgbClr val="000000"/>
                  </a:outerShdw>
                </a:effectLst>
                <a:latin typeface="Arial" charset="0"/>
                <a:cs typeface="Arial" charset="0"/>
              </a:rPr>
              <a:t>an intelligence gathering service for what is going on at ground level –</a:t>
            </a:r>
            <a:r>
              <a:rPr lang="en-GB" sz="2800" b="1" dirty="0">
                <a:solidFill>
                  <a:srgbClr val="66FF99"/>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so any revolt against the NWO can be “nipped in the bud” </a:t>
            </a:r>
            <a:r>
              <a:rPr lang="en-GB" sz="2800" b="1" dirty="0">
                <a:solidFill>
                  <a:srgbClr val="66FF99"/>
                </a:solidFill>
                <a:effectLst>
                  <a:outerShdw blurRad="38100" dist="38100" dir="2700000" algn="tl">
                    <a:srgbClr val="000000"/>
                  </a:outerShdw>
                </a:effectLst>
                <a:latin typeface="Arial" charset="0"/>
                <a:cs typeface="Arial" charset="0"/>
              </a:rPr>
              <a:t>There will be only one or two unknown people who report back to the next level.</a:t>
            </a:r>
            <a:endParaRPr lang="en-GB" dirty="0">
              <a:solidFill>
                <a:srgbClr val="66FF99"/>
              </a:solidFill>
              <a:latin typeface="Arial" charset="0"/>
              <a:cs typeface="Arial" charset="0"/>
            </a:endParaRPr>
          </a:p>
        </p:txBody>
      </p:sp>
      <p:sp>
        <p:nvSpPr>
          <p:cNvPr id="7" name="TextBox 6">
            <a:extLst>
              <a:ext uri="{FF2B5EF4-FFF2-40B4-BE49-F238E27FC236}">
                <a16:creationId xmlns:a16="http://schemas.microsoft.com/office/drawing/2014/main" id="{D51AD46C-A343-47FA-87AA-C6968D33DED9}"/>
              </a:ext>
            </a:extLst>
          </p:cNvPr>
          <p:cNvSpPr txBox="1"/>
          <p:nvPr/>
        </p:nvSpPr>
        <p:spPr>
          <a:xfrm>
            <a:off x="214313" y="4857750"/>
            <a:ext cx="3714750"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 Round Table Conference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circle(in)">
                                      <p:cBhvr>
                                        <p:cTn id="7" dur="2000"/>
                                        <p:tgtEl>
                                          <p:spTgt spid="330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566F1F1-BB5C-4FA2-871C-E36EA96E8F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AE4220-D2ED-488D-BB6A-76492B04E447}" type="slidenum">
              <a:rPr lang="en-GB" altLang="en-US"/>
              <a:pPr eaLnBrk="1" hangingPunct="1"/>
              <a:t>105</a:t>
            </a:fld>
            <a:endParaRPr lang="en-GB" altLang="en-US"/>
          </a:p>
        </p:txBody>
      </p:sp>
      <p:sp>
        <p:nvSpPr>
          <p:cNvPr id="83970" name="Rectangle 2">
            <a:extLst>
              <a:ext uri="{FF2B5EF4-FFF2-40B4-BE49-F238E27FC236}">
                <a16:creationId xmlns:a16="http://schemas.microsoft.com/office/drawing/2014/main" id="{55B15747-FFDE-4AF7-96B0-7C6734D45E6E}"/>
              </a:ext>
            </a:extLst>
          </p:cNvPr>
          <p:cNvSpPr>
            <a:spLocks noGrp="1" noChangeArrowheads="1"/>
          </p:cNvSpPr>
          <p:nvPr>
            <p:ph type="title"/>
          </p:nvPr>
        </p:nvSpPr>
        <p:spPr>
          <a:xfrm>
            <a:off x="0" y="188913"/>
            <a:ext cx="9144000" cy="1143000"/>
          </a:xfrm>
        </p:spPr>
        <p:txBody>
          <a:bodyPr/>
          <a:lstStyle/>
          <a:p>
            <a:pPr eaLnBrk="1" hangingPunct="1">
              <a:defRPr/>
            </a:pPr>
            <a:r>
              <a:rPr lang="en-GB" sz="4000" b="1">
                <a:solidFill>
                  <a:srgbClr val="FF0000"/>
                </a:solidFill>
              </a:rPr>
              <a:t>Rothschilds </a:t>
            </a:r>
            <a:r>
              <a:rPr lang="en-GB" sz="4000" b="1">
                <a:solidFill>
                  <a:srgbClr val="FFFF00"/>
                </a:solidFill>
              </a:rPr>
              <a:t>Involved In</a:t>
            </a:r>
            <a:r>
              <a:rPr lang="en-GB" sz="4000" b="1">
                <a:solidFill>
                  <a:srgbClr val="FF0000"/>
                </a:solidFill>
              </a:rPr>
              <a:t> The Round Table</a:t>
            </a:r>
          </a:p>
        </p:txBody>
      </p:sp>
      <p:sp>
        <p:nvSpPr>
          <p:cNvPr id="83971" name="Text Box 3">
            <a:extLst>
              <a:ext uri="{FF2B5EF4-FFF2-40B4-BE49-F238E27FC236}">
                <a16:creationId xmlns:a16="http://schemas.microsoft.com/office/drawing/2014/main" id="{C3DD9EF5-ECAB-47CA-8727-D92E6202F4D7}"/>
              </a:ext>
            </a:extLst>
          </p:cNvPr>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F00FF"/>
                </a:solidFill>
                <a:effectLst>
                  <a:outerShdw blurRad="38100" dist="38100" dir="2700000" algn="tl">
                    <a:srgbClr val="000000"/>
                  </a:outerShdw>
                </a:effectLst>
              </a:rPr>
              <a:t>Like all Illuminati organisations</a:t>
            </a:r>
            <a:r>
              <a:rPr lang="en-GB" sz="2800" b="1" dirty="0">
                <a:solidFill>
                  <a:srgbClr val="FFFF00"/>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 The Round Table</a:t>
            </a:r>
            <a:r>
              <a:rPr lang="en-GB" sz="2800" b="1" dirty="0">
                <a:solidFill>
                  <a:srgbClr val="FFFF00"/>
                </a:solidFill>
                <a:effectLst>
                  <a:outerShdw blurRad="38100" dist="38100" dir="2700000" algn="tl">
                    <a:srgbClr val="000000"/>
                  </a:outerShdw>
                </a:effectLst>
              </a:rPr>
              <a:t> has an impeccable front raising money </a:t>
            </a:r>
            <a:r>
              <a:rPr lang="en-GB" sz="2800" b="1" dirty="0">
                <a:solidFill>
                  <a:schemeClr val="hlink"/>
                </a:solidFill>
                <a:effectLst>
                  <a:outerShdw blurRad="38100" dist="38100" dir="2700000" algn="tl">
                    <a:srgbClr val="000000"/>
                  </a:outerShdw>
                </a:effectLst>
              </a:rPr>
              <a:t>for local good causes – alluding</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to the knights of King Arthur's</a:t>
            </a:r>
            <a:r>
              <a:rPr lang="en-GB" sz="2800" b="1" dirty="0">
                <a:solidFill>
                  <a:srgbClr val="FFFF00"/>
                </a:solidFill>
                <a:effectLst>
                  <a:outerShdw blurRad="38100" dist="38100" dir="2700000" algn="tl">
                    <a:srgbClr val="000000"/>
                  </a:outerShdw>
                </a:effectLst>
              </a:rPr>
              <a:t> Round Table seen here at Winchester.</a:t>
            </a:r>
          </a:p>
        </p:txBody>
      </p:sp>
      <p:pic>
        <p:nvPicPr>
          <p:cNvPr id="83975" name="Picture 7" descr="Round Table 2">
            <a:extLst>
              <a:ext uri="{FF2B5EF4-FFF2-40B4-BE49-F238E27FC236}">
                <a16:creationId xmlns:a16="http://schemas.microsoft.com/office/drawing/2014/main" id="{644190EB-8425-4C4D-8440-F3E9A46546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00250" y="1500188"/>
            <a:ext cx="5022850" cy="33115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circle(in)">
                                      <p:cBhvr>
                                        <p:cTn id="7" dur="2000"/>
                                        <p:tgtEl>
                                          <p:spTgt spid="83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83971"/>
                                        </p:tgtEl>
                                        <p:attrNameLst>
                                          <p:attrName>style.visibility</p:attrName>
                                        </p:attrNameLst>
                                      </p:cBhvr>
                                      <p:to>
                                        <p:strVal val="visible"/>
                                      </p:to>
                                    </p:set>
                                    <p:anim calcmode="discrete" valueType="clr">
                                      <p:cBhvr override="childStyle">
                                        <p:cTn id="12" dur="80"/>
                                        <p:tgtEl>
                                          <p:spTgt spid="8397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3971"/>
                                        </p:tgtEl>
                                        <p:attrNameLst>
                                          <p:attrName>fillcolor</p:attrName>
                                        </p:attrNameLst>
                                      </p:cBhvr>
                                      <p:tavLst>
                                        <p:tav tm="0">
                                          <p:val>
                                            <p:clrVal>
                                              <a:schemeClr val="accent2"/>
                                            </p:clrVal>
                                          </p:val>
                                        </p:tav>
                                        <p:tav tm="50000">
                                          <p:val>
                                            <p:clrVal>
                                              <a:schemeClr val="hlink"/>
                                            </p:clrVal>
                                          </p:val>
                                        </p:tav>
                                      </p:tavLst>
                                    </p:anim>
                                    <p:set>
                                      <p:cBhvr>
                                        <p:cTn id="14" dur="80"/>
                                        <p:tgtEl>
                                          <p:spTgt spid="839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9B4CDCA-4AE7-49C0-89D4-74D0FA1270D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FEC309-B487-48BB-A524-D10F250C7A09}" type="slidenum">
              <a:rPr lang="en-GB" altLang="en-US"/>
              <a:pPr eaLnBrk="1" hangingPunct="1"/>
              <a:t>106</a:t>
            </a:fld>
            <a:endParaRPr lang="en-GB" altLang="en-US"/>
          </a:p>
        </p:txBody>
      </p:sp>
      <p:sp>
        <p:nvSpPr>
          <p:cNvPr id="280578" name="Rectangle 2">
            <a:extLst>
              <a:ext uri="{FF2B5EF4-FFF2-40B4-BE49-F238E27FC236}">
                <a16:creationId xmlns:a16="http://schemas.microsoft.com/office/drawing/2014/main" id="{CFF7F542-C3A6-4DEB-9E22-F9B13BBDE4CC}"/>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Control </a:t>
            </a:r>
            <a:r>
              <a:rPr lang="en-GB" sz="4000" b="1" dirty="0">
                <a:solidFill>
                  <a:srgbClr val="FFFF00"/>
                </a:solidFill>
              </a:rPr>
              <a:t>The Price of Gold</a:t>
            </a:r>
          </a:p>
        </p:txBody>
      </p:sp>
      <p:sp>
        <p:nvSpPr>
          <p:cNvPr id="280582" name="Text Box 6">
            <a:extLst>
              <a:ext uri="{FF2B5EF4-FFF2-40B4-BE49-F238E27FC236}">
                <a16:creationId xmlns:a16="http://schemas.microsoft.com/office/drawing/2014/main" id="{B930BBAF-6089-47E0-BF85-7F5DA076F81D}"/>
              </a:ext>
            </a:extLst>
          </p:cNvPr>
          <p:cNvSpPr txBox="1">
            <a:spLocks noChangeArrowheads="1"/>
          </p:cNvSpPr>
          <p:nvPr/>
        </p:nvSpPr>
        <p:spPr bwMode="auto">
          <a:xfrm>
            <a:off x="4143375" y="1928813"/>
            <a:ext cx="4681538" cy="4032250"/>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FFFF00"/>
                </a:solidFill>
                <a:effectLst>
                  <a:outerShdw blurRad="38100" dist="38100" dir="2700000" algn="tl">
                    <a:srgbClr val="000000"/>
                  </a:outerShdw>
                </a:effectLst>
                <a:latin typeface="Arial" charset="0"/>
                <a:cs typeface="Arial" charset="0"/>
              </a:rPr>
              <a:t>The dominant role played by </a:t>
            </a:r>
            <a:r>
              <a:rPr lang="en-US" sz="3200" b="1" dirty="0">
                <a:solidFill>
                  <a:srgbClr val="FD1711"/>
                </a:solidFill>
                <a:effectLst>
                  <a:outerShdw blurRad="38100" dist="38100" dir="2700000" algn="tl">
                    <a:srgbClr val="000000"/>
                  </a:outerShdw>
                </a:effectLst>
                <a:latin typeface="Arial" charset="0"/>
                <a:cs typeface="Arial" charset="0"/>
              </a:rPr>
              <a:t>the House of Rothschild in the Bank of England</a:t>
            </a:r>
            <a:r>
              <a:rPr lang="en-US" sz="3200" b="1" dirty="0">
                <a:solidFill>
                  <a:srgbClr val="FFFF00"/>
                </a:solidFill>
                <a:effectLst>
                  <a:outerShdw blurRad="38100" dist="38100" dir="2700000" algn="tl">
                    <a:srgbClr val="000000"/>
                  </a:outerShdw>
                </a:effectLst>
                <a:latin typeface="Arial" charset="0"/>
                <a:cs typeface="Arial" charset="0"/>
              </a:rPr>
              <a:t> </a:t>
            </a:r>
            <a:r>
              <a:rPr lang="en-US" sz="3200" b="1" dirty="0">
                <a:solidFill>
                  <a:srgbClr val="FF00FF"/>
                </a:solidFill>
                <a:effectLst>
                  <a:outerShdw blurRad="38100" dist="38100" dir="2700000" algn="tl">
                    <a:srgbClr val="000000"/>
                  </a:outerShdw>
                </a:effectLst>
                <a:latin typeface="Arial" charset="0"/>
                <a:cs typeface="Arial" charset="0"/>
              </a:rPr>
              <a:t>is augmented by another peculiar duty of the firm,</a:t>
            </a:r>
            <a:r>
              <a:rPr lang="en-US" sz="3200" b="1" dirty="0">
                <a:solidFill>
                  <a:srgbClr val="FFFF00"/>
                </a:solidFill>
                <a:effectLst>
                  <a:outerShdw blurRad="38100" dist="38100" dir="2700000" algn="tl">
                    <a:srgbClr val="000000"/>
                  </a:outerShdw>
                </a:effectLst>
                <a:latin typeface="Arial" charset="0"/>
                <a:cs typeface="Arial" charset="0"/>
              </a:rPr>
              <a:t> </a:t>
            </a:r>
            <a:r>
              <a:rPr lang="en-US" sz="3200" b="1" dirty="0">
                <a:solidFill>
                  <a:schemeClr val="hlink"/>
                </a:solidFill>
                <a:effectLst>
                  <a:outerShdw blurRad="38100" dist="38100" dir="2700000" algn="tl">
                    <a:srgbClr val="000000"/>
                  </a:outerShdw>
                </a:effectLst>
                <a:latin typeface="Arial" charset="0"/>
                <a:cs typeface="Arial" charset="0"/>
              </a:rPr>
              <a:t>the daily fixing of the world price of gold.</a:t>
            </a:r>
            <a:r>
              <a:rPr lang="en-GB" sz="3200" b="1" dirty="0">
                <a:solidFill>
                  <a:srgbClr val="FFFF00"/>
                </a:solidFill>
                <a:effectLst>
                  <a:outerShdw blurRad="38100" dist="38100" dir="2700000" algn="tl">
                    <a:srgbClr val="000000"/>
                  </a:outerShdw>
                </a:effectLst>
                <a:latin typeface="Arial" charset="0"/>
                <a:cs typeface="Arial" charset="0"/>
              </a:rPr>
              <a:t> </a:t>
            </a:r>
          </a:p>
        </p:txBody>
      </p:sp>
      <p:sp>
        <p:nvSpPr>
          <p:cNvPr id="280585" name="Text Box 9">
            <a:extLst>
              <a:ext uri="{FF2B5EF4-FFF2-40B4-BE49-F238E27FC236}">
                <a16:creationId xmlns:a16="http://schemas.microsoft.com/office/drawing/2014/main" id="{3D41A24D-41F9-4E34-8F8D-FB416FDB344A}"/>
              </a:ext>
            </a:extLst>
          </p:cNvPr>
          <p:cNvSpPr txBox="1">
            <a:spLocks noChangeArrowheads="1"/>
          </p:cNvSpPr>
          <p:nvPr/>
        </p:nvSpPr>
        <p:spPr bwMode="auto">
          <a:xfrm>
            <a:off x="285750" y="5857875"/>
            <a:ext cx="3671888" cy="6413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Gold Bullion</a:t>
            </a:r>
          </a:p>
        </p:txBody>
      </p:sp>
      <p:pic>
        <p:nvPicPr>
          <p:cNvPr id="280587" name="Picture 11" descr="Gold Ingot">
            <a:extLst>
              <a:ext uri="{FF2B5EF4-FFF2-40B4-BE49-F238E27FC236}">
                <a16:creationId xmlns:a16="http://schemas.microsoft.com/office/drawing/2014/main" id="{80DEC8FD-F8A8-4F8A-A740-3EC3D504C1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3071813"/>
            <a:ext cx="3311525" cy="21875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0587"/>
                                        </p:tgtEl>
                                        <p:attrNameLst>
                                          <p:attrName>style.visibility</p:attrName>
                                        </p:attrNameLst>
                                      </p:cBhvr>
                                      <p:to>
                                        <p:strVal val="visible"/>
                                      </p:to>
                                    </p:set>
                                    <p:animEffect transition="in" filter="circle(in)">
                                      <p:cBhvr>
                                        <p:cTn id="7" dur="2000"/>
                                        <p:tgtEl>
                                          <p:spTgt spid="280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0585"/>
                                        </p:tgtEl>
                                        <p:attrNameLst>
                                          <p:attrName>style.visibility</p:attrName>
                                        </p:attrNameLst>
                                      </p:cBhvr>
                                      <p:to>
                                        <p:strVal val="visible"/>
                                      </p:to>
                                    </p:set>
                                    <p:anim calcmode="lin" valueType="num">
                                      <p:cBhvr additive="base">
                                        <p:cTn id="12" dur="500" fill="hold"/>
                                        <p:tgtEl>
                                          <p:spTgt spid="280585"/>
                                        </p:tgtEl>
                                        <p:attrNameLst>
                                          <p:attrName>ppt_x</p:attrName>
                                        </p:attrNameLst>
                                      </p:cBhvr>
                                      <p:tavLst>
                                        <p:tav tm="0">
                                          <p:val>
                                            <p:strVal val="#ppt_x"/>
                                          </p:val>
                                        </p:tav>
                                        <p:tav tm="100000">
                                          <p:val>
                                            <p:strVal val="#ppt_x"/>
                                          </p:val>
                                        </p:tav>
                                      </p:tavLst>
                                    </p:anim>
                                    <p:anim calcmode="lin" valueType="num">
                                      <p:cBhvr additive="base">
                                        <p:cTn id="13" dur="500" fill="hold"/>
                                        <p:tgtEl>
                                          <p:spTgt spid="2805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80582">
                                            <p:txEl>
                                              <p:pRg st="0" end="0"/>
                                            </p:txEl>
                                          </p:spTgt>
                                        </p:tgtEl>
                                        <p:attrNameLst>
                                          <p:attrName>style.visibility</p:attrName>
                                        </p:attrNameLst>
                                      </p:cBhvr>
                                      <p:to>
                                        <p:strVal val="visible"/>
                                      </p:to>
                                    </p:set>
                                    <p:anim calcmode="discrete" valueType="clr">
                                      <p:cBhvr override="childStyle">
                                        <p:cTn id="18" dur="80"/>
                                        <p:tgtEl>
                                          <p:spTgt spid="2805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058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8058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77F59B-62C9-4B25-997B-4F6482E1F66E}"/>
              </a:ext>
            </a:extLst>
          </p:cNvPr>
          <p:cNvSpPr>
            <a:spLocks noGrp="1"/>
          </p:cNvSpPr>
          <p:nvPr>
            <p:ph type="title"/>
          </p:nvPr>
        </p:nvSpPr>
        <p:spPr/>
        <p:txBody>
          <a:bodyPr/>
          <a:lstStyle/>
          <a:p>
            <a:pPr>
              <a:defRPr/>
            </a:pPr>
            <a:r>
              <a:rPr lang="en-GB" b="1" dirty="0">
                <a:solidFill>
                  <a:srgbClr val="FF0000"/>
                </a:solidFill>
              </a:rPr>
              <a:t>Rothschilds Control </a:t>
            </a:r>
            <a:r>
              <a:rPr lang="en-GB" b="1" dirty="0">
                <a:solidFill>
                  <a:srgbClr val="FFFF00"/>
                </a:solidFill>
              </a:rPr>
              <a:t>The Price of Gold</a:t>
            </a:r>
            <a:endParaRPr lang="en-GB" dirty="0">
              <a:solidFill>
                <a:srgbClr val="FFFF00"/>
              </a:solidFill>
            </a:endParaRPr>
          </a:p>
        </p:txBody>
      </p:sp>
      <p:sp>
        <p:nvSpPr>
          <p:cNvPr id="4" name="Slide Number Placeholder 3">
            <a:extLst>
              <a:ext uri="{FF2B5EF4-FFF2-40B4-BE49-F238E27FC236}">
                <a16:creationId xmlns:a16="http://schemas.microsoft.com/office/drawing/2014/main" id="{65B7EAF7-BFE0-42A2-A0A3-4980ED4DAC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B9867A-039F-431C-8C10-BC292EDDA2A7}" type="slidenum">
              <a:rPr lang="en-GB" altLang="en-US"/>
              <a:pPr eaLnBrk="1" hangingPunct="1"/>
              <a:t>107</a:t>
            </a:fld>
            <a:endParaRPr lang="en-GB" altLang="en-US"/>
          </a:p>
        </p:txBody>
      </p:sp>
      <p:pic>
        <p:nvPicPr>
          <p:cNvPr id="331778" name="Picture 2" descr="http://info.goldavenue.com/info_site/in_mark/images/in_mark_lon_fix_goldfixing.jpg">
            <a:extLst>
              <a:ext uri="{FF2B5EF4-FFF2-40B4-BE49-F238E27FC236}">
                <a16:creationId xmlns:a16="http://schemas.microsoft.com/office/drawing/2014/main" id="{30F5E9C2-1008-4E85-9460-09D014E14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85938"/>
            <a:ext cx="34401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3AF932-033D-494F-8A2C-A253FADFD3E2}"/>
              </a:ext>
            </a:extLst>
          </p:cNvPr>
          <p:cNvSpPr txBox="1"/>
          <p:nvPr/>
        </p:nvSpPr>
        <p:spPr>
          <a:xfrm>
            <a:off x="4286250" y="1928813"/>
            <a:ext cx="4643438" cy="4246562"/>
          </a:xfrm>
          <a:prstGeom prst="rect">
            <a:avLst/>
          </a:prstGeom>
          <a:noFill/>
        </p:spPr>
        <p:txBody>
          <a:bodyPr>
            <a:spAutoFit/>
          </a:bodyPr>
          <a:lstStyle/>
          <a:p>
            <a:pPr>
              <a:defRPr/>
            </a:pPr>
            <a:r>
              <a:rPr lang="en-US" sz="2800" b="1" dirty="0">
                <a:solidFill>
                  <a:srgbClr val="00FFFF"/>
                </a:solidFill>
                <a:effectLst>
                  <a:outerShdw blurRad="38100" dist="38100" dir="2700000" algn="tl">
                    <a:srgbClr val="000000"/>
                  </a:outerShdw>
                </a:effectLst>
                <a:latin typeface="Arial" charset="0"/>
                <a:cs typeface="Arial" charset="0"/>
              </a:rPr>
              <a:t>Every weekday at 11 a.m.</a:t>
            </a:r>
            <a:r>
              <a:rPr lang="en-US" sz="2800" b="1" dirty="0">
                <a:solidFill>
                  <a:srgbClr val="FD1711"/>
                </a:solidFill>
                <a:effectLst>
                  <a:outerShdw blurRad="38100" dist="38100" dir="2700000" algn="tl">
                    <a:srgbClr val="000000"/>
                  </a:outerShdw>
                </a:effectLst>
                <a:latin typeface="Arial" charset="0"/>
                <a:cs typeface="Arial" charset="0"/>
              </a:rPr>
              <a:t> </a:t>
            </a:r>
            <a:r>
              <a:rPr lang="en-US" sz="2800" b="1" dirty="0">
                <a:solidFill>
                  <a:srgbClr val="FFC000"/>
                </a:solidFill>
                <a:effectLst>
                  <a:outerShdw blurRad="38100" dist="38100" dir="2700000" algn="tl">
                    <a:srgbClr val="000000"/>
                  </a:outerShdw>
                </a:effectLst>
                <a:latin typeface="Arial" charset="0"/>
                <a:cs typeface="Arial" charset="0"/>
              </a:rPr>
              <a:t>the representatives of five firms of bullion brokers and one firm of refiners meet at the office of Messrs. </a:t>
            </a:r>
            <a:r>
              <a:rPr lang="en-US" sz="2800" b="1" dirty="0">
                <a:solidFill>
                  <a:srgbClr val="00FF00"/>
                </a:solidFill>
                <a:effectLst>
                  <a:outerShdw blurRad="38100" dist="38100" dir="2700000" algn="tl">
                    <a:srgbClr val="000000"/>
                  </a:outerShdw>
                </a:effectLst>
                <a:latin typeface="Arial" charset="0"/>
                <a:cs typeface="Arial" charset="0"/>
              </a:rPr>
              <a:t>Rothschild (except on Saturday) and there fix the sterling price of gold.</a:t>
            </a:r>
            <a:r>
              <a:rPr lang="en-US" b="1" dirty="0">
                <a:solidFill>
                  <a:srgbClr val="00FF00"/>
                </a:solidFill>
                <a:effectLst>
                  <a:outerShdw blurRad="38100" dist="38100" dir="2700000" algn="tl">
                    <a:srgbClr val="000000"/>
                  </a:outerShdw>
                </a:effectLst>
                <a:latin typeface="Arial" charset="0"/>
                <a:cs typeface="Arial" charset="0"/>
              </a:rPr>
              <a:t>  </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FFB95188-0298-4CA1-928D-F34AEDB6BA0C}"/>
              </a:ext>
            </a:extLst>
          </p:cNvPr>
          <p:cNvSpPr txBox="1"/>
          <p:nvPr/>
        </p:nvSpPr>
        <p:spPr>
          <a:xfrm>
            <a:off x="214313" y="5429250"/>
            <a:ext cx="4071937"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Gold fixing at NM 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circle(in)">
                                      <p:cBhvr>
                                        <p:cTn id="7" dur="20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9111-A8C9-4E90-9E82-E242F3005331}"/>
              </a:ext>
            </a:extLst>
          </p:cNvPr>
          <p:cNvSpPr>
            <a:spLocks noGrp="1"/>
          </p:cNvSpPr>
          <p:nvPr>
            <p:ph type="title"/>
          </p:nvPr>
        </p:nvSpPr>
        <p:spPr/>
        <p:txBody>
          <a:bodyPr/>
          <a:lstStyle/>
          <a:p>
            <a:pPr>
              <a:defRPr/>
            </a:pPr>
            <a:r>
              <a:rPr lang="en-GB" b="1" dirty="0">
                <a:solidFill>
                  <a:srgbClr val="FF0000"/>
                </a:solidFill>
              </a:rPr>
              <a:t>Rothschilds Control </a:t>
            </a:r>
            <a:r>
              <a:rPr lang="en-GB" b="1" dirty="0">
                <a:solidFill>
                  <a:srgbClr val="FFFF00"/>
                </a:solidFill>
              </a:rPr>
              <a:t>The Price of Gold</a:t>
            </a:r>
            <a:endParaRPr lang="en-GB" dirty="0"/>
          </a:p>
        </p:txBody>
      </p:sp>
      <p:sp>
        <p:nvSpPr>
          <p:cNvPr id="3" name="Slide Number Placeholder 2">
            <a:extLst>
              <a:ext uri="{FF2B5EF4-FFF2-40B4-BE49-F238E27FC236}">
                <a16:creationId xmlns:a16="http://schemas.microsoft.com/office/drawing/2014/main" id="{C50D1AF5-77DE-4E7B-AC51-ACCF8175BB4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5B77B2-24E2-44E9-9905-06A81CBE8AB0}" type="slidenum">
              <a:rPr lang="en-GB" altLang="en-US"/>
              <a:pPr eaLnBrk="1" hangingPunct="1"/>
              <a:t>108</a:t>
            </a:fld>
            <a:endParaRPr lang="en-GB" altLang="en-US"/>
          </a:p>
        </p:txBody>
      </p:sp>
      <p:pic>
        <p:nvPicPr>
          <p:cNvPr id="332802" name="Picture 2" descr="Gold Bar Stack">
            <a:extLst>
              <a:ext uri="{FF2B5EF4-FFF2-40B4-BE49-F238E27FC236}">
                <a16:creationId xmlns:a16="http://schemas.microsoft.com/office/drawing/2014/main" id="{3AC9571C-A8B0-4FA2-B05B-F589B3AB2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214563"/>
            <a:ext cx="44958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CFB8D75-4069-4186-B7B7-B6AE213D0132}"/>
              </a:ext>
            </a:extLst>
          </p:cNvPr>
          <p:cNvSpPr txBox="1"/>
          <p:nvPr/>
        </p:nvSpPr>
        <p:spPr>
          <a:xfrm>
            <a:off x="4929188" y="1749425"/>
            <a:ext cx="4214812" cy="5108575"/>
          </a:xfrm>
          <a:prstGeom prst="rect">
            <a:avLst/>
          </a:prstGeom>
          <a:noFill/>
        </p:spPr>
        <p:txBody>
          <a:bodyPr>
            <a:spAutoFit/>
          </a:bodyPr>
          <a:lstStyle/>
          <a:p>
            <a:pPr>
              <a:defRPr/>
            </a:pPr>
            <a:r>
              <a:rPr lang="en-US" sz="2800" b="1" dirty="0">
                <a:solidFill>
                  <a:srgbClr val="00FFFF"/>
                </a:solidFill>
                <a:effectLst>
                  <a:outerShdw blurRad="38100" dist="38100" dir="2700000" algn="tl">
                    <a:srgbClr val="000000"/>
                  </a:outerShdw>
                </a:effectLst>
                <a:latin typeface="Arial" charset="0"/>
                <a:cs typeface="Arial" charset="0"/>
              </a:rPr>
              <a:t>The banking houses privileged to meet with the Rothschilds to set the world price of gold are known as “the Club of Five”.</a:t>
            </a:r>
            <a:r>
              <a:rPr lang="en-US" sz="2800" b="1" dirty="0">
                <a:solidFill>
                  <a:srgbClr val="EE0802"/>
                </a:solidFill>
                <a:effectLst>
                  <a:outerShdw blurRad="38100" dist="38100" dir="2700000" algn="tl">
                    <a:srgbClr val="000000"/>
                  </a:outerShdw>
                </a:effectLst>
                <a:latin typeface="Arial" charset="0"/>
                <a:cs typeface="Arial" charset="0"/>
              </a:rPr>
              <a:t> </a:t>
            </a:r>
            <a:r>
              <a:rPr lang="en-US" sz="2800" b="1" dirty="0">
                <a:solidFill>
                  <a:srgbClr val="FFFF00"/>
                </a:solidFill>
                <a:effectLst>
                  <a:outerShdw blurRad="38100" dist="38100" dir="2700000" algn="tl">
                    <a:srgbClr val="000000"/>
                  </a:outerShdw>
                </a:effectLst>
                <a:latin typeface="Arial" charset="0"/>
                <a:cs typeface="Arial" charset="0"/>
              </a:rPr>
              <a:t> </a:t>
            </a:r>
            <a:r>
              <a:rPr lang="en-US" sz="2800" b="1" dirty="0">
                <a:solidFill>
                  <a:srgbClr val="FFC000"/>
                </a:solidFill>
                <a:effectLst>
                  <a:outerShdw blurRad="38100" dist="38100" dir="2700000" algn="tl">
                    <a:srgbClr val="000000"/>
                  </a:outerShdw>
                </a:effectLst>
                <a:latin typeface="Arial" charset="0"/>
                <a:cs typeface="Arial" charset="0"/>
              </a:rPr>
              <a:t>In 1958, they were: </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00FF00"/>
                </a:solidFill>
                <a:effectLst>
                  <a:outerShdw blurRad="38100" dist="38100" dir="2700000" algn="tl">
                    <a:srgbClr val="000000"/>
                  </a:outerShdw>
                </a:effectLst>
                <a:latin typeface="Arial" charset="0"/>
                <a:cs typeface="Arial" charset="0"/>
              </a:rPr>
              <a:t>N.M. Rothschild, Samuel Montagu, </a:t>
            </a:r>
            <a:r>
              <a:rPr lang="en-US" sz="2800" b="1" dirty="0" err="1">
                <a:solidFill>
                  <a:srgbClr val="00FF00"/>
                </a:solidFill>
                <a:effectLst>
                  <a:outerShdw blurRad="38100" dist="38100" dir="2700000" algn="tl">
                    <a:srgbClr val="000000"/>
                  </a:outerShdw>
                </a:effectLst>
                <a:latin typeface="Arial" charset="0"/>
                <a:cs typeface="Arial" charset="0"/>
              </a:rPr>
              <a:t>Mocatta</a:t>
            </a:r>
            <a:r>
              <a:rPr lang="en-US" sz="2800" b="1" dirty="0">
                <a:solidFill>
                  <a:srgbClr val="00FF00"/>
                </a:solidFill>
                <a:effectLst>
                  <a:outerShdw blurRad="38100" dist="38100" dir="2700000" algn="tl">
                    <a:srgbClr val="000000"/>
                  </a:outerShdw>
                </a:effectLst>
                <a:latin typeface="Arial" charset="0"/>
                <a:cs typeface="Arial" charset="0"/>
              </a:rPr>
              <a:t> and </a:t>
            </a:r>
            <a:r>
              <a:rPr lang="en-US" sz="2800" b="1" dirty="0" err="1">
                <a:solidFill>
                  <a:srgbClr val="00FF00"/>
                </a:solidFill>
                <a:effectLst>
                  <a:outerShdw blurRad="38100" dist="38100" dir="2700000" algn="tl">
                    <a:srgbClr val="000000"/>
                  </a:outerShdw>
                </a:effectLst>
                <a:latin typeface="Arial" charset="0"/>
                <a:cs typeface="Arial" charset="0"/>
              </a:rPr>
              <a:t>Goldsmid</a:t>
            </a:r>
            <a:r>
              <a:rPr lang="en-US" sz="2800" b="1" dirty="0">
                <a:solidFill>
                  <a:srgbClr val="00FF00"/>
                </a:solidFill>
                <a:effectLst>
                  <a:outerShdw blurRad="38100" dist="38100" dir="2700000" algn="tl">
                    <a:srgbClr val="000000"/>
                  </a:outerShdw>
                </a:effectLst>
                <a:latin typeface="Arial" charset="0"/>
                <a:cs typeface="Arial" charset="0"/>
              </a:rPr>
              <a:t>, Sharps </a:t>
            </a:r>
            <a:r>
              <a:rPr lang="en-US" sz="2800" b="1" dirty="0" err="1">
                <a:solidFill>
                  <a:srgbClr val="00FF00"/>
                </a:solidFill>
                <a:effectLst>
                  <a:outerShdw blurRad="38100" dist="38100" dir="2700000" algn="tl">
                    <a:srgbClr val="000000"/>
                  </a:outerShdw>
                </a:effectLst>
                <a:latin typeface="Arial" charset="0"/>
                <a:cs typeface="Arial" charset="0"/>
              </a:rPr>
              <a:t>Pixley</a:t>
            </a:r>
            <a:r>
              <a:rPr lang="en-US" sz="2800" b="1" dirty="0">
                <a:solidFill>
                  <a:srgbClr val="00FF00"/>
                </a:solidFill>
                <a:effectLst>
                  <a:outerShdw blurRad="38100" dist="38100" dir="2700000" algn="tl">
                    <a:srgbClr val="000000"/>
                  </a:outerShdw>
                </a:effectLst>
                <a:latin typeface="Arial" charset="0"/>
                <a:cs typeface="Arial" charset="0"/>
              </a:rPr>
              <a:t>, and Johnson, Matthey.</a:t>
            </a:r>
            <a:endParaRPr lang="en-GB" sz="2800" b="1" dirty="0">
              <a:solidFill>
                <a:srgbClr val="00FF00"/>
              </a:solidFill>
              <a:effectLst>
                <a:outerShdw blurRad="38100" dist="38100" dir="2700000" algn="tl">
                  <a:srgbClr val="000000"/>
                </a:outerShdw>
              </a:effectLst>
              <a:latin typeface="Arial" charset="0"/>
              <a:cs typeface="Arial" charset="0"/>
            </a:endParaRP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2802"/>
                                        </p:tgtEl>
                                        <p:attrNameLst>
                                          <p:attrName>style.visibility</p:attrName>
                                        </p:attrNameLst>
                                      </p:cBhvr>
                                      <p:to>
                                        <p:strVal val="visible"/>
                                      </p:to>
                                    </p:set>
                                    <p:animEffect transition="in" filter="circle(in)">
                                      <p:cBhvr>
                                        <p:cTn id="7" dur="2000"/>
                                        <p:tgtEl>
                                          <p:spTgt spid="332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6288DD-1BF6-49FC-8232-37F2143EE62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5791DF-9D1B-46D8-B5CC-643511E17BC8}" type="slidenum">
              <a:rPr lang="en-GB" altLang="en-US"/>
              <a:pPr eaLnBrk="1" hangingPunct="1"/>
              <a:t>109</a:t>
            </a:fld>
            <a:endParaRPr lang="en-GB" altLang="en-US"/>
          </a:p>
        </p:txBody>
      </p:sp>
      <p:sp>
        <p:nvSpPr>
          <p:cNvPr id="364551" name="Rectangle 7">
            <a:extLst>
              <a:ext uri="{FF2B5EF4-FFF2-40B4-BE49-F238E27FC236}">
                <a16:creationId xmlns:a16="http://schemas.microsoft.com/office/drawing/2014/main" id="{AAFF5E8F-90BC-499A-A43B-6B117C4A5EA7}"/>
              </a:ext>
            </a:extLst>
          </p:cNvPr>
          <p:cNvSpPr>
            <a:spLocks noGrp="1" noChangeArrowheads="1"/>
          </p:cNvSpPr>
          <p:nvPr>
            <p:ph type="title"/>
          </p:nvPr>
        </p:nvSpPr>
        <p:spPr/>
        <p:txBody>
          <a:bodyPr/>
          <a:lstStyle/>
          <a:p>
            <a:pPr eaLnBrk="1" hangingPunct="1">
              <a:defRPr/>
            </a:pPr>
            <a:r>
              <a:rPr lang="en-GB" sz="4000" b="1">
                <a:solidFill>
                  <a:srgbClr val="FD1711"/>
                </a:solidFill>
              </a:rPr>
              <a:t>The Rothschilds And The Lord </a:t>
            </a:r>
            <a:r>
              <a:rPr lang="en-GB" sz="4000" b="1">
                <a:solidFill>
                  <a:srgbClr val="FFFF00"/>
                </a:solidFill>
              </a:rPr>
              <a:t>Mayor Of London</a:t>
            </a:r>
          </a:p>
        </p:txBody>
      </p:sp>
      <p:pic>
        <p:nvPicPr>
          <p:cNvPr id="116740" name="Picture 6" descr="Lord-Mayor-Show">
            <a:extLst>
              <a:ext uri="{FF2B5EF4-FFF2-40B4-BE49-F238E27FC236}">
                <a16:creationId xmlns:a16="http://schemas.microsoft.com/office/drawing/2014/main" id="{48F91905-8751-48F5-AEFD-18135CAC20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412875"/>
            <a:ext cx="6335712" cy="4232275"/>
          </a:xfrm>
        </p:spPr>
      </p:pic>
      <p:sp>
        <p:nvSpPr>
          <p:cNvPr id="364553" name="Text Box 9">
            <a:extLst>
              <a:ext uri="{FF2B5EF4-FFF2-40B4-BE49-F238E27FC236}">
                <a16:creationId xmlns:a16="http://schemas.microsoft.com/office/drawing/2014/main" id="{BA4790AD-F3F9-4C70-B932-8C67D8B0D03C}"/>
              </a:ext>
            </a:extLst>
          </p:cNvPr>
          <p:cNvSpPr txBox="1">
            <a:spLocks noChangeArrowheads="1"/>
          </p:cNvSpPr>
          <p:nvPr/>
        </p:nvSpPr>
        <p:spPr bwMode="auto">
          <a:xfrm>
            <a:off x="0" y="5589588"/>
            <a:ext cx="9144000" cy="1066800"/>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Verdana" pitchFamily="34" charset="0"/>
                <a:cs typeface="Arial" charset="0"/>
              </a:rPr>
              <a:t>Since 1820 the Lord Mayors of London have been chosen by the Rothschilds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58D6-29D4-46BF-8E73-BF4AD1F205A8}"/>
              </a:ext>
            </a:extLst>
          </p:cNvPr>
          <p:cNvSpPr>
            <a:spLocks noGrp="1"/>
          </p:cNvSpPr>
          <p:nvPr>
            <p:ph type="title"/>
          </p:nvPr>
        </p:nvSpPr>
        <p:spPr/>
        <p:txBody>
          <a:bodyPr/>
          <a:lstStyle/>
          <a:p>
            <a:pPr>
              <a:defRPr/>
            </a:pPr>
            <a:r>
              <a:rPr lang="en-GB" b="1" dirty="0">
                <a:solidFill>
                  <a:srgbClr val="FF0000"/>
                </a:solidFill>
              </a:rPr>
              <a:t>Gog</a:t>
            </a:r>
            <a:r>
              <a:rPr lang="en-GB" b="1" dirty="0">
                <a:solidFill>
                  <a:srgbClr val="0066CC"/>
                </a:solidFill>
              </a:rPr>
              <a:t> </a:t>
            </a:r>
            <a:r>
              <a:rPr lang="en-GB" b="1" dirty="0">
                <a:solidFill>
                  <a:srgbClr val="00FFFF"/>
                </a:solidFill>
              </a:rPr>
              <a:t>Deceives The Nations</a:t>
            </a:r>
            <a:br>
              <a:rPr lang="en-GB" b="1" dirty="0">
                <a:solidFill>
                  <a:schemeClr val="hlink"/>
                </a:solidFill>
              </a:rPr>
            </a:br>
            <a:endParaRPr lang="en-GB" dirty="0"/>
          </a:p>
        </p:txBody>
      </p:sp>
      <p:sp>
        <p:nvSpPr>
          <p:cNvPr id="3" name="Slide Number Placeholder 2">
            <a:extLst>
              <a:ext uri="{FF2B5EF4-FFF2-40B4-BE49-F238E27FC236}">
                <a16:creationId xmlns:a16="http://schemas.microsoft.com/office/drawing/2014/main" id="{784A2D3F-5A01-49C1-9D55-63C4E28DD53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B6096A-8FA3-46BE-A580-60E2C1C023A8}" type="slidenum">
              <a:rPr lang="en-GB" altLang="en-US"/>
              <a:pPr eaLnBrk="1" hangingPunct="1"/>
              <a:t>11</a:t>
            </a:fld>
            <a:endParaRPr lang="en-GB" altLang="en-US"/>
          </a:p>
        </p:txBody>
      </p:sp>
      <p:pic>
        <p:nvPicPr>
          <p:cNvPr id="304130" name="Picture 2" descr="http://derek4messiah.files.wordpress.com/2009/02/revelation_churches.jpg">
            <a:extLst>
              <a:ext uri="{FF2B5EF4-FFF2-40B4-BE49-F238E27FC236}">
                <a16:creationId xmlns:a16="http://schemas.microsoft.com/office/drawing/2014/main" id="{5CAB08DE-1DD7-4F9B-9622-F19728D6A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81075"/>
            <a:ext cx="4875213"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B6D0BA-08A0-43C7-A54C-1BF398A0ED22}"/>
              </a:ext>
            </a:extLst>
          </p:cNvPr>
          <p:cNvSpPr txBox="1"/>
          <p:nvPr/>
        </p:nvSpPr>
        <p:spPr>
          <a:xfrm>
            <a:off x="0" y="4518898"/>
            <a:ext cx="9286908" cy="233910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200" b="1" dirty="0">
                <a:solidFill>
                  <a:srgbClr val="FFFF00"/>
                </a:solidFill>
                <a:effectLst>
                  <a:outerShdw blurRad="38100" dist="38100" dir="2700000" algn="tl">
                    <a:srgbClr val="000000"/>
                  </a:outerShdw>
                </a:effectLst>
              </a:rPr>
              <a:t>"And I saw three </a:t>
            </a:r>
            <a:r>
              <a:rPr lang="en-GB" sz="3200" b="1" dirty="0">
                <a:solidFill>
                  <a:srgbClr val="FD1711"/>
                </a:solidFill>
                <a:effectLst>
                  <a:outerShdw blurRad="38100" dist="38100" dir="2700000" algn="tl">
                    <a:srgbClr val="000000"/>
                  </a:outerShdw>
                </a:effectLst>
              </a:rPr>
              <a:t>unclean spirits like frogs come out of the mouth of the dragon,</a:t>
            </a:r>
            <a:r>
              <a:rPr lang="en-GB" sz="3200" b="1" dirty="0">
                <a:solidFill>
                  <a:srgbClr val="FFFF00"/>
                </a:solidFill>
                <a:effectLst>
                  <a:outerShdw blurRad="38100" dist="38100" dir="2700000" algn="tl">
                    <a:srgbClr val="000000"/>
                  </a:outerShdw>
                </a:effectLst>
              </a:rPr>
              <a:t> </a:t>
            </a:r>
            <a:r>
              <a:rPr lang="en-GB" sz="3200" b="1" dirty="0">
                <a:solidFill>
                  <a:srgbClr val="00FFFF"/>
                </a:solidFill>
                <a:effectLst>
                  <a:outerShdw blurRad="38100" dist="38100" dir="2700000" algn="tl">
                    <a:srgbClr val="000000"/>
                  </a:outerShdw>
                </a:effectLst>
              </a:rPr>
              <a:t>and out of the mouth of the beast, and out of the </a:t>
            </a:r>
            <a:r>
              <a:rPr lang="en-GB" sz="3200" b="1" dirty="0">
                <a:solidFill>
                  <a:srgbClr val="FD1711"/>
                </a:solidFill>
                <a:effectLst>
                  <a:outerShdw blurRad="38100" dist="38100" dir="2700000" algn="tl">
                    <a:srgbClr val="000000"/>
                  </a:outerShdw>
                </a:effectLst>
              </a:rPr>
              <a:t>mouth of the false prophet."</a:t>
            </a:r>
            <a:r>
              <a:rPr lang="en-GB" sz="3200" b="1" dirty="0">
                <a:solidFill>
                  <a:srgbClr val="FFFF00"/>
                </a:solidFill>
                <a:effectLst>
                  <a:outerShdw blurRad="38100" dist="38100" dir="2700000" algn="tl">
                    <a:srgbClr val="000000"/>
                  </a:outerShdw>
                </a:effectLst>
              </a:rPr>
              <a:t> Rev 16:13</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circle(in)">
                                      <p:cBhvr>
                                        <p:cTn id="7" dur="20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C70B84-BF8F-4D0B-A89F-16A302150BA9}"/>
              </a:ext>
            </a:extLst>
          </p:cNvPr>
          <p:cNvSpPr>
            <a:spLocks noGrp="1"/>
          </p:cNvSpPr>
          <p:nvPr>
            <p:ph type="title"/>
          </p:nvPr>
        </p:nvSpPr>
        <p:spPr/>
        <p:txBody>
          <a:bodyPr/>
          <a:lstStyle/>
          <a:p>
            <a:pPr>
              <a:defRPr/>
            </a:pPr>
            <a:r>
              <a:rPr lang="en-GB" b="1" dirty="0">
                <a:solidFill>
                  <a:srgbClr val="FF0000"/>
                </a:solidFill>
              </a:rPr>
              <a:t>Rothschilds Founded Many Well </a:t>
            </a:r>
            <a:r>
              <a:rPr lang="en-GB" b="1" dirty="0">
                <a:solidFill>
                  <a:srgbClr val="FFFF00"/>
                </a:solidFill>
              </a:rPr>
              <a:t>Known Businesses </a:t>
            </a:r>
            <a:endParaRPr lang="en-GB" dirty="0"/>
          </a:p>
        </p:txBody>
      </p:sp>
      <p:sp>
        <p:nvSpPr>
          <p:cNvPr id="4" name="Slide Number Placeholder 3">
            <a:extLst>
              <a:ext uri="{FF2B5EF4-FFF2-40B4-BE49-F238E27FC236}">
                <a16:creationId xmlns:a16="http://schemas.microsoft.com/office/drawing/2014/main" id="{491C3BCE-6B99-4842-A445-403EA22C32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F7C948-E3DA-42B0-8701-C50FB11C3F0C}" type="slidenum">
              <a:rPr lang="en-GB" altLang="en-US"/>
              <a:pPr eaLnBrk="1" hangingPunct="1"/>
              <a:t>110</a:t>
            </a:fld>
            <a:endParaRPr lang="en-GB" altLang="en-US"/>
          </a:p>
        </p:txBody>
      </p:sp>
      <p:pic>
        <p:nvPicPr>
          <p:cNvPr id="309250" name="Picture 2" descr="http://1.bp.blogspot.com/_d1yewYtBxw0/RrwXxAYmymI/AAAAAAAAAGI/TlHK6dcWUkY/s320/Shell+Logo+6.gif">
            <a:extLst>
              <a:ext uri="{FF2B5EF4-FFF2-40B4-BE49-F238E27FC236}">
                <a16:creationId xmlns:a16="http://schemas.microsoft.com/office/drawing/2014/main" id="{5C27420D-4E44-4ADB-9ADA-5B36A0F7E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14500"/>
            <a:ext cx="31543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FF4B00E-3847-4D74-8A67-BE0208029EDF}"/>
              </a:ext>
            </a:extLst>
          </p:cNvPr>
          <p:cNvSpPr txBox="1"/>
          <p:nvPr/>
        </p:nvSpPr>
        <p:spPr>
          <a:xfrm>
            <a:off x="3929063" y="2071688"/>
            <a:ext cx="5072062" cy="3324225"/>
          </a:xfrm>
          <a:prstGeom prst="rect">
            <a:avLst/>
          </a:prstGeom>
          <a:noFill/>
        </p:spPr>
        <p:txBody>
          <a:bodyPr>
            <a:spAutoFit/>
          </a:bodyPr>
          <a:lstStyle/>
          <a:p>
            <a:pPr>
              <a:defRPr/>
            </a:pPr>
            <a:r>
              <a:rPr lang="en-US" sz="3200" b="1" dirty="0">
                <a:solidFill>
                  <a:srgbClr val="FFFF00"/>
                </a:solidFill>
                <a:effectLst>
                  <a:outerShdw blurRad="38100" dist="38100" dir="2700000" algn="tl">
                    <a:srgbClr val="000000"/>
                  </a:outerShdw>
                </a:effectLst>
                <a:latin typeface="Arial" charset="0"/>
                <a:cs typeface="Arial" charset="0"/>
              </a:rPr>
              <a:t>In the early 19th century, the </a:t>
            </a:r>
            <a:r>
              <a:rPr lang="en-US" sz="3200" b="1" dirty="0">
                <a:solidFill>
                  <a:srgbClr val="FD1711"/>
                </a:solidFill>
                <a:effectLst>
                  <a:outerShdw blurRad="38100" dist="38100" dir="2700000" algn="tl">
                    <a:srgbClr val="000000"/>
                  </a:outerShdw>
                </a:effectLst>
                <a:latin typeface="Arial" charset="0"/>
                <a:cs typeface="Arial" charset="0"/>
              </a:rPr>
              <a:t>Rothschilds began to consolidate their profits</a:t>
            </a:r>
            <a:r>
              <a:rPr lang="en-US" sz="3200" b="1" dirty="0">
                <a:solidFill>
                  <a:srgbClr val="FFFF00"/>
                </a:solidFill>
                <a:effectLst>
                  <a:outerShdw blurRad="38100" dist="38100" dir="2700000" algn="tl">
                    <a:srgbClr val="000000"/>
                  </a:outerShdw>
                </a:effectLst>
                <a:latin typeface="Arial" charset="0"/>
                <a:cs typeface="Arial" charset="0"/>
              </a:rPr>
              <a:t> </a:t>
            </a:r>
            <a:r>
              <a:rPr lang="en-US" sz="3200" b="1" dirty="0">
                <a:solidFill>
                  <a:srgbClr val="FF00FF"/>
                </a:solidFill>
                <a:effectLst>
                  <a:outerShdw blurRad="38100" dist="38100" dir="2700000" algn="tl">
                    <a:srgbClr val="000000"/>
                  </a:outerShdw>
                </a:effectLst>
                <a:latin typeface="Arial" charset="0"/>
                <a:cs typeface="Arial" charset="0"/>
              </a:rPr>
              <a:t>from government loans into various business ventures,</a:t>
            </a:r>
            <a:r>
              <a:rPr lang="en-GB" sz="3200" b="1" dirty="0">
                <a:solidFill>
                  <a:srgbClr val="FF00FF"/>
                </a:solidFill>
                <a:effectLst>
                  <a:outerShdw blurRad="38100" dist="38100" dir="2700000" algn="tl">
                    <a:srgbClr val="000000"/>
                  </a:outerShdw>
                </a:effectLst>
                <a:latin typeface="Arial" charset="0"/>
                <a:cs typeface="Arial" charset="0"/>
              </a:rPr>
              <a:t> </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circle(in)">
                                      <p:cBhvr>
                                        <p:cTn id="7" dur="2000"/>
                                        <p:tgtEl>
                                          <p:spTgt spid="30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678267D-6347-4757-AD05-388EF8C3FB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DF1483-546F-4DCE-ABC8-58D418F75CEC}" type="slidenum">
              <a:rPr lang="en-GB" altLang="en-US"/>
              <a:pPr eaLnBrk="1" hangingPunct="1"/>
              <a:t>111</a:t>
            </a:fld>
            <a:endParaRPr lang="en-GB" altLang="en-US"/>
          </a:p>
        </p:txBody>
      </p:sp>
      <p:sp>
        <p:nvSpPr>
          <p:cNvPr id="282626" name="Rectangle 2">
            <a:extLst>
              <a:ext uri="{FF2B5EF4-FFF2-40B4-BE49-F238E27FC236}">
                <a16:creationId xmlns:a16="http://schemas.microsoft.com/office/drawing/2014/main" id="{C8E744DF-30EF-40C2-AF6E-6CC6417E7F50}"/>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Founded Many Well </a:t>
            </a:r>
            <a:r>
              <a:rPr lang="en-GB" sz="4000" b="1" dirty="0">
                <a:solidFill>
                  <a:srgbClr val="FFFF00"/>
                </a:solidFill>
              </a:rPr>
              <a:t>Known Businesses </a:t>
            </a:r>
          </a:p>
        </p:txBody>
      </p:sp>
      <p:sp>
        <p:nvSpPr>
          <p:cNvPr id="282627" name="Text Box 3">
            <a:extLst>
              <a:ext uri="{FF2B5EF4-FFF2-40B4-BE49-F238E27FC236}">
                <a16:creationId xmlns:a16="http://schemas.microsoft.com/office/drawing/2014/main" id="{7C3C2AA5-DE3F-47BB-855B-8CF3E68D6D3E}"/>
              </a:ext>
            </a:extLst>
          </p:cNvPr>
          <p:cNvSpPr txBox="1">
            <a:spLocks noChangeArrowheads="1"/>
          </p:cNvSpPr>
          <p:nvPr/>
        </p:nvSpPr>
        <p:spPr bwMode="auto">
          <a:xfrm>
            <a:off x="3571875" y="1595438"/>
            <a:ext cx="5572125" cy="4832350"/>
          </a:xfrm>
          <a:prstGeom prst="rect">
            <a:avLst/>
          </a:prstGeom>
          <a:noFill/>
          <a:ln w="9525">
            <a:noFill/>
            <a:miter lim="800000"/>
            <a:headEnd/>
            <a:tailEnd/>
          </a:ln>
          <a:effectLst/>
        </p:spPr>
        <p:txBody>
          <a:bodyPr>
            <a:spAutoFit/>
          </a:bodyPr>
          <a:lstStyle/>
          <a:p>
            <a:pPr>
              <a:spcBef>
                <a:spcPct val="50000"/>
              </a:spcBef>
              <a:defRPr/>
            </a:pPr>
            <a:r>
              <a:rPr lang="en-US" sz="2000" b="1" dirty="0">
                <a:solidFill>
                  <a:schemeClr val="hlink"/>
                </a:solidFill>
                <a:effectLst>
                  <a:outerShdw blurRad="38100" dist="38100" dir="2700000" algn="tl">
                    <a:srgbClr val="000000"/>
                  </a:outerShdw>
                </a:effectLst>
                <a:latin typeface="Arial" charset="0"/>
                <a:cs typeface="Arial" charset="0"/>
              </a:rPr>
              <a:t>“</a:t>
            </a:r>
            <a:r>
              <a:rPr lang="en-US" sz="2800" b="1" dirty="0">
                <a:solidFill>
                  <a:schemeClr val="hlink"/>
                </a:solidFill>
                <a:effectLst>
                  <a:outerShdw blurRad="38100" dist="38100" dir="2700000" algn="tl">
                    <a:srgbClr val="000000"/>
                  </a:outerShdw>
                </a:effectLst>
                <a:latin typeface="Arial" charset="0"/>
                <a:cs typeface="Arial" charset="0"/>
              </a:rPr>
              <a:t>There is the Sun Alliance life insurance company, </a:t>
            </a:r>
            <a:r>
              <a:rPr lang="en-US" sz="2800" b="1" dirty="0">
                <a:solidFill>
                  <a:srgbClr val="FFFF00"/>
                </a:solidFill>
                <a:effectLst>
                  <a:outerShdw blurRad="38100" dist="38100" dir="2700000" algn="tl">
                    <a:srgbClr val="000000"/>
                  </a:outerShdw>
                </a:effectLst>
                <a:latin typeface="Arial" charset="0"/>
                <a:cs typeface="Arial" charset="0"/>
              </a:rPr>
              <a:t>most aristocratic of all insurance companies,</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FD1711"/>
                </a:solidFill>
                <a:effectLst>
                  <a:outerShdw blurRad="38100" dist="38100" dir="2700000" algn="tl">
                    <a:srgbClr val="000000"/>
                  </a:outerShdw>
                </a:effectLst>
                <a:latin typeface="Arial" charset="0"/>
                <a:cs typeface="Arial" charset="0"/>
              </a:rPr>
              <a:t>founded by Nathan Rothschild in 1824;</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err="1">
                <a:solidFill>
                  <a:srgbClr val="FF00FF"/>
                </a:solidFill>
                <a:effectLst>
                  <a:outerShdw blurRad="38100" dist="38100" dir="2700000" algn="tl">
                    <a:srgbClr val="000000"/>
                  </a:outerShdw>
                </a:effectLst>
                <a:latin typeface="Arial" charset="0"/>
                <a:cs typeface="Arial" charset="0"/>
              </a:rPr>
              <a:t>Brinco</a:t>
            </a:r>
            <a:r>
              <a:rPr lang="en-US" sz="2800" b="1" dirty="0">
                <a:solidFill>
                  <a:srgbClr val="FF00FF"/>
                </a:solidFill>
                <a:effectLst>
                  <a:outerShdw blurRad="38100" dist="38100" dir="2700000" algn="tl">
                    <a:srgbClr val="000000"/>
                  </a:outerShdw>
                </a:effectLst>
                <a:latin typeface="Arial" charset="0"/>
                <a:cs typeface="Arial" charset="0"/>
              </a:rPr>
              <a:t>, the British Newfoundland corp., founded by the British</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FD1711"/>
                </a:solidFill>
                <a:effectLst>
                  <a:outerShdw blurRad="38100" dist="38100" dir="2700000" algn="tl">
                    <a:srgbClr val="000000"/>
                  </a:outerShdw>
                </a:effectLst>
                <a:latin typeface="Arial" charset="0"/>
                <a:cs typeface="Arial" charset="0"/>
              </a:rPr>
              <a:t>and French Rothschilds in 1952; </a:t>
            </a:r>
            <a:r>
              <a:rPr lang="en-US" sz="2800" b="1" dirty="0">
                <a:solidFill>
                  <a:schemeClr val="hlink"/>
                </a:solidFill>
                <a:effectLst>
                  <a:outerShdw blurRad="38100" dist="38100" dir="2700000" algn="tl">
                    <a:srgbClr val="000000"/>
                  </a:outerShdw>
                </a:effectLst>
                <a:latin typeface="Arial" charset="0"/>
                <a:cs typeface="Arial" charset="0"/>
              </a:rPr>
              <a:t> the Anglo-American corp.;  Bowater, Rio Tinto and others.”</a:t>
            </a:r>
            <a:r>
              <a:rPr lang="en-GB" sz="2800" dirty="0">
                <a:solidFill>
                  <a:schemeClr val="hlink"/>
                </a:solidFill>
                <a:latin typeface="Arial" charset="0"/>
                <a:cs typeface="Arial" charset="0"/>
              </a:rPr>
              <a:t> </a:t>
            </a:r>
          </a:p>
        </p:txBody>
      </p:sp>
      <p:pic>
        <p:nvPicPr>
          <p:cNvPr id="282628" name="Picture 4" descr="Sun Life">
            <a:extLst>
              <a:ext uri="{FF2B5EF4-FFF2-40B4-BE49-F238E27FC236}">
                <a16:creationId xmlns:a16="http://schemas.microsoft.com/office/drawing/2014/main" id="{BF8711A6-6E1A-4660-89D9-BDEEA86AF3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571625"/>
            <a:ext cx="2836863" cy="3959225"/>
          </a:xfrm>
        </p:spPr>
      </p:pic>
      <p:sp>
        <p:nvSpPr>
          <p:cNvPr id="282630" name="Text Box 6">
            <a:extLst>
              <a:ext uri="{FF2B5EF4-FFF2-40B4-BE49-F238E27FC236}">
                <a16:creationId xmlns:a16="http://schemas.microsoft.com/office/drawing/2014/main" id="{F611BEA7-9C0E-4344-8149-DE55384E53E4}"/>
              </a:ext>
            </a:extLst>
          </p:cNvPr>
          <p:cNvSpPr txBox="1">
            <a:spLocks noChangeArrowheads="1"/>
          </p:cNvSpPr>
          <p:nvPr/>
        </p:nvSpPr>
        <p:spPr bwMode="auto">
          <a:xfrm>
            <a:off x="0" y="5572125"/>
            <a:ext cx="3671888" cy="94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Sun Life Insurance Canada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circle(in)">
                                      <p:cBhvr>
                                        <p:cTn id="7" dur="2000"/>
                                        <p:tgtEl>
                                          <p:spTgt spid="282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2630"/>
                                        </p:tgtEl>
                                        <p:attrNameLst>
                                          <p:attrName>style.visibility</p:attrName>
                                        </p:attrNameLst>
                                      </p:cBhvr>
                                      <p:to>
                                        <p:strVal val="visible"/>
                                      </p:to>
                                    </p:set>
                                    <p:anim calcmode="lin" valueType="num">
                                      <p:cBhvr additive="base">
                                        <p:cTn id="12" dur="500" fill="hold"/>
                                        <p:tgtEl>
                                          <p:spTgt spid="282630"/>
                                        </p:tgtEl>
                                        <p:attrNameLst>
                                          <p:attrName>ppt_x</p:attrName>
                                        </p:attrNameLst>
                                      </p:cBhvr>
                                      <p:tavLst>
                                        <p:tav tm="0">
                                          <p:val>
                                            <p:strVal val="#ppt_x"/>
                                          </p:val>
                                        </p:tav>
                                        <p:tav tm="100000">
                                          <p:val>
                                            <p:strVal val="#ppt_x"/>
                                          </p:val>
                                        </p:tav>
                                      </p:tavLst>
                                    </p:anim>
                                    <p:anim calcmode="lin" valueType="num">
                                      <p:cBhvr additive="base">
                                        <p:cTn id="13" dur="500" fill="hold"/>
                                        <p:tgtEl>
                                          <p:spTgt spid="2826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82627"/>
                                        </p:tgtEl>
                                        <p:attrNameLst>
                                          <p:attrName>style.visibility</p:attrName>
                                        </p:attrNameLst>
                                      </p:cBhvr>
                                      <p:to>
                                        <p:strVal val="visible"/>
                                      </p:to>
                                    </p:set>
                                    <p:anim calcmode="discrete" valueType="clr">
                                      <p:cBhvr override="childStyle">
                                        <p:cTn id="18" dur="80"/>
                                        <p:tgtEl>
                                          <p:spTgt spid="28262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2627"/>
                                        </p:tgtEl>
                                        <p:attrNameLst>
                                          <p:attrName>fillcolor</p:attrName>
                                        </p:attrNameLst>
                                      </p:cBhvr>
                                      <p:tavLst>
                                        <p:tav tm="0">
                                          <p:val>
                                            <p:clrVal>
                                              <a:schemeClr val="accent2"/>
                                            </p:clrVal>
                                          </p:val>
                                        </p:tav>
                                        <p:tav tm="50000">
                                          <p:val>
                                            <p:clrVal>
                                              <a:schemeClr val="hlink"/>
                                            </p:clrVal>
                                          </p:val>
                                        </p:tav>
                                      </p:tavLst>
                                    </p:anim>
                                    <p:set>
                                      <p:cBhvr>
                                        <p:cTn id="20" dur="80"/>
                                        <p:tgtEl>
                                          <p:spTgt spid="282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p:bldP spid="28263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182781E-FCAD-4DF9-8E9B-98DA61924D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63BF6C-9ECA-4900-A6BC-5C4821E34953}" type="slidenum">
              <a:rPr lang="en-GB" altLang="en-US"/>
              <a:pPr eaLnBrk="1" hangingPunct="1"/>
              <a:t>112</a:t>
            </a:fld>
            <a:endParaRPr lang="en-GB" altLang="en-US"/>
          </a:p>
        </p:txBody>
      </p:sp>
      <p:sp>
        <p:nvSpPr>
          <p:cNvPr id="284674" name="Rectangle 2">
            <a:extLst>
              <a:ext uri="{FF2B5EF4-FFF2-40B4-BE49-F238E27FC236}">
                <a16:creationId xmlns:a16="http://schemas.microsoft.com/office/drawing/2014/main" id="{3DA23A43-E627-4D1D-BBB5-E98EEF5C4EE6}"/>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Founded Many Well </a:t>
            </a:r>
            <a:r>
              <a:rPr lang="en-GB" sz="4000" b="1" dirty="0">
                <a:solidFill>
                  <a:srgbClr val="FFFF00"/>
                </a:solidFill>
              </a:rPr>
              <a:t>Known Businesses </a:t>
            </a:r>
          </a:p>
        </p:txBody>
      </p:sp>
      <p:sp>
        <p:nvSpPr>
          <p:cNvPr id="284675" name="Text Box 3">
            <a:extLst>
              <a:ext uri="{FF2B5EF4-FFF2-40B4-BE49-F238E27FC236}">
                <a16:creationId xmlns:a16="http://schemas.microsoft.com/office/drawing/2014/main" id="{888F82ED-6BEC-4A0B-AC75-9CDD752BB617}"/>
              </a:ext>
            </a:extLst>
          </p:cNvPr>
          <p:cNvSpPr txBox="1">
            <a:spLocks noChangeArrowheads="1"/>
          </p:cNvSpPr>
          <p:nvPr/>
        </p:nvSpPr>
        <p:spPr bwMode="auto">
          <a:xfrm>
            <a:off x="3779838" y="1628775"/>
            <a:ext cx="5364162" cy="5016500"/>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00FFFF"/>
                </a:solidFill>
                <a:effectLst>
                  <a:outerShdw blurRad="38100" dist="38100" dir="2700000" algn="tl">
                    <a:srgbClr val="000000"/>
                  </a:outerShdw>
                </a:effectLst>
                <a:latin typeface="Arial" charset="0"/>
                <a:cs typeface="Arial" charset="0"/>
              </a:rPr>
              <a:t>The British firms comprising the major basis of the Rothschild fortune are:</a:t>
            </a:r>
            <a:r>
              <a:rPr lang="en-US" sz="3200" b="1" dirty="0">
                <a:solidFill>
                  <a:srgbClr val="FD1711"/>
                </a:solidFill>
                <a:effectLst>
                  <a:outerShdw blurRad="38100" dist="38100" dir="2700000" algn="tl">
                    <a:srgbClr val="000000"/>
                  </a:outerShdw>
                </a:effectLst>
                <a:latin typeface="Arial" charset="0"/>
                <a:cs typeface="Arial" charset="0"/>
              </a:rPr>
              <a:t> </a:t>
            </a:r>
            <a:r>
              <a:rPr lang="en-US" sz="3200" b="1" dirty="0">
                <a:solidFill>
                  <a:srgbClr val="FFC000"/>
                </a:solidFill>
                <a:effectLst>
                  <a:outerShdw blurRad="38100" dist="38100" dir="2700000" algn="tl">
                    <a:srgbClr val="000000"/>
                  </a:outerShdw>
                </a:effectLst>
                <a:latin typeface="Arial" charset="0"/>
                <a:cs typeface="Arial" charset="0"/>
              </a:rPr>
              <a:t>Sun Alliance Assurance, Eagle Star, DeBeers, and Rio Tinto.  </a:t>
            </a:r>
            <a:r>
              <a:rPr lang="en-US" sz="3200" b="1" dirty="0">
                <a:solidFill>
                  <a:srgbClr val="00FF00"/>
                </a:solidFill>
                <a:effectLst>
                  <a:outerShdw blurRad="38100" dist="38100" dir="2700000" algn="tl">
                    <a:srgbClr val="000000"/>
                  </a:outerShdw>
                </a:effectLst>
                <a:latin typeface="Arial" charset="0"/>
                <a:cs typeface="Arial" charset="0"/>
              </a:rPr>
              <a:t>Eagle Star’s directors include Duncan Mackinnon, of </a:t>
            </a:r>
            <a:r>
              <a:rPr lang="en-US" sz="3200" b="1" dirty="0" err="1">
                <a:solidFill>
                  <a:srgbClr val="00FF00"/>
                </a:solidFill>
                <a:effectLst>
                  <a:outerShdw blurRad="38100" dist="38100" dir="2700000" algn="tl">
                    <a:srgbClr val="000000"/>
                  </a:outerShdw>
                </a:effectLst>
                <a:latin typeface="Arial" charset="0"/>
                <a:cs typeface="Arial" charset="0"/>
              </a:rPr>
              <a:t>Hambro</a:t>
            </a:r>
            <a:r>
              <a:rPr lang="en-US" sz="3200" b="1" dirty="0">
                <a:solidFill>
                  <a:srgbClr val="00FF00"/>
                </a:solidFill>
                <a:effectLst>
                  <a:outerShdw blurRad="38100" dist="38100" dir="2700000" algn="tl">
                    <a:srgbClr val="000000"/>
                  </a:outerShdw>
                </a:effectLst>
                <a:latin typeface="Arial" charset="0"/>
                <a:cs typeface="Arial" charset="0"/>
              </a:rPr>
              <a:t> Investment Trust; </a:t>
            </a:r>
            <a:endParaRPr lang="en-GB" sz="3200" b="1" dirty="0">
              <a:solidFill>
                <a:srgbClr val="00FF00"/>
              </a:solidFill>
              <a:effectLst>
                <a:outerShdw blurRad="38100" dist="38100" dir="2700000" algn="tl">
                  <a:srgbClr val="000000"/>
                </a:outerShdw>
              </a:effectLst>
              <a:latin typeface="Arial" charset="0"/>
              <a:cs typeface="Arial" charset="0"/>
            </a:endParaRPr>
          </a:p>
        </p:txBody>
      </p:sp>
      <p:pic>
        <p:nvPicPr>
          <p:cNvPr id="284679" name="Picture 7" descr="Eagle Star">
            <a:extLst>
              <a:ext uri="{FF2B5EF4-FFF2-40B4-BE49-F238E27FC236}">
                <a16:creationId xmlns:a16="http://schemas.microsoft.com/office/drawing/2014/main" id="{F2D8DDA4-2801-4E85-9DAD-AFDD637DC4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143125"/>
            <a:ext cx="3241675" cy="2454275"/>
          </a:xfrm>
        </p:spPr>
      </p:pic>
      <p:sp>
        <p:nvSpPr>
          <p:cNvPr id="284680" name="Text Box 8">
            <a:extLst>
              <a:ext uri="{FF2B5EF4-FFF2-40B4-BE49-F238E27FC236}">
                <a16:creationId xmlns:a16="http://schemas.microsoft.com/office/drawing/2014/main" id="{974F89C4-8BE7-4B75-8DD6-878FF8A0DC3D}"/>
              </a:ext>
            </a:extLst>
          </p:cNvPr>
          <p:cNvSpPr txBox="1">
            <a:spLocks noChangeArrowheads="1"/>
          </p:cNvSpPr>
          <p:nvPr/>
        </p:nvSpPr>
        <p:spPr bwMode="auto">
          <a:xfrm>
            <a:off x="357188" y="4929188"/>
            <a:ext cx="3168650"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Eagle Star Insurance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4679"/>
                                        </p:tgtEl>
                                        <p:attrNameLst>
                                          <p:attrName>style.visibility</p:attrName>
                                        </p:attrNameLst>
                                      </p:cBhvr>
                                      <p:to>
                                        <p:strVal val="visible"/>
                                      </p:to>
                                    </p:set>
                                    <p:animEffect transition="in" filter="circle(in)">
                                      <p:cBhvr>
                                        <p:cTn id="7" dur="2000"/>
                                        <p:tgtEl>
                                          <p:spTgt spid="284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4680"/>
                                        </p:tgtEl>
                                        <p:attrNameLst>
                                          <p:attrName>style.visibility</p:attrName>
                                        </p:attrNameLst>
                                      </p:cBhvr>
                                      <p:to>
                                        <p:strVal val="visible"/>
                                      </p:to>
                                    </p:set>
                                    <p:anim calcmode="lin" valueType="num">
                                      <p:cBhvr additive="base">
                                        <p:cTn id="12" dur="500" fill="hold"/>
                                        <p:tgtEl>
                                          <p:spTgt spid="284680"/>
                                        </p:tgtEl>
                                        <p:attrNameLst>
                                          <p:attrName>ppt_x</p:attrName>
                                        </p:attrNameLst>
                                      </p:cBhvr>
                                      <p:tavLst>
                                        <p:tav tm="0">
                                          <p:val>
                                            <p:strVal val="#ppt_x"/>
                                          </p:val>
                                        </p:tav>
                                        <p:tav tm="100000">
                                          <p:val>
                                            <p:strVal val="#ppt_x"/>
                                          </p:val>
                                        </p:tav>
                                      </p:tavLst>
                                    </p:anim>
                                    <p:anim calcmode="lin" valueType="num">
                                      <p:cBhvr additive="base">
                                        <p:cTn id="13" dur="500" fill="hold"/>
                                        <p:tgtEl>
                                          <p:spTgt spid="28468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84675"/>
                                        </p:tgtEl>
                                        <p:attrNameLst>
                                          <p:attrName>style.visibility</p:attrName>
                                        </p:attrNameLst>
                                      </p:cBhvr>
                                      <p:to>
                                        <p:strVal val="visible"/>
                                      </p:to>
                                    </p:set>
                                    <p:anim calcmode="discrete" valueType="clr">
                                      <p:cBhvr override="childStyle">
                                        <p:cTn id="18" dur="80"/>
                                        <p:tgtEl>
                                          <p:spTgt spid="2846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4675"/>
                                        </p:tgtEl>
                                        <p:attrNameLst>
                                          <p:attrName>fillcolor</p:attrName>
                                        </p:attrNameLst>
                                      </p:cBhvr>
                                      <p:tavLst>
                                        <p:tav tm="0">
                                          <p:val>
                                            <p:clrVal>
                                              <a:schemeClr val="accent2"/>
                                            </p:clrVal>
                                          </p:val>
                                        </p:tav>
                                        <p:tav tm="50000">
                                          <p:val>
                                            <p:clrVal>
                                              <a:schemeClr val="hlink"/>
                                            </p:clrVal>
                                          </p:val>
                                        </p:tav>
                                      </p:tavLst>
                                    </p:anim>
                                    <p:set>
                                      <p:cBhvr>
                                        <p:cTn id="20" dur="80"/>
                                        <p:tgtEl>
                                          <p:spTgt spid="2846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8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A2C70-69C7-41D5-909A-A45D1F6B670C}"/>
              </a:ext>
            </a:extLst>
          </p:cNvPr>
          <p:cNvSpPr>
            <a:spLocks noGrp="1"/>
          </p:cNvSpPr>
          <p:nvPr>
            <p:ph type="title"/>
          </p:nvPr>
        </p:nvSpPr>
        <p:spPr/>
        <p:txBody>
          <a:bodyPr/>
          <a:lstStyle/>
          <a:p>
            <a:pPr>
              <a:defRPr/>
            </a:pPr>
            <a:r>
              <a:rPr lang="en-GB" b="1" dirty="0">
                <a:solidFill>
                  <a:srgbClr val="FF0000"/>
                </a:solidFill>
              </a:rPr>
              <a:t>Rothschilds Founded Many</a:t>
            </a:r>
            <a:r>
              <a:rPr lang="en-GB" b="1" dirty="0">
                <a:solidFill>
                  <a:srgbClr val="FFFF00"/>
                </a:solidFill>
              </a:rPr>
              <a:t> Well Known Businesses </a:t>
            </a:r>
            <a:endParaRPr lang="en-GB" dirty="0">
              <a:solidFill>
                <a:srgbClr val="FFFF00"/>
              </a:solidFill>
            </a:endParaRPr>
          </a:p>
        </p:txBody>
      </p:sp>
      <p:sp>
        <p:nvSpPr>
          <p:cNvPr id="4" name="Slide Number Placeholder 3">
            <a:extLst>
              <a:ext uri="{FF2B5EF4-FFF2-40B4-BE49-F238E27FC236}">
                <a16:creationId xmlns:a16="http://schemas.microsoft.com/office/drawing/2014/main" id="{BAFC8687-6D50-4976-8DEE-BA7E017DC57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A22911-0CA1-44A3-8C4A-529ED43E5CE5}" type="slidenum">
              <a:rPr lang="en-GB" altLang="en-US"/>
              <a:pPr eaLnBrk="1" hangingPunct="1"/>
              <a:t>113</a:t>
            </a:fld>
            <a:endParaRPr lang="en-GB" altLang="en-US"/>
          </a:p>
        </p:txBody>
      </p:sp>
      <p:pic>
        <p:nvPicPr>
          <p:cNvPr id="334850" name="Picture 2" descr="http://pro.corbis.com/images/IH176289.jpg?size=67&amp;uid=10EA42C3-009E-47F7-B8EE-6380F296490D">
            <a:extLst>
              <a:ext uri="{FF2B5EF4-FFF2-40B4-BE49-F238E27FC236}">
                <a16:creationId xmlns:a16="http://schemas.microsoft.com/office/drawing/2014/main" id="{E79C0668-41EA-4523-A282-189F5C4DF59D}"/>
              </a:ext>
            </a:extLst>
          </p:cNvPr>
          <p:cNvPicPr>
            <a:picLocks noChangeAspect="1" noChangeArrowheads="1"/>
          </p:cNvPicPr>
          <p:nvPr/>
        </p:nvPicPr>
        <p:blipFill>
          <a:blip r:embed="rId3" cstate="print"/>
          <a:srcRect/>
          <a:stretch>
            <a:fillRect/>
          </a:stretch>
        </p:blipFill>
        <p:spPr bwMode="auto">
          <a:xfrm>
            <a:off x="214282" y="1571612"/>
            <a:ext cx="31242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14FD9803-E7D6-48B8-A772-39BE12D34F67}"/>
              </a:ext>
            </a:extLst>
          </p:cNvPr>
          <p:cNvSpPr txBox="1"/>
          <p:nvPr/>
        </p:nvSpPr>
        <p:spPr>
          <a:xfrm>
            <a:off x="3429000" y="1571625"/>
            <a:ext cx="5715000" cy="5540375"/>
          </a:xfrm>
          <a:prstGeom prst="rect">
            <a:avLst/>
          </a:prstGeom>
          <a:noFill/>
        </p:spPr>
        <p:txBody>
          <a:bodyPr>
            <a:spAutoFit/>
          </a:bodyPr>
          <a:lstStyle/>
          <a:p>
            <a:pPr>
              <a:defRPr/>
            </a:pPr>
            <a:r>
              <a:rPr lang="en-US" sz="2800" b="1" dirty="0">
                <a:solidFill>
                  <a:srgbClr val="66FF99"/>
                </a:solidFill>
                <a:effectLst>
                  <a:outerShdw blurRad="38100" dist="38100" dir="2700000" algn="tl">
                    <a:srgbClr val="000000"/>
                  </a:outerShdw>
                </a:effectLst>
                <a:latin typeface="Arial" charset="0"/>
                <a:cs typeface="Arial" charset="0"/>
              </a:rPr>
              <a:t>Earl </a:t>
            </a:r>
            <a:r>
              <a:rPr lang="en-US" sz="2800" b="1" dirty="0" err="1">
                <a:solidFill>
                  <a:srgbClr val="66FF99"/>
                </a:solidFill>
                <a:effectLst>
                  <a:outerShdw blurRad="38100" dist="38100" dir="2700000" algn="tl">
                    <a:srgbClr val="000000"/>
                  </a:outerShdw>
                </a:effectLst>
                <a:latin typeface="Arial" charset="0"/>
                <a:cs typeface="Arial" charset="0"/>
              </a:rPr>
              <a:t>Cadogan</a:t>
            </a:r>
            <a:r>
              <a:rPr lang="en-US" sz="2800" b="1" dirty="0">
                <a:solidFill>
                  <a:srgbClr val="66FF99"/>
                </a:solidFill>
                <a:effectLst>
                  <a:outerShdw blurRad="38100" dist="38100" dir="2700000" algn="tl">
                    <a:srgbClr val="000000"/>
                  </a:outerShdw>
                </a:effectLst>
                <a:latin typeface="Arial" charset="0"/>
                <a:cs typeface="Arial" charset="0"/>
              </a:rPr>
              <a:t>, whose mother was a </a:t>
            </a:r>
            <a:r>
              <a:rPr lang="en-US" sz="2800" b="1" dirty="0">
                <a:solidFill>
                  <a:srgbClr val="FF00FF"/>
                </a:solidFill>
                <a:effectLst>
                  <a:outerShdw blurRad="38100" dist="38100" dir="2700000" algn="tl">
                    <a:srgbClr val="000000"/>
                  </a:outerShdw>
                </a:effectLst>
                <a:latin typeface="Arial" charset="0"/>
                <a:cs typeface="Arial" charset="0"/>
              </a:rPr>
              <a:t>Hill Samuel Co.;  </a:t>
            </a:r>
            <a:r>
              <a:rPr lang="en-US" sz="2800" b="1" dirty="0" err="1">
                <a:solidFill>
                  <a:srgbClr val="FF00FF"/>
                </a:solidFill>
                <a:effectLst>
                  <a:outerShdw blurRad="38100" dist="38100" dir="2700000" algn="tl">
                    <a:srgbClr val="000000"/>
                  </a:outerShdw>
                </a:effectLst>
                <a:latin typeface="Arial" charset="0"/>
                <a:cs typeface="Arial" charset="0"/>
              </a:rPr>
              <a:t>Marquess</a:t>
            </a:r>
            <a:r>
              <a:rPr lang="en-US" sz="2800" b="1" dirty="0">
                <a:solidFill>
                  <a:srgbClr val="FF00FF"/>
                </a:solidFill>
                <a:effectLst>
                  <a:outerShdw blurRad="38100" dist="38100" dir="2700000" algn="tl">
                    <a:srgbClr val="000000"/>
                  </a:outerShdw>
                </a:effectLst>
                <a:latin typeface="Arial" charset="0"/>
                <a:cs typeface="Arial" charset="0"/>
              </a:rPr>
              <a:t> </a:t>
            </a:r>
            <a:r>
              <a:rPr lang="en-US" sz="2800" b="1" dirty="0" err="1">
                <a:solidFill>
                  <a:srgbClr val="FF00FF"/>
                </a:solidFill>
                <a:effectLst>
                  <a:outerShdw blurRad="38100" dist="38100" dir="2700000" algn="tl">
                    <a:srgbClr val="000000"/>
                  </a:outerShdw>
                </a:effectLst>
                <a:latin typeface="Arial" charset="0"/>
                <a:cs typeface="Arial" charset="0"/>
              </a:rPr>
              <a:t>Linlithgow</a:t>
            </a:r>
            <a:r>
              <a:rPr lang="en-US" sz="2800" b="1" dirty="0">
                <a:solidFill>
                  <a:srgbClr val="FF00FF"/>
                </a:solidFill>
                <a:effectLst>
                  <a:outerShdw blurRad="38100" dist="38100" dir="2700000" algn="tl">
                    <a:srgbClr val="000000"/>
                  </a:outerShdw>
                </a:effectLst>
                <a:latin typeface="Arial" charset="0"/>
                <a:cs typeface="Arial" charset="0"/>
              </a:rPr>
              <a:t> (Charles Hope) whose mother was a Milner</a:t>
            </a:r>
            <a:r>
              <a:rPr lang="en-US" sz="2800" b="1" dirty="0">
                <a:solidFill>
                  <a:srgbClr val="66FF99"/>
                </a:solidFill>
                <a:effectLst>
                  <a:outerShdw blurRad="38100" dist="38100" dir="2700000" algn="tl">
                    <a:srgbClr val="000000"/>
                  </a:outerShdw>
                </a:effectLst>
                <a:latin typeface="Arial" charset="0"/>
                <a:cs typeface="Arial" charset="0"/>
              </a:rPr>
              <a:t> </a:t>
            </a:r>
            <a:r>
              <a:rPr lang="en-US" sz="2800" b="1" dirty="0" err="1">
                <a:solidFill>
                  <a:srgbClr val="FF00FF"/>
                </a:solidFill>
                <a:effectLst>
                  <a:outerShdw blurRad="38100" dist="38100" dir="2700000" algn="tl">
                    <a:srgbClr val="000000"/>
                  </a:outerShdw>
                </a:effectLst>
                <a:latin typeface="Arial" charset="0"/>
                <a:cs typeface="Arial" charset="0"/>
              </a:rPr>
              <a:t>Hambro</a:t>
            </a:r>
            <a:r>
              <a:rPr lang="en-US" sz="2800" b="1" dirty="0">
                <a:solidFill>
                  <a:srgbClr val="FF00FF"/>
                </a:solidFill>
                <a:effectLst>
                  <a:outerShdw blurRad="38100" dist="38100" dir="2700000" algn="tl">
                    <a:srgbClr val="000000"/>
                  </a:outerShdw>
                </a:effectLst>
                <a:latin typeface="Arial" charset="0"/>
                <a:cs typeface="Arial" charset="0"/>
              </a:rPr>
              <a:t>; </a:t>
            </a:r>
            <a:r>
              <a:rPr lang="en-US" sz="2800" b="1" dirty="0">
                <a:solidFill>
                  <a:srgbClr val="FD1711"/>
                </a:solidFill>
                <a:effectLst>
                  <a:outerShdw blurRad="38100" dist="38100" dir="2700000" algn="tl">
                    <a:srgbClr val="000000"/>
                  </a:outerShdw>
                </a:effectLst>
                <a:latin typeface="Arial" charset="0"/>
                <a:cs typeface="Arial" charset="0"/>
              </a:rPr>
              <a:t> Sir Robert Clark,– he married Judith Baring;</a:t>
            </a:r>
            <a:r>
              <a:rPr lang="en-US" sz="2800" b="1" dirty="0">
                <a:solidFill>
                  <a:srgbClr val="66FF99"/>
                </a:solidFill>
                <a:effectLst>
                  <a:outerShdw blurRad="38100" dist="38100" dir="2700000" algn="tl">
                    <a:srgbClr val="000000"/>
                  </a:outerShdw>
                </a:effectLst>
                <a:latin typeface="Arial" charset="0"/>
                <a:cs typeface="Arial" charset="0"/>
              </a:rPr>
              <a:t> </a:t>
            </a:r>
            <a:r>
              <a:rPr lang="en-US" sz="2800" b="1" dirty="0">
                <a:solidFill>
                  <a:srgbClr val="FFFF00"/>
                </a:solidFill>
                <a:effectLst>
                  <a:outerShdw blurRad="38100" dist="38100" dir="2700000" algn="tl">
                    <a:srgbClr val="000000"/>
                  </a:outerShdw>
                </a:effectLst>
                <a:latin typeface="Arial" charset="0"/>
                <a:cs typeface="Arial" charset="0"/>
              </a:rPr>
              <a:t>Evelyn de Rothschild;  and Sir Ian Stewart of Brown Shipley Co.,</a:t>
            </a:r>
            <a:r>
              <a:rPr lang="en-US" sz="2800" b="1" dirty="0">
                <a:solidFill>
                  <a:srgbClr val="66FF99"/>
                </a:solidFill>
                <a:effectLst>
                  <a:outerShdw blurRad="38100" dist="38100" dir="2700000" algn="tl">
                    <a:srgbClr val="000000"/>
                  </a:outerShdw>
                </a:effectLst>
                <a:latin typeface="Arial" charset="0"/>
                <a:cs typeface="Arial" charset="0"/>
              </a:rPr>
              <a:t> who has been parliamentary private secretary</a:t>
            </a:r>
            <a:r>
              <a:rPr lang="en-US" sz="2800" b="1" dirty="0">
                <a:solidFill>
                  <a:srgbClr val="FFFF00"/>
                </a:solidFill>
                <a:effectLst>
                  <a:outerShdw blurRad="38100" dist="38100" dir="2700000" algn="tl">
                    <a:srgbClr val="000000"/>
                  </a:outerShdw>
                </a:effectLst>
                <a:latin typeface="Arial" charset="0"/>
                <a:cs typeface="Arial" charset="0"/>
              </a:rPr>
              <a:t> </a:t>
            </a:r>
            <a:r>
              <a:rPr lang="en-US" sz="2800" b="1" dirty="0">
                <a:solidFill>
                  <a:srgbClr val="FF00FF"/>
                </a:solidFill>
                <a:effectLst>
                  <a:outerShdw blurRad="38100" dist="38100" dir="2700000" algn="tl">
                    <a:srgbClr val="000000"/>
                  </a:outerShdw>
                </a:effectLst>
                <a:latin typeface="Arial" charset="0"/>
                <a:cs typeface="Arial" charset="0"/>
              </a:rPr>
              <a:t>to the Chancellor of the Exchequer since 1979.</a:t>
            </a:r>
            <a:endParaRPr lang="en-GB" sz="2800" b="1" dirty="0">
              <a:solidFill>
                <a:srgbClr val="FF00FF"/>
              </a:solidFill>
              <a:effectLst>
                <a:outerShdw blurRad="38100" dist="38100" dir="2700000" algn="tl">
                  <a:srgbClr val="000000"/>
                </a:outerShdw>
              </a:effectLst>
              <a:latin typeface="Arial" charset="0"/>
              <a:cs typeface="Arial" charset="0"/>
            </a:endParaRP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BDB2461A-BDF7-40B5-B005-A438267CD8ED}"/>
              </a:ext>
            </a:extLst>
          </p:cNvPr>
          <p:cNvSpPr txBox="1"/>
          <p:nvPr/>
        </p:nvSpPr>
        <p:spPr>
          <a:xfrm>
            <a:off x="285750" y="6286500"/>
            <a:ext cx="2786063" cy="523875"/>
          </a:xfrm>
          <a:prstGeom prst="rect">
            <a:avLst/>
          </a:prstGeom>
          <a:noFill/>
        </p:spPr>
        <p:txBody>
          <a:bodyPr>
            <a:spAutoFit/>
          </a:bodyPr>
          <a:lstStyle/>
          <a:p>
            <a:pPr algn="ctr">
              <a:defRPr/>
            </a:pPr>
            <a:r>
              <a:rPr lang="en-US" sz="2800" b="1" dirty="0">
                <a:solidFill>
                  <a:srgbClr val="FFFF00"/>
                </a:solidFill>
                <a:effectLst>
                  <a:outerShdw blurRad="38100" dist="38100" dir="2700000" algn="tl">
                    <a:srgbClr val="000000"/>
                  </a:outerShdw>
                </a:effectLst>
                <a:latin typeface="Arial" charset="0"/>
                <a:cs typeface="Arial" charset="0"/>
              </a:rPr>
              <a:t>Earl </a:t>
            </a:r>
            <a:r>
              <a:rPr lang="en-US" sz="2800" b="1" dirty="0" err="1">
                <a:solidFill>
                  <a:srgbClr val="FFFF00"/>
                </a:solidFill>
                <a:effectLst>
                  <a:outerShdw blurRad="38100" dist="38100" dir="2700000" algn="tl">
                    <a:srgbClr val="000000"/>
                  </a:outerShdw>
                </a:effectLst>
                <a:latin typeface="Arial" charset="0"/>
                <a:cs typeface="Arial" charset="0"/>
              </a:rPr>
              <a:t>Cadogan</a:t>
            </a:r>
            <a:endParaRPr lang="en-GB" sz="28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circle(in)">
                                      <p:cBhvr>
                                        <p:cTn id="7" dur="2000"/>
                                        <p:tgtEl>
                                          <p:spTgt spid="334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C65F-F059-4E9E-8528-38A52A8C13A5}"/>
              </a:ext>
            </a:extLst>
          </p:cNvPr>
          <p:cNvSpPr>
            <a:spLocks noGrp="1"/>
          </p:cNvSpPr>
          <p:nvPr>
            <p:ph type="title"/>
          </p:nvPr>
        </p:nvSpPr>
        <p:spPr>
          <a:xfrm>
            <a:off x="457200" y="228600"/>
            <a:ext cx="8229600" cy="1255713"/>
          </a:xfrm>
        </p:spPr>
        <p:txBody>
          <a:bodyPr/>
          <a:lstStyle/>
          <a:p>
            <a:pPr>
              <a:defRPr/>
            </a:pPr>
            <a:r>
              <a:rPr lang="en-GB" b="1" dirty="0">
                <a:solidFill>
                  <a:srgbClr val="FF0000"/>
                </a:solidFill>
                <a:effectLst>
                  <a:outerShdw blurRad="38100" dist="38100" dir="2700000" algn="tl">
                    <a:srgbClr val="000000">
                      <a:alpha val="43137"/>
                    </a:srgbClr>
                  </a:outerShdw>
                </a:effectLst>
              </a:rPr>
              <a:t>The Rothschilds Enter Parliament </a:t>
            </a:r>
          </a:p>
        </p:txBody>
      </p:sp>
      <p:sp>
        <p:nvSpPr>
          <p:cNvPr id="3" name="Slide Number Placeholder 2">
            <a:extLst>
              <a:ext uri="{FF2B5EF4-FFF2-40B4-BE49-F238E27FC236}">
                <a16:creationId xmlns:a16="http://schemas.microsoft.com/office/drawing/2014/main" id="{4AA1D904-77F6-4C32-AF73-503E9399A8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74CA60-9706-4D36-9821-1BE6C9E78553}" type="slidenum">
              <a:rPr lang="en-GB" altLang="en-US"/>
              <a:pPr eaLnBrk="1" hangingPunct="1"/>
              <a:t>114</a:t>
            </a:fld>
            <a:endParaRPr lang="en-GB" altLang="en-US"/>
          </a:p>
        </p:txBody>
      </p:sp>
      <p:pic>
        <p:nvPicPr>
          <p:cNvPr id="121860" name="Picture 3">
            <a:extLst>
              <a:ext uri="{FF2B5EF4-FFF2-40B4-BE49-F238E27FC236}">
                <a16:creationId xmlns:a16="http://schemas.microsoft.com/office/drawing/2014/main" id="{DF921CA5-2539-4126-A08F-4B87B4DABF38}"/>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1484313"/>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EC58-BEE4-42D7-9425-1E226E0C024C}"/>
              </a:ext>
            </a:extLst>
          </p:cNvPr>
          <p:cNvSpPr>
            <a:spLocks noGrp="1"/>
          </p:cNvSpPr>
          <p:nvPr>
            <p:ph type="title"/>
          </p:nvPr>
        </p:nvSpPr>
        <p:spPr/>
        <p:txBody>
          <a:bodyPr/>
          <a:lstStyle/>
          <a:p>
            <a:pPr>
              <a:defRPr/>
            </a:pPr>
            <a:r>
              <a:rPr lang="en-GB" b="1" dirty="0">
                <a:solidFill>
                  <a:srgbClr val="FD1711"/>
                </a:solidFill>
              </a:rPr>
              <a:t>Some Of Many Rothschild </a:t>
            </a:r>
            <a:r>
              <a:rPr lang="en-GB" b="1" dirty="0">
                <a:solidFill>
                  <a:srgbClr val="FFFF00"/>
                </a:solidFill>
              </a:rPr>
              <a:t>Agents</a:t>
            </a:r>
            <a:endParaRPr lang="en-GB" dirty="0"/>
          </a:p>
        </p:txBody>
      </p:sp>
      <p:sp>
        <p:nvSpPr>
          <p:cNvPr id="3" name="Slide Number Placeholder 2">
            <a:extLst>
              <a:ext uri="{FF2B5EF4-FFF2-40B4-BE49-F238E27FC236}">
                <a16:creationId xmlns:a16="http://schemas.microsoft.com/office/drawing/2014/main" id="{91CEAE86-46BE-46E4-8EE3-12B41C9F71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664560-5FC0-420F-B3AA-93E50D613CBC}" type="slidenum">
              <a:rPr lang="en-GB" altLang="en-US"/>
              <a:pPr eaLnBrk="1" hangingPunct="1"/>
              <a:t>115</a:t>
            </a:fld>
            <a:endParaRPr lang="en-GB" altLang="en-US"/>
          </a:p>
        </p:txBody>
      </p:sp>
      <p:pic>
        <p:nvPicPr>
          <p:cNvPr id="4" name="Picture 4" descr="images">
            <a:extLst>
              <a:ext uri="{FF2B5EF4-FFF2-40B4-BE49-F238E27FC236}">
                <a16:creationId xmlns:a16="http://schemas.microsoft.com/office/drawing/2014/main" id="{A242B322-3901-4300-AEB7-53985DCD3663}"/>
              </a:ext>
            </a:extLst>
          </p:cNvPr>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428596" y="1571612"/>
            <a:ext cx="3178166" cy="3530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6BAD0558-1CC7-4EE5-80D1-4F7BBE65E1E1}"/>
              </a:ext>
            </a:extLst>
          </p:cNvPr>
          <p:cNvSpPr txBox="1"/>
          <p:nvPr/>
        </p:nvSpPr>
        <p:spPr>
          <a:xfrm>
            <a:off x="214313" y="5214938"/>
            <a:ext cx="6643687" cy="1846262"/>
          </a:xfrm>
          <a:prstGeom prst="rect">
            <a:avLst/>
          </a:prstGeom>
          <a:noFill/>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The Right Honourable Benjamin Disraeli, 1st Earl of Beaconsfield, KG PC</a:t>
            </a:r>
          </a:p>
          <a:p>
            <a:pPr>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75826210-7064-47F4-80B5-5A16B7B90D54}"/>
              </a:ext>
            </a:extLst>
          </p:cNvPr>
          <p:cNvSpPr txBox="1"/>
          <p:nvPr/>
        </p:nvSpPr>
        <p:spPr>
          <a:xfrm>
            <a:off x="3857625" y="1714500"/>
            <a:ext cx="5143500" cy="3108325"/>
          </a:xfrm>
          <a:prstGeom prst="rect">
            <a:avLst/>
          </a:prstGeom>
          <a:noFill/>
        </p:spPr>
        <p:txBody>
          <a:bodyPr>
            <a:spAutoFit/>
          </a:bodyPr>
          <a:lstStyle/>
          <a:p>
            <a:pPr>
              <a:spcBef>
                <a:spcPct val="50000"/>
              </a:spcBef>
              <a:defRPr/>
            </a:pPr>
            <a:r>
              <a:rPr lang="en-GB" sz="2800" b="1" dirty="0">
                <a:solidFill>
                  <a:srgbClr val="FD1711"/>
                </a:solidFill>
                <a:effectLst>
                  <a:outerShdw blurRad="38100" dist="38100" dir="2700000" algn="tl">
                    <a:srgbClr val="000000"/>
                  </a:outerShdw>
                </a:effectLst>
                <a:latin typeface="Arial" charset="0"/>
                <a:cs typeface="Arial" charset="0"/>
              </a:rPr>
              <a:t>Disraeli, </a:t>
            </a:r>
            <a:r>
              <a:rPr lang="en-GB" sz="2800" b="1" dirty="0">
                <a:solidFill>
                  <a:srgbClr val="00FFFF"/>
                </a:solidFill>
                <a:effectLst>
                  <a:outerShdw blurRad="38100" dist="38100" dir="2700000" algn="tl">
                    <a:srgbClr val="000000"/>
                  </a:outerShdw>
                </a:effectLst>
                <a:latin typeface="Arial" charset="0"/>
                <a:cs typeface="Arial" charset="0"/>
              </a:rPr>
              <a:t>(21 December 1804 – 19 April 1881</a:t>
            </a:r>
            <a:r>
              <a:rPr lang="en-GB" sz="2800" b="1" dirty="0">
                <a:solidFill>
                  <a:srgbClr val="66FF99"/>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on the death of Prince Albert wormed his way into the confidence of Queen Victoria</a:t>
            </a:r>
            <a:r>
              <a:rPr lang="en-GB" sz="2800" b="1" dirty="0">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and persuaded her to allow Jews into Parliament</a:t>
            </a:r>
            <a:endParaRPr lang="en-GB"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B75A-5E3B-46E0-821B-D2AE7B20DC5C}"/>
              </a:ext>
            </a:extLst>
          </p:cNvPr>
          <p:cNvSpPr>
            <a:spLocks noGrp="1"/>
          </p:cNvSpPr>
          <p:nvPr>
            <p:ph type="title"/>
          </p:nvPr>
        </p:nvSpPr>
        <p:spPr/>
        <p:txBody>
          <a:bodyPr/>
          <a:lstStyle/>
          <a:p>
            <a:pPr>
              <a:defRPr/>
            </a:pPr>
            <a:r>
              <a:rPr lang="en-GB" b="1" dirty="0">
                <a:solidFill>
                  <a:srgbClr val="FD1711"/>
                </a:solidFill>
              </a:rPr>
              <a:t>Some Of Many Rothschild </a:t>
            </a:r>
            <a:r>
              <a:rPr lang="en-GB" b="1" dirty="0">
                <a:solidFill>
                  <a:srgbClr val="FFFF00"/>
                </a:solidFill>
              </a:rPr>
              <a:t>Agents</a:t>
            </a:r>
            <a:endParaRPr lang="en-GB" dirty="0"/>
          </a:p>
        </p:txBody>
      </p:sp>
      <p:sp>
        <p:nvSpPr>
          <p:cNvPr id="3" name="Slide Number Placeholder 2">
            <a:extLst>
              <a:ext uri="{FF2B5EF4-FFF2-40B4-BE49-F238E27FC236}">
                <a16:creationId xmlns:a16="http://schemas.microsoft.com/office/drawing/2014/main" id="{E14F8B2B-3BFD-4EE6-AF86-81024778EFA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D5EF3-5EEE-42A3-B80F-9AD64E8CBF02}" type="slidenum">
              <a:rPr lang="en-GB" altLang="en-US"/>
              <a:pPr eaLnBrk="1" hangingPunct="1"/>
              <a:t>116</a:t>
            </a:fld>
            <a:endParaRPr lang="en-GB" altLang="en-US"/>
          </a:p>
        </p:txBody>
      </p:sp>
      <p:pic>
        <p:nvPicPr>
          <p:cNvPr id="335874" name="Picture 2" descr="http://www.spartacus.schoolnet.co.uk/PRdisraeli2.JPG">
            <a:extLst>
              <a:ext uri="{FF2B5EF4-FFF2-40B4-BE49-F238E27FC236}">
                <a16:creationId xmlns:a16="http://schemas.microsoft.com/office/drawing/2014/main" id="{93F1E467-43C6-4D7B-A4F9-0EB58761FF7C}"/>
              </a:ext>
            </a:extLst>
          </p:cNvPr>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428596" y="1714488"/>
            <a:ext cx="3643338" cy="4742312"/>
          </a:xfrm>
          <a:prstGeom prst="rect">
            <a:avLst/>
          </a:prstGeom>
          <a:noFill/>
        </p:spPr>
      </p:pic>
      <p:sp>
        <p:nvSpPr>
          <p:cNvPr id="5" name="TextBox 4">
            <a:extLst>
              <a:ext uri="{FF2B5EF4-FFF2-40B4-BE49-F238E27FC236}">
                <a16:creationId xmlns:a16="http://schemas.microsoft.com/office/drawing/2014/main" id="{5066B485-FEF8-4B6E-9E8A-D6A16A2E1086}"/>
              </a:ext>
            </a:extLst>
          </p:cNvPr>
          <p:cNvSpPr txBox="1"/>
          <p:nvPr/>
        </p:nvSpPr>
        <p:spPr>
          <a:xfrm>
            <a:off x="4500563" y="1785938"/>
            <a:ext cx="4286250" cy="4278312"/>
          </a:xfrm>
          <a:prstGeom prst="rect">
            <a:avLst/>
          </a:prstGeom>
          <a:noFill/>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 as after all they were related to Israel Britain as they were the tribe of Judah!</a:t>
            </a:r>
          </a:p>
          <a:p>
            <a:pPr>
              <a:spcBef>
                <a:spcPct val="50000"/>
              </a:spcBef>
              <a:defRPr/>
            </a:pPr>
            <a:r>
              <a:rPr lang="en-GB" sz="3200" b="1" dirty="0">
                <a:solidFill>
                  <a:srgbClr val="00FF00"/>
                </a:solidFill>
                <a:effectLst>
                  <a:outerShdw blurRad="38100" dist="38100" dir="2700000" algn="tl">
                    <a:srgbClr val="000000"/>
                  </a:outerShdw>
                </a:effectLst>
                <a:latin typeface="Arial" charset="0"/>
                <a:cs typeface="Arial" charset="0"/>
              </a:rPr>
              <a:t>Obviously Queen Victoria was unaware of the </a:t>
            </a:r>
            <a:r>
              <a:rPr lang="en-GB" sz="3200" b="1" dirty="0">
                <a:solidFill>
                  <a:srgbClr val="FD1711"/>
                </a:solidFill>
                <a:effectLst>
                  <a:outerShdw blurRad="38100" dist="38100" dir="2700000" algn="tl">
                    <a:srgbClr val="000000"/>
                  </a:outerShdw>
                </a:effectLst>
                <a:latin typeface="Arial" charset="0"/>
                <a:cs typeface="Arial" charset="0"/>
              </a:rPr>
              <a:t>Jews real racial origins.</a:t>
            </a: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circle(in)">
                                      <p:cBhvr>
                                        <p:cTn id="7" dur="2000"/>
                                        <p:tgtEl>
                                          <p:spTgt spid="335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44EF115D-79CA-4CF1-ADDF-096F06A908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6874B0-5A39-4361-B294-D6D5BBACB8A4}" type="slidenum">
              <a:rPr lang="en-GB" altLang="en-US"/>
              <a:pPr eaLnBrk="1" hangingPunct="1"/>
              <a:t>117</a:t>
            </a:fld>
            <a:endParaRPr lang="en-GB" altLang="en-US"/>
          </a:p>
        </p:txBody>
      </p:sp>
      <p:sp>
        <p:nvSpPr>
          <p:cNvPr id="182274" name="Rectangle 2">
            <a:extLst>
              <a:ext uri="{FF2B5EF4-FFF2-40B4-BE49-F238E27FC236}">
                <a16:creationId xmlns:a16="http://schemas.microsoft.com/office/drawing/2014/main" id="{36A61EF2-A52B-4A8C-B746-5F97F75D1FA5}"/>
              </a:ext>
            </a:extLst>
          </p:cNvPr>
          <p:cNvSpPr>
            <a:spLocks noGrp="1" noChangeArrowheads="1"/>
          </p:cNvSpPr>
          <p:nvPr>
            <p:ph type="title"/>
          </p:nvPr>
        </p:nvSpPr>
        <p:spPr/>
        <p:txBody>
          <a:bodyPr/>
          <a:lstStyle/>
          <a:p>
            <a:pPr eaLnBrk="1" hangingPunct="1">
              <a:defRPr/>
            </a:pPr>
            <a:r>
              <a:rPr lang="en-GB" sz="4000" b="1">
                <a:solidFill>
                  <a:srgbClr val="FD1711"/>
                </a:solidFill>
              </a:rPr>
              <a:t>Some Of Many Rothschild </a:t>
            </a:r>
            <a:r>
              <a:rPr lang="en-GB" sz="4000" b="1">
                <a:solidFill>
                  <a:srgbClr val="FFFF00"/>
                </a:solidFill>
              </a:rPr>
              <a:t>Agents</a:t>
            </a:r>
          </a:p>
        </p:txBody>
      </p:sp>
      <p:pic>
        <p:nvPicPr>
          <p:cNvPr id="182277" name="Picture 5" descr="Duke_of_Wellington">
            <a:extLst>
              <a:ext uri="{FF2B5EF4-FFF2-40B4-BE49-F238E27FC236}">
                <a16:creationId xmlns:a16="http://schemas.microsoft.com/office/drawing/2014/main" id="{64FEDEEE-A9B5-4752-87AB-74FB90009C0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57250" y="1928813"/>
            <a:ext cx="2740025" cy="3302000"/>
          </a:xfrm>
        </p:spPr>
      </p:pic>
      <p:pic>
        <p:nvPicPr>
          <p:cNvPr id="182279" name="Picture 7" descr="Wellington House London">
            <a:extLst>
              <a:ext uri="{FF2B5EF4-FFF2-40B4-BE49-F238E27FC236}">
                <a16:creationId xmlns:a16="http://schemas.microsoft.com/office/drawing/2014/main" id="{04F932CE-4D4F-4CB3-BA65-42CE6D90239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0895" t="10860" r="10149" b="19653"/>
          <a:stretch>
            <a:fillRect/>
          </a:stretch>
        </p:blipFill>
        <p:spPr>
          <a:xfrm>
            <a:off x="4357688" y="1857375"/>
            <a:ext cx="4264025" cy="2801938"/>
          </a:xfrm>
        </p:spPr>
      </p:pic>
      <p:sp>
        <p:nvSpPr>
          <p:cNvPr id="182281" name="Text Box 9">
            <a:extLst>
              <a:ext uri="{FF2B5EF4-FFF2-40B4-BE49-F238E27FC236}">
                <a16:creationId xmlns:a16="http://schemas.microsoft.com/office/drawing/2014/main" id="{C9AE3BDD-E058-4D17-9327-36FB49190D4A}"/>
              </a:ext>
            </a:extLst>
          </p:cNvPr>
          <p:cNvSpPr txBox="1">
            <a:spLocks noChangeArrowheads="1"/>
          </p:cNvSpPr>
          <p:nvPr/>
        </p:nvSpPr>
        <p:spPr bwMode="auto">
          <a:xfrm>
            <a:off x="642938" y="5429250"/>
            <a:ext cx="3095625" cy="1066800"/>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Duke Of Wellington</a:t>
            </a:r>
          </a:p>
        </p:txBody>
      </p:sp>
      <p:sp>
        <p:nvSpPr>
          <p:cNvPr id="182282" name="Text Box 10">
            <a:extLst>
              <a:ext uri="{FF2B5EF4-FFF2-40B4-BE49-F238E27FC236}">
                <a16:creationId xmlns:a16="http://schemas.microsoft.com/office/drawing/2014/main" id="{49D62ADE-3B53-408A-A337-A77067267E0D}"/>
              </a:ext>
            </a:extLst>
          </p:cNvPr>
          <p:cNvSpPr txBox="1">
            <a:spLocks noChangeArrowheads="1"/>
          </p:cNvSpPr>
          <p:nvPr/>
        </p:nvSpPr>
        <p:spPr bwMode="auto">
          <a:xfrm>
            <a:off x="4714875" y="5429250"/>
            <a:ext cx="3455988" cy="1066800"/>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His House No1 London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circle(in)">
                                      <p:cBhvr>
                                        <p:cTn id="7" dur="2000"/>
                                        <p:tgtEl>
                                          <p:spTgt spid="182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2281"/>
                                        </p:tgtEl>
                                        <p:attrNameLst>
                                          <p:attrName>style.visibility</p:attrName>
                                        </p:attrNameLst>
                                      </p:cBhvr>
                                      <p:to>
                                        <p:strVal val="visible"/>
                                      </p:to>
                                    </p:set>
                                    <p:anim calcmode="lin" valueType="num">
                                      <p:cBhvr additive="base">
                                        <p:cTn id="12" dur="500" fill="hold"/>
                                        <p:tgtEl>
                                          <p:spTgt spid="182281"/>
                                        </p:tgtEl>
                                        <p:attrNameLst>
                                          <p:attrName>ppt_x</p:attrName>
                                        </p:attrNameLst>
                                      </p:cBhvr>
                                      <p:tavLst>
                                        <p:tav tm="0">
                                          <p:val>
                                            <p:strVal val="#ppt_x"/>
                                          </p:val>
                                        </p:tav>
                                        <p:tav tm="100000">
                                          <p:val>
                                            <p:strVal val="#ppt_x"/>
                                          </p:val>
                                        </p:tav>
                                      </p:tavLst>
                                    </p:anim>
                                    <p:anim calcmode="lin" valueType="num">
                                      <p:cBhvr additive="base">
                                        <p:cTn id="13" dur="500" fill="hold"/>
                                        <p:tgtEl>
                                          <p:spTgt spid="1822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82279"/>
                                        </p:tgtEl>
                                        <p:attrNameLst>
                                          <p:attrName>style.visibility</p:attrName>
                                        </p:attrNameLst>
                                      </p:cBhvr>
                                      <p:to>
                                        <p:strVal val="visible"/>
                                      </p:to>
                                    </p:set>
                                    <p:animEffect transition="in" filter="circle(in)">
                                      <p:cBhvr>
                                        <p:cTn id="18" dur="2000"/>
                                        <p:tgtEl>
                                          <p:spTgt spid="1822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2282"/>
                                        </p:tgtEl>
                                        <p:attrNameLst>
                                          <p:attrName>style.visibility</p:attrName>
                                        </p:attrNameLst>
                                      </p:cBhvr>
                                      <p:to>
                                        <p:strVal val="visible"/>
                                      </p:to>
                                    </p:set>
                                    <p:anim calcmode="lin" valueType="num">
                                      <p:cBhvr additive="base">
                                        <p:cTn id="23" dur="500" fill="hold"/>
                                        <p:tgtEl>
                                          <p:spTgt spid="182282"/>
                                        </p:tgtEl>
                                        <p:attrNameLst>
                                          <p:attrName>ppt_x</p:attrName>
                                        </p:attrNameLst>
                                      </p:cBhvr>
                                      <p:tavLst>
                                        <p:tav tm="0">
                                          <p:val>
                                            <p:strVal val="#ppt_x"/>
                                          </p:val>
                                        </p:tav>
                                        <p:tav tm="100000">
                                          <p:val>
                                            <p:strVal val="#ppt_x"/>
                                          </p:val>
                                        </p:tav>
                                      </p:tavLst>
                                    </p:anim>
                                    <p:anim calcmode="lin" valueType="num">
                                      <p:cBhvr additive="base">
                                        <p:cTn id="24" dur="500" fill="hold"/>
                                        <p:tgtEl>
                                          <p:spTgt spid="182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1" grpId="0"/>
      <p:bldP spid="18228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78B17F3-AEC9-441E-AF0E-8139A6D2107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996E0-72C3-41C5-A47C-852C624C7F52}" type="slidenum">
              <a:rPr lang="en-GB" altLang="en-US"/>
              <a:pPr eaLnBrk="1" hangingPunct="1"/>
              <a:t>118</a:t>
            </a:fld>
            <a:endParaRPr lang="en-GB" altLang="en-US"/>
          </a:p>
        </p:txBody>
      </p:sp>
      <p:sp>
        <p:nvSpPr>
          <p:cNvPr id="265221" name="Rectangle 5">
            <a:extLst>
              <a:ext uri="{FF2B5EF4-FFF2-40B4-BE49-F238E27FC236}">
                <a16:creationId xmlns:a16="http://schemas.microsoft.com/office/drawing/2014/main" id="{34DE9203-FB0C-4863-BC88-464B3B772409}"/>
              </a:ext>
            </a:extLst>
          </p:cNvPr>
          <p:cNvSpPr>
            <a:spLocks noGrp="1" noChangeArrowheads="1"/>
          </p:cNvSpPr>
          <p:nvPr>
            <p:ph type="title"/>
          </p:nvPr>
        </p:nvSpPr>
        <p:spPr/>
        <p:txBody>
          <a:bodyPr/>
          <a:lstStyle/>
          <a:p>
            <a:pPr eaLnBrk="1" hangingPunct="1">
              <a:defRPr/>
            </a:pPr>
            <a:r>
              <a:rPr lang="en-GB" b="1" dirty="0">
                <a:solidFill>
                  <a:srgbClr val="FD1711"/>
                </a:solidFill>
              </a:rPr>
              <a:t>Some Of Many Rothschild </a:t>
            </a:r>
            <a:r>
              <a:rPr lang="en-GB" sz="4000" b="1" dirty="0">
                <a:solidFill>
                  <a:srgbClr val="FFFF00"/>
                </a:solidFill>
              </a:rPr>
              <a:t>Agents</a:t>
            </a:r>
          </a:p>
        </p:txBody>
      </p:sp>
      <p:pic>
        <p:nvPicPr>
          <p:cNvPr id="265220" name="Picture 4" descr="BIWF">
            <a:extLst>
              <a:ext uri="{FF2B5EF4-FFF2-40B4-BE49-F238E27FC236}">
                <a16:creationId xmlns:a16="http://schemas.microsoft.com/office/drawing/2014/main" id="{050C69D3-9400-40B4-B63B-8DE7618ACA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0375" b="-6886"/>
          <a:stretch>
            <a:fillRect/>
          </a:stretch>
        </p:blipFill>
        <p:spPr>
          <a:xfrm>
            <a:off x="323850" y="2133600"/>
            <a:ext cx="7127875" cy="1150938"/>
          </a:xfrm>
        </p:spPr>
      </p:pic>
      <p:sp>
        <p:nvSpPr>
          <p:cNvPr id="265223" name="Text Box 7">
            <a:extLst>
              <a:ext uri="{FF2B5EF4-FFF2-40B4-BE49-F238E27FC236}">
                <a16:creationId xmlns:a16="http://schemas.microsoft.com/office/drawing/2014/main" id="{F0C8D401-86F7-4BB6-87A5-F22862FDE717}"/>
              </a:ext>
            </a:extLst>
          </p:cNvPr>
          <p:cNvSpPr txBox="1">
            <a:spLocks noChangeArrowheads="1"/>
          </p:cNvSpPr>
          <p:nvPr/>
        </p:nvSpPr>
        <p:spPr bwMode="auto">
          <a:xfrm>
            <a:off x="468313" y="3644900"/>
            <a:ext cx="935037" cy="1311275"/>
          </a:xfrm>
          <a:prstGeom prst="rect">
            <a:avLst/>
          </a:prstGeom>
          <a:noFill/>
          <a:ln w="9525">
            <a:noFill/>
            <a:miter lim="800000"/>
            <a:headEnd/>
            <a:tailEnd/>
          </a:ln>
          <a:effectLst/>
        </p:spPr>
        <p:txBody>
          <a:bodyPr>
            <a:spAutoFit/>
          </a:bodyPr>
          <a:lstStyle/>
          <a:p>
            <a:pPr>
              <a:spcBef>
                <a:spcPct val="50000"/>
              </a:spcBef>
              <a:defRPr/>
            </a:pPr>
            <a:r>
              <a:rPr lang="en-GB" sz="8000" b="1">
                <a:solidFill>
                  <a:srgbClr val="FD1711"/>
                </a:solidFill>
                <a:effectLst>
                  <a:outerShdw blurRad="38100" dist="38100" dir="2700000" algn="tl">
                    <a:srgbClr val="000000"/>
                  </a:outerShdw>
                </a:effectLst>
                <a:latin typeface="Arial" charset="0"/>
                <a:cs typeface="Arial" charset="0"/>
              </a:rPr>
              <a:t>?</a:t>
            </a:r>
          </a:p>
        </p:txBody>
      </p:sp>
      <p:sp>
        <p:nvSpPr>
          <p:cNvPr id="265224" name="Text Box 8">
            <a:extLst>
              <a:ext uri="{FF2B5EF4-FFF2-40B4-BE49-F238E27FC236}">
                <a16:creationId xmlns:a16="http://schemas.microsoft.com/office/drawing/2014/main" id="{9901C449-63DE-41BB-9B61-1D973D56C6F8}"/>
              </a:ext>
            </a:extLst>
          </p:cNvPr>
          <p:cNvSpPr txBox="1">
            <a:spLocks noChangeArrowheads="1"/>
          </p:cNvSpPr>
          <p:nvPr/>
        </p:nvSpPr>
        <p:spPr bwMode="auto">
          <a:xfrm>
            <a:off x="2124075" y="3860800"/>
            <a:ext cx="6624638" cy="18002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A biography of the </a:t>
            </a:r>
            <a:r>
              <a:rPr lang="en-GB" sz="2800" b="1" dirty="0">
                <a:solidFill>
                  <a:srgbClr val="FD1711"/>
                </a:solidFill>
                <a:effectLst>
                  <a:outerShdw blurRad="38100" dist="38100" dir="2700000" algn="tl">
                    <a:srgbClr val="000000"/>
                  </a:outerShdw>
                </a:effectLst>
                <a:latin typeface="Arial" charset="0"/>
                <a:cs typeface="Arial" charset="0"/>
              </a:rPr>
              <a:t>Rothschilds stated that Lord Rothschild</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boasted of having an agent in</a:t>
            </a:r>
            <a:r>
              <a:rPr lang="en-GB" sz="2800" b="1" dirty="0">
                <a:solidFill>
                  <a:srgbClr val="FFFF00"/>
                </a:solidFill>
                <a:effectLst>
                  <a:outerShdw blurRad="38100" dist="38100" dir="2700000" algn="tl">
                    <a:srgbClr val="000000"/>
                  </a:outerShdw>
                </a:effectLst>
                <a:latin typeface="Arial" charset="0"/>
                <a:cs typeface="Arial" charset="0"/>
              </a:rPr>
              <a:t> the B.I.W.F during the </a:t>
            </a:r>
            <a:r>
              <a:rPr lang="en-GB" sz="2800" b="1" dirty="0">
                <a:solidFill>
                  <a:schemeClr val="hlink"/>
                </a:solidFill>
                <a:effectLst>
                  <a:outerShdw blurRad="38100" dist="38100" dir="2700000" algn="tl">
                    <a:srgbClr val="000000"/>
                  </a:outerShdw>
                </a:effectLst>
                <a:latin typeface="Arial" charset="0"/>
                <a:cs typeface="Arial" charset="0"/>
              </a:rPr>
              <a:t>last war and post war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5220"/>
                                        </p:tgtEl>
                                        <p:attrNameLst>
                                          <p:attrName>style.visibility</p:attrName>
                                        </p:attrNameLst>
                                      </p:cBhvr>
                                      <p:to>
                                        <p:strVal val="visible"/>
                                      </p:to>
                                    </p:set>
                                    <p:animEffect transition="in" filter="circle(in)">
                                      <p:cBhvr>
                                        <p:cTn id="7" dur="2000"/>
                                        <p:tgtEl>
                                          <p:spTgt spid="265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65223"/>
                                        </p:tgtEl>
                                        <p:attrNameLst>
                                          <p:attrName>style.visibility</p:attrName>
                                        </p:attrNameLst>
                                      </p:cBhvr>
                                      <p:to>
                                        <p:strVal val="visible"/>
                                      </p:to>
                                    </p:set>
                                    <p:anim calcmode="lin" valueType="num">
                                      <p:cBhvr additive="base">
                                        <p:cTn id="12" dur="500" fill="hold"/>
                                        <p:tgtEl>
                                          <p:spTgt spid="265223"/>
                                        </p:tgtEl>
                                        <p:attrNameLst>
                                          <p:attrName>ppt_x</p:attrName>
                                        </p:attrNameLst>
                                      </p:cBhvr>
                                      <p:tavLst>
                                        <p:tav tm="0">
                                          <p:val>
                                            <p:strVal val="#ppt_x"/>
                                          </p:val>
                                        </p:tav>
                                        <p:tav tm="100000">
                                          <p:val>
                                            <p:strVal val="#ppt_x"/>
                                          </p:val>
                                        </p:tav>
                                      </p:tavLst>
                                    </p:anim>
                                    <p:anim calcmode="lin" valueType="num">
                                      <p:cBhvr additive="base">
                                        <p:cTn id="13" dur="500" fill="hold"/>
                                        <p:tgtEl>
                                          <p:spTgt spid="26522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5224"/>
                                        </p:tgtEl>
                                        <p:attrNameLst>
                                          <p:attrName>style.visibility</p:attrName>
                                        </p:attrNameLst>
                                      </p:cBhvr>
                                      <p:to>
                                        <p:strVal val="visible"/>
                                      </p:to>
                                    </p:set>
                                    <p:anim calcmode="discrete" valueType="clr">
                                      <p:cBhvr override="childStyle">
                                        <p:cTn id="18" dur="80"/>
                                        <p:tgtEl>
                                          <p:spTgt spid="2652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5224"/>
                                        </p:tgtEl>
                                        <p:attrNameLst>
                                          <p:attrName>fillcolor</p:attrName>
                                        </p:attrNameLst>
                                      </p:cBhvr>
                                      <p:tavLst>
                                        <p:tav tm="0">
                                          <p:val>
                                            <p:clrVal>
                                              <a:schemeClr val="accent2"/>
                                            </p:clrVal>
                                          </p:val>
                                        </p:tav>
                                        <p:tav tm="50000">
                                          <p:val>
                                            <p:clrVal>
                                              <a:schemeClr val="hlink"/>
                                            </p:clrVal>
                                          </p:val>
                                        </p:tav>
                                      </p:tavLst>
                                    </p:anim>
                                    <p:set>
                                      <p:cBhvr>
                                        <p:cTn id="20" dur="80"/>
                                        <p:tgtEl>
                                          <p:spTgt spid="2652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p:bldP spid="26522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02DDFEB-EE4F-4388-9636-D805659155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F8F9D9-D5D9-4236-BC9E-B89FF02FC2D1}" type="slidenum">
              <a:rPr lang="en-GB" altLang="en-US"/>
              <a:pPr eaLnBrk="1" hangingPunct="1"/>
              <a:t>119</a:t>
            </a:fld>
            <a:endParaRPr lang="en-GB" altLang="en-US"/>
          </a:p>
        </p:txBody>
      </p:sp>
      <p:sp>
        <p:nvSpPr>
          <p:cNvPr id="75778" name="Rectangle 2">
            <a:extLst>
              <a:ext uri="{FF2B5EF4-FFF2-40B4-BE49-F238E27FC236}">
                <a16:creationId xmlns:a16="http://schemas.microsoft.com/office/drawing/2014/main" id="{E73B6863-F19E-44C8-BA87-F9DA6761CF70}"/>
              </a:ext>
            </a:extLst>
          </p:cNvPr>
          <p:cNvSpPr>
            <a:spLocks noGrp="1" noChangeArrowheads="1"/>
          </p:cNvSpPr>
          <p:nvPr>
            <p:ph type="title"/>
          </p:nvPr>
        </p:nvSpPr>
        <p:spPr/>
        <p:txBody>
          <a:bodyPr/>
          <a:lstStyle/>
          <a:p>
            <a:pPr eaLnBrk="1" hangingPunct="1">
              <a:defRPr/>
            </a:pPr>
            <a:r>
              <a:rPr lang="en-US" sz="4000" b="1">
                <a:solidFill>
                  <a:srgbClr val="FF0000"/>
                </a:solidFill>
              </a:rPr>
              <a:t>Rothschild’s </a:t>
            </a:r>
            <a:r>
              <a:rPr lang="en-US" sz="4000" b="1">
                <a:solidFill>
                  <a:srgbClr val="FFFF00"/>
                </a:solidFill>
              </a:rPr>
              <a:t>are the</a:t>
            </a:r>
            <a:r>
              <a:rPr lang="en-US" sz="4000" b="1">
                <a:solidFill>
                  <a:srgbClr val="FF0000"/>
                </a:solidFill>
              </a:rPr>
              <a:t> Vatican’s </a:t>
            </a:r>
            <a:r>
              <a:rPr lang="en-US" sz="4000" b="1">
                <a:solidFill>
                  <a:srgbClr val="FFFF00"/>
                </a:solidFill>
              </a:rPr>
              <a:t>Bankers</a:t>
            </a:r>
          </a:p>
        </p:txBody>
      </p:sp>
      <p:pic>
        <p:nvPicPr>
          <p:cNvPr id="75779" name="Picture 3" descr="vatican">
            <a:extLst>
              <a:ext uri="{FF2B5EF4-FFF2-40B4-BE49-F238E27FC236}">
                <a16:creationId xmlns:a16="http://schemas.microsoft.com/office/drawing/2014/main" id="{795925D7-A931-496E-BEBE-9A75D2CE2B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307"/>
          <a:stretch>
            <a:fillRect/>
          </a:stretch>
        </p:blipFill>
        <p:spPr>
          <a:xfrm>
            <a:off x="179388" y="1989138"/>
            <a:ext cx="3960812" cy="2728912"/>
          </a:xfrm>
        </p:spPr>
      </p:pic>
      <p:sp>
        <p:nvSpPr>
          <p:cNvPr id="75780" name="Text Box 4">
            <a:extLst>
              <a:ext uri="{FF2B5EF4-FFF2-40B4-BE49-F238E27FC236}">
                <a16:creationId xmlns:a16="http://schemas.microsoft.com/office/drawing/2014/main" id="{D45D47BB-28A4-4D45-8521-8C7E55407C02}"/>
              </a:ext>
            </a:extLst>
          </p:cNvPr>
          <p:cNvSpPr txBox="1">
            <a:spLocks noChangeArrowheads="1"/>
          </p:cNvSpPr>
          <p:nvPr/>
        </p:nvSpPr>
        <p:spPr bwMode="auto">
          <a:xfrm>
            <a:off x="250825" y="5013325"/>
            <a:ext cx="3995738" cy="641350"/>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Vatican</a:t>
            </a:r>
          </a:p>
        </p:txBody>
      </p:sp>
      <p:sp>
        <p:nvSpPr>
          <p:cNvPr id="75781" name="Text Box 5">
            <a:extLst>
              <a:ext uri="{FF2B5EF4-FFF2-40B4-BE49-F238E27FC236}">
                <a16:creationId xmlns:a16="http://schemas.microsoft.com/office/drawing/2014/main" id="{44A6BF85-0A4B-4892-8C48-22E5F59ADFAE}"/>
              </a:ext>
            </a:extLst>
          </p:cNvPr>
          <p:cNvSpPr txBox="1">
            <a:spLocks noChangeArrowheads="1"/>
          </p:cNvSpPr>
          <p:nvPr/>
        </p:nvSpPr>
        <p:spPr bwMode="auto">
          <a:xfrm>
            <a:off x="4211638" y="1628775"/>
            <a:ext cx="4932362" cy="3990975"/>
          </a:xfrm>
          <a:prstGeom prst="rect">
            <a:avLst/>
          </a:prstGeom>
          <a:noFill/>
          <a:ln w="9525">
            <a:noFill/>
            <a:miter lim="800000"/>
            <a:headEnd/>
            <a:tailEnd/>
          </a:ln>
          <a:effectLst/>
        </p:spPr>
        <p:txBody>
          <a:bodyPr>
            <a:spAutoFit/>
          </a:bodyPr>
          <a:lstStyle/>
          <a:p>
            <a:pP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Early in the 19</a:t>
            </a:r>
            <a:r>
              <a:rPr lang="en-GB" sz="3200" b="1" baseline="30000">
                <a:solidFill>
                  <a:srgbClr val="FFFF00"/>
                </a:solidFill>
                <a:effectLst>
                  <a:outerShdw blurRad="38100" dist="38100" dir="2700000" algn="tl">
                    <a:srgbClr val="000000"/>
                  </a:outerShdw>
                </a:effectLst>
                <a:latin typeface="Arial" charset="0"/>
                <a:cs typeface="Arial" charset="0"/>
              </a:rPr>
              <a:t>th</a:t>
            </a:r>
            <a:r>
              <a:rPr lang="en-GB" sz="3200" b="1">
                <a:solidFill>
                  <a:srgbClr val="FFFF00"/>
                </a:solidFill>
                <a:effectLst>
                  <a:outerShdw blurRad="38100" dist="38100" dir="2700000" algn="tl">
                    <a:srgbClr val="000000"/>
                  </a:outerShdw>
                </a:effectLst>
                <a:latin typeface="Arial" charset="0"/>
                <a:cs typeface="Arial" charset="0"/>
              </a:rPr>
              <a:t> Century the </a:t>
            </a:r>
            <a:r>
              <a:rPr lang="en-GB" sz="3200" b="1">
                <a:solidFill>
                  <a:srgbClr val="FD1711"/>
                </a:solidFill>
                <a:effectLst>
                  <a:outerShdw blurRad="38100" dist="38100" dir="2700000" algn="tl">
                    <a:srgbClr val="000000"/>
                  </a:outerShdw>
                </a:effectLst>
                <a:latin typeface="Arial" charset="0"/>
                <a:cs typeface="Arial" charset="0"/>
              </a:rPr>
              <a:t>Pope came to the Rothschilds</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rgbClr val="FF00FF"/>
                </a:solidFill>
                <a:effectLst>
                  <a:outerShdw blurRad="38100" dist="38100" dir="2700000" algn="tl">
                    <a:srgbClr val="000000"/>
                  </a:outerShdw>
                </a:effectLst>
                <a:latin typeface="Arial" charset="0"/>
                <a:cs typeface="Arial" charset="0"/>
              </a:rPr>
              <a:t>to borrow money – in 1823 the</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rgbClr val="FD1711"/>
                </a:solidFill>
                <a:effectLst>
                  <a:outerShdw blurRad="38100" dist="38100" dir="2700000" algn="tl">
                    <a:srgbClr val="000000"/>
                  </a:outerShdw>
                </a:effectLst>
                <a:latin typeface="Arial" charset="0"/>
                <a:cs typeface="Arial" charset="0"/>
              </a:rPr>
              <a:t>Rothschilds</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chemeClr val="hlink"/>
                </a:solidFill>
                <a:effectLst>
                  <a:outerShdw blurRad="38100" dist="38100" dir="2700000" algn="tl">
                    <a:srgbClr val="000000"/>
                  </a:outerShdw>
                </a:effectLst>
                <a:latin typeface="Arial" charset="0"/>
                <a:cs typeface="Arial" charset="0"/>
              </a:rPr>
              <a:t>took over the financial</a:t>
            </a:r>
            <a:r>
              <a:rPr lang="en-GB" sz="3200" b="1">
                <a:solidFill>
                  <a:srgbClr val="FFFF00"/>
                </a:solidFill>
                <a:effectLst>
                  <a:outerShdw blurRad="38100" dist="38100" dir="2700000" algn="tl">
                    <a:srgbClr val="000000"/>
                  </a:outerShdw>
                </a:effectLst>
                <a:latin typeface="Arial" charset="0"/>
                <a:cs typeface="Arial" charset="0"/>
              </a:rPr>
              <a:t> operations of the worldwide </a:t>
            </a:r>
            <a:r>
              <a:rPr lang="en-GB" sz="3200" b="1">
                <a:solidFill>
                  <a:srgbClr val="FD1711"/>
                </a:solidFill>
                <a:effectLst>
                  <a:outerShdw blurRad="38100" dist="38100" dir="2700000" algn="tl">
                    <a:srgbClr val="000000"/>
                  </a:outerShdw>
                </a:effectLst>
                <a:latin typeface="Arial" charset="0"/>
                <a:cs typeface="Arial" charset="0"/>
              </a:rPr>
              <a:t>Catholic Church</a:t>
            </a:r>
            <a:r>
              <a:rPr lang="en-GB" sz="3200">
                <a:solidFill>
                  <a:srgbClr val="FD1711"/>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ircle(in)">
                                      <p:cBhvr>
                                        <p:cTn id="7" dur="20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5780"/>
                                        </p:tgtEl>
                                        <p:attrNameLst>
                                          <p:attrName>style.visibility</p:attrName>
                                        </p:attrNameLst>
                                      </p:cBhvr>
                                      <p:to>
                                        <p:strVal val="visible"/>
                                      </p:to>
                                    </p:set>
                                    <p:anim calcmode="discrete" valueType="clr">
                                      <p:cBhvr override="childStyle">
                                        <p:cTn id="12" dur="80"/>
                                        <p:tgtEl>
                                          <p:spTgt spid="757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5780"/>
                                        </p:tgtEl>
                                        <p:attrNameLst>
                                          <p:attrName>fillcolor</p:attrName>
                                        </p:attrNameLst>
                                      </p:cBhvr>
                                      <p:tavLst>
                                        <p:tav tm="0">
                                          <p:val>
                                            <p:clrVal>
                                              <a:schemeClr val="accent2"/>
                                            </p:clrVal>
                                          </p:val>
                                        </p:tav>
                                        <p:tav tm="50000">
                                          <p:val>
                                            <p:clrVal>
                                              <a:schemeClr val="hlink"/>
                                            </p:clrVal>
                                          </p:val>
                                        </p:tav>
                                      </p:tavLst>
                                    </p:anim>
                                    <p:set>
                                      <p:cBhvr>
                                        <p:cTn id="14" dur="80"/>
                                        <p:tgtEl>
                                          <p:spTgt spid="7578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5781"/>
                                        </p:tgtEl>
                                        <p:attrNameLst>
                                          <p:attrName>style.visibility</p:attrName>
                                        </p:attrNameLst>
                                      </p:cBhvr>
                                      <p:to>
                                        <p:strVal val="visible"/>
                                      </p:to>
                                    </p:set>
                                    <p:anim calcmode="discrete" valueType="clr">
                                      <p:cBhvr override="childStyle">
                                        <p:cTn id="19" dur="80"/>
                                        <p:tgtEl>
                                          <p:spTgt spid="757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5781"/>
                                        </p:tgtEl>
                                        <p:attrNameLst>
                                          <p:attrName>fillcolor</p:attrName>
                                        </p:attrNameLst>
                                      </p:cBhvr>
                                      <p:tavLst>
                                        <p:tav tm="0">
                                          <p:val>
                                            <p:clrVal>
                                              <a:schemeClr val="accent2"/>
                                            </p:clrVal>
                                          </p:val>
                                        </p:tav>
                                        <p:tav tm="50000">
                                          <p:val>
                                            <p:clrVal>
                                              <a:schemeClr val="hlink"/>
                                            </p:clrVal>
                                          </p:val>
                                        </p:tav>
                                      </p:tavLst>
                                    </p:anim>
                                    <p:set>
                                      <p:cBhvr>
                                        <p:cTn id="21" dur="80"/>
                                        <p:tgtEl>
                                          <p:spTgt spid="757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D26649-B163-43CC-9C9B-633D8CFA0D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96C140-7658-42E3-8B09-8DFCDD40EA26}" type="slidenum">
              <a:rPr lang="en-GB" altLang="en-US"/>
              <a:pPr eaLnBrk="1" hangingPunct="1"/>
              <a:t>12</a:t>
            </a:fld>
            <a:endParaRPr lang="en-GB" altLang="en-US"/>
          </a:p>
        </p:txBody>
      </p:sp>
      <p:sp>
        <p:nvSpPr>
          <p:cNvPr id="288770" name="Rectangle 2">
            <a:extLst>
              <a:ext uri="{FF2B5EF4-FFF2-40B4-BE49-F238E27FC236}">
                <a16:creationId xmlns:a16="http://schemas.microsoft.com/office/drawing/2014/main" id="{36959D14-E3A1-4AEE-8F0A-BA304F6C3729}"/>
              </a:ext>
            </a:extLst>
          </p:cNvPr>
          <p:cNvSpPr>
            <a:spLocks noGrp="1" noChangeArrowheads="1"/>
          </p:cNvSpPr>
          <p:nvPr>
            <p:ph type="title"/>
          </p:nvPr>
        </p:nvSpPr>
        <p:spPr/>
        <p:txBody>
          <a:bodyPr/>
          <a:lstStyle/>
          <a:p>
            <a:pPr eaLnBrk="1" hangingPunct="1">
              <a:defRPr/>
            </a:pPr>
            <a:r>
              <a:rPr lang="en-GB" b="1">
                <a:solidFill>
                  <a:srgbClr val="FD1711"/>
                </a:solidFill>
              </a:rPr>
              <a:t>The House of Rothschild</a:t>
            </a:r>
          </a:p>
        </p:txBody>
      </p:sp>
      <p:sp>
        <p:nvSpPr>
          <p:cNvPr id="288771" name="Rectangle 3">
            <a:extLst>
              <a:ext uri="{FF2B5EF4-FFF2-40B4-BE49-F238E27FC236}">
                <a16:creationId xmlns:a16="http://schemas.microsoft.com/office/drawing/2014/main" id="{4AD67ECF-2AC1-44C1-B7CC-FF08C0AB61EB}"/>
              </a:ext>
            </a:extLst>
          </p:cNvPr>
          <p:cNvSpPr>
            <a:spLocks noGrp="1" noChangeArrowheads="1"/>
          </p:cNvSpPr>
          <p:nvPr>
            <p:ph type="body" idx="1"/>
          </p:nvPr>
        </p:nvSpPr>
        <p:spPr>
          <a:xfrm>
            <a:off x="3707904" y="1700808"/>
            <a:ext cx="4968552" cy="3240360"/>
          </a:xfrm>
          <a:ln>
            <a:miter lim="800000"/>
            <a:headEnd/>
            <a:tailEnd/>
          </a:ln>
        </p:spPr>
        <p:style>
          <a:lnRef idx="0">
            <a:schemeClr val="dk1"/>
          </a:lnRef>
          <a:fillRef idx="3">
            <a:schemeClr val="dk1"/>
          </a:fillRef>
          <a:effectRef idx="3">
            <a:schemeClr val="dk1"/>
          </a:effectRef>
          <a:fontRef idx="minor">
            <a:schemeClr val="lt1"/>
          </a:fontRef>
        </p:style>
        <p:txBody>
          <a:bodyPr/>
          <a:lstStyle/>
          <a:p>
            <a:pPr algn="ctr" eaLnBrk="1" hangingPunct="1">
              <a:defRPr/>
            </a:pPr>
            <a:r>
              <a:rPr lang="en-GB" sz="2800" b="1" dirty="0">
                <a:solidFill>
                  <a:srgbClr val="FFFF00"/>
                </a:solidFill>
                <a:effectLst>
                  <a:outerShdw blurRad="38100" dist="38100" dir="2700000" algn="tl">
                    <a:srgbClr val="000000"/>
                  </a:outerShdw>
                </a:effectLst>
              </a:rPr>
              <a:t>As Frederic Morton wrote in the preface to </a:t>
            </a:r>
            <a:r>
              <a:rPr lang="en-GB" sz="2800" b="1" i="1" dirty="0">
                <a:solidFill>
                  <a:srgbClr val="FF0000"/>
                </a:solidFill>
                <a:effectLst>
                  <a:outerShdw blurRad="38100" dist="38100" dir="2700000" algn="tl">
                    <a:srgbClr val="000000"/>
                  </a:outerShdw>
                </a:effectLst>
              </a:rPr>
              <a:t>“</a:t>
            </a:r>
            <a:r>
              <a:rPr lang="en-GB" sz="2800" b="1" i="1" dirty="0">
                <a:solidFill>
                  <a:srgbClr val="FD1711"/>
                </a:solidFill>
                <a:effectLst>
                  <a:outerShdw blurRad="38100" dist="38100" dir="2700000" algn="tl">
                    <a:srgbClr val="000000"/>
                  </a:outerShdw>
                </a:effectLst>
              </a:rPr>
              <a:t>The Rothschilds:”</a:t>
            </a:r>
            <a:r>
              <a:rPr lang="en-GB" sz="2800" b="1" i="1" dirty="0">
                <a:solidFill>
                  <a:srgbClr val="FFFF00"/>
                </a:solidFill>
                <a:effectLst>
                  <a:outerShdw blurRad="38100" dist="38100" dir="2700000" algn="tl">
                    <a:srgbClr val="000000"/>
                  </a:outerShdw>
                </a:effectLst>
              </a:rPr>
              <a:t> </a:t>
            </a:r>
            <a:r>
              <a:rPr lang="en-GB" sz="2800" b="1" i="1" dirty="0">
                <a:solidFill>
                  <a:srgbClr val="00FFFF"/>
                </a:solidFill>
                <a:effectLst>
                  <a:outerShdw blurRad="38100" dist="38100" dir="2700000" algn="tl">
                    <a:srgbClr val="000000"/>
                  </a:outerShdw>
                </a:effectLst>
              </a:rPr>
              <a:t>"Someone once said that the </a:t>
            </a:r>
            <a:r>
              <a:rPr lang="en-GB" sz="2800" b="1" i="1" dirty="0">
                <a:solidFill>
                  <a:srgbClr val="FD1711"/>
                </a:solidFill>
                <a:effectLst>
                  <a:outerShdw blurRad="38100" dist="38100" dir="2700000" algn="tl">
                    <a:srgbClr val="000000"/>
                  </a:outerShdw>
                </a:effectLst>
              </a:rPr>
              <a:t>Wealth of the Rothschilds</a:t>
            </a:r>
            <a:r>
              <a:rPr lang="en-GB" sz="2800" b="1" i="1" dirty="0">
                <a:solidFill>
                  <a:srgbClr val="66FF99"/>
                </a:solidFill>
                <a:effectLst>
                  <a:outerShdw blurRad="38100" dist="38100" dir="2700000" algn="tl">
                    <a:srgbClr val="000000"/>
                  </a:outerShdw>
                </a:effectLst>
              </a:rPr>
              <a:t> </a:t>
            </a:r>
            <a:r>
              <a:rPr lang="en-GB" sz="2800" b="1" i="1" dirty="0">
                <a:solidFill>
                  <a:srgbClr val="FF00FF"/>
                </a:solidFill>
                <a:effectLst>
                  <a:outerShdw blurRad="38100" dist="38100" dir="2700000" algn="tl">
                    <a:srgbClr val="000000"/>
                  </a:outerShdw>
                </a:effectLst>
              </a:rPr>
              <a:t>consists of the bankruptcy of nations.” </a:t>
            </a:r>
            <a:endParaRPr lang="en-GB" sz="2800" b="1" dirty="0">
              <a:solidFill>
                <a:srgbClr val="FF00FF"/>
              </a:solidFill>
              <a:effectLst>
                <a:outerShdw blurRad="38100" dist="38100" dir="2700000" algn="tl">
                  <a:srgbClr val="000000"/>
                </a:outerShdw>
              </a:effectLst>
            </a:endParaRPr>
          </a:p>
          <a:p>
            <a:pPr algn="ctr" eaLnBrk="1" hangingPunct="1">
              <a:defRPr/>
            </a:pPr>
            <a:r>
              <a:rPr lang="en-GB" sz="2800" b="1" dirty="0">
                <a:solidFill>
                  <a:srgbClr val="FD1711"/>
                </a:solidFill>
                <a:effectLst>
                  <a:outerShdw blurRad="38100" dist="38100" dir="2700000" algn="tl">
                    <a:srgbClr val="000000"/>
                  </a:outerShdw>
                </a:effectLst>
              </a:rPr>
              <a:t> </a:t>
            </a:r>
          </a:p>
        </p:txBody>
      </p:sp>
      <p:pic>
        <p:nvPicPr>
          <p:cNvPr id="288773" name="Picture 5" descr="MortonA3X0065">
            <a:extLst>
              <a:ext uri="{FF2B5EF4-FFF2-40B4-BE49-F238E27FC236}">
                <a16:creationId xmlns:a16="http://schemas.microsoft.com/office/drawing/2014/main" id="{CA19E97D-B431-4130-9E11-58BCE10ED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26495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4" name="Text Box 6">
            <a:extLst>
              <a:ext uri="{FF2B5EF4-FFF2-40B4-BE49-F238E27FC236}">
                <a16:creationId xmlns:a16="http://schemas.microsoft.com/office/drawing/2014/main" id="{9D75535D-C598-46DF-86C0-05F5DF7719A5}"/>
              </a:ext>
            </a:extLst>
          </p:cNvPr>
          <p:cNvSpPr txBox="1">
            <a:spLocks noChangeArrowheads="1"/>
          </p:cNvSpPr>
          <p:nvPr/>
        </p:nvSpPr>
        <p:spPr bwMode="auto">
          <a:xfrm>
            <a:off x="250825" y="5300663"/>
            <a:ext cx="3781425" cy="64611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Frederic Morton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8773"/>
                                        </p:tgtEl>
                                        <p:attrNameLst>
                                          <p:attrName>style.visibility</p:attrName>
                                        </p:attrNameLst>
                                      </p:cBhvr>
                                      <p:to>
                                        <p:strVal val="visible"/>
                                      </p:to>
                                    </p:set>
                                    <p:animEffect transition="in" filter="circle(in)">
                                      <p:cBhvr>
                                        <p:cTn id="7" dur="2000"/>
                                        <p:tgtEl>
                                          <p:spTgt spid="288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8774"/>
                                        </p:tgtEl>
                                        <p:attrNameLst>
                                          <p:attrName>style.visibility</p:attrName>
                                        </p:attrNameLst>
                                      </p:cBhvr>
                                      <p:to>
                                        <p:strVal val="visible"/>
                                      </p:to>
                                    </p:set>
                                    <p:anim calcmode="lin" valueType="num">
                                      <p:cBhvr additive="base">
                                        <p:cTn id="12" dur="500" fill="hold"/>
                                        <p:tgtEl>
                                          <p:spTgt spid="288774"/>
                                        </p:tgtEl>
                                        <p:attrNameLst>
                                          <p:attrName>ppt_x</p:attrName>
                                        </p:attrNameLst>
                                      </p:cBhvr>
                                      <p:tavLst>
                                        <p:tav tm="0">
                                          <p:val>
                                            <p:strVal val="#ppt_x"/>
                                          </p:val>
                                        </p:tav>
                                        <p:tav tm="100000">
                                          <p:val>
                                            <p:strVal val="#ppt_x"/>
                                          </p:val>
                                        </p:tav>
                                      </p:tavLst>
                                    </p:anim>
                                    <p:anim calcmode="lin" valueType="num">
                                      <p:cBhvr additive="base">
                                        <p:cTn id="13" dur="500" fill="hold"/>
                                        <p:tgtEl>
                                          <p:spTgt spid="288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637685E-74D3-419A-BBB1-CEAB7DCB13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ABF510-AD0B-4E69-949C-2D97AE4D18CB}" type="slidenum">
              <a:rPr lang="en-GB" altLang="en-US"/>
              <a:pPr eaLnBrk="1" hangingPunct="1"/>
              <a:t>120</a:t>
            </a:fld>
            <a:endParaRPr lang="en-GB" altLang="en-US"/>
          </a:p>
        </p:txBody>
      </p:sp>
      <p:sp>
        <p:nvSpPr>
          <p:cNvPr id="26626" name="Rectangle 2">
            <a:extLst>
              <a:ext uri="{FF2B5EF4-FFF2-40B4-BE49-F238E27FC236}">
                <a16:creationId xmlns:a16="http://schemas.microsoft.com/office/drawing/2014/main" id="{214DE239-CA72-4120-9CE2-B044E33139C6}"/>
              </a:ext>
            </a:extLst>
          </p:cNvPr>
          <p:cNvSpPr>
            <a:spLocks noGrp="1" noChangeArrowheads="1"/>
          </p:cNvSpPr>
          <p:nvPr>
            <p:ph type="title"/>
          </p:nvPr>
        </p:nvSpPr>
        <p:spPr/>
        <p:txBody>
          <a:bodyPr/>
          <a:lstStyle/>
          <a:p>
            <a:pPr eaLnBrk="1" hangingPunct="1">
              <a:defRPr/>
            </a:pPr>
            <a:r>
              <a:rPr lang="en-GB" sz="4000" b="1" dirty="0">
                <a:solidFill>
                  <a:srgbClr val="FF0000"/>
                </a:solidFill>
              </a:rPr>
              <a:t>The Vatican – The Jesuits (Jews) </a:t>
            </a:r>
            <a:r>
              <a:rPr lang="en-GB" sz="4000" b="1" dirty="0">
                <a:solidFill>
                  <a:srgbClr val="FFFF00"/>
                </a:solidFill>
              </a:rPr>
              <a:t>Begin To Become A Major Influence</a:t>
            </a:r>
            <a:r>
              <a:rPr lang="en-GB" sz="4000" dirty="0">
                <a:solidFill>
                  <a:srgbClr val="FFFF00"/>
                </a:solidFill>
              </a:rPr>
              <a:t> </a:t>
            </a:r>
          </a:p>
        </p:txBody>
      </p:sp>
      <p:pic>
        <p:nvPicPr>
          <p:cNvPr id="26627" name="Picture 3" descr="Antichrist's Palace">
            <a:extLst>
              <a:ext uri="{FF2B5EF4-FFF2-40B4-BE49-F238E27FC236}">
                <a16:creationId xmlns:a16="http://schemas.microsoft.com/office/drawing/2014/main" id="{A90210C8-9B4A-4AB1-9CEE-13F7296594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1785938"/>
            <a:ext cx="4095750" cy="4298950"/>
          </a:xfrm>
        </p:spPr>
      </p:pic>
      <p:sp>
        <p:nvSpPr>
          <p:cNvPr id="26628" name="Text Box 4">
            <a:extLst>
              <a:ext uri="{FF2B5EF4-FFF2-40B4-BE49-F238E27FC236}">
                <a16:creationId xmlns:a16="http://schemas.microsoft.com/office/drawing/2014/main" id="{A696D6F5-AE5C-47CF-8389-9DDBA601FE98}"/>
              </a:ext>
            </a:extLst>
          </p:cNvPr>
          <p:cNvSpPr txBox="1">
            <a:spLocks noChangeArrowheads="1"/>
          </p:cNvSpPr>
          <p:nvPr/>
        </p:nvSpPr>
        <p:spPr bwMode="auto">
          <a:xfrm>
            <a:off x="4857750" y="2071688"/>
            <a:ext cx="4038600" cy="3846512"/>
          </a:xfrm>
          <a:prstGeom prst="rect">
            <a:avLst/>
          </a:prstGeom>
          <a:noFill/>
          <a:ln w="9525">
            <a:noFill/>
            <a:miter lim="800000"/>
            <a:headEnd/>
            <a:tailEnd/>
          </a:ln>
          <a:effectLst/>
        </p:spPr>
        <p:txBody>
          <a:bodyPr>
            <a:spAutoFit/>
          </a:bodyPr>
          <a:lstStyle/>
          <a:p>
            <a:pPr eaLnBrk="0" hangingPunct="0">
              <a:defRPr/>
            </a:pPr>
            <a:r>
              <a:rPr lang="en-GB" sz="3200" b="1" dirty="0">
                <a:solidFill>
                  <a:srgbClr val="FF00FF"/>
                </a:solidFill>
                <a:effectLst>
                  <a:outerShdw blurRad="38100" dist="38100" dir="2700000" algn="tl">
                    <a:srgbClr val="000000"/>
                  </a:outerShdw>
                </a:effectLst>
                <a:latin typeface="Arial" charset="0"/>
                <a:cs typeface="Arial" charset="0"/>
              </a:rPr>
              <a:t>On the night of 20th February, 1798, the </a:t>
            </a:r>
            <a:r>
              <a:rPr lang="en-GB" sz="3200" b="1" dirty="0">
                <a:solidFill>
                  <a:srgbClr val="FD1711"/>
                </a:solidFill>
                <a:effectLst>
                  <a:outerShdw blurRad="38100" dist="38100" dir="2700000" algn="tl">
                    <a:srgbClr val="000000"/>
                  </a:outerShdw>
                </a:effectLst>
                <a:latin typeface="Arial" charset="0"/>
                <a:cs typeface="Arial" charset="0"/>
              </a:rPr>
              <a:t>Pope was placed under arrest and</a:t>
            </a:r>
            <a:r>
              <a:rPr lang="en-GB" sz="3200" b="1" dirty="0">
                <a:solidFill>
                  <a:srgbClr val="FF00FF"/>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escorted out of Rome by French soldiers. </a:t>
            </a:r>
          </a:p>
          <a:p>
            <a:pPr eaLnBrk="0" hangingPunct="0">
              <a:defRPr/>
            </a:pPr>
            <a:endParaRPr lang="en-GB" sz="2000" b="1" dirty="0">
              <a:solidFill>
                <a:srgbClr val="FFFF00"/>
              </a:solidFill>
              <a:effectLst>
                <a:outerShdw blurRad="38100" dist="38100" dir="2700000" algn="tl">
                  <a:srgbClr val="000000"/>
                </a:outerShdw>
              </a:effectLst>
              <a:latin typeface="Arial" charset="0"/>
              <a:cs typeface="Arial" charset="0"/>
            </a:endParaRPr>
          </a:p>
        </p:txBody>
      </p:sp>
      <p:sp>
        <p:nvSpPr>
          <p:cNvPr id="8" name="TextBox 7">
            <a:extLst>
              <a:ext uri="{FF2B5EF4-FFF2-40B4-BE49-F238E27FC236}">
                <a16:creationId xmlns:a16="http://schemas.microsoft.com/office/drawing/2014/main" id="{AC3ACD9C-CFF5-4DC1-8029-5521F2804DC0}"/>
              </a:ext>
            </a:extLst>
          </p:cNvPr>
          <p:cNvSpPr txBox="1"/>
          <p:nvPr/>
        </p:nvSpPr>
        <p:spPr>
          <a:xfrm>
            <a:off x="0" y="6211888"/>
            <a:ext cx="5214938" cy="646112"/>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Vatican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628"/>
                                        </p:tgtEl>
                                        <p:attrNameLst>
                                          <p:attrName>style.visibility</p:attrName>
                                        </p:attrNameLst>
                                      </p:cBhvr>
                                      <p:to>
                                        <p:strVal val="visible"/>
                                      </p:to>
                                    </p:set>
                                    <p:anim calcmode="discrete" valueType="clr">
                                      <p:cBhvr override="childStyle">
                                        <p:cTn id="18"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28"/>
                                        </p:tgtEl>
                                        <p:attrNameLst>
                                          <p:attrName>fillcolor</p:attrName>
                                        </p:attrNameLst>
                                      </p:cBhvr>
                                      <p:tavLst>
                                        <p:tav tm="0">
                                          <p:val>
                                            <p:clrVal>
                                              <a:schemeClr val="accent2"/>
                                            </p:clrVal>
                                          </p:val>
                                        </p:tav>
                                        <p:tav tm="50000">
                                          <p:val>
                                            <p:clrVal>
                                              <a:schemeClr val="hlink"/>
                                            </p:clrVal>
                                          </p:val>
                                        </p:tav>
                                      </p:tavLst>
                                    </p:anim>
                                    <p:set>
                                      <p:cBhvr>
                                        <p:cTn id="20" dur="80"/>
                                        <p:tgtEl>
                                          <p:spTgt spid="26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DDBE40-B9AB-4D65-91BE-FBECE79916E8}"/>
              </a:ext>
            </a:extLst>
          </p:cNvPr>
          <p:cNvSpPr>
            <a:spLocks noGrp="1"/>
          </p:cNvSpPr>
          <p:nvPr>
            <p:ph type="title"/>
          </p:nvPr>
        </p:nvSpPr>
        <p:spPr>
          <a:xfrm>
            <a:off x="428625" y="428625"/>
            <a:ext cx="8229600" cy="1143000"/>
          </a:xfrm>
        </p:spPr>
        <p:txBody>
          <a:bodyPr/>
          <a:lstStyle/>
          <a:p>
            <a:pPr>
              <a:defRPr/>
            </a:pPr>
            <a:r>
              <a:rPr lang="en-GB" b="1" dirty="0">
                <a:solidFill>
                  <a:srgbClr val="FF0000"/>
                </a:solidFill>
              </a:rPr>
              <a:t>The Vatican – The Jesuits (Jews) </a:t>
            </a:r>
            <a:r>
              <a:rPr lang="en-GB" b="1" dirty="0">
                <a:solidFill>
                  <a:srgbClr val="FFFF00"/>
                </a:solidFill>
              </a:rPr>
              <a:t>Begin To Become A Major Influence</a:t>
            </a:r>
            <a:r>
              <a:rPr lang="en-GB" dirty="0">
                <a:solidFill>
                  <a:srgbClr val="FFFF00"/>
                </a:solidFill>
              </a:rPr>
              <a:t> </a:t>
            </a:r>
            <a:endParaRPr lang="en-GB" dirty="0"/>
          </a:p>
        </p:txBody>
      </p:sp>
      <p:sp>
        <p:nvSpPr>
          <p:cNvPr id="4" name="Slide Number Placeholder 3">
            <a:extLst>
              <a:ext uri="{FF2B5EF4-FFF2-40B4-BE49-F238E27FC236}">
                <a16:creationId xmlns:a16="http://schemas.microsoft.com/office/drawing/2014/main" id="{6B462124-CD1E-4D13-810A-827B4926D2A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A888EA-ACE3-4979-9684-6E513F192B66}" type="slidenum">
              <a:rPr lang="en-GB" altLang="en-US"/>
              <a:pPr eaLnBrk="1" hangingPunct="1"/>
              <a:t>121</a:t>
            </a:fld>
            <a:endParaRPr lang="en-GB" altLang="en-US"/>
          </a:p>
        </p:txBody>
      </p:sp>
      <p:pic>
        <p:nvPicPr>
          <p:cNvPr id="338946" name="Picture 2" descr="http://www.stignatiustoowong.qld.edu.au/Media/Jesuit%20symbol.JPG">
            <a:extLst>
              <a:ext uri="{FF2B5EF4-FFF2-40B4-BE49-F238E27FC236}">
                <a16:creationId xmlns:a16="http://schemas.microsoft.com/office/drawing/2014/main" id="{4062C679-487F-42A8-9D88-92DEA33C7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25"/>
            <a:ext cx="30686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1A22C22-E6BB-444F-9632-68873A331D5B}"/>
              </a:ext>
            </a:extLst>
          </p:cNvPr>
          <p:cNvSpPr txBox="1"/>
          <p:nvPr/>
        </p:nvSpPr>
        <p:spPr>
          <a:xfrm>
            <a:off x="3929063" y="2071688"/>
            <a:ext cx="5214937" cy="4678362"/>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The Jesuits had indeed been avenged on both France and the Papacy</a:t>
            </a:r>
            <a:r>
              <a:rPr lang="en-GB" sz="2800" b="1" dirty="0">
                <a:solidFill>
                  <a:srgbClr val="99FF33"/>
                </a:solidFill>
                <a:effectLst>
                  <a:outerShdw blurRad="38100" dist="38100" dir="2700000" algn="tl">
                    <a:srgbClr val="000000"/>
                  </a:outerShdw>
                </a:effectLst>
                <a:latin typeface="Arial" charset="0"/>
                <a:cs typeface="Arial" charset="0"/>
              </a:rPr>
              <a:t> </a:t>
            </a:r>
            <a:r>
              <a:rPr lang="en-GB" sz="2800" b="1" dirty="0">
                <a:solidFill>
                  <a:srgbClr val="FF9966"/>
                </a:solidFill>
                <a:effectLst>
                  <a:outerShdw blurRad="38100" dist="38100" dir="2700000" algn="tl">
                    <a:srgbClr val="000000"/>
                  </a:outerShdw>
                </a:effectLst>
                <a:latin typeface="Arial" charset="0"/>
                <a:cs typeface="Arial" charset="0"/>
              </a:rPr>
              <a:t>through the very Revolutionary forces spawned by Adam Weishaupt.</a:t>
            </a:r>
            <a:r>
              <a:rPr lang="en-GB" sz="2800" b="1" dirty="0">
                <a:solidFill>
                  <a:srgbClr val="99FF33"/>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The Pope returned to Rome,</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but the Papacy would be increasingly under Jesuit influence and control.</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7877C24C-5576-44F9-AD95-0E55B15D74F0}"/>
              </a:ext>
            </a:extLst>
          </p:cNvPr>
          <p:cNvSpPr txBox="1"/>
          <p:nvPr/>
        </p:nvSpPr>
        <p:spPr>
          <a:xfrm>
            <a:off x="357188" y="5357813"/>
            <a:ext cx="3214687"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Jesuit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circle(in)">
                                      <p:cBhvr>
                                        <p:cTn id="7" dur="2000"/>
                                        <p:tgtEl>
                                          <p:spTgt spid="338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026F-BB9E-41EA-85F3-6BEAABBF0CEE}"/>
              </a:ext>
            </a:extLst>
          </p:cNvPr>
          <p:cNvSpPr>
            <a:spLocks noGrp="1"/>
          </p:cNvSpPr>
          <p:nvPr>
            <p:ph type="title"/>
          </p:nvPr>
        </p:nvSpPr>
        <p:spPr>
          <a:xfrm>
            <a:off x="500063" y="428625"/>
            <a:ext cx="8229600" cy="1143000"/>
          </a:xfrm>
        </p:spPr>
        <p:txBody>
          <a:bodyPr/>
          <a:lstStyle/>
          <a:p>
            <a:pPr>
              <a:defRPr/>
            </a:pPr>
            <a:r>
              <a:rPr lang="en-GB" b="1" dirty="0">
                <a:solidFill>
                  <a:srgbClr val="FF0000"/>
                </a:solidFill>
              </a:rPr>
              <a:t>The Vatican – The Jesuits (Jews) </a:t>
            </a:r>
            <a:r>
              <a:rPr lang="en-GB" b="1" dirty="0">
                <a:solidFill>
                  <a:srgbClr val="FFFF00"/>
                </a:solidFill>
              </a:rPr>
              <a:t>Begin To Become A Major Influence</a:t>
            </a:r>
            <a:r>
              <a:rPr lang="en-GB" dirty="0">
                <a:solidFill>
                  <a:srgbClr val="FFFF00"/>
                </a:solidFill>
              </a:rPr>
              <a:t> </a:t>
            </a:r>
            <a:endParaRPr lang="en-GB" dirty="0"/>
          </a:p>
        </p:txBody>
      </p:sp>
      <p:sp>
        <p:nvSpPr>
          <p:cNvPr id="3" name="Slide Number Placeholder 2">
            <a:extLst>
              <a:ext uri="{FF2B5EF4-FFF2-40B4-BE49-F238E27FC236}">
                <a16:creationId xmlns:a16="http://schemas.microsoft.com/office/drawing/2014/main" id="{D9937015-4435-447E-A342-E0DC229EFE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3401A0-8CD8-44F4-86F4-C0EF79A4839F}" type="slidenum">
              <a:rPr lang="en-GB" altLang="en-US"/>
              <a:pPr eaLnBrk="1" hangingPunct="1"/>
              <a:t>122</a:t>
            </a:fld>
            <a:endParaRPr lang="en-GB" altLang="en-US"/>
          </a:p>
        </p:txBody>
      </p:sp>
      <p:pic>
        <p:nvPicPr>
          <p:cNvPr id="339970" name="Picture 2" descr="http://sjhoward.co.uk/wp-content/uploads/2008/03/vatican.jpg">
            <a:extLst>
              <a:ext uri="{FF2B5EF4-FFF2-40B4-BE49-F238E27FC236}">
                <a16:creationId xmlns:a16="http://schemas.microsoft.com/office/drawing/2014/main" id="{575EC392-641E-4086-B316-973766CB3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214563"/>
            <a:ext cx="2959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284016E-C898-4EF4-AEC3-03D14C225DDF}"/>
              </a:ext>
            </a:extLst>
          </p:cNvPr>
          <p:cNvSpPr txBox="1"/>
          <p:nvPr/>
        </p:nvSpPr>
        <p:spPr>
          <a:xfrm>
            <a:off x="4000500" y="2643188"/>
            <a:ext cx="4857750" cy="3324225"/>
          </a:xfrm>
          <a:prstGeom prst="rect">
            <a:avLst/>
          </a:prstGeom>
          <a:noFill/>
        </p:spPr>
        <p:txBody>
          <a:bodyPr>
            <a:spAutoFit/>
          </a:bodyPr>
          <a:lstStyle/>
          <a:p>
            <a:pPr>
              <a:defRPr/>
            </a:pPr>
            <a:r>
              <a:rPr lang="en-GB" sz="3200" b="1" dirty="0">
                <a:solidFill>
                  <a:srgbClr val="FFFF00"/>
                </a:solidFill>
                <a:effectLst>
                  <a:outerShdw blurRad="38100" dist="38100" dir="2700000" algn="tl">
                    <a:srgbClr val="000000"/>
                  </a:outerShdw>
                </a:effectLst>
                <a:latin typeface="Arial" charset="0"/>
                <a:cs typeface="Arial" charset="0"/>
              </a:rPr>
              <a:t>Today The Vatican is under almost total </a:t>
            </a:r>
            <a:r>
              <a:rPr lang="en-GB" sz="3200" b="1" dirty="0">
                <a:solidFill>
                  <a:srgbClr val="FD1711"/>
                </a:solidFill>
                <a:effectLst>
                  <a:outerShdw blurRad="38100" dist="38100" dir="2700000" algn="tl">
                    <a:srgbClr val="000000"/>
                  </a:outerShdw>
                </a:effectLst>
                <a:latin typeface="Arial" charset="0"/>
                <a:cs typeface="Arial" charset="0"/>
              </a:rPr>
              <a:t>Jewish/Zionist control</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through the Jesuits and the “Black Pope”</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(Rothschild Agent)</a:t>
            </a:r>
          </a:p>
          <a:p>
            <a:pPr>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2A1BA1E3-8D50-4E93-96CA-4613ABDAD7EB}"/>
              </a:ext>
            </a:extLst>
          </p:cNvPr>
          <p:cNvSpPr txBox="1"/>
          <p:nvPr/>
        </p:nvSpPr>
        <p:spPr>
          <a:xfrm>
            <a:off x="0" y="6211888"/>
            <a:ext cx="4572000"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Vatican Library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circle(in)">
                                      <p:cBhvr>
                                        <p:cTn id="7" dur="2000"/>
                                        <p:tgtEl>
                                          <p:spTgt spid="339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5D2527-8060-47E5-8E8C-FB8EE9C89F2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0E57D5-CD67-468D-B255-290FAABBF16D}" type="slidenum">
              <a:rPr lang="en-GB" altLang="en-US"/>
              <a:pPr eaLnBrk="1" hangingPunct="1"/>
              <a:t>123</a:t>
            </a:fld>
            <a:endParaRPr lang="en-GB" altLang="en-US"/>
          </a:p>
        </p:txBody>
      </p:sp>
      <p:sp>
        <p:nvSpPr>
          <p:cNvPr id="51202" name="Rectangle 2">
            <a:extLst>
              <a:ext uri="{FF2B5EF4-FFF2-40B4-BE49-F238E27FC236}">
                <a16:creationId xmlns:a16="http://schemas.microsoft.com/office/drawing/2014/main" id="{424CD663-814A-4D15-8984-97B743F53494}"/>
              </a:ext>
            </a:extLst>
          </p:cNvPr>
          <p:cNvSpPr>
            <a:spLocks noGrp="1" noChangeArrowheads="1"/>
          </p:cNvSpPr>
          <p:nvPr>
            <p:ph type="title"/>
          </p:nvPr>
        </p:nvSpPr>
        <p:spPr>
          <a:xfrm>
            <a:off x="5003800" y="620713"/>
            <a:ext cx="3683000" cy="4679950"/>
          </a:xfrm>
        </p:spPr>
        <p:txBody>
          <a:bodyPr/>
          <a:lstStyle/>
          <a:p>
            <a:pPr eaLnBrk="1" hangingPunct="1">
              <a:defRPr/>
            </a:pPr>
            <a:r>
              <a:rPr lang="en-GB" sz="4000" b="1">
                <a:solidFill>
                  <a:srgbClr val="FFFF00"/>
                </a:solidFill>
              </a:rPr>
              <a:t>Napoleon Bonaparte,</a:t>
            </a:r>
            <a:r>
              <a:rPr lang="en-GB" sz="4000" b="1">
                <a:solidFill>
                  <a:srgbClr val="00FF99"/>
                </a:solidFill>
              </a:rPr>
              <a:t> France, was </a:t>
            </a:r>
            <a:r>
              <a:rPr lang="en-GB" sz="4000" b="1">
                <a:solidFill>
                  <a:srgbClr val="FD1711"/>
                </a:solidFill>
              </a:rPr>
              <a:t>Rothschild’s agent</a:t>
            </a:r>
            <a:r>
              <a:rPr lang="en-GB" sz="4000" b="1">
                <a:solidFill>
                  <a:srgbClr val="00FF99"/>
                </a:solidFill>
              </a:rPr>
              <a:t> </a:t>
            </a:r>
            <a:r>
              <a:rPr lang="en-GB" sz="4000" b="1">
                <a:solidFill>
                  <a:srgbClr val="FF00FF"/>
                </a:solidFill>
              </a:rPr>
              <a:t>for wresting control</a:t>
            </a:r>
            <a:r>
              <a:rPr lang="en-GB" sz="4000" b="1">
                <a:solidFill>
                  <a:srgbClr val="00FF99"/>
                </a:solidFill>
              </a:rPr>
              <a:t> </a:t>
            </a:r>
            <a:r>
              <a:rPr lang="en-GB" sz="4000" b="1">
                <a:solidFill>
                  <a:srgbClr val="FD1711"/>
                </a:solidFill>
              </a:rPr>
              <a:t>of the Papacy</a:t>
            </a:r>
          </a:p>
        </p:txBody>
      </p:sp>
      <p:pic>
        <p:nvPicPr>
          <p:cNvPr id="51203" name="Picture 3" descr="napoleon">
            <a:extLst>
              <a:ext uri="{FF2B5EF4-FFF2-40B4-BE49-F238E27FC236}">
                <a16:creationId xmlns:a16="http://schemas.microsoft.com/office/drawing/2014/main" id="{F76F4AC8-D19D-4F1C-8FB9-80146A2C1B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900613"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ircle(in)">
                                      <p:cBhvr>
                                        <p:cTn id="7" dur="20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02"/>
                                        </p:tgtEl>
                                        <p:attrNameLst>
                                          <p:attrName>style.visibility</p:attrName>
                                        </p:attrNameLst>
                                      </p:cBhvr>
                                      <p:to>
                                        <p:strVal val="visible"/>
                                      </p:to>
                                    </p:set>
                                    <p:anim calcmode="discrete" valueType="clr">
                                      <p:cBhvr override="childStyle">
                                        <p:cTn id="12" dur="80"/>
                                        <p:tgtEl>
                                          <p:spTgt spid="5120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02"/>
                                        </p:tgtEl>
                                        <p:attrNameLst>
                                          <p:attrName>fillcolor</p:attrName>
                                        </p:attrNameLst>
                                      </p:cBhvr>
                                      <p:tavLst>
                                        <p:tav tm="0">
                                          <p:val>
                                            <p:clrVal>
                                              <a:schemeClr val="accent2"/>
                                            </p:clrVal>
                                          </p:val>
                                        </p:tav>
                                        <p:tav tm="50000">
                                          <p:val>
                                            <p:clrVal>
                                              <a:schemeClr val="hlink"/>
                                            </p:clrVal>
                                          </p:val>
                                        </p:tav>
                                      </p:tavLst>
                                    </p:anim>
                                    <p:set>
                                      <p:cBhvr>
                                        <p:cTn id="14" dur="80"/>
                                        <p:tgtEl>
                                          <p:spTgt spid="51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A5F4CB-391F-4EB8-BDEB-3FECEB58F3A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64CBF1-0C4B-44DF-B11A-9E564E989A96}" type="slidenum">
              <a:rPr lang="en-GB" altLang="en-US"/>
              <a:pPr eaLnBrk="1" hangingPunct="1"/>
              <a:t>124</a:t>
            </a:fld>
            <a:endParaRPr lang="en-GB" altLang="en-US"/>
          </a:p>
        </p:txBody>
      </p:sp>
      <p:sp>
        <p:nvSpPr>
          <p:cNvPr id="77826" name="Rectangle 2">
            <a:extLst>
              <a:ext uri="{FF2B5EF4-FFF2-40B4-BE49-F238E27FC236}">
                <a16:creationId xmlns:a16="http://schemas.microsoft.com/office/drawing/2014/main" id="{956F7CE1-8472-4ED8-9354-FA147790DBA5}"/>
              </a:ext>
            </a:extLst>
          </p:cNvPr>
          <p:cNvSpPr>
            <a:spLocks noGrp="1" noChangeArrowheads="1"/>
          </p:cNvSpPr>
          <p:nvPr>
            <p:ph type="title"/>
          </p:nvPr>
        </p:nvSpPr>
        <p:spPr/>
        <p:txBody>
          <a:bodyPr/>
          <a:lstStyle/>
          <a:p>
            <a:pPr eaLnBrk="1" hangingPunct="1">
              <a:defRPr/>
            </a:pPr>
            <a:r>
              <a:rPr lang="en-GB" b="1" dirty="0">
                <a:solidFill>
                  <a:srgbClr val="FF0000"/>
                </a:solidFill>
              </a:rPr>
              <a:t>God’s Bankers</a:t>
            </a:r>
          </a:p>
        </p:txBody>
      </p:sp>
      <p:pic>
        <p:nvPicPr>
          <p:cNvPr id="77829" name="Picture 5" descr="calvi150">
            <a:extLst>
              <a:ext uri="{FF2B5EF4-FFF2-40B4-BE49-F238E27FC236}">
                <a16:creationId xmlns:a16="http://schemas.microsoft.com/office/drawing/2014/main" id="{01A7845A-8D01-4770-9311-7D791D9508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731"/>
          <a:stretch>
            <a:fillRect/>
          </a:stretch>
        </p:blipFill>
        <p:spPr>
          <a:xfrm>
            <a:off x="285750" y="1143000"/>
            <a:ext cx="3176588" cy="3790950"/>
          </a:xfrm>
        </p:spPr>
      </p:pic>
      <p:sp>
        <p:nvSpPr>
          <p:cNvPr id="77830" name="Text Box 6">
            <a:extLst>
              <a:ext uri="{FF2B5EF4-FFF2-40B4-BE49-F238E27FC236}">
                <a16:creationId xmlns:a16="http://schemas.microsoft.com/office/drawing/2014/main" id="{DE57BE5E-6960-4E05-8DFF-11B49515B549}"/>
              </a:ext>
            </a:extLst>
          </p:cNvPr>
          <p:cNvSpPr txBox="1">
            <a:spLocks noChangeArrowheads="1"/>
          </p:cNvSpPr>
          <p:nvPr/>
        </p:nvSpPr>
        <p:spPr bwMode="auto">
          <a:xfrm>
            <a:off x="323850" y="4868863"/>
            <a:ext cx="2735263" cy="2492375"/>
          </a:xfrm>
          <a:prstGeom prst="rect">
            <a:avLst/>
          </a:prstGeom>
          <a:noFill/>
          <a:ln w="9525">
            <a:noFill/>
            <a:miter lim="800000"/>
            <a:headEnd/>
            <a:tailEnd/>
          </a:ln>
          <a:effectLst/>
        </p:spPr>
        <p:txBody>
          <a:bodyPr>
            <a:spAutoFit/>
          </a:bodyPr>
          <a:lstStyle/>
          <a:p>
            <a:pPr algn="ctr">
              <a:spcBef>
                <a:spcPct val="50000"/>
              </a:spcBef>
              <a:defRPr/>
            </a:pPr>
            <a:r>
              <a:rPr lang="en-GB" sz="3200" b="1" dirty="0" err="1">
                <a:solidFill>
                  <a:srgbClr val="FFFF00"/>
                </a:solidFill>
                <a:effectLst>
                  <a:outerShdw blurRad="38100" dist="38100" dir="2700000" algn="tl">
                    <a:srgbClr val="000000"/>
                  </a:outerShdw>
                </a:effectLst>
                <a:latin typeface="Arial" charset="0"/>
                <a:cs typeface="Arial" charset="0"/>
              </a:rPr>
              <a:t>Calvi's</a:t>
            </a:r>
            <a:r>
              <a:rPr lang="en-GB" sz="3200" b="1" dirty="0">
                <a:solidFill>
                  <a:srgbClr val="FFFF00"/>
                </a:solidFill>
                <a:effectLst>
                  <a:outerShdw blurRad="38100" dist="38100" dir="2700000" algn="tl">
                    <a:srgbClr val="000000"/>
                  </a:outerShdw>
                </a:effectLst>
                <a:latin typeface="Arial" charset="0"/>
                <a:cs typeface="Arial" charset="0"/>
              </a:rPr>
              <a:t> body was found at Blackfriars Bridge</a:t>
            </a:r>
            <a:br>
              <a:rPr lang="en-GB" sz="2800" b="1" dirty="0">
                <a:solidFill>
                  <a:srgbClr val="FFFF00"/>
                </a:solidFill>
                <a:effectLst>
                  <a:outerShdw blurRad="38100" dist="38100" dir="2700000" algn="tl">
                    <a:srgbClr val="000000"/>
                  </a:outerShdw>
                </a:effectLst>
                <a:latin typeface="Arial" charset="0"/>
                <a:cs typeface="Arial" charset="0"/>
              </a:rPr>
            </a:br>
            <a:endParaRPr lang="en-GB" sz="2800" b="1" dirty="0">
              <a:solidFill>
                <a:srgbClr val="FFFF00"/>
              </a:solidFill>
              <a:effectLst>
                <a:outerShdw blurRad="38100" dist="38100" dir="2700000" algn="tl">
                  <a:srgbClr val="000000"/>
                </a:outerShdw>
              </a:effectLst>
              <a:latin typeface="Arial" charset="0"/>
              <a:cs typeface="Arial" charset="0"/>
            </a:endParaRPr>
          </a:p>
        </p:txBody>
      </p:sp>
      <p:sp>
        <p:nvSpPr>
          <p:cNvPr id="77831" name="Text Box 7">
            <a:extLst>
              <a:ext uri="{FF2B5EF4-FFF2-40B4-BE49-F238E27FC236}">
                <a16:creationId xmlns:a16="http://schemas.microsoft.com/office/drawing/2014/main" id="{656D2659-5F4E-4551-A832-8AD3A45B8BFD}"/>
              </a:ext>
            </a:extLst>
          </p:cNvPr>
          <p:cNvSpPr txBox="1">
            <a:spLocks noChangeArrowheads="1"/>
          </p:cNvSpPr>
          <p:nvPr/>
        </p:nvSpPr>
        <p:spPr bwMode="auto">
          <a:xfrm>
            <a:off x="3643313" y="1285875"/>
            <a:ext cx="528637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God's Bankers, </a:t>
            </a:r>
            <a:r>
              <a:rPr lang="en-GB" sz="3200" b="1" dirty="0">
                <a:solidFill>
                  <a:srgbClr val="00B0F0"/>
                </a:solidFill>
                <a:effectLst>
                  <a:outerShdw blurRad="38100" dist="38100" dir="2700000" algn="tl">
                    <a:srgbClr val="000000"/>
                  </a:outerShdw>
                </a:effectLst>
                <a:latin typeface="Arial" charset="0"/>
                <a:cs typeface="Arial" charset="0"/>
              </a:rPr>
              <a:t>directed by Giuseppe Ferrara, </a:t>
            </a:r>
            <a:r>
              <a:rPr lang="en-GB" sz="3200" b="1" dirty="0">
                <a:solidFill>
                  <a:srgbClr val="FFC000"/>
                </a:solidFill>
                <a:effectLst>
                  <a:outerShdw blurRad="38100" dist="38100" dir="2700000" algn="tl">
                    <a:srgbClr val="000000"/>
                  </a:outerShdw>
                </a:effectLst>
                <a:latin typeface="Arial" charset="0"/>
                <a:cs typeface="Arial" charset="0"/>
              </a:rPr>
              <a:t>suggests the Vatican was involved in a huge conspiracy involving drug-dealing Mafiosi, </a:t>
            </a:r>
            <a:r>
              <a:rPr lang="en-GB" sz="3200" b="1" dirty="0">
                <a:solidFill>
                  <a:srgbClr val="FF00FF"/>
                </a:solidFill>
                <a:effectLst>
                  <a:outerShdw blurRad="38100" dist="38100" dir="2700000" algn="tl">
                    <a:srgbClr val="000000"/>
                  </a:outerShdw>
                </a:effectLst>
                <a:latin typeface="Arial" charset="0"/>
                <a:cs typeface="Arial" charset="0"/>
              </a:rPr>
              <a:t>corrupt bankers and politicians, </a:t>
            </a:r>
            <a:r>
              <a:rPr lang="en-GB" sz="3200" b="1" dirty="0">
                <a:solidFill>
                  <a:srgbClr val="00FF00"/>
                </a:solidFill>
                <a:effectLst>
                  <a:outerShdw blurRad="38100" dist="38100" dir="2700000" algn="tl">
                    <a:srgbClr val="000000"/>
                  </a:outerShdw>
                </a:effectLst>
                <a:latin typeface="Arial" charset="0"/>
                <a:cs typeface="Arial" charset="0"/>
              </a:rPr>
              <a:t>arms dealers and Freemasons.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circle(in)">
                                      <p:cBhvr>
                                        <p:cTn id="7" dur="20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 calcmode="lin" valueType="num">
                                      <p:cBhvr additive="base">
                                        <p:cTn id="12" dur="500" fill="hold"/>
                                        <p:tgtEl>
                                          <p:spTgt spid="77830"/>
                                        </p:tgtEl>
                                        <p:attrNameLst>
                                          <p:attrName>ppt_x</p:attrName>
                                        </p:attrNameLst>
                                      </p:cBhvr>
                                      <p:tavLst>
                                        <p:tav tm="0">
                                          <p:val>
                                            <p:strVal val="#ppt_x"/>
                                          </p:val>
                                        </p:tav>
                                        <p:tav tm="100000">
                                          <p:val>
                                            <p:strVal val="#ppt_x"/>
                                          </p:val>
                                        </p:tav>
                                      </p:tavLst>
                                    </p:anim>
                                    <p:anim calcmode="lin" valueType="num">
                                      <p:cBhvr additive="base">
                                        <p:cTn id="13"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7831"/>
                                        </p:tgtEl>
                                        <p:attrNameLst>
                                          <p:attrName>style.visibility</p:attrName>
                                        </p:attrNameLst>
                                      </p:cBhvr>
                                      <p:to>
                                        <p:strVal val="visible"/>
                                      </p:to>
                                    </p:set>
                                    <p:anim calcmode="discrete" valueType="clr">
                                      <p:cBhvr override="childStyle">
                                        <p:cTn id="18" dur="80"/>
                                        <p:tgtEl>
                                          <p:spTgt spid="778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7831"/>
                                        </p:tgtEl>
                                        <p:attrNameLst>
                                          <p:attrName>fillcolor</p:attrName>
                                        </p:attrNameLst>
                                      </p:cBhvr>
                                      <p:tavLst>
                                        <p:tav tm="0">
                                          <p:val>
                                            <p:clrVal>
                                              <a:schemeClr val="accent2"/>
                                            </p:clrVal>
                                          </p:val>
                                        </p:tav>
                                        <p:tav tm="50000">
                                          <p:val>
                                            <p:clrVal>
                                              <a:schemeClr val="hlink"/>
                                            </p:clrVal>
                                          </p:val>
                                        </p:tav>
                                      </p:tavLst>
                                    </p:anim>
                                    <p:set>
                                      <p:cBhvr>
                                        <p:cTn id="20" dur="80"/>
                                        <p:tgtEl>
                                          <p:spTgt spid="778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12922-9BF7-412E-8900-A483E338D033}"/>
              </a:ext>
            </a:extLst>
          </p:cNvPr>
          <p:cNvSpPr>
            <a:spLocks noGrp="1"/>
          </p:cNvSpPr>
          <p:nvPr>
            <p:ph type="title"/>
          </p:nvPr>
        </p:nvSpPr>
        <p:spPr/>
        <p:txBody>
          <a:bodyPr/>
          <a:lstStyle/>
          <a:p>
            <a:pPr>
              <a:defRPr/>
            </a:pPr>
            <a:r>
              <a:rPr lang="en-GB" b="1" dirty="0">
                <a:solidFill>
                  <a:srgbClr val="FF0000"/>
                </a:solidFill>
              </a:rPr>
              <a:t>God’s Bankers</a:t>
            </a:r>
            <a:endParaRPr lang="en-GB" dirty="0"/>
          </a:p>
        </p:txBody>
      </p:sp>
      <p:sp>
        <p:nvSpPr>
          <p:cNvPr id="4" name="Slide Number Placeholder 3">
            <a:extLst>
              <a:ext uri="{FF2B5EF4-FFF2-40B4-BE49-F238E27FC236}">
                <a16:creationId xmlns:a16="http://schemas.microsoft.com/office/drawing/2014/main" id="{E8B5FCCB-220D-4380-A743-21403561C5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12081C-C118-44E4-8A39-9B694BE62329}" type="slidenum">
              <a:rPr lang="en-GB" altLang="en-US"/>
              <a:pPr eaLnBrk="1" hangingPunct="1"/>
              <a:t>125</a:t>
            </a:fld>
            <a:endParaRPr lang="en-GB" altLang="en-US"/>
          </a:p>
        </p:txBody>
      </p:sp>
      <p:pic>
        <p:nvPicPr>
          <p:cNvPr id="340994" name="Picture 2" descr="http://gea.bancaintesa.it/archivio/Objects/AS%20BAV/Gea%20Bav/Copie%20Digitali%20BAV/Oggetti%20associati%20BAV/Testi%20e%20documenti/Fotografie/Palazzi/Banco%20Ambrosiano2.JPG">
            <a:extLst>
              <a:ext uri="{FF2B5EF4-FFF2-40B4-BE49-F238E27FC236}">
                <a16:creationId xmlns:a16="http://schemas.microsoft.com/office/drawing/2014/main" id="{0C724DB7-05F0-4E39-950C-EB3C1C19FAED}"/>
              </a:ext>
            </a:extLst>
          </p:cNvPr>
          <p:cNvPicPr>
            <a:picLocks noChangeAspect="1" noChangeArrowheads="1"/>
          </p:cNvPicPr>
          <p:nvPr/>
        </p:nvPicPr>
        <p:blipFill>
          <a:blip r:embed="rId2" cstate="print"/>
          <a:srcRect/>
          <a:stretch>
            <a:fillRect/>
          </a:stretch>
        </p:blipFill>
        <p:spPr bwMode="auto">
          <a:xfrm>
            <a:off x="500034" y="1857364"/>
            <a:ext cx="4457700" cy="3867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B82FB3AB-D18E-45FA-B468-55F1C748B8C8}"/>
              </a:ext>
            </a:extLst>
          </p:cNvPr>
          <p:cNvSpPr txBox="1"/>
          <p:nvPr/>
        </p:nvSpPr>
        <p:spPr>
          <a:xfrm>
            <a:off x="5286375" y="1857375"/>
            <a:ext cx="3857625" cy="40322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In 1981, </a:t>
            </a:r>
            <a:r>
              <a:rPr lang="en-GB" sz="3200" b="1" dirty="0" err="1">
                <a:solidFill>
                  <a:srgbClr val="00FFFF"/>
                </a:solidFill>
                <a:effectLst>
                  <a:outerShdw blurRad="38100" dist="38100" dir="2700000" algn="tl">
                    <a:srgbClr val="000000"/>
                  </a:outerShdw>
                </a:effectLst>
                <a:latin typeface="Arial" charset="0"/>
                <a:cs typeface="Arial" charset="0"/>
              </a:rPr>
              <a:t>Calvi</a:t>
            </a:r>
            <a:r>
              <a:rPr lang="en-GB" sz="3200" b="1" dirty="0">
                <a:solidFill>
                  <a:srgbClr val="00FFFF"/>
                </a:solidFill>
                <a:effectLst>
                  <a:outerShdw blurRad="38100" dist="38100" dir="2700000" algn="tl">
                    <a:srgbClr val="000000"/>
                  </a:outerShdw>
                </a:effectLst>
                <a:latin typeface="Arial" charset="0"/>
                <a:cs typeface="Arial" charset="0"/>
              </a:rPr>
              <a:t>, head of the </a:t>
            </a:r>
            <a:r>
              <a:rPr lang="en-GB" sz="3200" b="1" dirty="0" err="1">
                <a:solidFill>
                  <a:srgbClr val="00FFFF"/>
                </a:solidFill>
                <a:effectLst>
                  <a:outerShdw blurRad="38100" dist="38100" dir="2700000" algn="tl">
                    <a:srgbClr val="000000"/>
                  </a:outerShdw>
                </a:effectLst>
                <a:latin typeface="Arial" charset="0"/>
                <a:cs typeface="Arial" charset="0"/>
              </a:rPr>
              <a:t>Banco</a:t>
            </a:r>
            <a:r>
              <a:rPr lang="en-GB" sz="3200" b="1" dirty="0">
                <a:solidFill>
                  <a:srgbClr val="00FFFF"/>
                </a:solidFill>
                <a:effectLst>
                  <a:outerShdw blurRad="38100" dist="38100" dir="2700000" algn="tl">
                    <a:srgbClr val="000000"/>
                  </a:outerShdw>
                </a:effectLst>
                <a:latin typeface="Arial" charset="0"/>
                <a:cs typeface="Arial" charset="0"/>
              </a:rPr>
              <a:t> </a:t>
            </a:r>
            <a:r>
              <a:rPr lang="en-GB" sz="3200" b="1" dirty="0" err="1">
                <a:solidFill>
                  <a:srgbClr val="00FFFF"/>
                </a:solidFill>
                <a:effectLst>
                  <a:outerShdw blurRad="38100" dist="38100" dir="2700000" algn="tl">
                    <a:srgbClr val="000000"/>
                  </a:outerShdw>
                </a:effectLst>
                <a:latin typeface="Arial" charset="0"/>
                <a:cs typeface="Arial" charset="0"/>
              </a:rPr>
              <a:t>Ambrosiano</a:t>
            </a:r>
            <a:r>
              <a:rPr lang="en-GB" sz="3200" b="1" dirty="0">
                <a:solidFill>
                  <a:srgbClr val="00FFFF"/>
                </a:solidFill>
                <a:effectLst>
                  <a:outerShdw blurRad="38100" dist="38100" dir="2700000" algn="tl">
                    <a:srgbClr val="000000"/>
                  </a:outerShdw>
                </a:effectLst>
                <a:latin typeface="Arial" charset="0"/>
                <a:cs typeface="Arial" charset="0"/>
              </a:rPr>
              <a:t>,</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was jailed for four years and fined</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$11.7m (£8.2m)</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for illegally exporting currency</a:t>
            </a:r>
            <a:r>
              <a:rPr lang="en-GB" b="1" dirty="0">
                <a:solidFill>
                  <a:srgbClr val="00FF00"/>
                </a:solidFill>
                <a:effectLst>
                  <a:outerShdw blurRad="38100" dist="38100" dir="2700000" algn="tl">
                    <a:srgbClr val="000000"/>
                  </a:outerShdw>
                </a:effectLst>
                <a:latin typeface="Arial" charset="0"/>
                <a:cs typeface="Arial" charset="0"/>
              </a:rPr>
              <a:t>. </a:t>
            </a:r>
            <a:endParaRPr lang="en-GB" dirty="0">
              <a:solidFill>
                <a:srgbClr val="00FF00"/>
              </a:solidFill>
              <a:latin typeface="Arial" charset="0"/>
              <a:cs typeface="Arial" charset="0"/>
            </a:endParaRPr>
          </a:p>
        </p:txBody>
      </p:sp>
      <p:sp>
        <p:nvSpPr>
          <p:cNvPr id="8" name="TextBox 7">
            <a:extLst>
              <a:ext uri="{FF2B5EF4-FFF2-40B4-BE49-F238E27FC236}">
                <a16:creationId xmlns:a16="http://schemas.microsoft.com/office/drawing/2014/main" id="{18C970F3-CE88-4C7D-990E-3D7A5B88A4E3}"/>
              </a:ext>
            </a:extLst>
          </p:cNvPr>
          <p:cNvSpPr txBox="1"/>
          <p:nvPr/>
        </p:nvSpPr>
        <p:spPr>
          <a:xfrm>
            <a:off x="500063" y="6000750"/>
            <a:ext cx="4643437" cy="646113"/>
          </a:xfrm>
          <a:prstGeom prst="rect">
            <a:avLst/>
          </a:prstGeom>
          <a:noFill/>
        </p:spPr>
        <p:txBody>
          <a:bodyPr>
            <a:spAutoFit/>
          </a:bodyPr>
          <a:lstStyle/>
          <a:p>
            <a:pPr>
              <a:defRPr/>
            </a:pPr>
            <a:r>
              <a:rPr lang="en-GB" sz="3600" b="1" dirty="0" err="1">
                <a:solidFill>
                  <a:srgbClr val="FFFF00"/>
                </a:solidFill>
                <a:effectLst>
                  <a:outerShdw blurRad="38100" dist="38100" dir="2700000" algn="tl">
                    <a:srgbClr val="000000"/>
                  </a:outerShdw>
                </a:effectLst>
                <a:latin typeface="Arial" charset="0"/>
                <a:cs typeface="Arial" charset="0"/>
              </a:rPr>
              <a:t>Banco</a:t>
            </a:r>
            <a:r>
              <a:rPr lang="en-GB" sz="3600" b="1" dirty="0">
                <a:solidFill>
                  <a:srgbClr val="FFFF00"/>
                </a:solidFill>
                <a:effectLst>
                  <a:outerShdw blurRad="38100" dist="38100" dir="2700000" algn="tl">
                    <a:srgbClr val="000000"/>
                  </a:outerShdw>
                </a:effectLst>
                <a:latin typeface="Arial" charset="0"/>
                <a:cs typeface="Arial" charset="0"/>
              </a:rPr>
              <a:t> </a:t>
            </a:r>
            <a:r>
              <a:rPr lang="en-GB" sz="3600" b="1" dirty="0" err="1">
                <a:solidFill>
                  <a:srgbClr val="FFFF00"/>
                </a:solidFill>
                <a:effectLst>
                  <a:outerShdw blurRad="38100" dist="38100" dir="2700000" algn="tl">
                    <a:srgbClr val="000000"/>
                  </a:outerShdw>
                </a:effectLst>
                <a:latin typeface="Arial" charset="0"/>
                <a:cs typeface="Arial" charset="0"/>
              </a:rPr>
              <a:t>Ambrosiano</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circle(in)">
                                      <p:cBhvr>
                                        <p:cTn id="7" dur="2000"/>
                                        <p:tgtEl>
                                          <p:spTgt spid="340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DDC3CD-F7FC-417F-802A-118A991A5A4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6539DF-F75A-4AF9-ADE2-DB547906C1B6}" type="slidenum">
              <a:rPr lang="en-GB" altLang="en-US"/>
              <a:pPr eaLnBrk="1" hangingPunct="1"/>
              <a:t>126</a:t>
            </a:fld>
            <a:endParaRPr lang="en-GB" altLang="en-US"/>
          </a:p>
        </p:txBody>
      </p:sp>
      <p:sp>
        <p:nvSpPr>
          <p:cNvPr id="79874" name="Rectangle 2">
            <a:extLst>
              <a:ext uri="{FF2B5EF4-FFF2-40B4-BE49-F238E27FC236}">
                <a16:creationId xmlns:a16="http://schemas.microsoft.com/office/drawing/2014/main" id="{F5E0E41E-1B4B-4FFC-862C-4DCEFC54CD32}"/>
              </a:ext>
            </a:extLst>
          </p:cNvPr>
          <p:cNvSpPr>
            <a:spLocks noGrp="1" noChangeArrowheads="1"/>
          </p:cNvSpPr>
          <p:nvPr>
            <p:ph type="title"/>
          </p:nvPr>
        </p:nvSpPr>
        <p:spPr/>
        <p:txBody>
          <a:bodyPr/>
          <a:lstStyle/>
          <a:p>
            <a:pPr eaLnBrk="1" hangingPunct="1">
              <a:defRPr/>
            </a:pPr>
            <a:r>
              <a:rPr lang="en-GB" b="1">
                <a:solidFill>
                  <a:srgbClr val="FF0000"/>
                </a:solidFill>
              </a:rPr>
              <a:t>God’s Bankers</a:t>
            </a:r>
          </a:p>
        </p:txBody>
      </p:sp>
      <p:pic>
        <p:nvPicPr>
          <p:cNvPr id="79877" name="Picture 5" descr="Gods Banker">
            <a:extLst>
              <a:ext uri="{FF2B5EF4-FFF2-40B4-BE49-F238E27FC236}">
                <a16:creationId xmlns:a16="http://schemas.microsoft.com/office/drawing/2014/main" id="{1F2E5FB3-351A-4B0F-A1B5-C2336DD892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1125538"/>
            <a:ext cx="5832475" cy="3498850"/>
          </a:xfrm>
        </p:spPr>
      </p:pic>
      <p:sp>
        <p:nvSpPr>
          <p:cNvPr id="79878" name="Text Box 6">
            <a:extLst>
              <a:ext uri="{FF2B5EF4-FFF2-40B4-BE49-F238E27FC236}">
                <a16:creationId xmlns:a16="http://schemas.microsoft.com/office/drawing/2014/main" id="{6A5DDF11-8148-4289-A859-4C2FFAE922BC}"/>
              </a:ext>
            </a:extLst>
          </p:cNvPr>
          <p:cNvSpPr txBox="1">
            <a:spLocks noChangeArrowheads="1"/>
          </p:cNvSpPr>
          <p:nvPr/>
        </p:nvSpPr>
        <p:spPr bwMode="auto">
          <a:xfrm>
            <a:off x="0" y="4581525"/>
            <a:ext cx="9144000" cy="2041525"/>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Although we do not know for sure – </a:t>
            </a:r>
            <a:r>
              <a:rPr lang="en-GB" sz="3200" b="1">
                <a:solidFill>
                  <a:srgbClr val="FF00FF"/>
                </a:solidFill>
                <a:effectLst>
                  <a:outerShdw blurRad="38100" dist="38100" dir="2700000" algn="tl">
                    <a:srgbClr val="000000"/>
                  </a:outerShdw>
                </a:effectLst>
                <a:latin typeface="Arial" charset="0"/>
                <a:cs typeface="Arial" charset="0"/>
              </a:rPr>
              <a:t>it was likely that Calvi was “suicided”</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chemeClr val="hlink"/>
                </a:solidFill>
                <a:effectLst>
                  <a:outerShdw blurRad="38100" dist="38100" dir="2700000" algn="tl">
                    <a:srgbClr val="000000"/>
                  </a:outerShdw>
                </a:effectLst>
                <a:latin typeface="Arial" charset="0"/>
                <a:cs typeface="Arial" charset="0"/>
              </a:rPr>
              <a:t>for being the Vatican’s agent</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rgbClr val="FD1711"/>
                </a:solidFill>
                <a:effectLst>
                  <a:outerShdw blurRad="38100" dist="38100" dir="2700000" algn="tl">
                    <a:srgbClr val="000000"/>
                  </a:outerShdw>
                </a:effectLst>
                <a:latin typeface="Arial" charset="0"/>
                <a:cs typeface="Arial" charset="0"/>
              </a:rPr>
              <a:t>in trying to bypass the Rothschild’s banking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circle(in)">
                                      <p:cBhvr>
                                        <p:cTn id="7" dur="20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9878"/>
                                        </p:tgtEl>
                                        <p:attrNameLst>
                                          <p:attrName>style.visibility</p:attrName>
                                        </p:attrNameLst>
                                      </p:cBhvr>
                                      <p:to>
                                        <p:strVal val="visible"/>
                                      </p:to>
                                    </p:set>
                                    <p:anim calcmode="discrete" valueType="clr">
                                      <p:cBhvr override="childStyle">
                                        <p:cTn id="12"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9878"/>
                                        </p:tgtEl>
                                        <p:attrNameLst>
                                          <p:attrName>fillcolor</p:attrName>
                                        </p:attrNameLst>
                                      </p:cBhvr>
                                      <p:tavLst>
                                        <p:tav tm="0">
                                          <p:val>
                                            <p:clrVal>
                                              <a:schemeClr val="accent2"/>
                                            </p:clrVal>
                                          </p:val>
                                        </p:tav>
                                        <p:tav tm="50000">
                                          <p:val>
                                            <p:clrVal>
                                              <a:schemeClr val="hlink"/>
                                            </p:clrVal>
                                          </p:val>
                                        </p:tav>
                                      </p:tavLst>
                                    </p:anim>
                                    <p:set>
                                      <p:cBhvr>
                                        <p:cTn id="14" dur="80"/>
                                        <p:tgtEl>
                                          <p:spTgt spid="798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a:extLst>
              <a:ext uri="{FF2B5EF4-FFF2-40B4-BE49-F238E27FC236}">
                <a16:creationId xmlns:a16="http://schemas.microsoft.com/office/drawing/2014/main" id="{7D323D70-4FDE-4121-B0D1-22DF04B32B95}"/>
              </a:ext>
            </a:extLst>
          </p:cNvPr>
          <p:cNvSpPr>
            <a:spLocks noGrp="1" noChangeArrowheads="1"/>
          </p:cNvSpPr>
          <p:nvPr>
            <p:ph type="title"/>
          </p:nvPr>
        </p:nvSpPr>
        <p:spPr>
          <a:xfrm>
            <a:off x="357188" y="428625"/>
            <a:ext cx="8229600" cy="1143000"/>
          </a:xfrm>
        </p:spPr>
        <p:txBody>
          <a:bodyPr/>
          <a:lstStyle/>
          <a:p>
            <a:pPr eaLnBrk="1" hangingPunct="1">
              <a:defRPr/>
            </a:pPr>
            <a:r>
              <a:rPr lang="en-GB" sz="4000" b="1" dirty="0">
                <a:solidFill>
                  <a:srgbClr val="FD1711"/>
                </a:solidFill>
              </a:rPr>
              <a:t>Rothschilds Also Well </a:t>
            </a:r>
            <a:r>
              <a:rPr lang="en-GB" sz="4000" b="1" dirty="0">
                <a:solidFill>
                  <a:srgbClr val="FFFF00"/>
                </a:solidFill>
              </a:rPr>
              <a:t>Connected To The Protestant Church</a:t>
            </a:r>
          </a:p>
        </p:txBody>
      </p:sp>
      <p:sp>
        <p:nvSpPr>
          <p:cNvPr id="8" name="Slide Number Placeholder 5">
            <a:extLst>
              <a:ext uri="{FF2B5EF4-FFF2-40B4-BE49-F238E27FC236}">
                <a16:creationId xmlns:a16="http://schemas.microsoft.com/office/drawing/2014/main" id="{CF5283C9-549C-445F-B9F1-764ABEF9540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631613-7496-4F6F-80BC-C02B68D1DF78}" type="slidenum">
              <a:rPr lang="en-GB" altLang="en-US"/>
              <a:pPr eaLnBrk="1" hangingPunct="1"/>
              <a:t>127</a:t>
            </a:fld>
            <a:endParaRPr lang="en-GB" altLang="en-US"/>
          </a:p>
        </p:txBody>
      </p:sp>
      <p:sp>
        <p:nvSpPr>
          <p:cNvPr id="277517" name="Text Box 13">
            <a:extLst>
              <a:ext uri="{FF2B5EF4-FFF2-40B4-BE49-F238E27FC236}">
                <a16:creationId xmlns:a16="http://schemas.microsoft.com/office/drawing/2014/main" id="{25D7E4A0-120E-4347-876B-B8838341CA85}"/>
              </a:ext>
            </a:extLst>
          </p:cNvPr>
          <p:cNvSpPr txBox="1">
            <a:spLocks noChangeArrowheads="1"/>
          </p:cNvSpPr>
          <p:nvPr/>
        </p:nvSpPr>
        <p:spPr bwMode="auto">
          <a:xfrm>
            <a:off x="4143375" y="2214563"/>
            <a:ext cx="5000625" cy="308133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Besides the </a:t>
            </a:r>
            <a:r>
              <a:rPr lang="en-GB" sz="2800" b="1" dirty="0">
                <a:solidFill>
                  <a:schemeClr val="hlink"/>
                </a:solidFill>
                <a:effectLst>
                  <a:outerShdw blurRad="38100" dist="38100" dir="2700000" algn="tl">
                    <a:srgbClr val="000000"/>
                  </a:outerShdw>
                </a:effectLst>
                <a:latin typeface="Arial" charset="0"/>
                <a:cs typeface="Arial" charset="0"/>
              </a:rPr>
              <a:t>Roman Catholic Church</a:t>
            </a:r>
            <a:r>
              <a:rPr lang="en-GB" sz="2800" b="1" dirty="0">
                <a:solidFill>
                  <a:srgbClr val="FFFF00"/>
                </a:solidFill>
                <a:effectLst>
                  <a:outerShdw blurRad="38100" dist="38100" dir="2700000" algn="tl">
                    <a:srgbClr val="000000"/>
                  </a:outerShdw>
                </a:effectLst>
                <a:latin typeface="Arial" charset="0"/>
                <a:cs typeface="Arial" charset="0"/>
              </a:rPr>
              <a:t> – </a:t>
            </a:r>
            <a:r>
              <a:rPr lang="en-GB" sz="2800" b="1" dirty="0">
                <a:solidFill>
                  <a:srgbClr val="FD1711"/>
                </a:solidFill>
                <a:effectLst>
                  <a:outerShdw blurRad="38100" dist="38100" dir="2700000" algn="tl">
                    <a:srgbClr val="000000"/>
                  </a:outerShdw>
                </a:effectLst>
                <a:latin typeface="Arial" charset="0"/>
                <a:cs typeface="Arial" charset="0"/>
              </a:rPr>
              <a:t>The Rothschilds</a:t>
            </a:r>
            <a:r>
              <a:rPr lang="en-GB" sz="2800" b="1" dirty="0">
                <a:solidFill>
                  <a:srgbClr val="FFFF00"/>
                </a:solidFill>
                <a:effectLst>
                  <a:outerShdw blurRad="38100" dist="38100" dir="2700000" algn="tl">
                    <a:srgbClr val="000000"/>
                  </a:outerShdw>
                </a:effectLst>
                <a:latin typeface="Arial" charset="0"/>
                <a:cs typeface="Arial" charset="0"/>
              </a:rPr>
              <a:t> also wielded much influence and power not only in </a:t>
            </a:r>
            <a:r>
              <a:rPr lang="en-GB" sz="2800" b="1" dirty="0">
                <a:solidFill>
                  <a:srgbClr val="FD1711"/>
                </a:solidFill>
                <a:effectLst>
                  <a:outerShdw blurRad="38100" dist="38100" dir="2700000" algn="tl">
                    <a:srgbClr val="000000"/>
                  </a:outerShdw>
                </a:effectLst>
                <a:latin typeface="Arial" charset="0"/>
                <a:cs typeface="Arial" charset="0"/>
              </a:rPr>
              <a:t>Secret Societies</a:t>
            </a:r>
            <a:r>
              <a:rPr lang="en-GB" sz="2800" b="1" dirty="0">
                <a:solidFill>
                  <a:srgbClr val="FFFF00"/>
                </a:solidFill>
                <a:effectLst>
                  <a:outerShdw blurRad="38100" dist="38100" dir="2700000" algn="tl">
                    <a:srgbClr val="000000"/>
                  </a:outerShdw>
                </a:effectLst>
                <a:latin typeface="Arial" charset="0"/>
                <a:cs typeface="Arial" charset="0"/>
              </a:rPr>
              <a:t>, but also in </a:t>
            </a:r>
            <a:r>
              <a:rPr lang="en-GB" sz="2800" b="1" dirty="0">
                <a:solidFill>
                  <a:srgbClr val="FF00FF"/>
                </a:solidFill>
                <a:effectLst>
                  <a:outerShdw blurRad="38100" dist="38100" dir="2700000" algn="tl">
                    <a:srgbClr val="000000"/>
                  </a:outerShdw>
                </a:effectLst>
                <a:latin typeface="Arial" charset="0"/>
                <a:cs typeface="Arial" charset="0"/>
              </a:rPr>
              <a:t>Christendom’s Protestant churches.</a:t>
            </a:r>
            <a:r>
              <a:rPr lang="en-GB" sz="2800" b="1" dirty="0">
                <a:solidFill>
                  <a:srgbClr val="FFFF00"/>
                </a:solidFill>
                <a:effectLst>
                  <a:outerShdw blurRad="38100" dist="38100" dir="2700000" algn="tl">
                    <a:srgbClr val="000000"/>
                  </a:outerShdw>
                </a:effectLst>
                <a:latin typeface="Arial" charset="0"/>
                <a:cs typeface="Arial" charset="0"/>
              </a:rPr>
              <a:t> </a:t>
            </a:r>
          </a:p>
        </p:txBody>
      </p:sp>
      <p:sp>
        <p:nvSpPr>
          <p:cNvPr id="135173" name="Text Box 14">
            <a:extLst>
              <a:ext uri="{FF2B5EF4-FFF2-40B4-BE49-F238E27FC236}">
                <a16:creationId xmlns:a16="http://schemas.microsoft.com/office/drawing/2014/main" id="{8DF94008-677F-435E-A28B-3ED99689E135}"/>
              </a:ext>
            </a:extLst>
          </p:cNvPr>
          <p:cNvSpPr txBox="1">
            <a:spLocks noChangeArrowheads="1"/>
          </p:cNvSpPr>
          <p:nvPr/>
        </p:nvSpPr>
        <p:spPr bwMode="auto">
          <a:xfrm>
            <a:off x="395288" y="5589588"/>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23913" name="Picture 9" descr="http://3.bp.blogspot.com/_vUZpCjZtsgk/RfjALeEriuI/AAAAAAAAAME/s2aL-Pq55z8/s400/13-Siloama+Protestant+Church+in+Kalawao-2.JPG">
            <a:extLst>
              <a:ext uri="{FF2B5EF4-FFF2-40B4-BE49-F238E27FC236}">
                <a16:creationId xmlns:a16="http://schemas.microsoft.com/office/drawing/2014/main" id="{1E160C28-263B-4080-9B85-201A00011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50"/>
          <a:stretch>
            <a:fillRect/>
          </a:stretch>
        </p:blipFill>
        <p:spPr bwMode="auto">
          <a:xfrm>
            <a:off x="285750" y="2214563"/>
            <a:ext cx="37274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3913"/>
                                        </p:tgtEl>
                                        <p:attrNameLst>
                                          <p:attrName>style.visibility</p:attrName>
                                        </p:attrNameLst>
                                      </p:cBhvr>
                                      <p:to>
                                        <p:strVal val="visible"/>
                                      </p:to>
                                    </p:set>
                                    <p:animEffect transition="in" filter="circle(in)">
                                      <p:cBhvr>
                                        <p:cTn id="7" dur="2000"/>
                                        <p:tgtEl>
                                          <p:spTgt spid="123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277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7B02-A13E-4864-A5DA-0E9E211B16DD}"/>
              </a:ext>
            </a:extLst>
          </p:cNvPr>
          <p:cNvSpPr>
            <a:spLocks noGrp="1"/>
          </p:cNvSpPr>
          <p:nvPr>
            <p:ph type="title"/>
          </p:nvPr>
        </p:nvSpPr>
        <p:spPr>
          <a:xfrm>
            <a:off x="428625" y="428625"/>
            <a:ext cx="8258175" cy="1143000"/>
          </a:xfrm>
        </p:spPr>
        <p:txBody>
          <a:bodyPr/>
          <a:lstStyle/>
          <a:p>
            <a:pPr>
              <a:defRPr/>
            </a:pPr>
            <a:r>
              <a:rPr lang="en-GB" b="1" dirty="0">
                <a:solidFill>
                  <a:srgbClr val="FD1711"/>
                </a:solidFill>
              </a:rPr>
              <a:t>Rothschilds Also Well </a:t>
            </a:r>
            <a:r>
              <a:rPr lang="en-GB" b="1" dirty="0">
                <a:solidFill>
                  <a:srgbClr val="FFFF00"/>
                </a:solidFill>
              </a:rPr>
              <a:t>Connected To The Protestant Church</a:t>
            </a:r>
            <a:endParaRPr lang="en-GB" dirty="0"/>
          </a:p>
        </p:txBody>
      </p:sp>
      <p:sp>
        <p:nvSpPr>
          <p:cNvPr id="3" name="Slide Number Placeholder 2">
            <a:extLst>
              <a:ext uri="{FF2B5EF4-FFF2-40B4-BE49-F238E27FC236}">
                <a16:creationId xmlns:a16="http://schemas.microsoft.com/office/drawing/2014/main" id="{59F99424-E5B9-41A0-8599-B1F82793C8C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482D10-EC5A-4C88-879D-8ED2CF415974}" type="slidenum">
              <a:rPr lang="en-GB" altLang="en-US"/>
              <a:pPr eaLnBrk="1" hangingPunct="1"/>
              <a:t>128</a:t>
            </a:fld>
            <a:endParaRPr lang="en-GB" altLang="en-US"/>
          </a:p>
        </p:txBody>
      </p:sp>
      <p:pic>
        <p:nvPicPr>
          <p:cNvPr id="342018" name="Picture 2" descr="http://internetservices.readingeagle.com/blog/fashion/salvation-army-logo.jpg">
            <a:extLst>
              <a:ext uri="{FF2B5EF4-FFF2-40B4-BE49-F238E27FC236}">
                <a16:creationId xmlns:a16="http://schemas.microsoft.com/office/drawing/2014/main" id="{025128BA-AAF5-4FE0-BDC8-51B4E2635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286000"/>
            <a:ext cx="3302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D20498C-F8DC-41C7-B230-5A9A973059EA}"/>
              </a:ext>
            </a:extLst>
          </p:cNvPr>
          <p:cNvSpPr txBox="1"/>
          <p:nvPr/>
        </p:nvSpPr>
        <p:spPr>
          <a:xfrm>
            <a:off x="4071938" y="2357438"/>
            <a:ext cx="4714875" cy="3692525"/>
          </a:xfrm>
          <a:prstGeom prst="rect">
            <a:avLst/>
          </a:prstGeom>
          <a:noFill/>
        </p:spPr>
        <p:txBody>
          <a:bodyPr>
            <a:spAutoFit/>
          </a:bodyPr>
          <a:lstStyle/>
          <a:p>
            <a:pPr>
              <a:defRPr/>
            </a:pPr>
            <a:r>
              <a:rPr lang="en-GB" sz="3600" b="1" dirty="0">
                <a:solidFill>
                  <a:srgbClr val="00FFFF"/>
                </a:solidFill>
                <a:effectLst>
                  <a:outerShdw blurRad="38100" dist="38100" dir="2700000" algn="tl">
                    <a:srgbClr val="000000"/>
                  </a:outerShdw>
                </a:effectLst>
                <a:latin typeface="Arial" charset="0"/>
                <a:cs typeface="Arial" charset="0"/>
              </a:rPr>
              <a:t>The Salvation Army under the suggestion of the </a:t>
            </a:r>
            <a:r>
              <a:rPr lang="en-GB" sz="3600" b="1" dirty="0">
                <a:solidFill>
                  <a:srgbClr val="FD1711"/>
                </a:solidFill>
                <a:effectLst>
                  <a:outerShdw blurRad="38100" dist="38100" dir="2700000" algn="tl">
                    <a:srgbClr val="000000"/>
                  </a:outerShdw>
                </a:effectLst>
                <a:latin typeface="Arial" charset="0"/>
                <a:cs typeface="Arial" charset="0"/>
              </a:rPr>
              <a:t>Rothschilds </a:t>
            </a:r>
            <a:r>
              <a:rPr lang="en-GB" sz="3600" b="1" dirty="0">
                <a:solidFill>
                  <a:srgbClr val="00FF00"/>
                </a:solidFill>
                <a:effectLst>
                  <a:outerShdw blurRad="38100" dist="38100" dir="2700000" algn="tl">
                    <a:srgbClr val="000000"/>
                  </a:outerShdw>
                </a:effectLst>
                <a:latin typeface="Arial" charset="0"/>
                <a:cs typeface="Arial" charset="0"/>
              </a:rPr>
              <a:t>adopted the Red Shield (Roth-red)</a:t>
            </a:r>
            <a:endParaRPr lang="en-GB" b="1" dirty="0">
              <a:solidFill>
                <a:srgbClr val="00FF00"/>
              </a:solidFill>
              <a:effectLst>
                <a:outerShdw blurRad="38100" dist="38100" dir="2700000" algn="tl">
                  <a:srgbClr val="000000"/>
                </a:outerShdw>
              </a:effectLst>
              <a:latin typeface="Arial" charset="0"/>
              <a:cs typeface="Arial" charset="0"/>
            </a:endParaRP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circle(in)">
                                      <p:cBhvr>
                                        <p:cTn id="7" dur="2000"/>
                                        <p:tgtEl>
                                          <p:spTgt spid="342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E3E42-D5E7-478D-BB43-EC86FC03CB6F}"/>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B7C7570E-A9B3-46AB-B973-D0F10E57083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92076A-0129-4C0C-A02E-6926F539A39F}" type="slidenum">
              <a:rPr lang="en-GB" altLang="en-US"/>
              <a:pPr eaLnBrk="1" hangingPunct="1"/>
              <a:t>129</a:t>
            </a:fld>
            <a:endParaRPr lang="en-GB" altLang="en-US"/>
          </a:p>
        </p:txBody>
      </p:sp>
      <p:pic>
        <p:nvPicPr>
          <p:cNvPr id="343042" name="Picture 2" descr="http://upload.wikimedia.org/wikipedia/commons/thumb/a/a6/Armeniangenocide_deadpeople.jpg/256px-Armeniangenocide_deadpeople.jpg">
            <a:extLst>
              <a:ext uri="{FF2B5EF4-FFF2-40B4-BE49-F238E27FC236}">
                <a16:creationId xmlns:a16="http://schemas.microsoft.com/office/drawing/2014/main" id="{3DDE0EEB-1E4E-497B-A942-FF8F9928B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285875"/>
            <a:ext cx="700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E8BE4C1-3ACE-4B36-A173-5927EE24C989}"/>
              </a:ext>
            </a:extLst>
          </p:cNvPr>
          <p:cNvSpPr txBox="1"/>
          <p:nvPr/>
        </p:nvSpPr>
        <p:spPr>
          <a:xfrm>
            <a:off x="0" y="4795897"/>
            <a:ext cx="9144000" cy="206210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200" b="1" dirty="0">
                <a:solidFill>
                  <a:srgbClr val="FFC000"/>
                </a:solidFill>
                <a:effectLst>
                  <a:outerShdw blurRad="38100" dist="38100" dir="2700000" algn="tl">
                    <a:srgbClr val="000000"/>
                  </a:outerShdw>
                </a:effectLst>
              </a:rPr>
              <a:t>The Armenian Holocaust unlike as we are told in the history books </a:t>
            </a:r>
            <a:r>
              <a:rPr lang="en-GB" sz="3200" b="1" dirty="0">
                <a:solidFill>
                  <a:srgbClr val="00FF00"/>
                </a:solidFill>
                <a:effectLst>
                  <a:outerShdw blurRad="38100" dist="38100" dir="2700000" algn="tl">
                    <a:srgbClr val="000000"/>
                  </a:outerShdw>
                </a:effectLst>
              </a:rPr>
              <a:t>– was as a consequence of powerful people seeking to gain control of the rich oil deposits in this region.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circle(in)">
                                      <p:cBhvr>
                                        <p:cTn id="7" dur="2000"/>
                                        <p:tgtEl>
                                          <p:spTgt spid="343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410D869-5791-411D-A880-0E9D5361C5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EAAA07-D77B-4B61-A187-15C415B66696}" type="slidenum">
              <a:rPr lang="en-GB" altLang="en-US"/>
              <a:pPr eaLnBrk="1" hangingPunct="1"/>
              <a:t>13</a:t>
            </a:fld>
            <a:endParaRPr lang="en-GB" altLang="en-US"/>
          </a:p>
        </p:txBody>
      </p:sp>
      <p:sp>
        <p:nvSpPr>
          <p:cNvPr id="288770" name="Rectangle 2">
            <a:extLst>
              <a:ext uri="{FF2B5EF4-FFF2-40B4-BE49-F238E27FC236}">
                <a16:creationId xmlns:a16="http://schemas.microsoft.com/office/drawing/2014/main" id="{BD39846C-2384-48AF-92C0-D74CB70C834E}"/>
              </a:ext>
            </a:extLst>
          </p:cNvPr>
          <p:cNvSpPr>
            <a:spLocks noGrp="1" noChangeArrowheads="1"/>
          </p:cNvSpPr>
          <p:nvPr>
            <p:ph type="title"/>
          </p:nvPr>
        </p:nvSpPr>
        <p:spPr/>
        <p:txBody>
          <a:bodyPr/>
          <a:lstStyle/>
          <a:p>
            <a:pPr eaLnBrk="1" hangingPunct="1">
              <a:defRPr/>
            </a:pPr>
            <a:r>
              <a:rPr lang="en-GB" b="1" dirty="0">
                <a:solidFill>
                  <a:srgbClr val="FD1711"/>
                </a:solidFill>
              </a:rPr>
              <a:t>The House of Rothschild</a:t>
            </a:r>
          </a:p>
        </p:txBody>
      </p:sp>
      <p:sp>
        <p:nvSpPr>
          <p:cNvPr id="288771" name="Rectangle 3">
            <a:extLst>
              <a:ext uri="{FF2B5EF4-FFF2-40B4-BE49-F238E27FC236}">
                <a16:creationId xmlns:a16="http://schemas.microsoft.com/office/drawing/2014/main" id="{24F6648E-1596-45B3-887E-3E8353F46BF2}"/>
              </a:ext>
            </a:extLst>
          </p:cNvPr>
          <p:cNvSpPr>
            <a:spLocks noGrp="1" noChangeArrowheads="1"/>
          </p:cNvSpPr>
          <p:nvPr>
            <p:ph type="body" idx="1"/>
          </p:nvPr>
        </p:nvSpPr>
        <p:spPr>
          <a:xfrm>
            <a:off x="3707904" y="1700808"/>
            <a:ext cx="5134025" cy="4536504"/>
          </a:xfrm>
          <a:ln>
            <a:miter lim="800000"/>
            <a:headEnd/>
            <a:tailEnd/>
          </a:ln>
        </p:spPr>
        <p:style>
          <a:lnRef idx="0">
            <a:schemeClr val="dk1"/>
          </a:lnRef>
          <a:fillRef idx="3">
            <a:schemeClr val="dk1"/>
          </a:fillRef>
          <a:effectRef idx="3">
            <a:schemeClr val="dk1"/>
          </a:effectRef>
          <a:fontRef idx="minor">
            <a:schemeClr val="lt1"/>
          </a:fontRef>
        </p:style>
        <p:txBody>
          <a:bodyPr/>
          <a:lstStyle/>
          <a:p>
            <a:pPr algn="ctr" eaLnBrk="1" hangingPunct="1">
              <a:defRPr/>
            </a:pPr>
            <a:r>
              <a:rPr lang="en-GB" sz="2800" b="1" dirty="0">
                <a:solidFill>
                  <a:srgbClr val="00FFFF"/>
                </a:solidFill>
                <a:effectLst>
                  <a:outerShdw blurRad="38100" dist="38100" dir="2700000" algn="tl">
                    <a:srgbClr val="000000"/>
                  </a:outerShdw>
                </a:effectLst>
              </a:rPr>
              <a:t>In his </a:t>
            </a:r>
            <a:r>
              <a:rPr lang="en-GB" sz="2800" b="1" i="1" dirty="0">
                <a:solidFill>
                  <a:srgbClr val="00FFFF"/>
                </a:solidFill>
                <a:effectLst>
                  <a:outerShdw blurRad="38100" dist="38100" dir="2700000" algn="tl">
                    <a:srgbClr val="000000"/>
                  </a:outerShdw>
                </a:effectLst>
              </a:rPr>
              <a:t>“The Empire of the City,”</a:t>
            </a:r>
            <a:r>
              <a:rPr lang="en-GB" sz="2800" b="1" dirty="0">
                <a:solidFill>
                  <a:srgbClr val="00FFFF"/>
                </a:solidFill>
                <a:effectLst>
                  <a:outerShdw blurRad="38100" dist="38100" dir="2700000" algn="tl">
                    <a:srgbClr val="000000"/>
                  </a:outerShdw>
                </a:effectLst>
              </a:rPr>
              <a:t> E C, Knuth wrote</a:t>
            </a:r>
            <a:r>
              <a:rPr lang="en-GB" sz="2800" b="1" i="1" dirty="0">
                <a:solidFill>
                  <a:srgbClr val="00FFFF"/>
                </a:solidFill>
                <a:effectLst>
                  <a:outerShdw blurRad="38100" dist="38100" dir="2700000" algn="tl">
                    <a:srgbClr val="000000"/>
                  </a:outerShdw>
                </a:effectLst>
              </a:rPr>
              <a:t>: </a:t>
            </a:r>
            <a:r>
              <a:rPr lang="en-GB" sz="2800" b="1" i="1" dirty="0">
                <a:solidFill>
                  <a:srgbClr val="FD1711"/>
                </a:solidFill>
                <a:effectLst>
                  <a:outerShdw blurRad="38100" dist="38100" dir="2700000" algn="tl">
                    <a:srgbClr val="000000"/>
                  </a:outerShdw>
                </a:effectLst>
              </a:rPr>
              <a:t>"</a:t>
            </a:r>
            <a:r>
              <a:rPr lang="en-GB" sz="2800" b="1" dirty="0">
                <a:solidFill>
                  <a:srgbClr val="FD1711"/>
                </a:solidFill>
                <a:effectLst>
                  <a:outerShdw blurRad="38100" dist="38100" dir="2700000" algn="tl">
                    <a:srgbClr val="000000"/>
                  </a:outerShdw>
                </a:effectLst>
              </a:rPr>
              <a:t>The fact that the House of Rothschilds</a:t>
            </a:r>
            <a:r>
              <a:rPr lang="en-GB" sz="2800" b="1" dirty="0">
                <a:solidFill>
                  <a:srgbClr val="FFCCFF"/>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made its money in the great crashes of history</a:t>
            </a:r>
            <a:r>
              <a:rPr lang="en-GB" sz="2800" b="1" dirty="0">
                <a:solidFill>
                  <a:srgbClr val="FFCCFF"/>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and the great wars of history,</a:t>
            </a:r>
            <a:r>
              <a:rPr lang="en-GB" sz="2800" b="1" dirty="0">
                <a:solidFill>
                  <a:srgbClr val="FFCCFF"/>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 very periods when others lost their money, is beyond question.” </a:t>
            </a:r>
          </a:p>
        </p:txBody>
      </p:sp>
      <p:pic>
        <p:nvPicPr>
          <p:cNvPr id="348162" name="Picture 2" descr="http://www.themoneymasters.com/wp-content/uploads/2009/12/empire1.jpg">
            <a:extLst>
              <a:ext uri="{FF2B5EF4-FFF2-40B4-BE49-F238E27FC236}">
                <a16:creationId xmlns:a16="http://schemas.microsoft.com/office/drawing/2014/main" id="{786DDD02-CCCC-4719-9095-38F5D90DD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2930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circle(in)">
                                      <p:cBhvr>
                                        <p:cTn id="7" dur="2000"/>
                                        <p:tgtEl>
                                          <p:spTgt spid="34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4B35-1CC3-4040-A878-CAD1863FAB09}"/>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E31E6F77-D323-4983-8637-650EB55993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C50C2F-7AA1-4DC1-8AD4-31CCE9A3A303}" type="slidenum">
              <a:rPr lang="en-GB" altLang="en-US"/>
              <a:pPr eaLnBrk="1" hangingPunct="1"/>
              <a:t>130</a:t>
            </a:fld>
            <a:endParaRPr lang="en-GB" altLang="en-US"/>
          </a:p>
        </p:txBody>
      </p:sp>
      <p:pic>
        <p:nvPicPr>
          <p:cNvPr id="346114" name="Picture 2" descr="http://www.trutv.com/graphics/photos/notorious_murders/celebrity/michael_rockefeller/Standard-Oil-Co150.jpg">
            <a:extLst>
              <a:ext uri="{FF2B5EF4-FFF2-40B4-BE49-F238E27FC236}">
                <a16:creationId xmlns:a16="http://schemas.microsoft.com/office/drawing/2014/main" id="{389FC182-A037-4DC7-8C23-5652DC7BC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04"/>
          <a:stretch>
            <a:fillRect/>
          </a:stretch>
        </p:blipFill>
        <p:spPr bwMode="auto">
          <a:xfrm>
            <a:off x="428625" y="1428750"/>
            <a:ext cx="37147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3018CD9-1AFC-4D09-8AAC-1F56FA79BA23}"/>
              </a:ext>
            </a:extLst>
          </p:cNvPr>
          <p:cNvSpPr txBox="1"/>
          <p:nvPr/>
        </p:nvSpPr>
        <p:spPr>
          <a:xfrm>
            <a:off x="4429125" y="1500188"/>
            <a:ext cx="4286250" cy="4678362"/>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The American oil business itself was to be mastered and monopolized by </a:t>
            </a:r>
            <a:r>
              <a:rPr lang="en-GB" sz="2800" b="1" dirty="0">
                <a:solidFill>
                  <a:srgbClr val="FF0000"/>
                </a:solidFill>
                <a:effectLst>
                  <a:outerShdw blurRad="38100" dist="38100" dir="2700000" algn="tl">
                    <a:srgbClr val="000000"/>
                  </a:outerShdw>
                </a:effectLst>
                <a:latin typeface="Arial" charset="0"/>
                <a:cs typeface="Arial" charset="0"/>
              </a:rPr>
              <a:t>John D. Rockefeller's Standard Oil Company </a:t>
            </a:r>
            <a:r>
              <a:rPr lang="en-GB" sz="2800" b="1" dirty="0">
                <a:solidFill>
                  <a:srgbClr val="00FF00"/>
                </a:solidFill>
                <a:effectLst>
                  <a:outerShdw blurRad="38100" dist="38100" dir="2700000" algn="tl">
                    <a:srgbClr val="000000"/>
                  </a:outerShdw>
                </a:effectLst>
                <a:latin typeface="Arial" charset="0"/>
                <a:cs typeface="Arial" charset="0"/>
              </a:rPr>
              <a:t>who was to supply the entire world's oil needs from the wells of Pennsylvania. </a:t>
            </a:r>
          </a:p>
          <a:p>
            <a:pPr>
              <a:defRPr/>
            </a:pPr>
            <a:endParaRPr lang="en-GB" dirty="0">
              <a:latin typeface="Arial" charset="0"/>
              <a:cs typeface="Arial" charset="0"/>
            </a:endParaRPr>
          </a:p>
        </p:txBody>
      </p:sp>
      <p:sp>
        <p:nvSpPr>
          <p:cNvPr id="6" name="TextBox 5">
            <a:extLst>
              <a:ext uri="{FF2B5EF4-FFF2-40B4-BE49-F238E27FC236}">
                <a16:creationId xmlns:a16="http://schemas.microsoft.com/office/drawing/2014/main" id="{BB5E7E94-6076-4D45-A6B8-7386D7C6E831}"/>
              </a:ext>
            </a:extLst>
          </p:cNvPr>
          <p:cNvSpPr txBox="1"/>
          <p:nvPr/>
        </p:nvSpPr>
        <p:spPr>
          <a:xfrm>
            <a:off x="428625" y="5143500"/>
            <a:ext cx="3786188"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Standard Oil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circle(in)">
                                      <p:cBhvr>
                                        <p:cTn id="7" dur="20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FC44-779C-4D4A-A0DF-0A56524F024E}"/>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A777DC2C-D153-467D-96CC-FA9CD820FE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B151CF-1B7C-4A92-BFF0-292990A717B0}" type="slidenum">
              <a:rPr lang="en-GB" altLang="en-US"/>
              <a:pPr eaLnBrk="1" hangingPunct="1"/>
              <a:t>131</a:t>
            </a:fld>
            <a:endParaRPr lang="en-GB" altLang="en-US"/>
          </a:p>
        </p:txBody>
      </p:sp>
      <p:pic>
        <p:nvPicPr>
          <p:cNvPr id="344066" name="Picture 2" descr="mkemal211mi1.jpg">
            <a:extLst>
              <a:ext uri="{FF2B5EF4-FFF2-40B4-BE49-F238E27FC236}">
                <a16:creationId xmlns:a16="http://schemas.microsoft.com/office/drawing/2014/main" id="{2CF75B84-5DDF-4B01-90B1-653FE3D60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85938"/>
            <a:ext cx="37465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B5A5210-DBCA-422F-B585-96CDD0BC8FD2}"/>
              </a:ext>
            </a:extLst>
          </p:cNvPr>
          <p:cNvSpPr txBox="1"/>
          <p:nvPr/>
        </p:nvSpPr>
        <p:spPr>
          <a:xfrm>
            <a:off x="4857750" y="2286000"/>
            <a:ext cx="3643313" cy="2586038"/>
          </a:xfrm>
          <a:prstGeom prst="rect">
            <a:avLst/>
          </a:prstGeom>
          <a:noFill/>
        </p:spPr>
        <p:txBody>
          <a:bodyPr>
            <a:spAutoFit/>
          </a:bodyPr>
          <a:lstStyle/>
          <a:p>
            <a:pPr>
              <a:defRPr/>
            </a:pPr>
            <a:r>
              <a:rPr lang="en-GB" sz="3600" b="1" dirty="0">
                <a:solidFill>
                  <a:srgbClr val="FD1711"/>
                </a:solidFill>
                <a:effectLst>
                  <a:outerShdw blurRad="38100" dist="38100" dir="2700000" algn="tl">
                    <a:srgbClr val="000000"/>
                  </a:outerShdw>
                </a:effectLst>
                <a:latin typeface="Arial" charset="0"/>
                <a:cs typeface="Arial" charset="0"/>
              </a:rPr>
              <a:t>The Rothschilds however had other ideas!</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circle(in)">
                                      <p:cBhvr>
                                        <p:cTn id="7" dur="2000"/>
                                        <p:tgtEl>
                                          <p:spTgt spid="344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A64B20-9674-40E5-8D47-D4EDC7B9B2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44BC8B-86FD-4571-B9C2-6A059203DB8B}" type="slidenum">
              <a:rPr lang="en-GB" altLang="en-US"/>
              <a:pPr eaLnBrk="1" hangingPunct="1"/>
              <a:t>132</a:t>
            </a:fld>
            <a:endParaRPr lang="en-GB" altLang="en-US"/>
          </a:p>
        </p:txBody>
      </p:sp>
      <p:sp>
        <p:nvSpPr>
          <p:cNvPr id="207874" name="Rectangle 2">
            <a:extLst>
              <a:ext uri="{FF2B5EF4-FFF2-40B4-BE49-F238E27FC236}">
                <a16:creationId xmlns:a16="http://schemas.microsoft.com/office/drawing/2014/main" id="{FC5AB5A3-45BE-4982-88A5-C5D4DF780C5A}"/>
              </a:ext>
            </a:extLst>
          </p:cNvPr>
          <p:cNvSpPr>
            <a:spLocks noGrp="1" noChangeArrowheads="1"/>
          </p:cNvSpPr>
          <p:nvPr>
            <p:ph type="title"/>
          </p:nvPr>
        </p:nvSpPr>
        <p:spPr>
          <a:xfrm>
            <a:off x="457200" y="228600"/>
            <a:ext cx="8229600" cy="176213"/>
          </a:xfrm>
        </p:spPr>
        <p:txBody>
          <a:bodyPr/>
          <a:lstStyle/>
          <a:p>
            <a:pPr eaLnBrk="1" hangingPunct="1">
              <a:defRPr/>
            </a:pPr>
            <a:endParaRPr lang="en-US" sz="4000"/>
          </a:p>
        </p:txBody>
      </p:sp>
      <p:pic>
        <p:nvPicPr>
          <p:cNvPr id="207875" name="Picture 3" descr="rockefeller">
            <a:extLst>
              <a:ext uri="{FF2B5EF4-FFF2-40B4-BE49-F238E27FC236}">
                <a16:creationId xmlns:a16="http://schemas.microsoft.com/office/drawing/2014/main" id="{BC96EED5-BB4B-4EB4-9AC1-0DE7EE2D0F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circle(in)">
                                      <p:cBhvr>
                                        <p:cTn id="7" dur="20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1AE268-6E0C-4572-9EB1-ADB9E9FFA6B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1EFC07-A0F0-4922-8E7B-EECFA634B6C7}" type="slidenum">
              <a:rPr lang="en-GB" altLang="en-US"/>
              <a:pPr eaLnBrk="1" hangingPunct="1"/>
              <a:t>133</a:t>
            </a:fld>
            <a:endParaRPr lang="en-GB" altLang="en-US"/>
          </a:p>
        </p:txBody>
      </p:sp>
      <p:sp>
        <p:nvSpPr>
          <p:cNvPr id="209922" name="Rectangle 2">
            <a:extLst>
              <a:ext uri="{FF2B5EF4-FFF2-40B4-BE49-F238E27FC236}">
                <a16:creationId xmlns:a16="http://schemas.microsoft.com/office/drawing/2014/main" id="{A0700929-E143-4D5D-8990-965384B6C582}"/>
              </a:ext>
            </a:extLst>
          </p:cNvPr>
          <p:cNvSpPr>
            <a:spLocks noGrp="1" noChangeArrowheads="1"/>
          </p:cNvSpPr>
          <p:nvPr>
            <p:ph type="title"/>
          </p:nvPr>
        </p:nvSpPr>
        <p:spPr>
          <a:xfrm>
            <a:off x="457200" y="228600"/>
            <a:ext cx="8229600" cy="176213"/>
          </a:xfrm>
        </p:spPr>
        <p:txBody>
          <a:bodyPr/>
          <a:lstStyle/>
          <a:p>
            <a:pPr eaLnBrk="1" hangingPunct="1">
              <a:defRPr/>
            </a:pPr>
            <a:r>
              <a:rPr lang="en-GB" sz="4000" b="1" dirty="0">
                <a:solidFill>
                  <a:srgbClr val="FFFF00"/>
                </a:solidFill>
              </a:rPr>
              <a:t>The Armenian Holocaust</a:t>
            </a:r>
            <a:endParaRPr lang="en-US" sz="4000" b="1" dirty="0">
              <a:solidFill>
                <a:srgbClr val="FFFF00"/>
              </a:solidFill>
            </a:endParaRPr>
          </a:p>
        </p:txBody>
      </p:sp>
      <p:pic>
        <p:nvPicPr>
          <p:cNvPr id="209923" name="Picture 3" descr="rockefeller">
            <a:extLst>
              <a:ext uri="{FF2B5EF4-FFF2-40B4-BE49-F238E27FC236}">
                <a16:creationId xmlns:a16="http://schemas.microsoft.com/office/drawing/2014/main" id="{77759F2B-708F-428A-AFC2-D899DF483C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25538"/>
            <a:ext cx="3927475" cy="2946400"/>
          </a:xfrm>
        </p:spPr>
      </p:pic>
      <p:sp>
        <p:nvSpPr>
          <p:cNvPr id="209924" name="Text Box 4">
            <a:extLst>
              <a:ext uri="{FF2B5EF4-FFF2-40B4-BE49-F238E27FC236}">
                <a16:creationId xmlns:a16="http://schemas.microsoft.com/office/drawing/2014/main" id="{86A5216C-AE40-4BFB-AC5E-5EDEDF3242C4}"/>
              </a:ext>
            </a:extLst>
          </p:cNvPr>
          <p:cNvSpPr txBox="1">
            <a:spLocks noChangeArrowheads="1"/>
          </p:cNvSpPr>
          <p:nvPr/>
        </p:nvSpPr>
        <p:spPr bwMode="auto">
          <a:xfrm>
            <a:off x="4429125" y="1428750"/>
            <a:ext cx="4402138" cy="3970338"/>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66FF99"/>
                </a:solidFill>
                <a:effectLst>
                  <a:outerShdw blurRad="38100" dist="38100" dir="2700000" algn="tl">
                    <a:srgbClr val="000000"/>
                  </a:outerShdw>
                </a:effectLst>
                <a:latin typeface="Arial" charset="0"/>
                <a:cs typeface="Arial" charset="0"/>
              </a:rPr>
              <a:t>Notice the logo of the red Crown – representing the </a:t>
            </a:r>
            <a:r>
              <a:rPr lang="en-GB" sz="3600" b="1" dirty="0">
                <a:solidFill>
                  <a:srgbClr val="FD1711"/>
                </a:solidFill>
                <a:effectLst>
                  <a:outerShdw blurRad="38100" dist="38100" dir="2700000" algn="tl">
                    <a:srgbClr val="000000"/>
                  </a:outerShdw>
                </a:effectLst>
                <a:latin typeface="Arial" charset="0"/>
                <a:cs typeface="Arial" charset="0"/>
              </a:rPr>
              <a:t>Knights Templar “Crown” of the Inns of Court in the City of London.</a:t>
            </a:r>
          </a:p>
        </p:txBody>
      </p:sp>
      <p:sp>
        <p:nvSpPr>
          <p:cNvPr id="209925" name="Text Box 5">
            <a:extLst>
              <a:ext uri="{FF2B5EF4-FFF2-40B4-BE49-F238E27FC236}">
                <a16:creationId xmlns:a16="http://schemas.microsoft.com/office/drawing/2014/main" id="{D08E27F3-A4E5-4020-8285-8C00EC36CD8D}"/>
              </a:ext>
            </a:extLst>
          </p:cNvPr>
          <p:cNvSpPr txBox="1">
            <a:spLocks noChangeArrowheads="1"/>
          </p:cNvSpPr>
          <p:nvPr/>
        </p:nvSpPr>
        <p:spPr bwMode="auto">
          <a:xfrm>
            <a:off x="357188" y="4286250"/>
            <a:ext cx="3857625" cy="1754188"/>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D1711"/>
                </a:solidFill>
                <a:effectLst>
                  <a:outerShdw blurRad="38100" dist="38100" dir="2700000" algn="tl">
                    <a:srgbClr val="000000"/>
                  </a:outerShdw>
                </a:effectLst>
                <a:latin typeface="Arial" charset="0"/>
                <a:cs typeface="Arial" charset="0"/>
              </a:rPr>
              <a:t>Standard Oil </a:t>
            </a:r>
            <a:r>
              <a:rPr lang="en-GB" sz="3600" b="1" dirty="0">
                <a:solidFill>
                  <a:srgbClr val="FFFF00"/>
                </a:solidFill>
                <a:effectLst>
                  <a:outerShdw blurRad="38100" dist="38100" dir="2700000" algn="tl">
                    <a:srgbClr val="000000"/>
                  </a:outerShdw>
                </a:effectLst>
                <a:latin typeface="Arial" charset="0"/>
                <a:cs typeface="Arial" charset="0"/>
              </a:rPr>
              <a:t>– known here as 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circle(in)">
                                      <p:cBhvr>
                                        <p:cTn id="7" dur="2000"/>
                                        <p:tgtEl>
                                          <p:spTgt spid="209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9925"/>
                                        </p:tgtEl>
                                        <p:attrNameLst>
                                          <p:attrName>style.visibility</p:attrName>
                                        </p:attrNameLst>
                                      </p:cBhvr>
                                      <p:to>
                                        <p:strVal val="visible"/>
                                      </p:to>
                                    </p:set>
                                    <p:anim calcmode="lin" valueType="num">
                                      <p:cBhvr additive="base">
                                        <p:cTn id="12" dur="500" fill="hold"/>
                                        <p:tgtEl>
                                          <p:spTgt spid="209925"/>
                                        </p:tgtEl>
                                        <p:attrNameLst>
                                          <p:attrName>ppt_x</p:attrName>
                                        </p:attrNameLst>
                                      </p:cBhvr>
                                      <p:tavLst>
                                        <p:tav tm="0">
                                          <p:val>
                                            <p:strVal val="#ppt_x"/>
                                          </p:val>
                                        </p:tav>
                                        <p:tav tm="100000">
                                          <p:val>
                                            <p:strVal val="#ppt_x"/>
                                          </p:val>
                                        </p:tav>
                                      </p:tavLst>
                                    </p:anim>
                                    <p:anim calcmode="lin" valueType="num">
                                      <p:cBhvr additive="base">
                                        <p:cTn id="13"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09924">
                                            <p:txEl>
                                              <p:pRg st="0" end="0"/>
                                            </p:txEl>
                                          </p:spTgt>
                                        </p:tgtEl>
                                        <p:attrNameLst>
                                          <p:attrName>style.visibility</p:attrName>
                                        </p:attrNameLst>
                                      </p:cBhvr>
                                      <p:to>
                                        <p:strVal val="visible"/>
                                      </p:to>
                                    </p:set>
                                    <p:anim calcmode="discrete" valueType="clr">
                                      <p:cBhvr override="childStyle">
                                        <p:cTn id="18" dur="80"/>
                                        <p:tgtEl>
                                          <p:spTgt spid="2099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992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099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7CF5-0FCC-4E9F-8B00-23D4211FC218}"/>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5F3ABF92-A1C9-48B1-B1C0-09FD6BF5503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65E938-E9CE-4AFB-8F60-496898268EC5}" type="slidenum">
              <a:rPr lang="en-GB" altLang="en-US"/>
              <a:pPr eaLnBrk="1" hangingPunct="1"/>
              <a:t>134</a:t>
            </a:fld>
            <a:endParaRPr lang="en-GB" altLang="en-US"/>
          </a:p>
        </p:txBody>
      </p:sp>
      <p:sp>
        <p:nvSpPr>
          <p:cNvPr id="4" name="TextBox 3">
            <a:extLst>
              <a:ext uri="{FF2B5EF4-FFF2-40B4-BE49-F238E27FC236}">
                <a16:creationId xmlns:a16="http://schemas.microsoft.com/office/drawing/2014/main" id="{008A2317-34C4-49C4-9CC8-95CECF063A7F}"/>
              </a:ext>
            </a:extLst>
          </p:cNvPr>
          <p:cNvSpPr txBox="1"/>
          <p:nvPr/>
        </p:nvSpPr>
        <p:spPr>
          <a:xfrm>
            <a:off x="3571875" y="1428750"/>
            <a:ext cx="5572125" cy="480060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Although the </a:t>
            </a:r>
            <a:r>
              <a:rPr lang="en-GB" sz="3200" b="1" dirty="0">
                <a:solidFill>
                  <a:srgbClr val="FD1711"/>
                </a:solidFill>
                <a:effectLst>
                  <a:outerShdw blurRad="38100" dist="38100" dir="2700000" algn="tl">
                    <a:srgbClr val="000000"/>
                  </a:outerShdw>
                </a:effectLst>
                <a:latin typeface="Arial" charset="0"/>
                <a:cs typeface="Arial" charset="0"/>
              </a:rPr>
              <a:t>Rockefellers</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FF"/>
                </a:solidFill>
                <a:effectLst>
                  <a:outerShdw blurRad="38100" dist="38100" dir="2700000" algn="tl">
                    <a:srgbClr val="000000"/>
                  </a:outerShdw>
                </a:effectLst>
                <a:latin typeface="Arial" charset="0"/>
                <a:cs typeface="Arial" charset="0"/>
              </a:rPr>
              <a:t>were facilitated into power by the </a:t>
            </a:r>
            <a:r>
              <a:rPr lang="en-GB" sz="3200" b="1" dirty="0">
                <a:solidFill>
                  <a:srgbClr val="FD1711"/>
                </a:solidFill>
                <a:effectLst>
                  <a:outerShdw blurRad="38100" dist="38100" dir="2700000" algn="tl">
                    <a:srgbClr val="000000"/>
                  </a:outerShdw>
                </a:effectLst>
                <a:latin typeface="Arial" charset="0"/>
                <a:cs typeface="Arial" charset="0"/>
              </a:rPr>
              <a:t>Rothschilds</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FF"/>
                </a:solidFill>
                <a:effectLst>
                  <a:outerShdw blurRad="38100" dist="38100" dir="2700000" algn="tl">
                    <a:srgbClr val="000000"/>
                  </a:outerShdw>
                </a:effectLst>
                <a:latin typeface="Arial" charset="0"/>
                <a:cs typeface="Arial" charset="0"/>
              </a:rPr>
              <a:t>through the banking connections in the states </a:t>
            </a:r>
            <a:r>
              <a:rPr lang="en-GB" sz="3200" b="1" dirty="0">
                <a:solidFill>
                  <a:srgbClr val="00FF00"/>
                </a:solidFill>
                <a:effectLst>
                  <a:outerShdw blurRad="38100" dist="38100" dir="2700000" algn="tl">
                    <a:srgbClr val="000000"/>
                  </a:outerShdw>
                </a:effectLst>
                <a:latin typeface="Arial" charset="0"/>
                <a:cs typeface="Arial" charset="0"/>
              </a:rPr>
              <a:t>– it is believed that the</a:t>
            </a:r>
            <a:r>
              <a:rPr lang="en-GB" sz="3200" b="1" dirty="0">
                <a:solidFill>
                  <a:srgbClr val="FF00FF"/>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Rockefellers </a:t>
            </a:r>
            <a:r>
              <a:rPr lang="en-GB" sz="3200" b="1" dirty="0">
                <a:solidFill>
                  <a:srgbClr val="00FF00"/>
                </a:solidFill>
                <a:effectLst>
                  <a:outerShdw blurRad="38100" dist="38100" dir="2700000" algn="tl">
                    <a:srgbClr val="000000"/>
                  </a:outerShdw>
                </a:effectLst>
                <a:latin typeface="Arial" charset="0"/>
                <a:cs typeface="Arial" charset="0"/>
              </a:rPr>
              <a:t>thought they could get one better over the </a:t>
            </a:r>
            <a:r>
              <a:rPr lang="en-GB" sz="3200" b="1" dirty="0">
                <a:solidFill>
                  <a:srgbClr val="FD1711"/>
                </a:solidFill>
                <a:effectLst>
                  <a:outerShdw blurRad="38100" dist="38100" dir="2700000" algn="tl">
                    <a:srgbClr val="000000"/>
                  </a:outerShdw>
                </a:effectLst>
                <a:latin typeface="Arial" charset="0"/>
                <a:cs typeface="Arial" charset="0"/>
              </a:rPr>
              <a:t>Rothschilds</a:t>
            </a:r>
            <a:r>
              <a:rPr lang="en-GB" sz="3200" b="1" dirty="0">
                <a:solidFill>
                  <a:srgbClr val="FF00FF"/>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through their oil monopoly.</a:t>
            </a:r>
          </a:p>
          <a:p>
            <a:pPr>
              <a:defRPr/>
            </a:pPr>
            <a:endParaRPr lang="en-GB" dirty="0">
              <a:latin typeface="Arial" charset="0"/>
              <a:cs typeface="Arial" charset="0"/>
            </a:endParaRPr>
          </a:p>
        </p:txBody>
      </p:sp>
      <p:pic>
        <p:nvPicPr>
          <p:cNvPr id="345090" name="Picture 2" descr="See full size image">
            <a:extLst>
              <a:ext uri="{FF2B5EF4-FFF2-40B4-BE49-F238E27FC236}">
                <a16:creationId xmlns:a16="http://schemas.microsoft.com/office/drawing/2014/main" id="{3502E3EC-AAA9-4823-8C43-2755E322C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85938"/>
            <a:ext cx="29448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8713C15-9211-4317-BEA2-132ABEC091B0}"/>
              </a:ext>
            </a:extLst>
          </p:cNvPr>
          <p:cNvSpPr txBox="1"/>
          <p:nvPr/>
        </p:nvSpPr>
        <p:spPr>
          <a:xfrm>
            <a:off x="285750" y="5072063"/>
            <a:ext cx="3143250"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Rothschild’s Shell Oil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circle(in)">
                                      <p:cBhvr>
                                        <p:cTn id="7" dur="2000"/>
                                        <p:tgtEl>
                                          <p:spTgt spid="345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A874FA7-1FCB-414A-8BF8-A507FB0C566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FD2FA4-2D79-4418-BAE3-15396E046CAB}" type="slidenum">
              <a:rPr lang="en-GB" altLang="en-US"/>
              <a:pPr eaLnBrk="1" hangingPunct="1"/>
              <a:t>135</a:t>
            </a:fld>
            <a:endParaRPr lang="en-GB" altLang="en-US"/>
          </a:p>
        </p:txBody>
      </p:sp>
      <p:sp>
        <p:nvSpPr>
          <p:cNvPr id="211970" name="Rectangle 2">
            <a:extLst>
              <a:ext uri="{FF2B5EF4-FFF2-40B4-BE49-F238E27FC236}">
                <a16:creationId xmlns:a16="http://schemas.microsoft.com/office/drawing/2014/main" id="{0F89250A-750B-47D9-8EBC-09C7BC59F60E}"/>
              </a:ext>
            </a:extLst>
          </p:cNvPr>
          <p:cNvSpPr>
            <a:spLocks noGrp="1" noChangeArrowheads="1"/>
          </p:cNvSpPr>
          <p:nvPr>
            <p:ph type="title"/>
          </p:nvPr>
        </p:nvSpPr>
        <p:spPr>
          <a:xfrm>
            <a:off x="457200" y="228600"/>
            <a:ext cx="8229600" cy="176213"/>
          </a:xfrm>
        </p:spPr>
        <p:txBody>
          <a:bodyPr/>
          <a:lstStyle/>
          <a:p>
            <a:pPr eaLnBrk="1" hangingPunct="1">
              <a:defRPr/>
            </a:pPr>
            <a:r>
              <a:rPr lang="en-GB" sz="4000" b="1" dirty="0">
                <a:solidFill>
                  <a:srgbClr val="FFFF00"/>
                </a:solidFill>
              </a:rPr>
              <a:t>The Armenian Holocaust</a:t>
            </a:r>
            <a:endParaRPr lang="en-US" sz="4000" b="1" dirty="0">
              <a:solidFill>
                <a:srgbClr val="FFFF00"/>
              </a:solidFill>
            </a:endParaRPr>
          </a:p>
        </p:txBody>
      </p:sp>
      <p:sp>
        <p:nvSpPr>
          <p:cNvPr id="211972" name="Text Box 4">
            <a:extLst>
              <a:ext uri="{FF2B5EF4-FFF2-40B4-BE49-F238E27FC236}">
                <a16:creationId xmlns:a16="http://schemas.microsoft.com/office/drawing/2014/main" id="{49A0AEF3-2761-4B7E-B703-E96F2C94CA3A}"/>
              </a:ext>
            </a:extLst>
          </p:cNvPr>
          <p:cNvSpPr txBox="1">
            <a:spLocks noChangeArrowheads="1"/>
          </p:cNvSpPr>
          <p:nvPr/>
        </p:nvSpPr>
        <p:spPr bwMode="auto">
          <a:xfrm>
            <a:off x="3059113" y="908050"/>
            <a:ext cx="5905500" cy="500380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D1711"/>
                </a:solidFill>
                <a:effectLst>
                  <a:outerShdw blurRad="38100" dist="38100" dir="2700000" algn="tl">
                    <a:srgbClr val="000000"/>
                  </a:outerShdw>
                </a:effectLst>
                <a:latin typeface="Arial" charset="0"/>
                <a:cs typeface="Arial" charset="0"/>
              </a:rPr>
              <a:t>Rockefeller</a:t>
            </a:r>
            <a:r>
              <a:rPr lang="en-GB" sz="2800" b="1" dirty="0">
                <a:solidFill>
                  <a:schemeClr val="hlink"/>
                </a:solidFill>
                <a:effectLst>
                  <a:outerShdw blurRad="38100" dist="38100" dir="2700000" algn="tl">
                    <a:srgbClr val="000000"/>
                  </a:outerShdw>
                </a:effectLst>
                <a:latin typeface="Arial" charset="0"/>
                <a:cs typeface="Arial" charset="0"/>
              </a:rPr>
              <a:t> was able to become the “</a:t>
            </a:r>
            <a:r>
              <a:rPr lang="en-GB" sz="2800" b="1" dirty="0">
                <a:solidFill>
                  <a:srgbClr val="FD1711"/>
                </a:solidFill>
                <a:effectLst>
                  <a:outerShdw blurRad="38100" dist="38100" dir="2700000" algn="tl">
                    <a:srgbClr val="000000"/>
                  </a:outerShdw>
                </a:effectLst>
                <a:latin typeface="Arial" charset="0"/>
                <a:cs typeface="Arial" charset="0"/>
              </a:rPr>
              <a:t>One of the richest men in the world</a:t>
            </a:r>
            <a:r>
              <a:rPr lang="en-GB" sz="2800" b="1" dirty="0">
                <a:solidFill>
                  <a:schemeClr val="hlink"/>
                </a:solidFill>
                <a:effectLst>
                  <a:outerShdw blurRad="38100" dist="38100" dir="2700000" algn="tl">
                    <a:srgbClr val="000000"/>
                  </a:outerShdw>
                </a:effectLst>
                <a:latin typeface="Arial" charset="0"/>
                <a:cs typeface="Arial" charset="0"/>
              </a:rPr>
              <a:t>" by virtue of an early </a:t>
            </a:r>
            <a:r>
              <a:rPr lang="en-GB" sz="2800" b="1" dirty="0">
                <a:solidFill>
                  <a:srgbClr val="FFFF00"/>
                </a:solidFill>
                <a:effectLst>
                  <a:outerShdw blurRad="38100" dist="38100" dir="2700000" algn="tl">
                    <a:srgbClr val="000000"/>
                  </a:outerShdw>
                </a:effectLst>
                <a:latin typeface="Arial" charset="0"/>
                <a:cs typeface="Arial" charset="0"/>
              </a:rPr>
              <a:t>oil empire nestled in peaceful Pennsylvania.</a:t>
            </a:r>
            <a:r>
              <a:rPr lang="en-GB" sz="2800" b="1" dirty="0">
                <a:solidFill>
                  <a:schemeClr val="hlink"/>
                </a:solidFill>
                <a:effectLst>
                  <a:outerShdw blurRad="38100" dist="38100" dir="2700000" algn="tl">
                    <a:srgbClr val="000000"/>
                  </a:outerShdw>
                </a:effectLst>
                <a:latin typeface="Arial" charset="0"/>
                <a:cs typeface="Arial" charset="0"/>
              </a:rPr>
              <a:t> </a:t>
            </a:r>
          </a:p>
          <a:p>
            <a:pPr>
              <a:spcBef>
                <a:spcPct val="50000"/>
              </a:spcBef>
              <a:defRPr/>
            </a:pPr>
            <a:r>
              <a:rPr lang="en-GB" sz="2800" b="1" dirty="0">
                <a:solidFill>
                  <a:srgbClr val="FD1711"/>
                </a:solidFill>
                <a:effectLst>
                  <a:outerShdw blurRad="38100" dist="38100" dir="2700000" algn="tl">
                    <a:srgbClr val="000000"/>
                  </a:outerShdw>
                </a:effectLst>
                <a:latin typeface="Arial" charset="0"/>
                <a:cs typeface="Arial" charset="0"/>
              </a:rPr>
              <a:t>Standard Oil's</a:t>
            </a:r>
            <a:r>
              <a:rPr lang="en-GB" sz="2800" b="1" dirty="0">
                <a:solidFill>
                  <a:schemeClr val="hlink"/>
                </a:solidFill>
                <a:effectLst>
                  <a:outerShdw blurRad="38100" dist="38100" dir="2700000" algn="tl">
                    <a:srgbClr val="000000"/>
                  </a:outerShdw>
                </a:effectLst>
                <a:latin typeface="Arial" charset="0"/>
                <a:cs typeface="Arial" charset="0"/>
              </a:rPr>
              <a:t> first bout with </a:t>
            </a:r>
            <a:r>
              <a:rPr lang="en-GB" sz="2800" b="1" dirty="0">
                <a:solidFill>
                  <a:srgbClr val="FFFF00"/>
                </a:solidFill>
                <a:effectLst>
                  <a:outerShdw blurRad="38100" dist="38100" dir="2700000" algn="tl">
                    <a:srgbClr val="000000"/>
                  </a:outerShdw>
                </a:effectLst>
                <a:latin typeface="Arial" charset="0"/>
                <a:cs typeface="Arial" charset="0"/>
              </a:rPr>
              <a:t>serious worldwide competition</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Rothschilds)</a:t>
            </a:r>
            <a:r>
              <a:rPr lang="en-GB" sz="2800" b="1" dirty="0">
                <a:solidFill>
                  <a:schemeClr val="hlink"/>
                </a:solidFill>
                <a:effectLst>
                  <a:outerShdw blurRad="38100" dist="38100" dir="2700000" algn="tl">
                    <a:srgbClr val="000000"/>
                  </a:outerShdw>
                </a:effectLst>
                <a:latin typeface="Arial" charset="0"/>
                <a:cs typeface="Arial" charset="0"/>
              </a:rPr>
              <a:t> would come </a:t>
            </a:r>
            <a:r>
              <a:rPr lang="en-GB" sz="2800" b="1" dirty="0">
                <a:solidFill>
                  <a:srgbClr val="FFFF00"/>
                </a:solidFill>
                <a:effectLst>
                  <a:outerShdw blurRad="38100" dist="38100" dir="2700000" algn="tl">
                    <a:srgbClr val="000000"/>
                  </a:outerShdw>
                </a:effectLst>
                <a:latin typeface="Arial" charset="0"/>
                <a:cs typeface="Arial" charset="0"/>
              </a:rPr>
              <a:t>from a region halfway around the world</a:t>
            </a:r>
            <a:r>
              <a:rPr lang="en-GB" sz="2800" b="1" dirty="0">
                <a:solidFill>
                  <a:schemeClr val="hlink"/>
                </a:solidFill>
                <a:effectLst>
                  <a:outerShdw blurRad="38100" dist="38100" dir="2700000" algn="tl">
                    <a:srgbClr val="000000"/>
                  </a:outerShdw>
                </a:effectLst>
                <a:latin typeface="Arial" charset="0"/>
                <a:cs typeface="Arial" charset="0"/>
              </a:rPr>
              <a:t> whose </a:t>
            </a:r>
            <a:r>
              <a:rPr lang="en-GB" sz="2800" b="1" dirty="0">
                <a:solidFill>
                  <a:srgbClr val="FD1711"/>
                </a:solidFill>
                <a:effectLst>
                  <a:outerShdw blurRad="38100" dist="38100" dir="2700000" algn="tl">
                    <a:srgbClr val="000000"/>
                  </a:outerShdw>
                </a:effectLst>
                <a:latin typeface="Arial" charset="0"/>
                <a:cs typeface="Arial" charset="0"/>
              </a:rPr>
              <a:t>stability was far from that of Pennsylvania.</a:t>
            </a:r>
          </a:p>
        </p:txBody>
      </p:sp>
      <p:sp>
        <p:nvSpPr>
          <p:cNvPr id="211973" name="Text Box 5">
            <a:extLst>
              <a:ext uri="{FF2B5EF4-FFF2-40B4-BE49-F238E27FC236}">
                <a16:creationId xmlns:a16="http://schemas.microsoft.com/office/drawing/2014/main" id="{2937DAA7-063F-49A9-835A-1F07E2A7D5F7}"/>
              </a:ext>
            </a:extLst>
          </p:cNvPr>
          <p:cNvSpPr txBox="1">
            <a:spLocks noChangeArrowheads="1"/>
          </p:cNvSpPr>
          <p:nvPr/>
        </p:nvSpPr>
        <p:spPr bwMode="auto">
          <a:xfrm>
            <a:off x="357188" y="4630738"/>
            <a:ext cx="2520950" cy="2492375"/>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Baron Edmond de Rothschild 1845-1934</a:t>
            </a:r>
            <a:br>
              <a:rPr lang="en-GB" sz="2800" b="1" dirty="0">
                <a:solidFill>
                  <a:srgbClr val="FFFF00"/>
                </a:solidFill>
                <a:effectLst>
                  <a:outerShdw blurRad="38100" dist="38100" dir="2700000" algn="tl">
                    <a:srgbClr val="000000"/>
                  </a:outerShdw>
                </a:effectLst>
                <a:latin typeface="Arial" charset="0"/>
                <a:cs typeface="Arial" charset="0"/>
              </a:rPr>
            </a:br>
            <a:endParaRPr lang="en-GB" sz="2800" b="1" dirty="0">
              <a:solidFill>
                <a:srgbClr val="FFFF00"/>
              </a:solidFill>
              <a:effectLst>
                <a:outerShdw blurRad="38100" dist="38100" dir="2700000" algn="tl">
                  <a:srgbClr val="000000"/>
                </a:outerShdw>
              </a:effectLst>
              <a:latin typeface="Arial" charset="0"/>
              <a:cs typeface="Arial" charset="0"/>
            </a:endParaRPr>
          </a:p>
        </p:txBody>
      </p:sp>
      <p:pic>
        <p:nvPicPr>
          <p:cNvPr id="211975" name="Picture 7" descr="Rothchild Baron Edmond">
            <a:extLst>
              <a:ext uri="{FF2B5EF4-FFF2-40B4-BE49-F238E27FC236}">
                <a16:creationId xmlns:a16="http://schemas.microsoft.com/office/drawing/2014/main" id="{A8CF00E6-04F4-47EE-94DC-AC383A5C3B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125538"/>
            <a:ext cx="2581275" cy="33734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1975"/>
                                        </p:tgtEl>
                                        <p:attrNameLst>
                                          <p:attrName>style.visibility</p:attrName>
                                        </p:attrNameLst>
                                      </p:cBhvr>
                                      <p:to>
                                        <p:strVal val="visible"/>
                                      </p:to>
                                    </p:set>
                                    <p:animEffect transition="in" filter="circle(in)">
                                      <p:cBhvr>
                                        <p:cTn id="7" dur="2000"/>
                                        <p:tgtEl>
                                          <p:spTgt spid="211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1973"/>
                                        </p:tgtEl>
                                        <p:attrNameLst>
                                          <p:attrName>style.visibility</p:attrName>
                                        </p:attrNameLst>
                                      </p:cBhvr>
                                      <p:to>
                                        <p:strVal val="visible"/>
                                      </p:to>
                                    </p:set>
                                    <p:anim calcmode="lin" valueType="num">
                                      <p:cBhvr additive="base">
                                        <p:cTn id="12" dur="500" fill="hold"/>
                                        <p:tgtEl>
                                          <p:spTgt spid="211973"/>
                                        </p:tgtEl>
                                        <p:attrNameLst>
                                          <p:attrName>ppt_x</p:attrName>
                                        </p:attrNameLst>
                                      </p:cBhvr>
                                      <p:tavLst>
                                        <p:tav tm="0">
                                          <p:val>
                                            <p:strVal val="#ppt_x"/>
                                          </p:val>
                                        </p:tav>
                                        <p:tav tm="100000">
                                          <p:val>
                                            <p:strVal val="#ppt_x"/>
                                          </p:val>
                                        </p:tav>
                                      </p:tavLst>
                                    </p:anim>
                                    <p:anim calcmode="lin" valueType="num">
                                      <p:cBhvr additive="base">
                                        <p:cTn id="13"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1972"/>
                                        </p:tgtEl>
                                        <p:attrNameLst>
                                          <p:attrName>style.visibility</p:attrName>
                                        </p:attrNameLst>
                                      </p:cBhvr>
                                      <p:to>
                                        <p:strVal val="visible"/>
                                      </p:to>
                                    </p:set>
                                    <p:anim calcmode="discrete" valueType="clr">
                                      <p:cBhvr override="childStyle">
                                        <p:cTn id="18" dur="80"/>
                                        <p:tgtEl>
                                          <p:spTgt spid="21197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1972"/>
                                        </p:tgtEl>
                                        <p:attrNameLst>
                                          <p:attrName>fillcolor</p:attrName>
                                        </p:attrNameLst>
                                      </p:cBhvr>
                                      <p:tavLst>
                                        <p:tav tm="0">
                                          <p:val>
                                            <p:clrVal>
                                              <a:schemeClr val="accent2"/>
                                            </p:clrVal>
                                          </p:val>
                                        </p:tav>
                                        <p:tav tm="50000">
                                          <p:val>
                                            <p:clrVal>
                                              <a:schemeClr val="hlink"/>
                                            </p:clrVal>
                                          </p:val>
                                        </p:tav>
                                      </p:tavLst>
                                    </p:anim>
                                    <p:set>
                                      <p:cBhvr>
                                        <p:cTn id="20" dur="80"/>
                                        <p:tgtEl>
                                          <p:spTgt spid="2119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97BF46C-67C7-4BA9-9247-DA4DD886397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65238C-46DC-44D3-9281-E2BE134B787E}" type="slidenum">
              <a:rPr lang="en-GB" altLang="en-US"/>
              <a:pPr eaLnBrk="1" hangingPunct="1"/>
              <a:t>136</a:t>
            </a:fld>
            <a:endParaRPr lang="en-GB" altLang="en-US"/>
          </a:p>
        </p:txBody>
      </p:sp>
      <p:sp>
        <p:nvSpPr>
          <p:cNvPr id="199682" name="Rectangle 2">
            <a:extLst>
              <a:ext uri="{FF2B5EF4-FFF2-40B4-BE49-F238E27FC236}">
                <a16:creationId xmlns:a16="http://schemas.microsoft.com/office/drawing/2014/main" id="{62DA0809-D9FF-4A79-B113-827A59C79A78}"/>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sp>
        <p:nvSpPr>
          <p:cNvPr id="199683" name="Text Box 3">
            <a:extLst>
              <a:ext uri="{FF2B5EF4-FFF2-40B4-BE49-F238E27FC236}">
                <a16:creationId xmlns:a16="http://schemas.microsoft.com/office/drawing/2014/main" id="{BC7C2174-4FE1-4B23-88AF-CAD5086D8504}"/>
              </a:ext>
            </a:extLst>
          </p:cNvPr>
          <p:cNvSpPr txBox="1">
            <a:spLocks noChangeArrowheads="1"/>
          </p:cNvSpPr>
          <p:nvPr/>
        </p:nvSpPr>
        <p:spPr bwMode="auto">
          <a:xfrm>
            <a:off x="5357813" y="1928813"/>
            <a:ext cx="2808287"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Baku Nobel Oil Fields</a:t>
            </a:r>
          </a:p>
        </p:txBody>
      </p:sp>
      <p:pic>
        <p:nvPicPr>
          <p:cNvPr id="199686" name="Picture 6" descr="Baku Nobel Oil">
            <a:extLst>
              <a:ext uri="{FF2B5EF4-FFF2-40B4-BE49-F238E27FC236}">
                <a16:creationId xmlns:a16="http://schemas.microsoft.com/office/drawing/2014/main" id="{47E7070C-6D5F-44B3-BE96-C3AC9E3FC4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557338"/>
            <a:ext cx="4748212" cy="2657475"/>
          </a:xfrm>
        </p:spPr>
      </p:pic>
      <p:sp>
        <p:nvSpPr>
          <p:cNvPr id="199687" name="Text Box 7">
            <a:extLst>
              <a:ext uri="{FF2B5EF4-FFF2-40B4-BE49-F238E27FC236}">
                <a16:creationId xmlns:a16="http://schemas.microsoft.com/office/drawing/2014/main" id="{815DAF15-EF79-4FCD-B358-DCD0AB0EF169}"/>
              </a:ext>
            </a:extLst>
          </p:cNvPr>
          <p:cNvSpPr txBox="1">
            <a:spLocks noChangeArrowheads="1"/>
          </p:cNvSpPr>
          <p:nvPr/>
        </p:nvSpPr>
        <p:spPr bwMode="auto">
          <a:xfrm>
            <a:off x="0" y="4500563"/>
            <a:ext cx="9358313" cy="2062162"/>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00FF"/>
                </a:solidFill>
                <a:effectLst>
                  <a:outerShdw blurRad="38100" dist="38100" dir="2700000" algn="tl">
                    <a:srgbClr val="000000"/>
                  </a:outerShdw>
                </a:effectLst>
                <a:latin typeface="Arial" charset="0"/>
                <a:cs typeface="Arial" charset="0"/>
              </a:rPr>
              <a:t>The Nobel Family (of Nobel prize fame)</a:t>
            </a:r>
            <a:r>
              <a:rPr lang="en-GB" sz="3200" b="1" dirty="0">
                <a:solidFill>
                  <a:srgbClr val="FFCCFF"/>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had already established a flourishing oil business in the Baku area </a:t>
            </a:r>
            <a:r>
              <a:rPr lang="en-GB" sz="3200" b="1" dirty="0">
                <a:solidFill>
                  <a:srgbClr val="00FF00"/>
                </a:solidFill>
                <a:effectLst>
                  <a:outerShdw blurRad="38100" dist="38100" dir="2700000" algn="tl">
                    <a:srgbClr val="000000"/>
                  </a:outerShdw>
                </a:effectLst>
                <a:latin typeface="Arial" charset="0"/>
                <a:cs typeface="Arial" charset="0"/>
              </a:rPr>
              <a:t>supplying mainly Russia and some other countries</a:t>
            </a:r>
            <a:r>
              <a:rPr lang="en-GB" sz="3200" dirty="0">
                <a:solidFill>
                  <a:srgbClr val="00FF00"/>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circle(in)">
                                      <p:cBhvr>
                                        <p:cTn id="7" dur="2000"/>
                                        <p:tgtEl>
                                          <p:spTgt spid="199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9683"/>
                                        </p:tgtEl>
                                        <p:attrNameLst>
                                          <p:attrName>style.visibility</p:attrName>
                                        </p:attrNameLst>
                                      </p:cBhvr>
                                      <p:to>
                                        <p:strVal val="visible"/>
                                      </p:to>
                                    </p:set>
                                    <p:anim calcmode="lin" valueType="num">
                                      <p:cBhvr additive="base">
                                        <p:cTn id="12" dur="500" fill="hold"/>
                                        <p:tgtEl>
                                          <p:spTgt spid="199683"/>
                                        </p:tgtEl>
                                        <p:attrNameLst>
                                          <p:attrName>ppt_x</p:attrName>
                                        </p:attrNameLst>
                                      </p:cBhvr>
                                      <p:tavLst>
                                        <p:tav tm="0">
                                          <p:val>
                                            <p:strVal val="#ppt_x"/>
                                          </p:val>
                                        </p:tav>
                                        <p:tav tm="100000">
                                          <p:val>
                                            <p:strVal val="#ppt_x"/>
                                          </p:val>
                                        </p:tav>
                                      </p:tavLst>
                                    </p:anim>
                                    <p:anim calcmode="lin" valueType="num">
                                      <p:cBhvr additive="base">
                                        <p:cTn id="13" dur="500" fill="hold"/>
                                        <p:tgtEl>
                                          <p:spTgt spid="1996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9687"/>
                                        </p:tgtEl>
                                        <p:attrNameLst>
                                          <p:attrName>style.visibility</p:attrName>
                                        </p:attrNameLst>
                                      </p:cBhvr>
                                      <p:to>
                                        <p:strVal val="visible"/>
                                      </p:to>
                                    </p:set>
                                    <p:anim calcmode="discrete" valueType="clr">
                                      <p:cBhvr override="childStyle">
                                        <p:cTn id="18" dur="80"/>
                                        <p:tgtEl>
                                          <p:spTgt spid="1996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9687"/>
                                        </p:tgtEl>
                                        <p:attrNameLst>
                                          <p:attrName>fillcolor</p:attrName>
                                        </p:attrNameLst>
                                      </p:cBhvr>
                                      <p:tavLst>
                                        <p:tav tm="0">
                                          <p:val>
                                            <p:clrVal>
                                              <a:schemeClr val="accent2"/>
                                            </p:clrVal>
                                          </p:val>
                                        </p:tav>
                                        <p:tav tm="50000">
                                          <p:val>
                                            <p:clrVal>
                                              <a:schemeClr val="hlink"/>
                                            </p:clrVal>
                                          </p:val>
                                        </p:tav>
                                      </p:tavLst>
                                    </p:anim>
                                    <p:set>
                                      <p:cBhvr>
                                        <p:cTn id="20" dur="80"/>
                                        <p:tgtEl>
                                          <p:spTgt spid="1996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p:bldP spid="19968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upload.wikimedia.org/wikipedia/commons/e/ef/Batum.jpg">
            <a:extLst>
              <a:ext uri="{FF2B5EF4-FFF2-40B4-BE49-F238E27FC236}">
                <a16:creationId xmlns:a16="http://schemas.microsoft.com/office/drawing/2014/main" id="{C1BB2945-A68E-48E5-A9C2-2A8BC9822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3213"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3E294A6-6DE3-49E0-8200-66B454BCE075}"/>
              </a:ext>
            </a:extLst>
          </p:cNvPr>
          <p:cNvSpPr>
            <a:spLocks noGrp="1"/>
          </p:cNvSpPr>
          <p:nvPr>
            <p:ph type="title"/>
          </p:nvPr>
        </p:nvSpPr>
        <p:spPr/>
        <p:txBody>
          <a:bodyPr/>
          <a:lstStyle/>
          <a:p>
            <a:pPr>
              <a:defRPr/>
            </a:pPr>
            <a:r>
              <a:rPr lang="en-GB" b="1" dirty="0">
                <a:solidFill>
                  <a:srgbClr val="00FF00"/>
                </a:solidFill>
              </a:rPr>
              <a:t>The Armenian Holocaust</a:t>
            </a:r>
            <a:endParaRPr lang="en-GB" dirty="0">
              <a:solidFill>
                <a:srgbClr val="00FF00"/>
              </a:solidFill>
            </a:endParaRPr>
          </a:p>
        </p:txBody>
      </p:sp>
      <p:sp>
        <p:nvSpPr>
          <p:cNvPr id="4" name="Slide Number Placeholder 3">
            <a:extLst>
              <a:ext uri="{FF2B5EF4-FFF2-40B4-BE49-F238E27FC236}">
                <a16:creationId xmlns:a16="http://schemas.microsoft.com/office/drawing/2014/main" id="{CC8004D9-0A3A-4E45-A421-47D4A15D47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830CFE-5F10-44BA-97C4-78D8A7CC4B18}" type="slidenum">
              <a:rPr lang="en-GB" altLang="en-US"/>
              <a:pPr eaLnBrk="1" hangingPunct="1"/>
              <a:t>137</a:t>
            </a:fld>
            <a:endParaRPr lang="en-GB" altLang="en-US"/>
          </a:p>
        </p:txBody>
      </p:sp>
      <p:sp>
        <p:nvSpPr>
          <p:cNvPr id="7" name="TextBox 6">
            <a:extLst>
              <a:ext uri="{FF2B5EF4-FFF2-40B4-BE49-F238E27FC236}">
                <a16:creationId xmlns:a16="http://schemas.microsoft.com/office/drawing/2014/main" id="{87CB65A4-998A-49E5-BFED-47DC71BADDD3}"/>
              </a:ext>
            </a:extLst>
          </p:cNvPr>
          <p:cNvSpPr txBox="1"/>
          <p:nvPr/>
        </p:nvSpPr>
        <p:spPr>
          <a:xfrm>
            <a:off x="0" y="1563688"/>
            <a:ext cx="9144000" cy="5294312"/>
          </a:xfrm>
          <a:prstGeom prst="rect">
            <a:avLst/>
          </a:prstGeom>
          <a:noFill/>
        </p:spPr>
        <p:txBody>
          <a:bodyPr>
            <a:spAutoFit/>
          </a:bodyPr>
          <a:lstStyle/>
          <a:p>
            <a:pPr marL="342900" indent="-342900">
              <a:spcBef>
                <a:spcPct val="50000"/>
              </a:spcBef>
              <a:defRPr/>
            </a:pPr>
            <a:r>
              <a:rPr lang="en-GB" sz="3200" b="1" dirty="0">
                <a:solidFill>
                  <a:srgbClr val="FD1711"/>
                </a:solidFill>
                <a:effectLst>
                  <a:outerShdw blurRad="38100" dist="38100" dir="2700000" algn="tl">
                    <a:srgbClr val="000000"/>
                  </a:outerShdw>
                </a:effectLst>
                <a:latin typeface="Arial" charset="0"/>
                <a:cs typeface="Arial" charset="0"/>
              </a:rPr>
              <a:t>The Rothschilds saw the potential</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of this rich area for competing with the Rockefellers</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for world dominance in the supply of oil.</a:t>
            </a:r>
            <a:r>
              <a:rPr lang="en-GB" sz="3200" b="1" dirty="0">
                <a:solidFill>
                  <a:srgbClr val="66FF99"/>
                </a:solidFill>
                <a:effectLst>
                  <a:outerShdw blurRad="38100" dist="38100" dir="2700000" algn="tl">
                    <a:srgbClr val="000000"/>
                  </a:outerShdw>
                </a:effectLst>
                <a:latin typeface="Arial" charset="0"/>
                <a:cs typeface="Arial" charset="0"/>
              </a:rPr>
              <a:t> But there were 2 problems:-</a:t>
            </a:r>
          </a:p>
          <a:p>
            <a:pPr marL="342900" indent="-342900">
              <a:spcBef>
                <a:spcPct val="50000"/>
              </a:spcBef>
              <a:buFontTx/>
              <a:buAutoNum type="arabicParenR"/>
              <a:defRPr/>
            </a:pPr>
            <a:r>
              <a:rPr lang="en-GB" sz="3200" b="1" dirty="0">
                <a:solidFill>
                  <a:srgbClr val="FFFF00"/>
                </a:solidFill>
                <a:effectLst>
                  <a:outerShdw blurRad="38100" dist="38100" dir="2700000" algn="tl">
                    <a:srgbClr val="000000"/>
                  </a:outerShdw>
                </a:effectLst>
                <a:latin typeface="Arial" charset="0"/>
                <a:cs typeface="Arial" charset="0"/>
              </a:rPr>
              <a:t>Cost of transporting the oil </a:t>
            </a:r>
            <a:r>
              <a:rPr lang="en-GB" sz="3200" b="1" dirty="0">
                <a:solidFill>
                  <a:srgbClr val="FF00FF"/>
                </a:solidFill>
                <a:effectLst>
                  <a:outerShdw blurRad="38100" dist="38100" dir="2700000" algn="tl">
                    <a:srgbClr val="000000"/>
                  </a:outerShdw>
                </a:effectLst>
                <a:latin typeface="Arial" charset="0"/>
                <a:cs typeface="Arial" charset="0"/>
              </a:rPr>
              <a:t>to the nearest seaport of </a:t>
            </a:r>
            <a:r>
              <a:rPr lang="en-GB" sz="3200" b="1" dirty="0" err="1">
                <a:solidFill>
                  <a:srgbClr val="FF00FF"/>
                </a:solidFill>
                <a:effectLst>
                  <a:outerShdw blurRad="38100" dist="38100" dir="2700000" algn="tl">
                    <a:srgbClr val="000000"/>
                  </a:outerShdw>
                </a:effectLst>
                <a:latin typeface="Arial" charset="0"/>
                <a:cs typeface="Arial" charset="0"/>
              </a:rPr>
              <a:t>Batum</a:t>
            </a:r>
            <a:r>
              <a:rPr lang="en-GB" sz="3200" b="1" dirty="0">
                <a:solidFill>
                  <a:srgbClr val="FF00FF"/>
                </a:solidFill>
                <a:effectLst>
                  <a:outerShdw blurRad="38100" dist="38100" dir="2700000" algn="tl">
                    <a:srgbClr val="000000"/>
                  </a:outerShdw>
                </a:effectLst>
                <a:latin typeface="Arial" charset="0"/>
                <a:cs typeface="Arial" charset="0"/>
              </a:rPr>
              <a:t> on the Black Sea,</a:t>
            </a:r>
          </a:p>
          <a:p>
            <a:pPr marL="342900" indent="-342900">
              <a:spcBef>
                <a:spcPct val="50000"/>
              </a:spcBef>
              <a:buFontTx/>
              <a:buAutoNum type="arabicParenR"/>
              <a:defRPr/>
            </a:pPr>
            <a:r>
              <a:rPr lang="en-GB" sz="3200" b="1" dirty="0">
                <a:solidFill>
                  <a:srgbClr val="FD1711"/>
                </a:solidFill>
                <a:effectLst>
                  <a:outerShdw blurRad="38100" dist="38100" dir="2700000" algn="tl">
                    <a:srgbClr val="000000"/>
                  </a:outerShdw>
                </a:effectLst>
                <a:latin typeface="Arial" charset="0"/>
                <a:cs typeface="Arial" charset="0"/>
              </a:rPr>
              <a:t>Unstable conditions</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because of the on going conflict between</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Christian Armenians and Muslims.</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9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6F28A4-EE12-4800-A8FC-9D199A8A48AE}"/>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BF4920C2-3AFC-47BC-9DB9-B69BF360493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86E714-5B40-45B4-84D5-B02472D16115}" type="slidenum">
              <a:rPr lang="en-GB" altLang="en-US"/>
              <a:pPr eaLnBrk="1" hangingPunct="1"/>
              <a:t>138</a:t>
            </a:fld>
            <a:endParaRPr lang="en-GB" altLang="en-US"/>
          </a:p>
        </p:txBody>
      </p:sp>
      <p:pic>
        <p:nvPicPr>
          <p:cNvPr id="348162" name="Picture 2" descr="http://www.uoregon.edu/~kimball/images/1905.Baku.oil.fields.kzk.patrol.FitzLyon135.jpg">
            <a:extLst>
              <a:ext uri="{FF2B5EF4-FFF2-40B4-BE49-F238E27FC236}">
                <a16:creationId xmlns:a16="http://schemas.microsoft.com/office/drawing/2014/main" id="{EB5596A1-AF32-42A5-A675-1CDE07C8D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85875"/>
            <a:ext cx="61436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780E36C-626A-4000-86D4-01AF4E78FF7A}"/>
              </a:ext>
            </a:extLst>
          </p:cNvPr>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D1711"/>
                </a:solidFill>
                <a:effectLst>
                  <a:outerShdw blurRad="38100" dist="38100" dir="2700000" algn="tl">
                    <a:srgbClr val="000000"/>
                  </a:outerShdw>
                </a:effectLst>
              </a:rPr>
              <a:t>In the 1880's, the French branch of the Rothschild family</a:t>
            </a:r>
            <a:r>
              <a:rPr lang="en-GB" sz="2800" b="1" dirty="0">
                <a:solidFill>
                  <a:srgbClr val="FFFF00"/>
                </a:solidFill>
                <a:effectLst>
                  <a:outerShdw blurRad="38100" dist="38100" dir="2700000" algn="tl">
                    <a:srgbClr val="000000"/>
                  </a:outerShdw>
                </a:effectLst>
              </a:rPr>
              <a:t> acquired interests in Russia's Baku oil fields </a:t>
            </a:r>
            <a:r>
              <a:rPr lang="en-GB" sz="2800" b="1" dirty="0">
                <a:solidFill>
                  <a:srgbClr val="FF00FF"/>
                </a:solidFill>
                <a:effectLst>
                  <a:outerShdw blurRad="38100" dist="38100" dir="2700000" algn="tl">
                    <a:srgbClr val="000000"/>
                  </a:outerShdw>
                </a:effectLst>
              </a:rPr>
              <a:t>in an effort to supply their refinery on the Adriatic with cheap Russian oil.</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circle(in)">
                                      <p:cBhvr>
                                        <p:cTn id="7" dur="2000"/>
                                        <p:tgtEl>
                                          <p:spTgt spid="348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4170C4C-3AFC-4DCD-A342-D5AD1BF247C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A2F13E-6F4F-41A0-87EB-D362B74F17A9}" type="slidenum">
              <a:rPr lang="en-GB" altLang="en-US"/>
              <a:pPr eaLnBrk="1" hangingPunct="1"/>
              <a:t>139</a:t>
            </a:fld>
            <a:endParaRPr lang="en-GB" altLang="en-US"/>
          </a:p>
        </p:txBody>
      </p:sp>
      <p:sp>
        <p:nvSpPr>
          <p:cNvPr id="195586" name="Rectangle 2">
            <a:extLst>
              <a:ext uri="{FF2B5EF4-FFF2-40B4-BE49-F238E27FC236}">
                <a16:creationId xmlns:a16="http://schemas.microsoft.com/office/drawing/2014/main" id="{F95845DF-B8F8-4582-9DF1-FCB59D5167B6}"/>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195588" name="Text Box 4">
            <a:extLst>
              <a:ext uri="{FF2B5EF4-FFF2-40B4-BE49-F238E27FC236}">
                <a16:creationId xmlns:a16="http://schemas.microsoft.com/office/drawing/2014/main" id="{BDC9A40A-33B3-4E53-9149-810D98058BFE}"/>
              </a:ext>
            </a:extLst>
          </p:cNvPr>
          <p:cNvSpPr txBox="1">
            <a:spLocks noChangeArrowheads="1"/>
          </p:cNvSpPr>
          <p:nvPr/>
        </p:nvSpPr>
        <p:spPr bwMode="auto">
          <a:xfrm>
            <a:off x="0" y="4857750"/>
            <a:ext cx="3384550" cy="1066800"/>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Baku – </a:t>
            </a:r>
            <a:r>
              <a:rPr lang="en-GB" sz="3200" b="1" dirty="0" err="1">
                <a:solidFill>
                  <a:srgbClr val="FFFF00"/>
                </a:solidFill>
                <a:effectLst>
                  <a:outerShdw blurRad="38100" dist="38100" dir="2700000" algn="tl">
                    <a:srgbClr val="000000"/>
                  </a:outerShdw>
                </a:effectLst>
                <a:latin typeface="Arial" charset="0"/>
                <a:cs typeface="Arial" charset="0"/>
              </a:rPr>
              <a:t>Batum</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Railroad</a:t>
            </a:r>
          </a:p>
        </p:txBody>
      </p:sp>
      <p:pic>
        <p:nvPicPr>
          <p:cNvPr id="195590" name="Picture 6" descr="Baku Rail">
            <a:extLst>
              <a:ext uri="{FF2B5EF4-FFF2-40B4-BE49-F238E27FC236}">
                <a16:creationId xmlns:a16="http://schemas.microsoft.com/office/drawing/2014/main" id="{CF56FEE9-CEB6-41F8-9EBC-8EB2D9B4F6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300" y="1700213"/>
            <a:ext cx="3178175" cy="2800350"/>
          </a:xfrm>
        </p:spPr>
      </p:pic>
      <p:sp>
        <p:nvSpPr>
          <p:cNvPr id="195591" name="Text Box 7">
            <a:extLst>
              <a:ext uri="{FF2B5EF4-FFF2-40B4-BE49-F238E27FC236}">
                <a16:creationId xmlns:a16="http://schemas.microsoft.com/office/drawing/2014/main" id="{0C532340-78F7-45DA-900A-A18643B9D365}"/>
              </a:ext>
            </a:extLst>
          </p:cNvPr>
          <p:cNvSpPr txBox="1">
            <a:spLocks noChangeArrowheads="1"/>
          </p:cNvSpPr>
          <p:nvPr/>
        </p:nvSpPr>
        <p:spPr bwMode="auto">
          <a:xfrm>
            <a:off x="3635375" y="1143000"/>
            <a:ext cx="5508625" cy="55086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In exchange for these interests they built a railroad linking B</a:t>
            </a:r>
            <a:r>
              <a:rPr lang="en-GB" sz="3200" b="1" dirty="0">
                <a:solidFill>
                  <a:schemeClr val="hlink"/>
                </a:solidFill>
                <a:effectLst>
                  <a:outerShdw blurRad="38100" dist="38100" dir="2700000" algn="tl">
                    <a:srgbClr val="000000"/>
                  </a:outerShdw>
                </a:effectLst>
                <a:latin typeface="Arial" charset="0"/>
                <a:cs typeface="Arial" charset="0"/>
              </a:rPr>
              <a:t>aku</a:t>
            </a:r>
            <a:r>
              <a:rPr lang="en-GB" sz="3200" b="1" dirty="0">
                <a:solidFill>
                  <a:srgbClr val="FFCCFF"/>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to the newly acquired Black Sea port of </a:t>
            </a:r>
            <a:r>
              <a:rPr lang="en-GB" sz="3200" b="1" dirty="0" err="1">
                <a:solidFill>
                  <a:srgbClr val="FD1711"/>
                </a:solidFill>
                <a:effectLst>
                  <a:outerShdw blurRad="38100" dist="38100" dir="2700000" algn="tl">
                    <a:srgbClr val="000000"/>
                  </a:outerShdw>
                </a:effectLst>
                <a:latin typeface="Arial" charset="0"/>
                <a:cs typeface="Arial" charset="0"/>
              </a:rPr>
              <a:t>Batum</a:t>
            </a:r>
            <a:r>
              <a:rPr lang="en-GB" sz="3200" b="1" dirty="0">
                <a:solidFill>
                  <a:srgbClr val="FD1711"/>
                </a:solidFill>
                <a:effectLst>
                  <a:outerShdw blurRad="38100" dist="38100" dir="2700000" algn="tl">
                    <a:srgbClr val="000000"/>
                  </a:outerShdw>
                </a:effectLst>
                <a:latin typeface="Arial" charset="0"/>
                <a:cs typeface="Arial" charset="0"/>
              </a:rPr>
              <a:t>.</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This opened up the Baku oil,</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a major world supply. </a:t>
            </a:r>
            <a:r>
              <a:rPr lang="en-GB" sz="3200" b="1" dirty="0">
                <a:solidFill>
                  <a:srgbClr val="00FF00"/>
                </a:solidFill>
                <a:effectLst>
                  <a:outerShdw blurRad="38100" dist="38100" dir="2700000" algn="tl">
                    <a:srgbClr val="000000"/>
                  </a:outerShdw>
                </a:effectLst>
                <a:latin typeface="Arial" charset="0"/>
                <a:cs typeface="Arial" charset="0"/>
              </a:rPr>
              <a:t>It had previously been geographically locked in by the mountains of the Caucasus.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5590"/>
                                        </p:tgtEl>
                                        <p:attrNameLst>
                                          <p:attrName>style.visibility</p:attrName>
                                        </p:attrNameLst>
                                      </p:cBhvr>
                                      <p:to>
                                        <p:strVal val="visible"/>
                                      </p:to>
                                    </p:set>
                                    <p:animEffect transition="in" filter="circle(in)">
                                      <p:cBhvr>
                                        <p:cTn id="7" dur="2000"/>
                                        <p:tgtEl>
                                          <p:spTgt spid="195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5588"/>
                                        </p:tgtEl>
                                        <p:attrNameLst>
                                          <p:attrName>style.visibility</p:attrName>
                                        </p:attrNameLst>
                                      </p:cBhvr>
                                      <p:to>
                                        <p:strVal val="visible"/>
                                      </p:to>
                                    </p:set>
                                    <p:anim calcmode="lin" valueType="num">
                                      <p:cBhvr additive="base">
                                        <p:cTn id="12" dur="500" fill="hold"/>
                                        <p:tgtEl>
                                          <p:spTgt spid="195588"/>
                                        </p:tgtEl>
                                        <p:attrNameLst>
                                          <p:attrName>ppt_x</p:attrName>
                                        </p:attrNameLst>
                                      </p:cBhvr>
                                      <p:tavLst>
                                        <p:tav tm="0">
                                          <p:val>
                                            <p:strVal val="#ppt_x"/>
                                          </p:val>
                                        </p:tav>
                                        <p:tav tm="100000">
                                          <p:val>
                                            <p:strVal val="#ppt_x"/>
                                          </p:val>
                                        </p:tav>
                                      </p:tavLst>
                                    </p:anim>
                                    <p:anim calcmode="lin" valueType="num">
                                      <p:cBhvr additive="base">
                                        <p:cTn id="13" dur="500" fill="hold"/>
                                        <p:tgtEl>
                                          <p:spTgt spid="19558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5591"/>
                                        </p:tgtEl>
                                        <p:attrNameLst>
                                          <p:attrName>style.visibility</p:attrName>
                                        </p:attrNameLst>
                                      </p:cBhvr>
                                      <p:to>
                                        <p:strVal val="visible"/>
                                      </p:to>
                                    </p:set>
                                    <p:anim calcmode="discrete" valueType="clr">
                                      <p:cBhvr override="childStyle">
                                        <p:cTn id="18" dur="80"/>
                                        <p:tgtEl>
                                          <p:spTgt spid="19559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5591"/>
                                        </p:tgtEl>
                                        <p:attrNameLst>
                                          <p:attrName>fillcolor</p:attrName>
                                        </p:attrNameLst>
                                      </p:cBhvr>
                                      <p:tavLst>
                                        <p:tav tm="0">
                                          <p:val>
                                            <p:clrVal>
                                              <a:schemeClr val="accent2"/>
                                            </p:clrVal>
                                          </p:val>
                                        </p:tav>
                                        <p:tav tm="50000">
                                          <p:val>
                                            <p:clrVal>
                                              <a:schemeClr val="hlink"/>
                                            </p:clrVal>
                                          </p:val>
                                        </p:tav>
                                      </p:tavLst>
                                    </p:anim>
                                    <p:set>
                                      <p:cBhvr>
                                        <p:cTn id="20" dur="80"/>
                                        <p:tgtEl>
                                          <p:spTgt spid="1955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546856-AC00-4C5D-A336-B4212ACBF8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A1F244-9886-4F99-96E1-252CFC654849}" type="slidenum">
              <a:rPr lang="en-GB" altLang="en-US"/>
              <a:pPr eaLnBrk="1" hangingPunct="1"/>
              <a:t>14</a:t>
            </a:fld>
            <a:endParaRPr lang="en-GB" altLang="en-US"/>
          </a:p>
        </p:txBody>
      </p:sp>
      <p:sp>
        <p:nvSpPr>
          <p:cNvPr id="92162" name="Rectangle 2">
            <a:extLst>
              <a:ext uri="{FF2B5EF4-FFF2-40B4-BE49-F238E27FC236}">
                <a16:creationId xmlns:a16="http://schemas.microsoft.com/office/drawing/2014/main" id="{0F3A5A75-0245-48D4-98B2-EF8605578DC2}"/>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Plot to Control </a:t>
            </a:r>
            <a:r>
              <a:rPr lang="en-GB" sz="4000" b="1" dirty="0">
                <a:solidFill>
                  <a:srgbClr val="00FF00"/>
                </a:solidFill>
              </a:rPr>
              <a:t>The World</a:t>
            </a:r>
          </a:p>
        </p:txBody>
      </p:sp>
      <p:sp>
        <p:nvSpPr>
          <p:cNvPr id="92163" name="Text Box 3">
            <a:extLst>
              <a:ext uri="{FF2B5EF4-FFF2-40B4-BE49-F238E27FC236}">
                <a16:creationId xmlns:a16="http://schemas.microsoft.com/office/drawing/2014/main" id="{7D2CB7EE-0B3E-4EFF-84EF-00ECE19C3DF2}"/>
              </a:ext>
            </a:extLst>
          </p:cNvPr>
          <p:cNvSpPr txBox="1">
            <a:spLocks noChangeArrowheads="1"/>
          </p:cNvSpPr>
          <p:nvPr/>
        </p:nvSpPr>
        <p:spPr bwMode="auto">
          <a:xfrm>
            <a:off x="250825" y="4076700"/>
            <a:ext cx="3059113" cy="2528888"/>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Mayer </a:t>
            </a:r>
            <a:r>
              <a:rPr lang="en-GB" sz="3200" b="1" dirty="0" err="1">
                <a:solidFill>
                  <a:srgbClr val="FFFF00"/>
                </a:solidFill>
                <a:effectLst>
                  <a:outerShdw blurRad="38100" dist="38100" dir="2700000" algn="tl">
                    <a:srgbClr val="000000"/>
                  </a:outerShdw>
                </a:effectLst>
              </a:rPr>
              <a:t>Amschel</a:t>
            </a:r>
            <a:r>
              <a:rPr lang="en-GB" sz="3200" b="1" dirty="0">
                <a:solidFill>
                  <a:srgbClr val="FFFF00"/>
                </a:solidFill>
                <a:effectLst>
                  <a:outerShdw blurRad="38100" dist="38100" dir="2700000" algn="tl">
                    <a:srgbClr val="000000"/>
                  </a:outerShdw>
                </a:effectLst>
              </a:rPr>
              <a:t> Bauer (Rothschild)</a:t>
            </a:r>
            <a:r>
              <a:rPr lang="en-GB" sz="3200" b="1" dirty="0">
                <a:solidFill>
                  <a:srgbClr val="66FF99"/>
                </a:solidFill>
                <a:effectLst>
                  <a:outerShdw blurRad="38100" dist="38100" dir="2700000" algn="tl">
                    <a:srgbClr val="000000"/>
                  </a:outerShdw>
                </a:effectLst>
              </a:rPr>
              <a:t> </a:t>
            </a:r>
            <a:r>
              <a:rPr lang="en-GB" sz="3200" b="1" dirty="0">
                <a:solidFill>
                  <a:srgbClr val="FF00FF"/>
                </a:solidFill>
                <a:effectLst>
                  <a:outerShdw blurRad="38100" dist="38100" dir="2700000" algn="tl">
                    <a:srgbClr val="000000"/>
                  </a:outerShdw>
                </a:effectLst>
              </a:rPr>
              <a:t>(1744-1812).</a:t>
            </a:r>
            <a:r>
              <a:rPr lang="en-GB" sz="2400" b="1" dirty="0">
                <a:solidFill>
                  <a:srgbClr val="FF00FF"/>
                </a:solidFill>
                <a:effectLst>
                  <a:outerShdw blurRad="38100" dist="38100" dir="2700000" algn="tl">
                    <a:srgbClr val="000000"/>
                  </a:outerShdw>
                </a:effectLst>
              </a:rPr>
              <a:t> </a:t>
            </a:r>
          </a:p>
        </p:txBody>
      </p:sp>
      <p:pic>
        <p:nvPicPr>
          <p:cNvPr id="92166" name="Picture 6" descr="Amschel">
            <a:extLst>
              <a:ext uri="{FF2B5EF4-FFF2-40B4-BE49-F238E27FC236}">
                <a16:creationId xmlns:a16="http://schemas.microsoft.com/office/drawing/2014/main" id="{40A16639-6806-45CB-8749-FD4FD3DBFA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836613"/>
            <a:ext cx="2187575" cy="3051175"/>
          </a:xfrm>
        </p:spPr>
      </p:pic>
      <p:sp>
        <p:nvSpPr>
          <p:cNvPr id="92167" name="Text Box 7">
            <a:extLst>
              <a:ext uri="{FF2B5EF4-FFF2-40B4-BE49-F238E27FC236}">
                <a16:creationId xmlns:a16="http://schemas.microsoft.com/office/drawing/2014/main" id="{3C2EC877-D62A-4382-8364-DBCCA329E075}"/>
              </a:ext>
            </a:extLst>
          </p:cNvPr>
          <p:cNvSpPr txBox="1">
            <a:spLocks noChangeArrowheads="1"/>
          </p:cNvSpPr>
          <p:nvPr/>
        </p:nvSpPr>
        <p:spPr bwMode="auto">
          <a:xfrm>
            <a:off x="3923928" y="1628775"/>
            <a:ext cx="4896544" cy="483209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William had inherited what was purported to be among the largest fortunes in Europe </a:t>
            </a:r>
            <a:r>
              <a:rPr lang="en-GB" sz="2800" b="1" dirty="0">
                <a:solidFill>
                  <a:srgbClr val="FF00FF"/>
                </a:solidFill>
                <a:effectLst>
                  <a:outerShdw blurRad="38100" dist="38100" dir="2700000" algn="tl">
                    <a:srgbClr val="000000"/>
                  </a:outerShdw>
                </a:effectLst>
              </a:rPr>
              <a:t>and eventually came to depend substantially</a:t>
            </a:r>
            <a:r>
              <a:rPr lang="en-GB" sz="2800" b="1" dirty="0">
                <a:solidFill>
                  <a:srgbClr val="FF9966"/>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on Mayer for managing this fortune,</a:t>
            </a:r>
            <a:r>
              <a:rPr lang="en-GB" sz="2800" b="1" dirty="0">
                <a:solidFill>
                  <a:srgbClr val="FF9966"/>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particularly during and after the invasion and conquest of the area by Napoleon.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circle(in)">
                                      <p:cBhvr>
                                        <p:cTn id="7" dur="2000"/>
                                        <p:tgtEl>
                                          <p:spTgt spid="92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63"/>
                                        </p:tgtEl>
                                        <p:attrNameLst>
                                          <p:attrName>style.visibility</p:attrName>
                                        </p:attrNameLst>
                                      </p:cBhvr>
                                      <p:to>
                                        <p:strVal val="visible"/>
                                      </p:to>
                                    </p:set>
                                    <p:anim calcmode="lin" valueType="num">
                                      <p:cBhvr additive="base">
                                        <p:cTn id="12" dur="500" fill="hold"/>
                                        <p:tgtEl>
                                          <p:spTgt spid="92163"/>
                                        </p:tgtEl>
                                        <p:attrNameLst>
                                          <p:attrName>ppt_x</p:attrName>
                                        </p:attrNameLst>
                                      </p:cBhvr>
                                      <p:tavLst>
                                        <p:tav tm="0">
                                          <p:val>
                                            <p:strVal val="#ppt_x"/>
                                          </p:val>
                                        </p:tav>
                                        <p:tav tm="100000">
                                          <p:val>
                                            <p:strVal val="#ppt_x"/>
                                          </p:val>
                                        </p:tav>
                                      </p:tavLst>
                                    </p:anim>
                                    <p:anim calcmode="lin" valueType="num">
                                      <p:cBhvr additive="base">
                                        <p:cTn id="13"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92167"/>
                                        </p:tgtEl>
                                        <p:attrNameLst>
                                          <p:attrName>style.visibility</p:attrName>
                                        </p:attrNameLst>
                                      </p:cBhvr>
                                      <p:to>
                                        <p:strVal val="visible"/>
                                      </p:to>
                                    </p:set>
                                    <p:anim calcmode="discrete" valueType="clr">
                                      <p:cBhvr override="childStyle">
                                        <p:cTn id="18" dur="80"/>
                                        <p:tgtEl>
                                          <p:spTgt spid="921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167"/>
                                        </p:tgtEl>
                                        <p:attrNameLst>
                                          <p:attrName>fillcolor</p:attrName>
                                        </p:attrNameLst>
                                      </p:cBhvr>
                                      <p:tavLst>
                                        <p:tav tm="0">
                                          <p:val>
                                            <p:clrVal>
                                              <a:schemeClr val="accent2"/>
                                            </p:clrVal>
                                          </p:val>
                                        </p:tav>
                                        <p:tav tm="50000">
                                          <p:val>
                                            <p:clrVal>
                                              <a:schemeClr val="hlink"/>
                                            </p:clrVal>
                                          </p:val>
                                        </p:tav>
                                      </p:tavLst>
                                    </p:anim>
                                    <p:set>
                                      <p:cBhvr>
                                        <p:cTn id="20" dur="80"/>
                                        <p:tgtEl>
                                          <p:spTgt spid="921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A4C0F8D-9EF1-4DD3-A6F7-79D2ADAFD46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8E0C2A-E385-4FEE-AF84-852E7FB6DFFA}" type="slidenum">
              <a:rPr lang="en-GB" altLang="en-US"/>
              <a:pPr eaLnBrk="1" hangingPunct="1"/>
              <a:t>140</a:t>
            </a:fld>
            <a:endParaRPr lang="en-GB" altLang="en-US"/>
          </a:p>
        </p:txBody>
      </p:sp>
      <p:sp>
        <p:nvSpPr>
          <p:cNvPr id="193538" name="Rectangle 2">
            <a:extLst>
              <a:ext uri="{FF2B5EF4-FFF2-40B4-BE49-F238E27FC236}">
                <a16:creationId xmlns:a16="http://schemas.microsoft.com/office/drawing/2014/main" id="{BC28D7BF-E39E-4542-9264-6086FF25F985}"/>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pic>
        <p:nvPicPr>
          <p:cNvPr id="193541" name="Picture 5" descr="baku Azerbaijan">
            <a:extLst>
              <a:ext uri="{FF2B5EF4-FFF2-40B4-BE49-F238E27FC236}">
                <a16:creationId xmlns:a16="http://schemas.microsoft.com/office/drawing/2014/main" id="{9803B968-5C7B-49A2-A0C4-175D10E6B9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773238"/>
            <a:ext cx="2519362" cy="1962150"/>
          </a:xfrm>
        </p:spPr>
      </p:pic>
      <p:sp>
        <p:nvSpPr>
          <p:cNvPr id="193542" name="Text Box 6">
            <a:extLst>
              <a:ext uri="{FF2B5EF4-FFF2-40B4-BE49-F238E27FC236}">
                <a16:creationId xmlns:a16="http://schemas.microsoft.com/office/drawing/2014/main" id="{FAB2A7DC-7C3A-4E2F-97DA-A4AECFCD6578}"/>
              </a:ext>
            </a:extLst>
          </p:cNvPr>
          <p:cNvSpPr txBox="1">
            <a:spLocks noChangeArrowheads="1"/>
          </p:cNvSpPr>
          <p:nvPr/>
        </p:nvSpPr>
        <p:spPr bwMode="auto">
          <a:xfrm>
            <a:off x="179388" y="4076700"/>
            <a:ext cx="3024187"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Baku – on the </a:t>
            </a:r>
            <a:r>
              <a:rPr lang="en-GB" sz="3600" b="1">
                <a:solidFill>
                  <a:srgbClr val="FF00FF"/>
                </a:solidFill>
                <a:effectLst>
                  <a:outerShdw blurRad="38100" dist="38100" dir="2700000" algn="tl">
                    <a:srgbClr val="000000"/>
                  </a:outerShdw>
                </a:effectLst>
                <a:latin typeface="Arial" charset="0"/>
                <a:cs typeface="Arial" charset="0"/>
              </a:rPr>
              <a:t>Caspian Sea</a:t>
            </a:r>
          </a:p>
        </p:txBody>
      </p:sp>
      <p:sp>
        <p:nvSpPr>
          <p:cNvPr id="193543" name="Text Box 7">
            <a:extLst>
              <a:ext uri="{FF2B5EF4-FFF2-40B4-BE49-F238E27FC236}">
                <a16:creationId xmlns:a16="http://schemas.microsoft.com/office/drawing/2014/main" id="{1ABF872A-A3DD-4C57-B6B1-372528B6AE94}"/>
              </a:ext>
            </a:extLst>
          </p:cNvPr>
          <p:cNvSpPr txBox="1">
            <a:spLocks noChangeArrowheads="1"/>
          </p:cNvSpPr>
          <p:nvPr/>
        </p:nvSpPr>
        <p:spPr bwMode="auto">
          <a:xfrm>
            <a:off x="3419475" y="1268413"/>
            <a:ext cx="5724525" cy="478948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00FF"/>
                </a:solidFill>
                <a:effectLst>
                  <a:outerShdw blurRad="38100" dist="38100" dir="2700000" algn="tl">
                    <a:srgbClr val="000000"/>
                  </a:outerShdw>
                </a:effectLst>
                <a:latin typeface="Arial" charset="0"/>
                <a:cs typeface="Arial" charset="0"/>
              </a:rPr>
              <a:t>[The Swedish Nobel family had been</a:t>
            </a:r>
            <a:r>
              <a:rPr lang="en-GB" sz="2800" b="1" dirty="0">
                <a:solidFill>
                  <a:srgbClr val="66FF99"/>
                </a:solidFill>
                <a:effectLst>
                  <a:outerShdw blurRad="38100" dist="38100" dir="2700000" algn="tl">
                    <a:srgbClr val="000000"/>
                  </a:outerShdw>
                </a:effectLst>
                <a:latin typeface="Arial" charset="0"/>
                <a:cs typeface="Arial" charset="0"/>
              </a:rPr>
              <a:t> supplying internal Russia with the Baku oil </a:t>
            </a:r>
            <a:r>
              <a:rPr lang="en-GB" sz="2800" b="1" dirty="0">
                <a:solidFill>
                  <a:srgbClr val="FFFF00"/>
                </a:solidFill>
                <a:effectLst>
                  <a:outerShdw blurRad="38100" dist="38100" dir="2700000" algn="tl">
                    <a:srgbClr val="000000"/>
                  </a:outerShdw>
                </a:effectLst>
                <a:latin typeface="Arial" charset="0"/>
                <a:cs typeface="Arial" charset="0"/>
              </a:rPr>
              <a:t>by way of rivers as well as via the Caspian Sea].</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With the success of the new railroad,</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Rothschilds had more oil than they could actually sell.</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Overcoming their fear of competing with the giant Standard oil,</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they sought out the huge markets east of Suez.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3541"/>
                                        </p:tgtEl>
                                        <p:attrNameLst>
                                          <p:attrName>style.visibility</p:attrName>
                                        </p:attrNameLst>
                                      </p:cBhvr>
                                      <p:to>
                                        <p:strVal val="visible"/>
                                      </p:to>
                                    </p:set>
                                    <p:animEffect transition="in" filter="circle(in)">
                                      <p:cBhvr>
                                        <p:cTn id="7" dur="2000"/>
                                        <p:tgtEl>
                                          <p:spTgt spid="193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3542"/>
                                        </p:tgtEl>
                                        <p:attrNameLst>
                                          <p:attrName>style.visibility</p:attrName>
                                        </p:attrNameLst>
                                      </p:cBhvr>
                                      <p:to>
                                        <p:strVal val="visible"/>
                                      </p:to>
                                    </p:set>
                                    <p:anim calcmode="lin" valueType="num">
                                      <p:cBhvr additive="base">
                                        <p:cTn id="12" dur="500" fill="hold"/>
                                        <p:tgtEl>
                                          <p:spTgt spid="193542"/>
                                        </p:tgtEl>
                                        <p:attrNameLst>
                                          <p:attrName>ppt_x</p:attrName>
                                        </p:attrNameLst>
                                      </p:cBhvr>
                                      <p:tavLst>
                                        <p:tav tm="0">
                                          <p:val>
                                            <p:strVal val="#ppt_x"/>
                                          </p:val>
                                        </p:tav>
                                        <p:tav tm="100000">
                                          <p:val>
                                            <p:strVal val="#ppt_x"/>
                                          </p:val>
                                        </p:tav>
                                      </p:tavLst>
                                    </p:anim>
                                    <p:anim calcmode="lin" valueType="num">
                                      <p:cBhvr additive="base">
                                        <p:cTn id="13" dur="500" fill="hold"/>
                                        <p:tgtEl>
                                          <p:spTgt spid="1935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3543"/>
                                        </p:tgtEl>
                                        <p:attrNameLst>
                                          <p:attrName>style.visibility</p:attrName>
                                        </p:attrNameLst>
                                      </p:cBhvr>
                                      <p:to>
                                        <p:strVal val="visible"/>
                                      </p:to>
                                    </p:set>
                                    <p:anim calcmode="discrete" valueType="clr">
                                      <p:cBhvr override="childStyle">
                                        <p:cTn id="18" dur="80"/>
                                        <p:tgtEl>
                                          <p:spTgt spid="1935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3543"/>
                                        </p:tgtEl>
                                        <p:attrNameLst>
                                          <p:attrName>fillcolor</p:attrName>
                                        </p:attrNameLst>
                                      </p:cBhvr>
                                      <p:tavLst>
                                        <p:tav tm="0">
                                          <p:val>
                                            <p:clrVal>
                                              <a:schemeClr val="accent2"/>
                                            </p:clrVal>
                                          </p:val>
                                        </p:tav>
                                        <p:tav tm="50000">
                                          <p:val>
                                            <p:clrVal>
                                              <a:schemeClr val="hlink"/>
                                            </p:clrVal>
                                          </p:val>
                                        </p:tav>
                                      </p:tavLst>
                                    </p:anim>
                                    <p:set>
                                      <p:cBhvr>
                                        <p:cTn id="20" dur="80"/>
                                        <p:tgtEl>
                                          <p:spTgt spid="1935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19354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1F80C-98A5-4AA0-909B-FD6D96D8EB38}"/>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A8B760E2-285C-496A-B642-8E2A67A284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EF4FF0-7E2D-4099-A9EF-D63FC1940119}" type="slidenum">
              <a:rPr lang="en-GB" altLang="en-US"/>
              <a:pPr eaLnBrk="1" hangingPunct="1"/>
              <a:t>141</a:t>
            </a:fld>
            <a:endParaRPr lang="en-GB" altLang="en-US"/>
          </a:p>
        </p:txBody>
      </p:sp>
      <p:pic>
        <p:nvPicPr>
          <p:cNvPr id="349186" name="Picture 2" descr="http://www.johnmariani.com/archive/2006/060409/Rothschild.jpg">
            <a:extLst>
              <a:ext uri="{FF2B5EF4-FFF2-40B4-BE49-F238E27FC236}">
                <a16:creationId xmlns:a16="http://schemas.microsoft.com/office/drawing/2014/main" id="{6CE575D7-F27B-4BF3-83AB-9BF28E7BD3BF}"/>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285720" y="1571612"/>
            <a:ext cx="3593202" cy="4000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BD3DAEF8-4A96-464E-BC8D-3F80186BE432}"/>
              </a:ext>
            </a:extLst>
          </p:cNvPr>
          <p:cNvSpPr txBox="1"/>
          <p:nvPr/>
        </p:nvSpPr>
        <p:spPr>
          <a:xfrm>
            <a:off x="0" y="5657850"/>
            <a:ext cx="6715125"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outerShdw>
                </a:effectLst>
                <a:latin typeface="Arial" charset="0"/>
                <a:cs typeface="Arial" charset="0"/>
              </a:rPr>
              <a:t>Baron Edmond de Rothschild 1845-1934</a:t>
            </a:r>
            <a:endParaRPr lang="en-GB" sz="3600" dirty="0">
              <a:latin typeface="Arial" charset="0"/>
              <a:cs typeface="Arial" charset="0"/>
            </a:endParaRPr>
          </a:p>
        </p:txBody>
      </p:sp>
      <p:sp>
        <p:nvSpPr>
          <p:cNvPr id="8" name="TextBox 7">
            <a:extLst>
              <a:ext uri="{FF2B5EF4-FFF2-40B4-BE49-F238E27FC236}">
                <a16:creationId xmlns:a16="http://schemas.microsoft.com/office/drawing/2014/main" id="{2C06ABAC-60DA-47D5-B973-4AF35FCBF15F}"/>
              </a:ext>
            </a:extLst>
          </p:cNvPr>
          <p:cNvSpPr txBox="1"/>
          <p:nvPr/>
        </p:nvSpPr>
        <p:spPr>
          <a:xfrm>
            <a:off x="4143375" y="1643063"/>
            <a:ext cx="5000625" cy="3540125"/>
          </a:xfrm>
          <a:prstGeom prst="rect">
            <a:avLst/>
          </a:prstGeom>
          <a:noFill/>
        </p:spPr>
        <p:txBody>
          <a:bodyPr>
            <a:spAutoFit/>
          </a:bodyPr>
          <a:lstStyle/>
          <a:p>
            <a:pPr>
              <a:defRPr/>
            </a:pPr>
            <a:r>
              <a:rPr lang="en-GB" sz="3200" b="1" dirty="0">
                <a:solidFill>
                  <a:srgbClr val="FD1711"/>
                </a:solidFill>
                <a:effectLst>
                  <a:outerShdw blurRad="38100" dist="38100" dir="2700000" algn="tl">
                    <a:srgbClr val="000000"/>
                  </a:outerShdw>
                </a:effectLst>
                <a:latin typeface="Arial" charset="0"/>
                <a:cs typeface="Arial" charset="0"/>
              </a:rPr>
              <a:t>The Rothschilds</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FF"/>
                </a:solidFill>
                <a:effectLst>
                  <a:outerShdw blurRad="38100" dist="38100" dir="2700000" algn="tl">
                    <a:srgbClr val="000000"/>
                  </a:outerShdw>
                </a:effectLst>
                <a:latin typeface="Arial" charset="0"/>
                <a:cs typeface="Arial" charset="0"/>
              </a:rPr>
              <a:t>sought out a man to help them penetrate these markets. </a:t>
            </a:r>
            <a:r>
              <a:rPr lang="en-GB" sz="3200" b="1" dirty="0">
                <a:solidFill>
                  <a:srgbClr val="FFC000"/>
                </a:solidFill>
                <a:effectLst>
                  <a:outerShdw blurRad="38100" dist="38100" dir="2700000" algn="tl">
                    <a:srgbClr val="000000"/>
                  </a:outerShdw>
                </a:effectLst>
                <a:latin typeface="Arial" charset="0"/>
                <a:cs typeface="Arial" charset="0"/>
              </a:rPr>
              <a:t>His name was Marcus Samuel.</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Samuel had many contacts throughout the Far East.</a:t>
            </a:r>
            <a:endParaRPr lang="en-GB" sz="32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circle(in)">
                                      <p:cBhvr>
                                        <p:cTn id="7" dur="2000"/>
                                        <p:tgtEl>
                                          <p:spTgt spid="349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B7387F4-A3D3-4237-8C8D-9755F6C24C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1B7469-FDBE-49D7-BD02-041BB393AB4F}" type="slidenum">
              <a:rPr lang="en-GB" altLang="en-US"/>
              <a:pPr eaLnBrk="1" hangingPunct="1"/>
              <a:t>142</a:t>
            </a:fld>
            <a:endParaRPr lang="en-GB" altLang="en-US"/>
          </a:p>
        </p:txBody>
      </p:sp>
      <p:sp>
        <p:nvSpPr>
          <p:cNvPr id="203778" name="Rectangle 2">
            <a:extLst>
              <a:ext uri="{FF2B5EF4-FFF2-40B4-BE49-F238E27FC236}">
                <a16:creationId xmlns:a16="http://schemas.microsoft.com/office/drawing/2014/main" id="{41294873-2C1A-441A-9351-A076BCB162D9}"/>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203779" name="Text Box 3">
            <a:extLst>
              <a:ext uri="{FF2B5EF4-FFF2-40B4-BE49-F238E27FC236}">
                <a16:creationId xmlns:a16="http://schemas.microsoft.com/office/drawing/2014/main" id="{6902A092-B9CF-48FF-AD01-7E5D852663C1}"/>
              </a:ext>
            </a:extLst>
          </p:cNvPr>
          <p:cNvSpPr txBox="1">
            <a:spLocks noChangeArrowheads="1"/>
          </p:cNvSpPr>
          <p:nvPr/>
        </p:nvSpPr>
        <p:spPr bwMode="auto">
          <a:xfrm>
            <a:off x="285750" y="5357813"/>
            <a:ext cx="2881313" cy="11906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Marcus Samuel</a:t>
            </a:r>
          </a:p>
        </p:txBody>
      </p:sp>
      <p:pic>
        <p:nvPicPr>
          <p:cNvPr id="203782" name="Picture 6" descr="Marcus Samuel">
            <a:extLst>
              <a:ext uri="{FF2B5EF4-FFF2-40B4-BE49-F238E27FC236}">
                <a16:creationId xmlns:a16="http://schemas.microsoft.com/office/drawing/2014/main" id="{5E40F72B-DBBE-4159-AF4B-EFC1160AB2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 y="1785938"/>
            <a:ext cx="2405063" cy="3457575"/>
          </a:xfrm>
        </p:spPr>
      </p:pic>
      <p:sp>
        <p:nvSpPr>
          <p:cNvPr id="203783" name="Text Box 7">
            <a:extLst>
              <a:ext uri="{FF2B5EF4-FFF2-40B4-BE49-F238E27FC236}">
                <a16:creationId xmlns:a16="http://schemas.microsoft.com/office/drawing/2014/main" id="{38BDFD20-A427-4E48-A679-2B058F45A6BF}"/>
              </a:ext>
            </a:extLst>
          </p:cNvPr>
          <p:cNvSpPr txBox="1">
            <a:spLocks noChangeArrowheads="1"/>
          </p:cNvSpPr>
          <p:nvPr/>
        </p:nvSpPr>
        <p:spPr bwMode="auto">
          <a:xfrm>
            <a:off x="3276600" y="1349375"/>
            <a:ext cx="5867400" cy="55086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When the Rothschilds proposed to sell their oil to Samuel, </a:t>
            </a:r>
            <a:r>
              <a:rPr lang="en-GB" sz="3200" b="1" dirty="0">
                <a:solidFill>
                  <a:srgbClr val="FFC000"/>
                </a:solidFill>
                <a:effectLst>
                  <a:outerShdw blurRad="38100" dist="38100" dir="2700000" algn="tl">
                    <a:srgbClr val="000000"/>
                  </a:outerShdw>
                </a:effectLst>
                <a:latin typeface="Arial" charset="0"/>
                <a:cs typeface="Arial" charset="0"/>
              </a:rPr>
              <a:t>understanding the magnitude of the opportunity, </a:t>
            </a:r>
            <a:r>
              <a:rPr lang="en-GB" sz="3200" b="1" dirty="0">
                <a:solidFill>
                  <a:srgbClr val="FF00FF"/>
                </a:solidFill>
                <a:effectLst>
                  <a:outerShdw blurRad="38100" dist="38100" dir="2700000" algn="tl">
                    <a:srgbClr val="000000"/>
                  </a:outerShdw>
                </a:effectLst>
                <a:latin typeface="Arial" charset="0"/>
                <a:cs typeface="Arial" charset="0"/>
              </a:rPr>
              <a:t>and understanding the competition with a foe like Standard oil,</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he set about tackling the logistics of successfully competing with the giant company.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3782"/>
                                        </p:tgtEl>
                                        <p:attrNameLst>
                                          <p:attrName>style.visibility</p:attrName>
                                        </p:attrNameLst>
                                      </p:cBhvr>
                                      <p:to>
                                        <p:strVal val="visible"/>
                                      </p:to>
                                    </p:set>
                                    <p:animEffect transition="in" filter="circle(in)">
                                      <p:cBhvr>
                                        <p:cTn id="7" dur="2000"/>
                                        <p:tgtEl>
                                          <p:spTgt spid="203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additive="base">
                                        <p:cTn id="12" dur="500" fill="hold"/>
                                        <p:tgtEl>
                                          <p:spTgt spid="203779"/>
                                        </p:tgtEl>
                                        <p:attrNameLst>
                                          <p:attrName>ppt_x</p:attrName>
                                        </p:attrNameLst>
                                      </p:cBhvr>
                                      <p:tavLst>
                                        <p:tav tm="0">
                                          <p:val>
                                            <p:strVal val="#ppt_x"/>
                                          </p:val>
                                        </p:tav>
                                        <p:tav tm="100000">
                                          <p:val>
                                            <p:strVal val="#ppt_x"/>
                                          </p:val>
                                        </p:tav>
                                      </p:tavLst>
                                    </p:anim>
                                    <p:anim calcmode="lin" valueType="num">
                                      <p:cBhvr additive="base">
                                        <p:cTn id="13" dur="500" fill="hold"/>
                                        <p:tgtEl>
                                          <p:spTgt spid="2037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03783"/>
                                        </p:tgtEl>
                                        <p:attrNameLst>
                                          <p:attrName>style.visibility</p:attrName>
                                        </p:attrNameLst>
                                      </p:cBhvr>
                                      <p:to>
                                        <p:strVal val="visible"/>
                                      </p:to>
                                    </p:set>
                                    <p:anim calcmode="discrete" valueType="clr">
                                      <p:cBhvr override="childStyle">
                                        <p:cTn id="18" dur="80"/>
                                        <p:tgtEl>
                                          <p:spTgt spid="20378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3783"/>
                                        </p:tgtEl>
                                        <p:attrNameLst>
                                          <p:attrName>fillcolor</p:attrName>
                                        </p:attrNameLst>
                                      </p:cBhvr>
                                      <p:tavLst>
                                        <p:tav tm="0">
                                          <p:val>
                                            <p:clrVal>
                                              <a:schemeClr val="accent2"/>
                                            </p:clrVal>
                                          </p:val>
                                        </p:tav>
                                        <p:tav tm="50000">
                                          <p:val>
                                            <p:clrVal>
                                              <a:schemeClr val="hlink"/>
                                            </p:clrVal>
                                          </p:val>
                                        </p:tav>
                                      </p:tavLst>
                                    </p:anim>
                                    <p:set>
                                      <p:cBhvr>
                                        <p:cTn id="20" dur="80"/>
                                        <p:tgtEl>
                                          <p:spTgt spid="203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20378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9E51B1-39AD-40BD-BF42-60EBE1E0E2C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53F9D4-8723-43F1-8AEF-D20210593700}" type="slidenum">
              <a:rPr lang="en-GB" altLang="en-US"/>
              <a:pPr eaLnBrk="1" hangingPunct="1"/>
              <a:t>143</a:t>
            </a:fld>
            <a:endParaRPr lang="en-GB" altLang="en-US"/>
          </a:p>
        </p:txBody>
      </p:sp>
      <p:sp>
        <p:nvSpPr>
          <p:cNvPr id="216066" name="Rectangle 2">
            <a:extLst>
              <a:ext uri="{FF2B5EF4-FFF2-40B4-BE49-F238E27FC236}">
                <a16:creationId xmlns:a16="http://schemas.microsoft.com/office/drawing/2014/main" id="{64EFD38E-D4B5-45A6-8451-FE49DB42C9AE}"/>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216067" name="Text Box 3">
            <a:extLst>
              <a:ext uri="{FF2B5EF4-FFF2-40B4-BE49-F238E27FC236}">
                <a16:creationId xmlns:a16="http://schemas.microsoft.com/office/drawing/2014/main" id="{028BE500-538F-4600-8B40-89364E3CA87A}"/>
              </a:ext>
            </a:extLst>
          </p:cNvPr>
          <p:cNvSpPr txBox="1">
            <a:spLocks noChangeArrowheads="1"/>
          </p:cNvSpPr>
          <p:nvPr/>
        </p:nvSpPr>
        <p:spPr bwMode="auto">
          <a:xfrm>
            <a:off x="179388" y="5084763"/>
            <a:ext cx="2881312"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Sir Marcus Samuel</a:t>
            </a:r>
            <a:r>
              <a:rPr lang="en-GB" sz="3600" b="1" dirty="0">
                <a:latin typeface="Arial" charset="0"/>
                <a:cs typeface="Arial" charset="0"/>
              </a:rPr>
              <a:t> </a:t>
            </a:r>
          </a:p>
        </p:txBody>
      </p:sp>
      <p:sp>
        <p:nvSpPr>
          <p:cNvPr id="216069" name="Text Box 5">
            <a:extLst>
              <a:ext uri="{FF2B5EF4-FFF2-40B4-BE49-F238E27FC236}">
                <a16:creationId xmlns:a16="http://schemas.microsoft.com/office/drawing/2014/main" id="{69F4DB4C-28E3-41E4-84CC-00FBAD7DB651}"/>
              </a:ext>
            </a:extLst>
          </p:cNvPr>
          <p:cNvSpPr txBox="1">
            <a:spLocks noChangeArrowheads="1"/>
          </p:cNvSpPr>
          <p:nvPr/>
        </p:nvSpPr>
        <p:spPr bwMode="auto">
          <a:xfrm>
            <a:off x="3276600" y="1628775"/>
            <a:ext cx="5867400" cy="403225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Samuel understood that he needed to sell his oil at a cheaper price. </a:t>
            </a:r>
            <a:r>
              <a:rPr lang="en-GB" sz="3200" b="1" dirty="0">
                <a:solidFill>
                  <a:srgbClr val="FFC000"/>
                </a:solidFill>
                <a:effectLst>
                  <a:outerShdw blurRad="38100" dist="38100" dir="2700000" algn="tl">
                    <a:srgbClr val="000000"/>
                  </a:outerShdw>
                </a:effectLst>
                <a:latin typeface="Arial" charset="0"/>
                <a:cs typeface="Arial" charset="0"/>
              </a:rPr>
              <a:t>In his efforts to do this he reduced transportation costs </a:t>
            </a:r>
            <a:r>
              <a:rPr lang="en-GB" sz="3200" b="1" dirty="0">
                <a:solidFill>
                  <a:srgbClr val="00FF00"/>
                </a:solidFill>
                <a:effectLst>
                  <a:outerShdw blurRad="38100" dist="38100" dir="2700000" algn="tl">
                    <a:srgbClr val="000000"/>
                  </a:outerShdw>
                </a:effectLst>
                <a:latin typeface="Arial" charset="0"/>
                <a:cs typeface="Arial" charset="0"/>
              </a:rPr>
              <a:t>by designing bulk tankers which were safe enough to pass through the Suez Canal</a:t>
            </a:r>
            <a:r>
              <a:rPr lang="en-GB" sz="2400" b="1" dirty="0">
                <a:solidFill>
                  <a:srgbClr val="00FF00"/>
                </a:solidFill>
                <a:effectLst>
                  <a:outerShdw blurRad="38100" dist="38100" dir="2700000" algn="tl">
                    <a:srgbClr val="000000"/>
                  </a:outerShdw>
                </a:effectLst>
                <a:latin typeface="Arial" charset="0"/>
                <a:cs typeface="Arial" charset="0"/>
              </a:rPr>
              <a:t>. </a:t>
            </a:r>
          </a:p>
        </p:txBody>
      </p:sp>
      <p:pic>
        <p:nvPicPr>
          <p:cNvPr id="216071" name="Picture 7" descr="Marcus Samuel 2">
            <a:extLst>
              <a:ext uri="{FF2B5EF4-FFF2-40B4-BE49-F238E27FC236}">
                <a16:creationId xmlns:a16="http://schemas.microsoft.com/office/drawing/2014/main" id="{2B41982B-A64B-405A-B320-5DEB98EB23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484313"/>
            <a:ext cx="2459037" cy="3384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circle(in)">
                                      <p:cBhvr>
                                        <p:cTn id="7" dur="2000"/>
                                        <p:tgtEl>
                                          <p:spTgt spid="216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6067"/>
                                        </p:tgtEl>
                                        <p:attrNameLst>
                                          <p:attrName>style.visibility</p:attrName>
                                        </p:attrNameLst>
                                      </p:cBhvr>
                                      <p:to>
                                        <p:strVal val="visible"/>
                                      </p:to>
                                    </p:set>
                                    <p:anim calcmode="lin" valueType="num">
                                      <p:cBhvr additive="base">
                                        <p:cTn id="12" dur="500" fill="hold"/>
                                        <p:tgtEl>
                                          <p:spTgt spid="216067"/>
                                        </p:tgtEl>
                                        <p:attrNameLst>
                                          <p:attrName>ppt_x</p:attrName>
                                        </p:attrNameLst>
                                      </p:cBhvr>
                                      <p:tavLst>
                                        <p:tav tm="0">
                                          <p:val>
                                            <p:strVal val="#ppt_x"/>
                                          </p:val>
                                        </p:tav>
                                        <p:tav tm="100000">
                                          <p:val>
                                            <p:strVal val="#ppt_x"/>
                                          </p:val>
                                        </p:tav>
                                      </p:tavLst>
                                    </p:anim>
                                    <p:anim calcmode="lin" valueType="num">
                                      <p:cBhvr additive="base">
                                        <p:cTn id="13" dur="500" fill="hold"/>
                                        <p:tgtEl>
                                          <p:spTgt spid="2160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6069"/>
                                        </p:tgtEl>
                                        <p:attrNameLst>
                                          <p:attrName>style.visibility</p:attrName>
                                        </p:attrNameLst>
                                      </p:cBhvr>
                                      <p:to>
                                        <p:strVal val="visible"/>
                                      </p:to>
                                    </p:set>
                                    <p:anim calcmode="discrete" valueType="clr">
                                      <p:cBhvr override="childStyle">
                                        <p:cTn id="18" dur="80"/>
                                        <p:tgtEl>
                                          <p:spTgt spid="21606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6069"/>
                                        </p:tgtEl>
                                        <p:attrNameLst>
                                          <p:attrName>fillcolor</p:attrName>
                                        </p:attrNameLst>
                                      </p:cBhvr>
                                      <p:tavLst>
                                        <p:tav tm="0">
                                          <p:val>
                                            <p:clrVal>
                                              <a:schemeClr val="accent2"/>
                                            </p:clrVal>
                                          </p:val>
                                        </p:tav>
                                        <p:tav tm="50000">
                                          <p:val>
                                            <p:clrVal>
                                              <a:schemeClr val="hlink"/>
                                            </p:clrVal>
                                          </p:val>
                                        </p:tav>
                                      </p:tavLst>
                                    </p:anim>
                                    <p:set>
                                      <p:cBhvr>
                                        <p:cTn id="20" dur="80"/>
                                        <p:tgtEl>
                                          <p:spTgt spid="2160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p:bldP spid="21606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5635-0E10-4CF4-9DA9-8393033DA5AE}"/>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50CE31F2-99EB-4199-92F4-41BE7D4E29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28E74D-F615-4FDB-AB6F-2137623862E3}" type="slidenum">
              <a:rPr lang="en-GB" altLang="en-US"/>
              <a:pPr eaLnBrk="1" hangingPunct="1"/>
              <a:t>144</a:t>
            </a:fld>
            <a:endParaRPr lang="en-GB" altLang="en-US"/>
          </a:p>
        </p:txBody>
      </p:sp>
      <p:sp>
        <p:nvSpPr>
          <p:cNvPr id="5" name="TextBox 4">
            <a:extLst>
              <a:ext uri="{FF2B5EF4-FFF2-40B4-BE49-F238E27FC236}">
                <a16:creationId xmlns:a16="http://schemas.microsoft.com/office/drawing/2014/main" id="{71643F44-1DF7-4D35-8E35-2B5360255D86}"/>
              </a:ext>
            </a:extLst>
          </p:cNvPr>
          <p:cNvSpPr txBox="1"/>
          <p:nvPr/>
        </p:nvSpPr>
        <p:spPr>
          <a:xfrm>
            <a:off x="3929063" y="1928813"/>
            <a:ext cx="4714875" cy="40322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Standard oil's costs would be much higher as they transported their oil </a:t>
            </a:r>
            <a:r>
              <a:rPr lang="en-GB" sz="3200" b="1" dirty="0">
                <a:solidFill>
                  <a:srgbClr val="00FF00"/>
                </a:solidFill>
                <a:effectLst>
                  <a:outerShdw blurRad="38100" dist="38100" dir="2700000" algn="tl">
                    <a:srgbClr val="000000"/>
                  </a:outerShdw>
                </a:effectLst>
                <a:latin typeface="Arial" charset="0"/>
                <a:cs typeface="Arial" charset="0"/>
              </a:rPr>
              <a:t>around the tip of Africa in clipper ships that were loaded with pre-filled cans.</a:t>
            </a:r>
          </a:p>
          <a:p>
            <a:pPr>
              <a:defRPr/>
            </a:pPr>
            <a:endParaRPr lang="en-GB" sz="3200" dirty="0">
              <a:latin typeface="Arial" charset="0"/>
              <a:cs typeface="Arial" charset="0"/>
            </a:endParaRPr>
          </a:p>
        </p:txBody>
      </p:sp>
      <p:pic>
        <p:nvPicPr>
          <p:cNvPr id="350212" name="Picture 4" descr="http://automotivearchitecture.com/sitebuilder/images/StandardOil-logo-web-344x302.jpg">
            <a:extLst>
              <a:ext uri="{FF2B5EF4-FFF2-40B4-BE49-F238E27FC236}">
                <a16:creationId xmlns:a16="http://schemas.microsoft.com/office/drawing/2014/main" id="{2760DB37-A151-49F5-B795-0F5F21A8D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86000"/>
            <a:ext cx="3276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0212"/>
                                        </p:tgtEl>
                                        <p:attrNameLst>
                                          <p:attrName>style.visibility</p:attrName>
                                        </p:attrNameLst>
                                      </p:cBhvr>
                                      <p:to>
                                        <p:strVal val="visible"/>
                                      </p:to>
                                    </p:set>
                                    <p:animEffect transition="in" filter="circle(in)">
                                      <p:cBhvr>
                                        <p:cTn id="7" dur="2000"/>
                                        <p:tgtEl>
                                          <p:spTgt spid="35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436F5ED-2831-45C6-ACFB-19D2928CA5B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6AFB4E-A9C9-418F-A7CC-024E0FCA1790}" type="slidenum">
              <a:rPr lang="en-GB" altLang="en-US"/>
              <a:pPr eaLnBrk="1" hangingPunct="1"/>
              <a:t>145</a:t>
            </a:fld>
            <a:endParaRPr lang="en-GB" altLang="en-US"/>
          </a:p>
        </p:txBody>
      </p:sp>
      <p:sp>
        <p:nvSpPr>
          <p:cNvPr id="218114" name="Rectangle 2">
            <a:extLst>
              <a:ext uri="{FF2B5EF4-FFF2-40B4-BE49-F238E27FC236}">
                <a16:creationId xmlns:a16="http://schemas.microsoft.com/office/drawing/2014/main" id="{2D3D0071-2421-4C61-9243-F97C40C12A94}"/>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218115" name="Text Box 3">
            <a:extLst>
              <a:ext uri="{FF2B5EF4-FFF2-40B4-BE49-F238E27FC236}">
                <a16:creationId xmlns:a16="http://schemas.microsoft.com/office/drawing/2014/main" id="{7F50DDA0-4F76-4068-91ED-059E7201CA2F}"/>
              </a:ext>
            </a:extLst>
          </p:cNvPr>
          <p:cNvSpPr txBox="1">
            <a:spLocks noChangeArrowheads="1"/>
          </p:cNvSpPr>
          <p:nvPr/>
        </p:nvSpPr>
        <p:spPr bwMode="auto">
          <a:xfrm>
            <a:off x="285750" y="5357813"/>
            <a:ext cx="2881313"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Royal Dutch Shell</a:t>
            </a:r>
          </a:p>
        </p:txBody>
      </p:sp>
      <p:sp>
        <p:nvSpPr>
          <p:cNvPr id="218117" name="Text Box 5">
            <a:extLst>
              <a:ext uri="{FF2B5EF4-FFF2-40B4-BE49-F238E27FC236}">
                <a16:creationId xmlns:a16="http://schemas.microsoft.com/office/drawing/2014/main" id="{EDA834DD-8426-4AB3-9991-E291A3069A71}"/>
              </a:ext>
            </a:extLst>
          </p:cNvPr>
          <p:cNvSpPr txBox="1">
            <a:spLocks noChangeArrowheads="1"/>
          </p:cNvSpPr>
          <p:nvPr/>
        </p:nvSpPr>
        <p:spPr bwMode="auto">
          <a:xfrm>
            <a:off x="3276600" y="1628775"/>
            <a:ext cx="5867400" cy="403225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In 1892, Samuel's coup would unleash forces that would shape the history of mankind.</a:t>
            </a:r>
            <a:r>
              <a:rPr lang="en-GB" sz="3200" b="1" dirty="0">
                <a:solidFill>
                  <a:srgbClr val="FFCCFF"/>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His first oil tanker picked up it's load of Baku oil from the Rothschild's </a:t>
            </a:r>
            <a:r>
              <a:rPr lang="en-GB" sz="3200" b="1" dirty="0" err="1">
                <a:solidFill>
                  <a:srgbClr val="00FF00"/>
                </a:solidFill>
                <a:effectLst>
                  <a:outerShdw blurRad="38100" dist="38100" dir="2700000" algn="tl">
                    <a:srgbClr val="000000"/>
                  </a:outerShdw>
                </a:effectLst>
                <a:latin typeface="Arial" charset="0"/>
                <a:cs typeface="Arial" charset="0"/>
              </a:rPr>
              <a:t>Batum</a:t>
            </a:r>
            <a:r>
              <a:rPr lang="en-GB" sz="3200" b="1" dirty="0">
                <a:solidFill>
                  <a:srgbClr val="00FF00"/>
                </a:solidFill>
                <a:effectLst>
                  <a:outerShdw blurRad="38100" dist="38100" dir="2700000" algn="tl">
                    <a:srgbClr val="000000"/>
                  </a:outerShdw>
                </a:effectLst>
                <a:latin typeface="Arial" charset="0"/>
                <a:cs typeface="Arial" charset="0"/>
              </a:rPr>
              <a:t> refinery and sailed through the </a:t>
            </a:r>
            <a:r>
              <a:rPr lang="en-GB" sz="3200" b="1" dirty="0" err="1">
                <a:solidFill>
                  <a:srgbClr val="00FF00"/>
                </a:solidFill>
                <a:effectLst>
                  <a:outerShdw blurRad="38100" dist="38100" dir="2700000" algn="tl">
                    <a:srgbClr val="000000"/>
                  </a:outerShdw>
                </a:effectLst>
                <a:latin typeface="Arial" charset="0"/>
                <a:cs typeface="Arial" charset="0"/>
              </a:rPr>
              <a:t>Dardenelles</a:t>
            </a:r>
            <a:endParaRPr lang="en-GB" sz="3200" b="1" dirty="0">
              <a:solidFill>
                <a:srgbClr val="00FF00"/>
              </a:solidFill>
              <a:effectLst>
                <a:outerShdw blurRad="38100" dist="38100" dir="2700000" algn="tl">
                  <a:srgbClr val="000000"/>
                </a:outerShdw>
              </a:effectLst>
              <a:latin typeface="Arial" charset="0"/>
              <a:cs typeface="Arial" charset="0"/>
            </a:endParaRPr>
          </a:p>
        </p:txBody>
      </p:sp>
      <p:pic>
        <p:nvPicPr>
          <p:cNvPr id="218119" name="Picture 7" descr="Shell">
            <a:extLst>
              <a:ext uri="{FF2B5EF4-FFF2-40B4-BE49-F238E27FC236}">
                <a16:creationId xmlns:a16="http://schemas.microsoft.com/office/drawing/2014/main" id="{5349B6F2-FD52-40FE-82D8-B848DAE62C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428875"/>
            <a:ext cx="2592387" cy="25923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animEffect transition="in" filter="circle(in)">
                                      <p:cBhvr>
                                        <p:cTn id="7" dur="2000"/>
                                        <p:tgtEl>
                                          <p:spTgt spid="218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8115"/>
                                        </p:tgtEl>
                                        <p:attrNameLst>
                                          <p:attrName>style.visibility</p:attrName>
                                        </p:attrNameLst>
                                      </p:cBhvr>
                                      <p:to>
                                        <p:strVal val="visible"/>
                                      </p:to>
                                    </p:set>
                                    <p:anim calcmode="lin" valueType="num">
                                      <p:cBhvr additive="base">
                                        <p:cTn id="12" dur="500" fill="hold"/>
                                        <p:tgtEl>
                                          <p:spTgt spid="218115"/>
                                        </p:tgtEl>
                                        <p:attrNameLst>
                                          <p:attrName>ppt_x</p:attrName>
                                        </p:attrNameLst>
                                      </p:cBhvr>
                                      <p:tavLst>
                                        <p:tav tm="0">
                                          <p:val>
                                            <p:strVal val="#ppt_x"/>
                                          </p:val>
                                        </p:tav>
                                        <p:tav tm="100000">
                                          <p:val>
                                            <p:strVal val="#ppt_x"/>
                                          </p:val>
                                        </p:tav>
                                      </p:tavLst>
                                    </p:anim>
                                    <p:anim calcmode="lin" valueType="num">
                                      <p:cBhvr additive="base">
                                        <p:cTn id="13" dur="500" fill="hold"/>
                                        <p:tgtEl>
                                          <p:spTgt spid="2181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18117">
                                            <p:txEl>
                                              <p:pRg st="0" end="0"/>
                                            </p:txEl>
                                          </p:spTgt>
                                        </p:tgtEl>
                                        <p:attrNameLst>
                                          <p:attrName>style.visibility</p:attrName>
                                        </p:attrNameLst>
                                      </p:cBhvr>
                                      <p:to>
                                        <p:strVal val="visible"/>
                                      </p:to>
                                    </p:set>
                                    <p:animEffect transition="in" filter="diamond(in)">
                                      <p:cBhvr>
                                        <p:cTn id="18" dur="2000"/>
                                        <p:tgtEl>
                                          <p:spTgt spid="218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913E-3FB9-48EB-A8E9-F94BF5A064AF}"/>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5E89280A-F9DA-44BD-B066-1E6A4DA7E4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BE5B2-BB7A-49D6-95DE-2120DFA8090A}" type="slidenum">
              <a:rPr lang="en-GB" altLang="en-US"/>
              <a:pPr eaLnBrk="1" hangingPunct="1"/>
              <a:t>146</a:t>
            </a:fld>
            <a:endParaRPr lang="en-GB" altLang="en-US"/>
          </a:p>
        </p:txBody>
      </p:sp>
      <p:pic>
        <p:nvPicPr>
          <p:cNvPr id="4" name="Picture 2" descr="http://michelhoude.com/Waghorm/ImagesText/SuezCanalMapColour.jpg">
            <a:extLst>
              <a:ext uri="{FF2B5EF4-FFF2-40B4-BE49-F238E27FC236}">
                <a16:creationId xmlns:a16="http://schemas.microsoft.com/office/drawing/2014/main" id="{28BBA109-342C-49C2-8076-EABD88559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714500"/>
            <a:ext cx="31432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15D03DA-03AA-48A5-9CBD-4D326AEBD011}"/>
              </a:ext>
            </a:extLst>
          </p:cNvPr>
          <p:cNvSpPr txBox="1"/>
          <p:nvPr/>
        </p:nvSpPr>
        <p:spPr>
          <a:xfrm>
            <a:off x="3714750" y="1357313"/>
            <a:ext cx="5143500" cy="5786437"/>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 and on through the Suez canal to the far east where the Shell oil company became, </a:t>
            </a:r>
            <a:r>
              <a:rPr lang="en-GB" sz="3200" b="1" dirty="0">
                <a:solidFill>
                  <a:srgbClr val="FFC000"/>
                </a:solidFill>
                <a:effectLst>
                  <a:outerShdw blurRad="38100" dist="38100" dir="2700000" algn="tl">
                    <a:srgbClr val="000000"/>
                  </a:outerShdw>
                </a:effectLst>
                <a:latin typeface="Arial" charset="0"/>
                <a:cs typeface="Arial" charset="0"/>
              </a:rPr>
              <a:t>overnight the predominant supplier of Kerosene replacing Standard oil. </a:t>
            </a:r>
            <a:r>
              <a:rPr lang="en-GB" sz="3200" b="1" dirty="0">
                <a:solidFill>
                  <a:srgbClr val="00FF00"/>
                </a:solidFill>
                <a:effectLst>
                  <a:outerShdw blurRad="38100" dist="38100" dir="2700000" algn="tl">
                    <a:srgbClr val="000000"/>
                  </a:outerShdw>
                </a:effectLst>
                <a:latin typeface="Arial" charset="0"/>
                <a:cs typeface="Arial" charset="0"/>
              </a:rPr>
              <a:t>The great Standard world monopoly had been busted. </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4BFBD83-3B1E-4B56-8EFA-291F2F0CF34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525B5-41CF-45F0-B46D-6B7FF2E2E814}" type="slidenum">
              <a:rPr lang="en-GB" altLang="en-US"/>
              <a:pPr eaLnBrk="1" hangingPunct="1"/>
              <a:t>147</a:t>
            </a:fld>
            <a:endParaRPr lang="en-GB" altLang="en-US"/>
          </a:p>
        </p:txBody>
      </p:sp>
      <p:sp>
        <p:nvSpPr>
          <p:cNvPr id="197634" name="Rectangle 2">
            <a:extLst>
              <a:ext uri="{FF2B5EF4-FFF2-40B4-BE49-F238E27FC236}">
                <a16:creationId xmlns:a16="http://schemas.microsoft.com/office/drawing/2014/main" id="{FD25F363-D51F-4E2C-AA6F-88E9F63E6598}"/>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197635" name="Text Box 3">
            <a:extLst>
              <a:ext uri="{FF2B5EF4-FFF2-40B4-BE49-F238E27FC236}">
                <a16:creationId xmlns:a16="http://schemas.microsoft.com/office/drawing/2014/main" id="{B6EF1A45-0F13-4C95-8EA4-E14C1DE93A18}"/>
              </a:ext>
            </a:extLst>
          </p:cNvPr>
          <p:cNvSpPr txBox="1">
            <a:spLocks noChangeArrowheads="1"/>
          </p:cNvSpPr>
          <p:nvPr/>
        </p:nvSpPr>
        <p:spPr bwMode="auto">
          <a:xfrm>
            <a:off x="428625" y="4929188"/>
            <a:ext cx="2952750" cy="1754187"/>
          </a:xfrm>
          <a:prstGeom prst="rect">
            <a:avLst/>
          </a:prstGeom>
          <a:noFill/>
          <a:ln w="9525">
            <a:noFill/>
            <a:miter lim="800000"/>
            <a:headEnd/>
            <a:tailEnd/>
          </a:ln>
          <a:effectLst/>
        </p:spPr>
        <p:txBody>
          <a:bodyPr>
            <a:spAutoFit/>
          </a:bodyPr>
          <a:lstStyle/>
          <a:p>
            <a:pPr algn="ctr">
              <a:spcBef>
                <a:spcPct val="50000"/>
              </a:spcBef>
              <a:defRPr/>
            </a:pPr>
            <a:r>
              <a:rPr lang="en-GB" sz="3600" b="1" dirty="0" err="1">
                <a:solidFill>
                  <a:srgbClr val="FFFF00"/>
                </a:solidFill>
                <a:effectLst>
                  <a:outerShdw blurRad="38100" dist="38100" dir="2700000" algn="tl">
                    <a:srgbClr val="000000"/>
                  </a:outerShdw>
                </a:effectLst>
                <a:latin typeface="Arial" charset="0"/>
                <a:cs typeface="Arial" charset="0"/>
              </a:rPr>
              <a:t>Batum</a:t>
            </a:r>
            <a:r>
              <a:rPr lang="en-GB" sz="3600" b="1" dirty="0">
                <a:solidFill>
                  <a:srgbClr val="FFFF00"/>
                </a:solidFill>
                <a:effectLst>
                  <a:outerShdw blurRad="38100" dist="38100" dir="2700000" algn="tl">
                    <a:srgbClr val="000000"/>
                  </a:outerShdw>
                </a:effectLst>
                <a:latin typeface="Arial" charset="0"/>
                <a:cs typeface="Arial" charset="0"/>
              </a:rPr>
              <a:t> – on the Black Sea</a:t>
            </a:r>
          </a:p>
        </p:txBody>
      </p:sp>
      <p:pic>
        <p:nvPicPr>
          <p:cNvPr id="197638" name="Picture 6" descr="batum2">
            <a:extLst>
              <a:ext uri="{FF2B5EF4-FFF2-40B4-BE49-F238E27FC236}">
                <a16:creationId xmlns:a16="http://schemas.microsoft.com/office/drawing/2014/main" id="{23F97809-97A8-411A-A7C9-E8A125F46A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500188"/>
            <a:ext cx="3298825" cy="3373437"/>
          </a:xfrm>
        </p:spPr>
      </p:pic>
      <p:sp>
        <p:nvSpPr>
          <p:cNvPr id="197639" name="Text Box 7">
            <a:extLst>
              <a:ext uri="{FF2B5EF4-FFF2-40B4-BE49-F238E27FC236}">
                <a16:creationId xmlns:a16="http://schemas.microsoft.com/office/drawing/2014/main" id="{96DB5333-F962-43BA-936C-738E9549A3EC}"/>
              </a:ext>
            </a:extLst>
          </p:cNvPr>
          <p:cNvSpPr txBox="1">
            <a:spLocks noChangeArrowheads="1"/>
          </p:cNvSpPr>
          <p:nvPr/>
        </p:nvSpPr>
        <p:spPr bwMode="auto">
          <a:xfrm>
            <a:off x="3786188" y="1341438"/>
            <a:ext cx="5357812"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Three years after Shell joined Royal Dutch, </a:t>
            </a:r>
            <a:r>
              <a:rPr lang="en-GB" sz="3200" b="1" dirty="0">
                <a:solidFill>
                  <a:srgbClr val="FFC000"/>
                </a:solidFill>
                <a:effectLst>
                  <a:outerShdw blurRad="38100" dist="38100" dir="2700000" algn="tl">
                    <a:srgbClr val="000000"/>
                  </a:outerShdw>
                </a:effectLst>
                <a:latin typeface="Arial" charset="0"/>
                <a:cs typeface="Arial" charset="0"/>
              </a:rPr>
              <a:t>production at Baku would come to an abrupt halt in 1905</a:t>
            </a:r>
            <a:r>
              <a:rPr lang="en-GB" sz="3200" dirty="0">
                <a:solidFill>
                  <a:srgbClr val="FFC000"/>
                </a:solidFill>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due to the violence of the ethnic conflict between the region's Moslems </a:t>
            </a:r>
            <a:r>
              <a:rPr lang="en-GB" sz="3200" b="1" dirty="0">
                <a:solidFill>
                  <a:srgbClr val="00FF00"/>
                </a:solidFill>
                <a:effectLst>
                  <a:outerShdw blurRad="38100" dist="38100" dir="2700000" algn="tl">
                    <a:srgbClr val="000000"/>
                  </a:outerShdw>
                </a:effectLst>
                <a:latin typeface="Arial" charset="0"/>
                <a:cs typeface="Arial" charset="0"/>
              </a:rPr>
              <a:t>and the minority population of Armenians who are Christians. </a:t>
            </a:r>
            <a:endParaRPr lang="en-GB" sz="32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circle(in)">
                                      <p:cBhvr>
                                        <p:cTn id="7" dur="2000"/>
                                        <p:tgtEl>
                                          <p:spTgt spid="197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 calcmode="lin" valueType="num">
                                      <p:cBhvr additive="base">
                                        <p:cTn id="12" dur="5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7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7639"/>
                                        </p:tgtEl>
                                        <p:attrNameLst>
                                          <p:attrName>style.visibility</p:attrName>
                                        </p:attrNameLst>
                                      </p:cBhvr>
                                      <p:to>
                                        <p:strVal val="visible"/>
                                      </p:to>
                                    </p:set>
                                    <p:animEffect transition="in" filter="diamond(in)">
                                      <p:cBhvr>
                                        <p:cTn id="18" dur="20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34D71-DCC7-43AF-BBDE-9444A23744BF}"/>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4CC5198A-E607-49EE-A211-26E185AD7BE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6D5AA1-CA96-4412-9C96-C43CCDD75A7A}" type="slidenum">
              <a:rPr lang="en-GB" altLang="en-US"/>
              <a:pPr eaLnBrk="1" hangingPunct="1"/>
              <a:t>148</a:t>
            </a:fld>
            <a:endParaRPr lang="en-GB" altLang="en-US"/>
          </a:p>
        </p:txBody>
      </p:sp>
      <p:sp>
        <p:nvSpPr>
          <p:cNvPr id="6" name="TextBox 5">
            <a:extLst>
              <a:ext uri="{FF2B5EF4-FFF2-40B4-BE49-F238E27FC236}">
                <a16:creationId xmlns:a16="http://schemas.microsoft.com/office/drawing/2014/main" id="{AC75D806-C9C2-4602-9272-C88C6F42588D}"/>
              </a:ext>
            </a:extLst>
          </p:cNvPr>
          <p:cNvSpPr txBox="1"/>
          <p:nvPr/>
        </p:nvSpPr>
        <p:spPr>
          <a:xfrm>
            <a:off x="3857625" y="1643063"/>
            <a:ext cx="5000625" cy="501650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This conflict caused the first interruption of oil to the world market. </a:t>
            </a:r>
            <a:r>
              <a:rPr lang="en-GB" sz="3200" b="1" dirty="0">
                <a:solidFill>
                  <a:srgbClr val="00FF00"/>
                </a:solidFill>
                <a:effectLst>
                  <a:outerShdw blurRad="38100" dist="38100" dir="2700000" algn="tl">
                    <a:srgbClr val="000000"/>
                  </a:outerShdw>
                </a:effectLst>
                <a:latin typeface="Arial" charset="0"/>
                <a:cs typeface="Arial" charset="0"/>
              </a:rPr>
              <a:t>Standard oil was quick to supplant the needs of the affected markets as its source was operating under the blanket of peace and would flow until dry.</a:t>
            </a:r>
            <a:endParaRPr lang="en-GB" sz="3200" dirty="0">
              <a:solidFill>
                <a:srgbClr val="00FF00"/>
              </a:solidFill>
              <a:latin typeface="Arial" charset="0"/>
              <a:cs typeface="Arial" charset="0"/>
            </a:endParaRPr>
          </a:p>
        </p:txBody>
      </p:sp>
      <p:pic>
        <p:nvPicPr>
          <p:cNvPr id="352258" name="Picture 2" descr="http://www.vheadline.com/graf/OIL_drops20080724.jpg">
            <a:extLst>
              <a:ext uri="{FF2B5EF4-FFF2-40B4-BE49-F238E27FC236}">
                <a16:creationId xmlns:a16="http://schemas.microsoft.com/office/drawing/2014/main" id="{44E6CD12-6608-428E-9D52-742DB95C5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714500"/>
            <a:ext cx="31432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circle(in)">
                                      <p:cBhvr>
                                        <p:cTn id="7" dur="2000"/>
                                        <p:tgtEl>
                                          <p:spTgt spid="352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9F730B-B8D5-4901-B5E1-D46EC276403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F7A635-885C-4AD2-9189-4D752B211922}" type="slidenum">
              <a:rPr lang="en-GB" altLang="en-US"/>
              <a:pPr eaLnBrk="1" hangingPunct="1"/>
              <a:t>149</a:t>
            </a:fld>
            <a:endParaRPr lang="en-GB" altLang="en-US"/>
          </a:p>
        </p:txBody>
      </p:sp>
      <p:sp>
        <p:nvSpPr>
          <p:cNvPr id="201730" name="Rectangle 2">
            <a:extLst>
              <a:ext uri="{FF2B5EF4-FFF2-40B4-BE49-F238E27FC236}">
                <a16:creationId xmlns:a16="http://schemas.microsoft.com/office/drawing/2014/main" id="{9BE07D06-2854-4D77-96D8-2D2EE990289C}"/>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sp>
        <p:nvSpPr>
          <p:cNvPr id="201731" name="Text Box 3">
            <a:extLst>
              <a:ext uri="{FF2B5EF4-FFF2-40B4-BE49-F238E27FC236}">
                <a16:creationId xmlns:a16="http://schemas.microsoft.com/office/drawing/2014/main" id="{BC8D1228-912B-4E77-A03A-50DD7760C0E7}"/>
              </a:ext>
            </a:extLst>
          </p:cNvPr>
          <p:cNvSpPr txBox="1">
            <a:spLocks noChangeArrowheads="1"/>
          </p:cNvSpPr>
          <p:nvPr/>
        </p:nvSpPr>
        <p:spPr bwMode="auto">
          <a:xfrm>
            <a:off x="5857875" y="2357438"/>
            <a:ext cx="2881313"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Port of </a:t>
            </a:r>
            <a:r>
              <a:rPr lang="en-GB" sz="3600" b="1" dirty="0" err="1">
                <a:solidFill>
                  <a:srgbClr val="FFFF00"/>
                </a:solidFill>
                <a:effectLst>
                  <a:outerShdw blurRad="38100" dist="38100" dir="2700000" algn="tl">
                    <a:srgbClr val="000000"/>
                  </a:outerShdw>
                </a:effectLst>
                <a:latin typeface="Arial" charset="0"/>
                <a:cs typeface="Arial" charset="0"/>
              </a:rPr>
              <a:t>Batum</a:t>
            </a:r>
            <a:endParaRPr lang="en-GB" sz="3600" b="1" dirty="0">
              <a:solidFill>
                <a:srgbClr val="FFFF00"/>
              </a:solidFill>
              <a:effectLst>
                <a:outerShdw blurRad="38100" dist="38100" dir="2700000" algn="tl">
                  <a:srgbClr val="000000"/>
                </a:outerShdw>
              </a:effectLst>
              <a:latin typeface="Arial" charset="0"/>
              <a:cs typeface="Arial" charset="0"/>
            </a:endParaRPr>
          </a:p>
        </p:txBody>
      </p:sp>
      <p:pic>
        <p:nvPicPr>
          <p:cNvPr id="201734" name="Picture 6" descr="Batum">
            <a:extLst>
              <a:ext uri="{FF2B5EF4-FFF2-40B4-BE49-F238E27FC236}">
                <a16:creationId xmlns:a16="http://schemas.microsoft.com/office/drawing/2014/main" id="{26505660-E3F4-4FD0-8044-14DDEB1FA1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500188"/>
            <a:ext cx="5208587" cy="3228975"/>
          </a:xfrm>
        </p:spPr>
      </p:pic>
      <p:sp>
        <p:nvSpPr>
          <p:cNvPr id="201735" name="Text Box 7">
            <a:extLst>
              <a:ext uri="{FF2B5EF4-FFF2-40B4-BE49-F238E27FC236}">
                <a16:creationId xmlns:a16="http://schemas.microsoft.com/office/drawing/2014/main" id="{77975479-9A24-45BC-A576-7EE75552E07B}"/>
              </a:ext>
            </a:extLst>
          </p:cNvPr>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66FF99"/>
                </a:solidFill>
                <a:effectLst>
                  <a:outerShdw blurRad="38100" dist="38100" dir="2700000" algn="tl">
                    <a:srgbClr val="000000"/>
                  </a:outerShdw>
                </a:effectLst>
              </a:rPr>
              <a:t>To an all-powerful banking family like the</a:t>
            </a:r>
            <a:r>
              <a:rPr lang="en-GB" sz="2800" b="1" dirty="0">
                <a:effectLst>
                  <a:outerShdw blurRad="38100" dist="38100" dir="2700000" algn="tl">
                    <a:srgbClr val="000000"/>
                  </a:outerShdw>
                </a:effectLst>
              </a:rPr>
              <a:t> </a:t>
            </a:r>
            <a:r>
              <a:rPr lang="en-GB" sz="2800" b="1" dirty="0" err="1">
                <a:solidFill>
                  <a:srgbClr val="FD1711"/>
                </a:solidFill>
                <a:effectLst>
                  <a:outerShdw blurRad="38100" dist="38100" dir="2700000" algn="tl">
                    <a:srgbClr val="000000"/>
                  </a:outerShdw>
                </a:effectLst>
              </a:rPr>
              <a:t>The</a:t>
            </a:r>
            <a:r>
              <a:rPr lang="en-GB" sz="2800" b="1" dirty="0">
                <a:solidFill>
                  <a:srgbClr val="FD1711"/>
                </a:solidFill>
                <a:effectLst>
                  <a:outerShdw blurRad="38100" dist="38100" dir="2700000" algn="tl">
                    <a:srgbClr val="000000"/>
                  </a:outerShdw>
                </a:effectLst>
              </a:rPr>
              <a:t> Royal/Dutch/Shell Group (and the </a:t>
            </a:r>
            <a:r>
              <a:rPr lang="en-GB" sz="2800" b="1" dirty="0" err="1">
                <a:solidFill>
                  <a:srgbClr val="FD1711"/>
                </a:solidFill>
                <a:effectLst>
                  <a:outerShdw blurRad="38100" dist="38100" dir="2700000" algn="tl">
                    <a:srgbClr val="000000"/>
                  </a:outerShdw>
                </a:effectLst>
              </a:rPr>
              <a:t>Nobels</a:t>
            </a:r>
            <a:r>
              <a:rPr lang="en-GB" sz="2800" b="1" dirty="0">
                <a:solidFill>
                  <a:srgbClr val="FD1711"/>
                </a:solidFill>
                <a:effectLst>
                  <a:outerShdw blurRad="38100" dist="38100" dir="2700000" algn="tl">
                    <a:srgbClr val="000000"/>
                  </a:outerShdw>
                </a:effectLst>
              </a:rPr>
              <a:t>)</a:t>
            </a:r>
            <a:r>
              <a:rPr lang="en-GB" sz="2800" b="1" dirty="0">
                <a:solidFill>
                  <a:srgbClr val="66FF99"/>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watched their Baku investments go up in flames. </a:t>
            </a:r>
            <a:r>
              <a:rPr lang="en-GB" sz="2800" b="1" dirty="0">
                <a:solidFill>
                  <a:srgbClr val="FFFF00"/>
                </a:solidFill>
                <a:effectLst>
                  <a:outerShdw blurRad="38100" dist="38100" dir="2700000" algn="tl">
                    <a:srgbClr val="000000"/>
                  </a:outerShdw>
                </a:effectLst>
              </a:rPr>
              <a:t>Ethnic conflict was at the root of the matter.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circle(in)">
                                      <p:cBhvr>
                                        <p:cTn id="7" dur="2000"/>
                                        <p:tgtEl>
                                          <p:spTgt spid="201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 calcmode="lin" valueType="num">
                                      <p:cBhvr additive="base">
                                        <p:cTn id="12" dur="500" fill="hold"/>
                                        <p:tgtEl>
                                          <p:spTgt spid="201731"/>
                                        </p:tgtEl>
                                        <p:attrNameLst>
                                          <p:attrName>ppt_x</p:attrName>
                                        </p:attrNameLst>
                                      </p:cBhvr>
                                      <p:tavLst>
                                        <p:tav tm="0">
                                          <p:val>
                                            <p:strVal val="#ppt_x"/>
                                          </p:val>
                                        </p:tav>
                                        <p:tav tm="100000">
                                          <p:val>
                                            <p:strVal val="#ppt_x"/>
                                          </p:val>
                                        </p:tav>
                                      </p:tavLst>
                                    </p:anim>
                                    <p:anim calcmode="lin" valueType="num">
                                      <p:cBhvr additive="base">
                                        <p:cTn id="13" dur="500" fill="hold"/>
                                        <p:tgtEl>
                                          <p:spTgt spid="20173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01735"/>
                                        </p:tgtEl>
                                        <p:attrNameLst>
                                          <p:attrName>style.visibility</p:attrName>
                                        </p:attrNameLst>
                                      </p:cBhvr>
                                      <p:to>
                                        <p:strVal val="visible"/>
                                      </p:to>
                                    </p:set>
                                    <p:animEffect transition="in" filter="diamond(in)">
                                      <p:cBhvr>
                                        <p:cTn id="18" dur="20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553FA3-C12C-461F-B3B6-788175A24407}"/>
              </a:ext>
            </a:extLst>
          </p:cNvPr>
          <p:cNvSpPr>
            <a:spLocks noGrp="1"/>
          </p:cNvSpPr>
          <p:nvPr>
            <p:ph type="title"/>
          </p:nvPr>
        </p:nvSpPr>
        <p:spPr/>
        <p:txBody>
          <a:bodyPr/>
          <a:lstStyle/>
          <a:p>
            <a:pPr>
              <a:defRPr/>
            </a:pPr>
            <a:r>
              <a:rPr lang="en-GB" b="1" dirty="0">
                <a:solidFill>
                  <a:srgbClr val="FF0000"/>
                </a:solidFill>
              </a:rPr>
              <a:t>Rothschild’s Plot to Control </a:t>
            </a:r>
            <a:r>
              <a:rPr lang="en-GB" b="1" dirty="0">
                <a:solidFill>
                  <a:srgbClr val="00FF00"/>
                </a:solidFill>
              </a:rPr>
              <a:t>The World</a:t>
            </a:r>
            <a:endParaRPr lang="en-GB" dirty="0">
              <a:solidFill>
                <a:srgbClr val="00FF00"/>
              </a:solidFill>
            </a:endParaRPr>
          </a:p>
        </p:txBody>
      </p:sp>
      <p:sp>
        <p:nvSpPr>
          <p:cNvPr id="4" name="Slide Number Placeholder 3">
            <a:extLst>
              <a:ext uri="{FF2B5EF4-FFF2-40B4-BE49-F238E27FC236}">
                <a16:creationId xmlns:a16="http://schemas.microsoft.com/office/drawing/2014/main" id="{7DE3D057-5651-4B9E-9653-F357323E8E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6648FE-0782-40BC-9C05-065A682783C6}" type="slidenum">
              <a:rPr lang="en-GB" altLang="en-US"/>
              <a:pPr eaLnBrk="1" hangingPunct="1"/>
              <a:t>15</a:t>
            </a:fld>
            <a:endParaRPr lang="en-GB" altLang="en-US"/>
          </a:p>
        </p:txBody>
      </p:sp>
      <p:pic>
        <p:nvPicPr>
          <p:cNvPr id="280578" name="Picture 2" descr="http://www.almanachdechivalry.org/db5/00494/almanachdechivalry.org/_uimages/422px-Louis_XIV_of_France.jpg">
            <a:extLst>
              <a:ext uri="{FF2B5EF4-FFF2-40B4-BE49-F238E27FC236}">
                <a16:creationId xmlns:a16="http://schemas.microsoft.com/office/drawing/2014/main" id="{41FCC565-6498-4579-9A26-8A855698C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628775"/>
            <a:ext cx="263207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6371E19-8BD1-4AC1-9F89-3954DFA94BE7}"/>
              </a:ext>
            </a:extLst>
          </p:cNvPr>
          <p:cNvSpPr txBox="1"/>
          <p:nvPr/>
        </p:nvSpPr>
        <p:spPr>
          <a:xfrm>
            <a:off x="4788024" y="1628800"/>
            <a:ext cx="3928492" cy="354012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00FFFF"/>
                </a:solidFill>
                <a:effectLst>
                  <a:outerShdw blurRad="38100" dist="38100" dir="2700000" algn="tl">
                    <a:srgbClr val="000000"/>
                  </a:outerShdw>
                </a:effectLst>
              </a:rPr>
              <a:t>Much of the early Rothschild fortune and rise to prominence was built on business dealings with</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the Landgrave of </a:t>
            </a:r>
            <a:r>
              <a:rPr lang="en-GB" sz="2800" b="1" dirty="0" err="1">
                <a:solidFill>
                  <a:srgbClr val="FFC000"/>
                </a:solidFill>
                <a:effectLst>
                  <a:outerShdw blurRad="38100" dist="38100" dir="2700000" algn="tl">
                    <a:srgbClr val="000000"/>
                  </a:outerShdw>
                </a:effectLst>
              </a:rPr>
              <a:t>Hesse-Cassel</a:t>
            </a:r>
            <a:r>
              <a:rPr lang="en-GB" sz="2800" b="1" dirty="0">
                <a:solidFill>
                  <a:srgbClr val="FFC000"/>
                </a:solidFill>
                <a:effectLst>
                  <a:outerShdw blurRad="38100" dist="38100" dir="2700000" algn="tl">
                    <a:srgbClr val="000000"/>
                  </a:outerShdw>
                </a:effectLst>
              </a:rPr>
              <a:t>, also known as William IX</a:t>
            </a:r>
            <a:endParaRPr lang="en-GB" sz="2800" dirty="0">
              <a:solidFill>
                <a:srgbClr val="FFC000"/>
              </a:solidFill>
            </a:endParaRPr>
          </a:p>
        </p:txBody>
      </p:sp>
      <p:sp>
        <p:nvSpPr>
          <p:cNvPr id="8" name="TextBox 7">
            <a:extLst>
              <a:ext uri="{FF2B5EF4-FFF2-40B4-BE49-F238E27FC236}">
                <a16:creationId xmlns:a16="http://schemas.microsoft.com/office/drawing/2014/main" id="{6FA5F105-1FC6-43B2-94E7-4CFA057A04BC}"/>
              </a:ext>
            </a:extLst>
          </p:cNvPr>
          <p:cNvSpPr txBox="1"/>
          <p:nvPr/>
        </p:nvSpPr>
        <p:spPr>
          <a:xfrm>
            <a:off x="179388" y="5445125"/>
            <a:ext cx="4608512"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rPr>
              <a:t>The Landgrave of </a:t>
            </a:r>
            <a:r>
              <a:rPr lang="en-GB" sz="3600" b="1" dirty="0" err="1">
                <a:solidFill>
                  <a:srgbClr val="FFFF00"/>
                </a:solidFill>
                <a:effectLst>
                  <a:outerShdw blurRad="38100" dist="38100" dir="2700000" algn="tl">
                    <a:srgbClr val="000000">
                      <a:alpha val="43137"/>
                    </a:srgbClr>
                  </a:outerShdw>
                </a:effectLst>
              </a:rPr>
              <a:t>Hesse-Cassel</a:t>
            </a:r>
            <a:endParaRPr lang="en-GB" sz="3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0578"/>
                                        </p:tgtEl>
                                        <p:attrNameLst>
                                          <p:attrName>style.visibility</p:attrName>
                                        </p:attrNameLst>
                                      </p:cBhvr>
                                      <p:to>
                                        <p:strVal val="visible"/>
                                      </p:to>
                                    </p:set>
                                    <p:animEffect transition="in" filter="circle(in)">
                                      <p:cBhvr>
                                        <p:cTn id="7" dur="2000"/>
                                        <p:tgtEl>
                                          <p:spTgt spid="280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AF29-08B7-451E-BD99-BEF5C27B16E2}"/>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FF2DD11A-72BF-41F1-BC12-F3456057777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1C4A94-D6F9-4C5E-AF6F-614D8987CE80}" type="slidenum">
              <a:rPr lang="en-GB" altLang="en-US"/>
              <a:pPr eaLnBrk="1" hangingPunct="1"/>
              <a:t>150</a:t>
            </a:fld>
            <a:endParaRPr lang="en-GB" altLang="en-US"/>
          </a:p>
        </p:txBody>
      </p:sp>
      <p:sp>
        <p:nvSpPr>
          <p:cNvPr id="5" name="TextBox 4">
            <a:extLst>
              <a:ext uri="{FF2B5EF4-FFF2-40B4-BE49-F238E27FC236}">
                <a16:creationId xmlns:a16="http://schemas.microsoft.com/office/drawing/2014/main" id="{FA7C53CA-D9F7-43C8-8C1C-6081FE4BCEAD}"/>
              </a:ext>
            </a:extLst>
          </p:cNvPr>
          <p:cNvSpPr txBox="1"/>
          <p:nvPr/>
        </p:nvSpPr>
        <p:spPr>
          <a:xfrm>
            <a:off x="4786313" y="1428750"/>
            <a:ext cx="4357687" cy="5262563"/>
          </a:xfrm>
          <a:prstGeom prst="rect">
            <a:avLst/>
          </a:prstGeom>
          <a:noFill/>
        </p:spPr>
        <p:txBody>
          <a:bodyPr>
            <a:spAutoFit/>
          </a:bodyPr>
          <a:lstStyle/>
          <a:p>
            <a:pPr>
              <a:defRPr/>
            </a:pPr>
            <a:r>
              <a:rPr lang="en-GB" sz="2800" b="1" dirty="0">
                <a:solidFill>
                  <a:srgbClr val="FD1711"/>
                </a:solidFill>
                <a:effectLst>
                  <a:outerShdw blurRad="38100" dist="38100" dir="2700000" algn="tl">
                    <a:srgbClr val="000000"/>
                  </a:outerShdw>
                </a:effectLst>
                <a:latin typeface="Arial" charset="0"/>
                <a:cs typeface="Arial" charset="0"/>
              </a:rPr>
              <a:t>Rothschilds,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whose vast wealth bankrolled many a war, causing millions of fatalities...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was the removal of a small minority like the Armenians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a fair price to pay for the peace in a region so crucial to the development and investment of the Far East,</a:t>
            </a:r>
            <a:endParaRPr lang="en-GB" sz="2800" dirty="0">
              <a:solidFill>
                <a:srgbClr val="00FF00"/>
              </a:solidFill>
              <a:latin typeface="Arial" charset="0"/>
              <a:cs typeface="Arial" charset="0"/>
            </a:endParaRPr>
          </a:p>
        </p:txBody>
      </p:sp>
      <p:pic>
        <p:nvPicPr>
          <p:cNvPr id="353282" name="Picture 2" descr="http://img.dailymail.co.uk/i/pix/2007/08_04/047armenians_468x325.jpg">
            <a:extLst>
              <a:ext uri="{FF2B5EF4-FFF2-40B4-BE49-F238E27FC236}">
                <a16:creationId xmlns:a16="http://schemas.microsoft.com/office/drawing/2014/main" id="{F3713965-156A-48D7-A96E-05EEFB193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57375"/>
            <a:ext cx="4457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5D4435-19D7-4931-B4FA-5227A0EF17F6}"/>
              </a:ext>
            </a:extLst>
          </p:cNvPr>
          <p:cNvSpPr txBox="1"/>
          <p:nvPr/>
        </p:nvSpPr>
        <p:spPr>
          <a:xfrm>
            <a:off x="214313" y="5214938"/>
            <a:ext cx="4286250"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Armenian Massacre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ircle(in)">
                                      <p:cBhvr>
                                        <p:cTn id="7" dur="2000"/>
                                        <p:tgtEl>
                                          <p:spTgt spid="353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84F7-DF27-44D4-A1CD-5B1D2699F077}"/>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8DEF2D16-F31B-446E-9986-436E3F3854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0DEFE5-2724-42DA-97CB-445C49EBC11D}" type="slidenum">
              <a:rPr lang="en-GB" altLang="en-US"/>
              <a:pPr eaLnBrk="1" hangingPunct="1"/>
              <a:t>151</a:t>
            </a:fld>
            <a:endParaRPr lang="en-GB" altLang="en-US"/>
          </a:p>
        </p:txBody>
      </p:sp>
      <p:sp>
        <p:nvSpPr>
          <p:cNvPr id="4" name="TextBox 3">
            <a:extLst>
              <a:ext uri="{FF2B5EF4-FFF2-40B4-BE49-F238E27FC236}">
                <a16:creationId xmlns:a16="http://schemas.microsoft.com/office/drawing/2014/main" id="{A9C461D2-A3FD-424D-A5F7-3FE640099551}"/>
              </a:ext>
            </a:extLst>
          </p:cNvPr>
          <p:cNvSpPr txBox="1"/>
          <p:nvPr/>
        </p:nvSpPr>
        <p:spPr>
          <a:xfrm>
            <a:off x="4357688" y="1714500"/>
            <a:ext cx="4357687" cy="3416300"/>
          </a:xfrm>
          <a:prstGeom prst="rect">
            <a:avLst/>
          </a:prstGeom>
          <a:noFill/>
        </p:spPr>
        <p:txBody>
          <a:bodyPr>
            <a:spAutoFit/>
          </a:bodyPr>
          <a:lstStyle/>
          <a:p>
            <a:pPr>
              <a:defRPr/>
            </a:pPr>
            <a:r>
              <a:rPr lang="en-GB" sz="3600" b="1" dirty="0">
                <a:solidFill>
                  <a:srgbClr val="00FFFF"/>
                </a:solidFill>
                <a:effectLst>
                  <a:outerShdw blurRad="38100" dist="38100" dir="2700000" algn="tl">
                    <a:srgbClr val="000000"/>
                  </a:outerShdw>
                </a:effectLst>
                <a:latin typeface="Arial" charset="0"/>
                <a:cs typeface="Arial" charset="0"/>
              </a:rPr>
              <a:t>Squeamish the </a:t>
            </a:r>
            <a:r>
              <a:rPr lang="en-GB" sz="3600" b="1" dirty="0">
                <a:solidFill>
                  <a:srgbClr val="FF0000"/>
                </a:solidFill>
                <a:effectLst>
                  <a:outerShdw blurRad="38100" dist="38100" dir="2700000" algn="tl">
                    <a:srgbClr val="000000"/>
                  </a:outerShdw>
                </a:effectLst>
                <a:latin typeface="Arial" charset="0"/>
                <a:cs typeface="Arial" charset="0"/>
              </a:rPr>
              <a:t>Rothschilds</a:t>
            </a:r>
            <a:r>
              <a:rPr lang="en-GB" sz="3600" b="1" dirty="0">
                <a:solidFill>
                  <a:srgbClr val="00FFFF"/>
                </a:solidFill>
                <a:effectLst>
                  <a:outerShdw blurRad="38100" dist="38100" dir="2700000" algn="tl">
                    <a:srgbClr val="000000"/>
                  </a:outerShdw>
                </a:effectLst>
                <a:latin typeface="Arial" charset="0"/>
                <a:cs typeface="Arial" charset="0"/>
              </a:rPr>
              <a:t> were not,</a:t>
            </a:r>
            <a:r>
              <a:rPr lang="en-GB" sz="3600" b="1" dirty="0">
                <a:solidFill>
                  <a:srgbClr val="FD1711"/>
                </a:solidFill>
                <a:effectLst>
                  <a:outerShdw blurRad="38100" dist="38100" dir="2700000" algn="tl">
                    <a:srgbClr val="000000"/>
                  </a:outerShdw>
                </a:effectLst>
                <a:latin typeface="Arial" charset="0"/>
                <a:cs typeface="Arial" charset="0"/>
              </a:rPr>
              <a:t> </a:t>
            </a:r>
            <a:r>
              <a:rPr lang="en-GB" sz="3600" b="1" dirty="0">
                <a:solidFill>
                  <a:srgbClr val="FFC000"/>
                </a:solidFill>
                <a:effectLst>
                  <a:outerShdw blurRad="38100" dist="38100" dir="2700000" algn="tl">
                    <a:srgbClr val="000000"/>
                  </a:outerShdw>
                </a:effectLst>
                <a:latin typeface="Arial" charset="0"/>
                <a:cs typeface="Arial" charset="0"/>
              </a:rPr>
              <a:t>their line of work requires pragmatism to rule their day.</a:t>
            </a:r>
            <a:endParaRPr lang="en-GB" sz="3600" dirty="0">
              <a:solidFill>
                <a:srgbClr val="FFC000"/>
              </a:solidFill>
              <a:latin typeface="Arial" charset="0"/>
              <a:cs typeface="Arial" charset="0"/>
            </a:endParaRPr>
          </a:p>
        </p:txBody>
      </p:sp>
      <p:pic>
        <p:nvPicPr>
          <p:cNvPr id="159749" name="Picture 2" descr="http://justgetthere.us/blog/uploads/NM-Rothschild.jpg">
            <a:extLst>
              <a:ext uri="{FF2B5EF4-FFF2-40B4-BE49-F238E27FC236}">
                <a16:creationId xmlns:a16="http://schemas.microsoft.com/office/drawing/2014/main" id="{0659382A-6CC7-4280-86AC-59499C4BF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43000"/>
            <a:ext cx="3786187"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64CCD2-4CF8-4B24-B45E-BE7F951628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0950E7-8958-404B-B519-BEBCAE052A52}" type="slidenum">
              <a:rPr lang="en-GB" altLang="en-US"/>
              <a:pPr eaLnBrk="1" hangingPunct="1"/>
              <a:t>152</a:t>
            </a:fld>
            <a:endParaRPr lang="en-GB" altLang="en-US"/>
          </a:p>
        </p:txBody>
      </p:sp>
      <p:sp>
        <p:nvSpPr>
          <p:cNvPr id="214018" name="Rectangle 2">
            <a:extLst>
              <a:ext uri="{FF2B5EF4-FFF2-40B4-BE49-F238E27FC236}">
                <a16:creationId xmlns:a16="http://schemas.microsoft.com/office/drawing/2014/main" id="{48C7F596-521E-4177-979E-A27F7CBE16F0}"/>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pic>
        <p:nvPicPr>
          <p:cNvPr id="214019" name="Picture 3" descr="Armenian holocaust 2">
            <a:extLst>
              <a:ext uri="{FF2B5EF4-FFF2-40B4-BE49-F238E27FC236}">
                <a16:creationId xmlns:a16="http://schemas.microsoft.com/office/drawing/2014/main" id="{C21940EF-2404-447F-B07D-1EB7D7B72E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538" y="1890713"/>
            <a:ext cx="3327400" cy="2395537"/>
          </a:xfrm>
        </p:spPr>
      </p:pic>
      <p:sp>
        <p:nvSpPr>
          <p:cNvPr id="214020" name="Text Box 4">
            <a:extLst>
              <a:ext uri="{FF2B5EF4-FFF2-40B4-BE49-F238E27FC236}">
                <a16:creationId xmlns:a16="http://schemas.microsoft.com/office/drawing/2014/main" id="{8673AA6C-6004-4A56-B82B-F87A26107D58}"/>
              </a:ext>
            </a:extLst>
          </p:cNvPr>
          <p:cNvSpPr txBox="1">
            <a:spLocks noChangeArrowheads="1"/>
          </p:cNvSpPr>
          <p:nvPr/>
        </p:nvSpPr>
        <p:spPr bwMode="auto">
          <a:xfrm>
            <a:off x="3779838" y="1143000"/>
            <a:ext cx="5364162" cy="55086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How it could be done,</a:t>
            </a:r>
            <a:r>
              <a:rPr lang="en-GB" sz="3200" b="1" dirty="0">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so as not to reveal any plausible motive which could link the actual planners to the genocide? </a:t>
            </a:r>
            <a:r>
              <a:rPr lang="en-GB" sz="3200" b="1" dirty="0">
                <a:solidFill>
                  <a:srgbClr val="00B0F0"/>
                </a:solidFill>
                <a:effectLst>
                  <a:outerShdw blurRad="38100" dist="38100" dir="2700000" algn="tl">
                    <a:srgbClr val="000000"/>
                  </a:outerShdw>
                </a:effectLst>
                <a:latin typeface="Arial" charset="0"/>
                <a:cs typeface="Arial" charset="0"/>
              </a:rPr>
              <a:t>The scheme involved a proxy party, </a:t>
            </a:r>
            <a:r>
              <a:rPr lang="en-GB" sz="3200" b="1" dirty="0">
                <a:solidFill>
                  <a:srgbClr val="00FF00"/>
                </a:solidFill>
                <a:effectLst>
                  <a:outerShdw blurRad="38100" dist="38100" dir="2700000" algn="tl">
                    <a:srgbClr val="000000"/>
                  </a:outerShdw>
                </a:effectLst>
                <a:latin typeface="Arial" charset="0"/>
                <a:cs typeface="Arial" charset="0"/>
              </a:rPr>
              <a:t>which was manipulated through layers of influence, </a:t>
            </a:r>
            <a:r>
              <a:rPr lang="en-GB" sz="3200" b="1" dirty="0">
                <a:solidFill>
                  <a:srgbClr val="FF00FF"/>
                </a:solidFill>
                <a:effectLst>
                  <a:outerShdw blurRad="38100" dist="38100" dir="2700000" algn="tl">
                    <a:srgbClr val="000000"/>
                  </a:outerShdw>
                </a:effectLst>
                <a:latin typeface="Arial" charset="0"/>
                <a:cs typeface="Arial" charset="0"/>
              </a:rPr>
              <a:t>providing sufficient cover for the planners.</a:t>
            </a:r>
            <a:r>
              <a:rPr lang="en-GB" sz="3200" dirty="0">
                <a:solidFill>
                  <a:srgbClr val="FF00FF"/>
                </a:solidFill>
                <a:latin typeface="Arial" charset="0"/>
                <a:cs typeface="Arial" charset="0"/>
              </a:rPr>
              <a:t> </a:t>
            </a:r>
          </a:p>
        </p:txBody>
      </p:sp>
      <p:sp>
        <p:nvSpPr>
          <p:cNvPr id="7" name="TextBox 6">
            <a:extLst>
              <a:ext uri="{FF2B5EF4-FFF2-40B4-BE49-F238E27FC236}">
                <a16:creationId xmlns:a16="http://schemas.microsoft.com/office/drawing/2014/main" id="{6EABB0C1-DDB8-4B8A-9B6B-4F019D948F0B}"/>
              </a:ext>
            </a:extLst>
          </p:cNvPr>
          <p:cNvSpPr txBox="1"/>
          <p:nvPr/>
        </p:nvSpPr>
        <p:spPr>
          <a:xfrm>
            <a:off x="285750" y="4500563"/>
            <a:ext cx="3214688" cy="1754187"/>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Some Armenian Victims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circle(in)">
                                      <p:cBhvr>
                                        <p:cTn id="7" dur="2000"/>
                                        <p:tgtEl>
                                          <p:spTgt spid="214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14020"/>
                                        </p:tgtEl>
                                        <p:attrNameLst>
                                          <p:attrName>style.visibility</p:attrName>
                                        </p:attrNameLst>
                                      </p:cBhvr>
                                      <p:to>
                                        <p:strVal val="visible"/>
                                      </p:to>
                                    </p:set>
                                    <p:animEffect transition="in" filter="diamond(in)">
                                      <p:cBhvr>
                                        <p:cTn id="18" dur="2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http://www.tufts.edu/alumni/images/travel-learn/Danube%20istanbul%20blue%20mosque.jpg">
            <a:extLst>
              <a:ext uri="{FF2B5EF4-FFF2-40B4-BE49-F238E27FC236}">
                <a16:creationId xmlns:a16="http://schemas.microsoft.com/office/drawing/2014/main" id="{FB0C3430-DE74-4CCB-8826-86BFBC7B4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86377E1-2476-4114-8046-5964EB53AF9A}"/>
              </a:ext>
            </a:extLst>
          </p:cNvPr>
          <p:cNvSpPr>
            <a:spLocks noGrp="1"/>
          </p:cNvSpPr>
          <p:nvPr>
            <p:ph type="title"/>
          </p:nvPr>
        </p:nvSpPr>
        <p:spPr/>
        <p:txBody>
          <a:bodyPr/>
          <a:lstStyle/>
          <a:p>
            <a:pPr>
              <a:defRPr/>
            </a:pPr>
            <a:r>
              <a:rPr lang="en-GB" b="1" dirty="0">
                <a:solidFill>
                  <a:srgbClr val="00FF00"/>
                </a:solidFill>
              </a:rPr>
              <a:t>The Armenian Holocaust</a:t>
            </a:r>
            <a:endParaRPr lang="en-GB" dirty="0">
              <a:solidFill>
                <a:srgbClr val="00FF00"/>
              </a:solidFill>
            </a:endParaRPr>
          </a:p>
        </p:txBody>
      </p:sp>
      <p:sp>
        <p:nvSpPr>
          <p:cNvPr id="4" name="Slide Number Placeholder 3">
            <a:extLst>
              <a:ext uri="{FF2B5EF4-FFF2-40B4-BE49-F238E27FC236}">
                <a16:creationId xmlns:a16="http://schemas.microsoft.com/office/drawing/2014/main" id="{B1758FE4-EB99-4B6A-BDE3-03C1C24795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21931A-7EF3-427E-9B7D-09C370918C07}" type="slidenum">
              <a:rPr lang="en-GB" altLang="en-US"/>
              <a:pPr eaLnBrk="1" hangingPunct="1"/>
              <a:t>153</a:t>
            </a:fld>
            <a:endParaRPr lang="en-GB" altLang="en-US"/>
          </a:p>
        </p:txBody>
      </p:sp>
      <p:sp>
        <p:nvSpPr>
          <p:cNvPr id="7" name="TextBox 6">
            <a:extLst>
              <a:ext uri="{FF2B5EF4-FFF2-40B4-BE49-F238E27FC236}">
                <a16:creationId xmlns:a16="http://schemas.microsoft.com/office/drawing/2014/main" id="{4C1DA33C-244A-44B0-8BF6-1154644E550E}"/>
              </a:ext>
            </a:extLst>
          </p:cNvPr>
          <p:cNvSpPr txBox="1"/>
          <p:nvPr/>
        </p:nvSpPr>
        <p:spPr>
          <a:xfrm>
            <a:off x="0" y="1285875"/>
            <a:ext cx="9144000" cy="4246563"/>
          </a:xfrm>
          <a:prstGeom prst="rect">
            <a:avLst/>
          </a:prstGeom>
          <a:noFill/>
        </p:spPr>
        <p:txBody>
          <a:bodyPr>
            <a:spAutoFit/>
          </a:bodyPr>
          <a:lstStyle/>
          <a:p>
            <a:pPr algn="ctr">
              <a:defRPr/>
            </a:pPr>
            <a:r>
              <a:rPr lang="en-GB" sz="3600" b="1" dirty="0">
                <a:solidFill>
                  <a:srgbClr val="C00000"/>
                </a:solidFill>
                <a:effectLst>
                  <a:outerShdw blurRad="38100" dist="38100" dir="2700000" algn="tl">
                    <a:srgbClr val="000000"/>
                  </a:outerShdw>
                </a:effectLst>
                <a:latin typeface="Arial" charset="0"/>
                <a:cs typeface="Arial" charset="0"/>
              </a:rPr>
              <a:t>Of course, history tells us that it was the Turks, </a:t>
            </a:r>
            <a:r>
              <a:rPr lang="en-GB" sz="3600" b="1" dirty="0">
                <a:solidFill>
                  <a:schemeClr val="tx2">
                    <a:lumMod val="50000"/>
                  </a:schemeClr>
                </a:solidFill>
                <a:effectLst>
                  <a:outerShdw blurRad="38100" dist="38100" dir="2700000" algn="tl">
                    <a:srgbClr val="000000"/>
                  </a:outerShdw>
                </a:effectLst>
                <a:latin typeface="Arial" charset="0"/>
                <a:cs typeface="Arial" charset="0"/>
              </a:rPr>
              <a:t>and not big business that committed the Armenian atrocities.</a:t>
            </a:r>
            <a:r>
              <a:rPr lang="en-GB" sz="3600" b="1" dirty="0">
                <a:solidFill>
                  <a:srgbClr val="FF00FF"/>
                </a:solidFill>
                <a:effectLst>
                  <a:outerShdw blurRad="38100" dist="38100" dir="2700000" algn="tl">
                    <a:srgbClr val="000000"/>
                  </a:outerShdw>
                </a:effectLst>
                <a:latin typeface="Arial" charset="0"/>
                <a:cs typeface="Arial" charset="0"/>
              </a:rPr>
              <a:t> </a:t>
            </a:r>
            <a:r>
              <a:rPr lang="en-GB" sz="3600" b="1" dirty="0">
                <a:solidFill>
                  <a:srgbClr val="FFFF00"/>
                </a:solidFill>
                <a:effectLst>
                  <a:outerShdw blurRad="38100" dist="38100" dir="2700000" algn="tl">
                    <a:srgbClr val="000000"/>
                  </a:outerShdw>
                </a:effectLst>
                <a:latin typeface="Arial" charset="0"/>
                <a:cs typeface="Arial" charset="0"/>
              </a:rPr>
              <a:t>However,</a:t>
            </a:r>
            <a:r>
              <a:rPr lang="en-GB" sz="3600" b="1" dirty="0">
                <a:effectLst>
                  <a:outerShdw blurRad="38100" dist="38100" dir="2700000" algn="tl">
                    <a:srgbClr val="000000"/>
                  </a:outerShdw>
                </a:effectLst>
                <a:latin typeface="Arial" charset="0"/>
                <a:cs typeface="Arial" charset="0"/>
              </a:rPr>
              <a:t> </a:t>
            </a:r>
            <a:r>
              <a:rPr lang="en-GB" sz="3600" b="1" dirty="0">
                <a:solidFill>
                  <a:srgbClr val="00FF00"/>
                </a:solidFill>
                <a:effectLst>
                  <a:outerShdw blurRad="38100" dist="38100" dir="2700000" algn="tl">
                    <a:srgbClr val="000000"/>
                  </a:outerShdw>
                </a:effectLst>
                <a:latin typeface="Arial" charset="0"/>
                <a:cs typeface="Arial" charset="0"/>
              </a:rPr>
              <a:t>if one looks closely, one would find that the Turks owed more than one favour to the French government which aided Turkey in it's recent past. </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circle(in)">
                                      <p:cBhvr>
                                        <p:cTn id="7" dur="2000"/>
                                        <p:tgtEl>
                                          <p:spTgt spid="326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iterate type="lt">
                                    <p:tmPct val="19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B5B5B18A-78BE-465D-A499-4E07ACD3371A}"/>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7" name="Slide Number Placeholder 5">
            <a:extLst>
              <a:ext uri="{FF2B5EF4-FFF2-40B4-BE49-F238E27FC236}">
                <a16:creationId xmlns:a16="http://schemas.microsoft.com/office/drawing/2014/main" id="{46FDD03D-8D55-400A-8C06-66B08E7E8A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0C031B-DCA7-4D62-83E6-07209396F774}" type="slidenum">
              <a:rPr lang="en-GB" altLang="en-US"/>
              <a:pPr eaLnBrk="1" hangingPunct="1"/>
              <a:t>154</a:t>
            </a:fld>
            <a:endParaRPr lang="en-GB" altLang="en-US"/>
          </a:p>
        </p:txBody>
      </p:sp>
      <p:sp>
        <p:nvSpPr>
          <p:cNvPr id="222212" name="Text Box 4">
            <a:extLst>
              <a:ext uri="{FF2B5EF4-FFF2-40B4-BE49-F238E27FC236}">
                <a16:creationId xmlns:a16="http://schemas.microsoft.com/office/drawing/2014/main" id="{52CF38DD-2879-4C99-B266-9823CED0AEBE}"/>
              </a:ext>
            </a:extLst>
          </p:cNvPr>
          <p:cNvSpPr txBox="1">
            <a:spLocks noChangeArrowheads="1"/>
          </p:cNvSpPr>
          <p:nvPr/>
        </p:nvSpPr>
        <p:spPr bwMode="auto">
          <a:xfrm>
            <a:off x="2700338" y="1412875"/>
            <a:ext cx="6443662"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A constant behind France's economic power was the French branch of the Rothschild family. </a:t>
            </a:r>
            <a:r>
              <a:rPr lang="en-GB" sz="3200" b="1" dirty="0">
                <a:solidFill>
                  <a:srgbClr val="FD1711"/>
                </a:solidFill>
                <a:effectLst>
                  <a:outerShdw blurRad="38100" dist="38100" dir="2700000" algn="tl">
                    <a:srgbClr val="000000"/>
                  </a:outerShdw>
                </a:effectLst>
                <a:latin typeface="Arial" charset="0"/>
                <a:cs typeface="Arial" charset="0"/>
              </a:rPr>
              <a:t>Napoleon III was a Rothschild man.</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Specifically, Baron James de Rothschild's man.</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Baron James was, financially and hence politically, the most powerful figure in France</a:t>
            </a:r>
            <a:r>
              <a:rPr lang="en-GB" dirty="0">
                <a:solidFill>
                  <a:srgbClr val="00FF00"/>
                </a:solidFill>
                <a:latin typeface="Arial" charset="0"/>
                <a:cs typeface="Arial" charset="0"/>
              </a:rPr>
              <a:t> </a:t>
            </a:r>
          </a:p>
        </p:txBody>
      </p:sp>
      <p:sp>
        <p:nvSpPr>
          <p:cNvPr id="222215" name="Text Box 7">
            <a:extLst>
              <a:ext uri="{FF2B5EF4-FFF2-40B4-BE49-F238E27FC236}">
                <a16:creationId xmlns:a16="http://schemas.microsoft.com/office/drawing/2014/main" id="{51330CAE-D037-4D74-9332-DC3DF49B59FB}"/>
              </a:ext>
            </a:extLst>
          </p:cNvPr>
          <p:cNvSpPr txBox="1">
            <a:spLocks noChangeArrowheads="1"/>
          </p:cNvSpPr>
          <p:nvPr/>
        </p:nvSpPr>
        <p:spPr bwMode="auto">
          <a:xfrm>
            <a:off x="250825" y="4941888"/>
            <a:ext cx="2305050" cy="1570037"/>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Baron James De Rothschild</a:t>
            </a:r>
          </a:p>
        </p:txBody>
      </p:sp>
      <p:pic>
        <p:nvPicPr>
          <p:cNvPr id="156680" name="Picture 8" descr="http://www.lafite.com/var/ezflow_site/storage/images/history/1868/493-1-fre-FR/1868.jpg">
            <a:extLst>
              <a:ext uri="{FF2B5EF4-FFF2-40B4-BE49-F238E27FC236}">
                <a16:creationId xmlns:a16="http://schemas.microsoft.com/office/drawing/2014/main" id="{D2251730-FEF3-4D32-9FEA-6F8D88D57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2163762"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6680"/>
                                        </p:tgtEl>
                                        <p:attrNameLst>
                                          <p:attrName>style.visibility</p:attrName>
                                        </p:attrNameLst>
                                      </p:cBhvr>
                                      <p:to>
                                        <p:strVal val="visible"/>
                                      </p:to>
                                    </p:set>
                                    <p:animEffect transition="in" filter="circle(in)">
                                      <p:cBhvr>
                                        <p:cTn id="7" dur="2000"/>
                                        <p:tgtEl>
                                          <p:spTgt spid="156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2215"/>
                                        </p:tgtEl>
                                        <p:attrNameLst>
                                          <p:attrName>style.visibility</p:attrName>
                                        </p:attrNameLst>
                                      </p:cBhvr>
                                      <p:to>
                                        <p:strVal val="visible"/>
                                      </p:to>
                                    </p:set>
                                    <p:anim calcmode="lin" valueType="num">
                                      <p:cBhvr additive="base">
                                        <p:cTn id="12" dur="500" fill="hold"/>
                                        <p:tgtEl>
                                          <p:spTgt spid="222215"/>
                                        </p:tgtEl>
                                        <p:attrNameLst>
                                          <p:attrName>ppt_x</p:attrName>
                                        </p:attrNameLst>
                                      </p:cBhvr>
                                      <p:tavLst>
                                        <p:tav tm="0">
                                          <p:val>
                                            <p:strVal val="#ppt_x"/>
                                          </p:val>
                                        </p:tav>
                                        <p:tav tm="100000">
                                          <p:val>
                                            <p:strVal val="#ppt_x"/>
                                          </p:val>
                                        </p:tav>
                                      </p:tavLst>
                                    </p:anim>
                                    <p:anim calcmode="lin" valueType="num">
                                      <p:cBhvr additive="base">
                                        <p:cTn id="13" dur="500" fill="hold"/>
                                        <p:tgtEl>
                                          <p:spTgt spid="2222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2212"/>
                                        </p:tgtEl>
                                        <p:attrNameLst>
                                          <p:attrName>style.visibility</p:attrName>
                                        </p:attrNameLst>
                                      </p:cBhvr>
                                      <p:to>
                                        <p:strVal val="visible"/>
                                      </p:to>
                                    </p:set>
                                    <p:anim calcmode="discrete" valueType="clr">
                                      <p:cBhvr override="childStyle">
                                        <p:cTn id="18" dur="80"/>
                                        <p:tgtEl>
                                          <p:spTgt spid="2222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2212"/>
                                        </p:tgtEl>
                                        <p:attrNameLst>
                                          <p:attrName>fillcolor</p:attrName>
                                        </p:attrNameLst>
                                      </p:cBhvr>
                                      <p:tavLst>
                                        <p:tav tm="0">
                                          <p:val>
                                            <p:clrVal>
                                              <a:schemeClr val="accent2"/>
                                            </p:clrVal>
                                          </p:val>
                                        </p:tav>
                                        <p:tav tm="50000">
                                          <p:val>
                                            <p:clrVal>
                                              <a:schemeClr val="hlink"/>
                                            </p:clrVal>
                                          </p:val>
                                        </p:tav>
                                      </p:tavLst>
                                    </p:anim>
                                    <p:set>
                                      <p:cBhvr>
                                        <p:cTn id="20" dur="80"/>
                                        <p:tgtEl>
                                          <p:spTgt spid="2222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p:bldP spid="222215"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28C5A2-6FF0-48C3-8A0F-F4579A6D40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81A092-1473-4465-B5C0-F5ABFC4CB2AC}" type="slidenum">
              <a:rPr lang="en-GB" altLang="en-US"/>
              <a:pPr eaLnBrk="1" hangingPunct="1"/>
              <a:t>155</a:t>
            </a:fld>
            <a:endParaRPr lang="en-GB" altLang="en-US"/>
          </a:p>
        </p:txBody>
      </p:sp>
      <p:sp>
        <p:nvSpPr>
          <p:cNvPr id="191490" name="Rectangle 2">
            <a:extLst>
              <a:ext uri="{FF2B5EF4-FFF2-40B4-BE49-F238E27FC236}">
                <a16:creationId xmlns:a16="http://schemas.microsoft.com/office/drawing/2014/main" id="{B3A91028-00E7-4F84-A5AB-178798CA081C}"/>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pic>
        <p:nvPicPr>
          <p:cNvPr id="191493" name="Picture 5" descr="armenian holocaust">
            <a:extLst>
              <a:ext uri="{FF2B5EF4-FFF2-40B4-BE49-F238E27FC236}">
                <a16:creationId xmlns:a16="http://schemas.microsoft.com/office/drawing/2014/main" id="{1D7E8003-E964-4912-8383-02C1C582BB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975" y="1557338"/>
            <a:ext cx="2913063" cy="2228850"/>
          </a:xfrm>
        </p:spPr>
      </p:pic>
      <p:sp>
        <p:nvSpPr>
          <p:cNvPr id="191494" name="Text Box 6">
            <a:extLst>
              <a:ext uri="{FF2B5EF4-FFF2-40B4-BE49-F238E27FC236}">
                <a16:creationId xmlns:a16="http://schemas.microsoft.com/office/drawing/2014/main" id="{B75CA110-5219-4510-86C6-A1F901B9172A}"/>
              </a:ext>
            </a:extLst>
          </p:cNvPr>
          <p:cNvSpPr txBox="1">
            <a:spLocks noChangeArrowheads="1"/>
          </p:cNvSpPr>
          <p:nvPr/>
        </p:nvSpPr>
        <p:spPr bwMode="auto">
          <a:xfrm>
            <a:off x="3203575" y="1412875"/>
            <a:ext cx="5761038"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66FF99"/>
                </a:solidFill>
                <a:effectLst>
                  <a:outerShdw blurRad="38100" dist="38100" dir="2700000" algn="tl">
                    <a:srgbClr val="000000"/>
                  </a:outerShdw>
                </a:effectLst>
                <a:latin typeface="Arial" charset="0"/>
                <a:cs typeface="Arial" charset="0"/>
              </a:rPr>
              <a:t>The question arises. </a:t>
            </a:r>
            <a:r>
              <a:rPr lang="en-GB" sz="3200" b="1" dirty="0">
                <a:solidFill>
                  <a:srgbClr val="FD1711"/>
                </a:solidFill>
                <a:effectLst>
                  <a:outerShdw blurRad="38100" dist="38100" dir="2700000" algn="tl">
                    <a:srgbClr val="000000"/>
                  </a:outerShdw>
                </a:effectLst>
                <a:latin typeface="Arial" charset="0"/>
                <a:cs typeface="Arial" charset="0"/>
              </a:rPr>
              <a:t>Was the Armenian genocide an obligation demanded by Turkey's creditor?</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The Armenian massacres of 1894 and 1896 occurred merely two years after Baku oil</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first began to flow through the Suez Canal to the Far Eastern markets. </a:t>
            </a:r>
          </a:p>
        </p:txBody>
      </p:sp>
      <p:sp>
        <p:nvSpPr>
          <p:cNvPr id="7" name="TextBox 6">
            <a:extLst>
              <a:ext uri="{FF2B5EF4-FFF2-40B4-BE49-F238E27FC236}">
                <a16:creationId xmlns:a16="http://schemas.microsoft.com/office/drawing/2014/main" id="{752DC099-6ABA-4A8F-B0D6-107D562E71DA}"/>
              </a:ext>
            </a:extLst>
          </p:cNvPr>
          <p:cNvSpPr txBox="1"/>
          <p:nvPr/>
        </p:nvSpPr>
        <p:spPr>
          <a:xfrm>
            <a:off x="214313" y="4143375"/>
            <a:ext cx="2714625" cy="1754188"/>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Armenian Massacre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circle(in)">
                                      <p:cBhvr>
                                        <p:cTn id="7" dur="2000"/>
                                        <p:tgtEl>
                                          <p:spTgt spid="191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1494"/>
                                        </p:tgtEl>
                                        <p:attrNameLst>
                                          <p:attrName>style.visibility</p:attrName>
                                        </p:attrNameLst>
                                      </p:cBhvr>
                                      <p:to>
                                        <p:strVal val="visible"/>
                                      </p:to>
                                    </p:set>
                                    <p:animEffect transition="in" filter="diamond(in)">
                                      <p:cBhvr>
                                        <p:cTn id="18" dur="2000"/>
                                        <p:tgtEl>
                                          <p:spTgt spid="19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E6E6A2-9D77-4306-8FA5-B27C82E45982}"/>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3D685C70-1726-4660-94AE-F6DAC57733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13F104-4874-4FA5-8448-B3744C541FE7}" type="slidenum">
              <a:rPr lang="en-GB" altLang="en-US"/>
              <a:pPr eaLnBrk="1" hangingPunct="1"/>
              <a:t>156</a:t>
            </a:fld>
            <a:endParaRPr lang="en-GB" altLang="en-US"/>
          </a:p>
        </p:txBody>
      </p:sp>
      <p:pic>
        <p:nvPicPr>
          <p:cNvPr id="352258" name="Picture 2" descr="http://curiousexpeditions.org/wp-content/uploads/2008/02/ottoman_empire.jpg">
            <a:extLst>
              <a:ext uri="{FF2B5EF4-FFF2-40B4-BE49-F238E27FC236}">
                <a16:creationId xmlns:a16="http://schemas.microsoft.com/office/drawing/2014/main" id="{C5F8E30C-E99C-413A-814F-BF21D7DA4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571625"/>
            <a:ext cx="321468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B242C5D-75EB-4575-BF4D-65B5C8C0154A}"/>
              </a:ext>
            </a:extLst>
          </p:cNvPr>
          <p:cNvSpPr txBox="1"/>
          <p:nvPr/>
        </p:nvSpPr>
        <p:spPr>
          <a:xfrm>
            <a:off x="285750" y="4857750"/>
            <a:ext cx="3571875" cy="1754188"/>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Coat of Arms of The Ottoman Empire</a:t>
            </a:r>
          </a:p>
        </p:txBody>
      </p:sp>
      <p:sp>
        <p:nvSpPr>
          <p:cNvPr id="8" name="TextBox 7">
            <a:extLst>
              <a:ext uri="{FF2B5EF4-FFF2-40B4-BE49-F238E27FC236}">
                <a16:creationId xmlns:a16="http://schemas.microsoft.com/office/drawing/2014/main" id="{5706751E-485E-4661-A2A1-BF127698A662}"/>
              </a:ext>
            </a:extLst>
          </p:cNvPr>
          <p:cNvSpPr txBox="1"/>
          <p:nvPr/>
        </p:nvSpPr>
        <p:spPr>
          <a:xfrm>
            <a:off x="4286250" y="1357313"/>
            <a:ext cx="4643438" cy="501650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Armenians were living within the Ottoman Empire for hundreds of years,</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how incredible fortuitous for the oilmen that ethnic hatred would heat up to such a pitch as to consume their population!</a:t>
            </a:r>
            <a:endParaRPr lang="en-GB" sz="3200" dirty="0">
              <a:solidFill>
                <a:srgbClr val="FFC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circle(in)">
                                      <p:cBhvr>
                                        <p:cTn id="7" dur="2000"/>
                                        <p:tgtEl>
                                          <p:spTgt spid="352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7A25-5CF1-4C76-BAB5-39E5863B967C}"/>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F172D04C-90D5-4140-9A3F-D88362E8081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81CB6F-BB25-4479-9C55-6DFB6CB779D5}" type="slidenum">
              <a:rPr lang="en-GB" altLang="en-US"/>
              <a:pPr eaLnBrk="1" hangingPunct="1"/>
              <a:t>157</a:t>
            </a:fld>
            <a:endParaRPr lang="en-GB" altLang="en-US"/>
          </a:p>
        </p:txBody>
      </p:sp>
      <p:sp>
        <p:nvSpPr>
          <p:cNvPr id="4" name="TextBox 3">
            <a:extLst>
              <a:ext uri="{FF2B5EF4-FFF2-40B4-BE49-F238E27FC236}">
                <a16:creationId xmlns:a16="http://schemas.microsoft.com/office/drawing/2014/main" id="{4DE8F025-733E-4360-8B98-AE132BF67BED}"/>
              </a:ext>
            </a:extLst>
          </p:cNvPr>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00FFFF"/>
                </a:solidFill>
                <a:effectLst>
                  <a:outerShdw blurRad="38100" dist="38100" dir="2700000" algn="tl">
                    <a:srgbClr val="000000"/>
                  </a:outerShdw>
                </a:effectLst>
              </a:rPr>
              <a:t>The Armenian genocide, during World War I, </a:t>
            </a:r>
            <a:r>
              <a:rPr lang="en-GB" sz="2800" b="1" dirty="0">
                <a:solidFill>
                  <a:srgbClr val="FFC000"/>
                </a:solidFill>
                <a:effectLst>
                  <a:outerShdw blurRad="38100" dist="38100" dir="2700000" algn="tl">
                    <a:srgbClr val="000000"/>
                  </a:outerShdw>
                </a:effectLst>
              </a:rPr>
              <a:t>brought stability to the Baku oil region.</a:t>
            </a:r>
            <a:r>
              <a:rPr lang="en-GB" sz="2800" b="1" dirty="0">
                <a:solidFill>
                  <a:srgbClr val="66FF99"/>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 further accomplishment of World War I was the successful demise of the Ottoman Empire. </a:t>
            </a:r>
            <a:endParaRPr lang="en-GB" sz="2800" dirty="0"/>
          </a:p>
        </p:txBody>
      </p:sp>
      <p:pic>
        <p:nvPicPr>
          <p:cNvPr id="353282" name="Picture 2" descr="http://judicial-inc.biz/Arm.en31.jpg">
            <a:extLst>
              <a:ext uri="{FF2B5EF4-FFF2-40B4-BE49-F238E27FC236}">
                <a16:creationId xmlns:a16="http://schemas.microsoft.com/office/drawing/2014/main" id="{F30AFD25-ED35-47ED-BD6E-55654E02B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214438"/>
            <a:ext cx="57626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ircle(in)">
                                      <p:cBhvr>
                                        <p:cTn id="7" dur="2000"/>
                                        <p:tgtEl>
                                          <p:spTgt spid="353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B7838BF-97BD-4160-ABD7-A4949EB8C9C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EE52D6-3595-46B0-925D-799EB4640310}" type="slidenum">
              <a:rPr lang="en-GB" altLang="en-US"/>
              <a:pPr eaLnBrk="1" hangingPunct="1"/>
              <a:t>158</a:t>
            </a:fld>
            <a:endParaRPr lang="en-GB" altLang="en-US"/>
          </a:p>
        </p:txBody>
      </p:sp>
      <p:sp>
        <p:nvSpPr>
          <p:cNvPr id="226306" name="Rectangle 2">
            <a:extLst>
              <a:ext uri="{FF2B5EF4-FFF2-40B4-BE49-F238E27FC236}">
                <a16:creationId xmlns:a16="http://schemas.microsoft.com/office/drawing/2014/main" id="{DBCDE0C5-177A-4252-8E22-C1E9EEEB1402}"/>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sp>
        <p:nvSpPr>
          <p:cNvPr id="226308" name="Text Box 4">
            <a:extLst>
              <a:ext uri="{FF2B5EF4-FFF2-40B4-BE49-F238E27FC236}">
                <a16:creationId xmlns:a16="http://schemas.microsoft.com/office/drawing/2014/main" id="{72BC2D98-787F-423D-90A9-257CD32D5517}"/>
              </a:ext>
            </a:extLst>
          </p:cNvPr>
          <p:cNvSpPr txBox="1">
            <a:spLocks noChangeArrowheads="1"/>
          </p:cNvSpPr>
          <p:nvPr/>
        </p:nvSpPr>
        <p:spPr bwMode="auto">
          <a:xfrm>
            <a:off x="4000500" y="1412875"/>
            <a:ext cx="5143500" cy="55086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Turkey was heavily in debt to France </a:t>
            </a:r>
            <a:r>
              <a:rPr lang="en-GB" sz="3200" b="1" dirty="0">
                <a:solidFill>
                  <a:srgbClr val="FD1711"/>
                </a:solidFill>
                <a:effectLst>
                  <a:outerShdw blurRad="38100" dist="38100" dir="2700000" algn="tl">
                    <a:srgbClr val="000000"/>
                  </a:outerShdw>
                </a:effectLst>
                <a:latin typeface="Arial" charset="0"/>
                <a:cs typeface="Arial" charset="0"/>
              </a:rPr>
              <a:t>behind whom was the Rothschild </a:t>
            </a:r>
            <a:r>
              <a:rPr lang="en-GB" sz="3200" b="1" dirty="0">
                <a:solidFill>
                  <a:srgbClr val="FFC000"/>
                </a:solidFill>
                <a:effectLst>
                  <a:outerShdw blurRad="38100" dist="38100" dir="2700000" algn="tl">
                    <a:srgbClr val="000000"/>
                  </a:outerShdw>
                </a:effectLst>
                <a:latin typeface="Arial" charset="0"/>
                <a:cs typeface="Arial" charset="0"/>
              </a:rPr>
              <a:t>Bank – Turkey would have to pay their indebtedness off by eliminating the Armenians – </a:t>
            </a:r>
            <a:r>
              <a:rPr lang="en-GB" sz="3200" b="1" dirty="0">
                <a:solidFill>
                  <a:srgbClr val="00FF00"/>
                </a:solidFill>
                <a:effectLst>
                  <a:outerShdw blurRad="38100" dist="38100" dir="2700000" algn="tl">
                    <a:srgbClr val="000000"/>
                  </a:outerShdw>
                </a:effectLst>
                <a:latin typeface="Arial" charset="0"/>
                <a:cs typeface="Arial" charset="0"/>
              </a:rPr>
              <a:t>although very few would know who the lender of last resort was!!</a:t>
            </a:r>
          </a:p>
        </p:txBody>
      </p:sp>
      <p:pic>
        <p:nvPicPr>
          <p:cNvPr id="226310" name="Picture 6" descr="Turkey">
            <a:extLst>
              <a:ext uri="{FF2B5EF4-FFF2-40B4-BE49-F238E27FC236}">
                <a16:creationId xmlns:a16="http://schemas.microsoft.com/office/drawing/2014/main" id="{D20B7D32-2BE8-4878-96BE-A9A5DA4C8D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1628775"/>
            <a:ext cx="3495675" cy="2300288"/>
          </a:xfrm>
        </p:spPr>
      </p:pic>
      <p:sp>
        <p:nvSpPr>
          <p:cNvPr id="226311" name="Text Box 7">
            <a:extLst>
              <a:ext uri="{FF2B5EF4-FFF2-40B4-BE49-F238E27FC236}">
                <a16:creationId xmlns:a16="http://schemas.microsoft.com/office/drawing/2014/main" id="{3D5AC64F-32EF-4C8D-96A8-81C03DB879C0}"/>
              </a:ext>
            </a:extLst>
          </p:cNvPr>
          <p:cNvSpPr txBox="1">
            <a:spLocks noChangeArrowheads="1"/>
          </p:cNvSpPr>
          <p:nvPr/>
        </p:nvSpPr>
        <p:spPr bwMode="auto">
          <a:xfrm>
            <a:off x="642938" y="4214813"/>
            <a:ext cx="2447925" cy="1754187"/>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Sultanate of Turkey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6310"/>
                                        </p:tgtEl>
                                        <p:attrNameLst>
                                          <p:attrName>style.visibility</p:attrName>
                                        </p:attrNameLst>
                                      </p:cBhvr>
                                      <p:to>
                                        <p:strVal val="visible"/>
                                      </p:to>
                                    </p:set>
                                    <p:animEffect transition="in" filter="circle(in)">
                                      <p:cBhvr>
                                        <p:cTn id="7" dur="2000"/>
                                        <p:tgtEl>
                                          <p:spTgt spid="226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6311"/>
                                        </p:tgtEl>
                                        <p:attrNameLst>
                                          <p:attrName>style.visibility</p:attrName>
                                        </p:attrNameLst>
                                      </p:cBhvr>
                                      <p:to>
                                        <p:strVal val="visible"/>
                                      </p:to>
                                    </p:set>
                                    <p:anim calcmode="lin" valueType="num">
                                      <p:cBhvr additive="base">
                                        <p:cTn id="12" dur="500" fill="hold"/>
                                        <p:tgtEl>
                                          <p:spTgt spid="226311"/>
                                        </p:tgtEl>
                                        <p:attrNameLst>
                                          <p:attrName>ppt_x</p:attrName>
                                        </p:attrNameLst>
                                      </p:cBhvr>
                                      <p:tavLst>
                                        <p:tav tm="0">
                                          <p:val>
                                            <p:strVal val="#ppt_x"/>
                                          </p:val>
                                        </p:tav>
                                        <p:tav tm="100000">
                                          <p:val>
                                            <p:strVal val="#ppt_x"/>
                                          </p:val>
                                        </p:tav>
                                      </p:tavLst>
                                    </p:anim>
                                    <p:anim calcmode="lin" valueType="num">
                                      <p:cBhvr additive="base">
                                        <p:cTn id="13" dur="500" fill="hold"/>
                                        <p:tgtEl>
                                          <p:spTgt spid="2263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26308"/>
                                        </p:tgtEl>
                                        <p:attrNameLst>
                                          <p:attrName>style.visibility</p:attrName>
                                        </p:attrNameLst>
                                      </p:cBhvr>
                                      <p:to>
                                        <p:strVal val="visible"/>
                                      </p:to>
                                    </p:set>
                                    <p:animEffect transition="in" filter="diamond(in)">
                                      <p:cBhvr>
                                        <p:cTn id="18" dur="20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22631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1355FE-DD45-4E5F-9FD1-70FFBC4414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89DF28-4D15-4C6C-9197-14514223C53B}" type="slidenum">
              <a:rPr lang="en-GB" altLang="en-US"/>
              <a:pPr eaLnBrk="1" hangingPunct="1"/>
              <a:t>159</a:t>
            </a:fld>
            <a:endParaRPr lang="en-GB" altLang="en-US"/>
          </a:p>
        </p:txBody>
      </p:sp>
      <p:sp>
        <p:nvSpPr>
          <p:cNvPr id="353282" name="Rectangle 2">
            <a:extLst>
              <a:ext uri="{FF2B5EF4-FFF2-40B4-BE49-F238E27FC236}">
                <a16:creationId xmlns:a16="http://schemas.microsoft.com/office/drawing/2014/main" id="{666626D9-E36D-4595-BBD7-1911FCD9BA79}"/>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pic>
        <p:nvPicPr>
          <p:cNvPr id="353283" name="Picture 3" descr="hamid">
            <a:extLst>
              <a:ext uri="{FF2B5EF4-FFF2-40B4-BE49-F238E27FC236}">
                <a16:creationId xmlns:a16="http://schemas.microsoft.com/office/drawing/2014/main" id="{CE329B69-FDAE-4FA4-9937-DB3D532C02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000250"/>
            <a:ext cx="2587625" cy="3816350"/>
          </a:xfrm>
        </p:spPr>
      </p:pic>
      <p:sp>
        <p:nvSpPr>
          <p:cNvPr id="353284" name="Text Box 4">
            <a:extLst>
              <a:ext uri="{FF2B5EF4-FFF2-40B4-BE49-F238E27FC236}">
                <a16:creationId xmlns:a16="http://schemas.microsoft.com/office/drawing/2014/main" id="{DDB414B6-9A4A-4762-ABE1-BAE53F49C279}"/>
              </a:ext>
            </a:extLst>
          </p:cNvPr>
          <p:cNvSpPr txBox="1">
            <a:spLocks noChangeArrowheads="1"/>
          </p:cNvSpPr>
          <p:nvPr/>
        </p:nvSpPr>
        <p:spPr bwMode="auto">
          <a:xfrm>
            <a:off x="2987675" y="1428750"/>
            <a:ext cx="615632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“In 1895 Sultan Abdul </a:t>
            </a:r>
            <a:r>
              <a:rPr lang="en-GB" sz="3200" b="1" dirty="0" err="1">
                <a:solidFill>
                  <a:srgbClr val="00FFFF"/>
                </a:solidFill>
                <a:effectLst>
                  <a:outerShdw blurRad="38100" dist="38100" dir="2700000" algn="tl">
                    <a:srgbClr val="000000"/>
                  </a:outerShdw>
                </a:effectLst>
                <a:latin typeface="Arial" charset="0"/>
                <a:cs typeface="Arial" charset="0"/>
              </a:rPr>
              <a:t>Hamid</a:t>
            </a:r>
            <a:r>
              <a:rPr lang="en-GB" sz="3200" b="1" dirty="0">
                <a:solidFill>
                  <a:srgbClr val="00FFFF"/>
                </a:solidFill>
                <a:effectLst>
                  <a:outerShdw blurRad="38100" dist="38100" dir="2700000" algn="tl">
                    <a:srgbClr val="000000"/>
                  </a:outerShdw>
                </a:effectLst>
                <a:latin typeface="Arial" charset="0"/>
                <a:cs typeface="Arial" charset="0"/>
              </a:rPr>
              <a:t> II was ordered by the owners of Royal Dutch Shell </a:t>
            </a:r>
            <a:r>
              <a:rPr lang="en-GB" sz="3200" b="1" dirty="0">
                <a:solidFill>
                  <a:srgbClr val="FFC000"/>
                </a:solidFill>
                <a:effectLst>
                  <a:outerShdw blurRad="38100" dist="38100" dir="2700000" algn="tl">
                    <a:srgbClr val="000000"/>
                  </a:outerShdw>
                </a:effectLst>
                <a:latin typeface="Arial" charset="0"/>
                <a:cs typeface="Arial" charset="0"/>
              </a:rPr>
              <a:t>- the Rothschilds - to exterminate the Armenians,</a:t>
            </a:r>
            <a:r>
              <a:rPr lang="en-GB" sz="3200" b="1" dirty="0">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who were all Orthodox Christian.</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 The background for that was Shell's rivalry with the Rockefeller's Standard Oil. </a:t>
            </a:r>
          </a:p>
        </p:txBody>
      </p:sp>
      <p:sp>
        <p:nvSpPr>
          <p:cNvPr id="7" name="TextBox 6">
            <a:extLst>
              <a:ext uri="{FF2B5EF4-FFF2-40B4-BE49-F238E27FC236}">
                <a16:creationId xmlns:a16="http://schemas.microsoft.com/office/drawing/2014/main" id="{FC29E9A7-8DF8-452E-8A16-39C9A1F30BB7}"/>
              </a:ext>
            </a:extLst>
          </p:cNvPr>
          <p:cNvSpPr txBox="1"/>
          <p:nvPr/>
        </p:nvSpPr>
        <p:spPr>
          <a:xfrm>
            <a:off x="214313" y="6211888"/>
            <a:ext cx="5929312"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latin typeface="Arial" charset="0"/>
                <a:cs typeface="Arial" charset="0"/>
              </a:rPr>
              <a:t>Sultan Abdul </a:t>
            </a:r>
            <a:r>
              <a:rPr lang="en-GB" sz="3600" b="1" dirty="0" err="1">
                <a:solidFill>
                  <a:srgbClr val="FFFF00"/>
                </a:solidFill>
                <a:effectLst>
                  <a:outerShdw blurRad="38100" dist="38100" dir="2700000" algn="tl">
                    <a:srgbClr val="000000"/>
                  </a:outerShdw>
                </a:effectLst>
                <a:latin typeface="Arial" charset="0"/>
                <a:cs typeface="Arial" charset="0"/>
              </a:rPr>
              <a:t>Hamid</a:t>
            </a:r>
            <a:r>
              <a:rPr lang="en-GB" sz="3600" b="1" dirty="0">
                <a:solidFill>
                  <a:srgbClr val="FFFF00"/>
                </a:solidFill>
                <a:effectLst>
                  <a:outerShdw blurRad="38100" dist="38100" dir="2700000" algn="tl">
                    <a:srgbClr val="000000"/>
                  </a:outerShdw>
                </a:effectLst>
                <a:latin typeface="Arial" charset="0"/>
                <a:cs typeface="Arial" charset="0"/>
              </a:rPr>
              <a:t> II</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circle(in)">
                                      <p:cBhvr>
                                        <p:cTn id="7" dur="2000"/>
                                        <p:tgtEl>
                                          <p:spTgt spid="35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53284"/>
                                        </p:tgtEl>
                                        <p:attrNameLst>
                                          <p:attrName>style.visibility</p:attrName>
                                        </p:attrNameLst>
                                      </p:cBhvr>
                                      <p:to>
                                        <p:strVal val="visible"/>
                                      </p:to>
                                    </p:set>
                                    <p:anim calcmode="discrete" valueType="clr">
                                      <p:cBhvr override="childStyle">
                                        <p:cTn id="18" dur="80"/>
                                        <p:tgtEl>
                                          <p:spTgt spid="3532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53284"/>
                                        </p:tgtEl>
                                        <p:attrNameLst>
                                          <p:attrName>fillcolor</p:attrName>
                                        </p:attrNameLst>
                                      </p:cBhvr>
                                      <p:tavLst>
                                        <p:tav tm="0">
                                          <p:val>
                                            <p:clrVal>
                                              <a:schemeClr val="accent2"/>
                                            </p:clrVal>
                                          </p:val>
                                        </p:tav>
                                        <p:tav tm="50000">
                                          <p:val>
                                            <p:clrVal>
                                              <a:schemeClr val="hlink"/>
                                            </p:clrVal>
                                          </p:val>
                                        </p:tav>
                                      </p:tavLst>
                                    </p:anim>
                                    <p:set>
                                      <p:cBhvr>
                                        <p:cTn id="20" dur="80"/>
                                        <p:tgtEl>
                                          <p:spTgt spid="353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87E4DC3-A05E-4CFD-AB05-2BB84C0CBC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064368-3FCF-4CFC-89C1-D40A2CFE9719}" type="slidenum">
              <a:rPr lang="en-GB" altLang="en-US"/>
              <a:pPr eaLnBrk="1" hangingPunct="1"/>
              <a:t>16</a:t>
            </a:fld>
            <a:endParaRPr lang="en-GB" altLang="en-US"/>
          </a:p>
        </p:txBody>
      </p:sp>
      <p:sp>
        <p:nvSpPr>
          <p:cNvPr id="114690" name="Rectangle 2">
            <a:extLst>
              <a:ext uri="{FF2B5EF4-FFF2-40B4-BE49-F238E27FC236}">
                <a16:creationId xmlns:a16="http://schemas.microsoft.com/office/drawing/2014/main" id="{E069C9DF-AFC4-4361-834A-CF7AC7363968}"/>
              </a:ext>
            </a:extLst>
          </p:cNvPr>
          <p:cNvSpPr>
            <a:spLocks noGrp="1" noChangeArrowheads="1"/>
          </p:cNvSpPr>
          <p:nvPr>
            <p:ph type="title"/>
          </p:nvPr>
        </p:nvSpPr>
        <p:spPr>
          <a:xfrm>
            <a:off x="250825" y="0"/>
            <a:ext cx="8686800" cy="1371600"/>
          </a:xfrm>
        </p:spPr>
        <p:txBody>
          <a:bodyPr/>
          <a:lstStyle/>
          <a:p>
            <a:pPr eaLnBrk="1" hangingPunct="1">
              <a:defRPr/>
            </a:pPr>
            <a:r>
              <a:rPr lang="en-GB" sz="4000" b="1">
                <a:solidFill>
                  <a:srgbClr val="FF0000"/>
                </a:solidFill>
              </a:rPr>
              <a:t>Rothschild’s Plot to Control The </a:t>
            </a:r>
            <a:r>
              <a:rPr lang="en-GB" sz="4000" b="1">
                <a:solidFill>
                  <a:srgbClr val="FFFF00"/>
                </a:solidFill>
              </a:rPr>
              <a:t>World</a:t>
            </a:r>
          </a:p>
        </p:txBody>
      </p:sp>
      <p:pic>
        <p:nvPicPr>
          <p:cNvPr id="114691" name="Picture 3" descr="Zionism2">
            <a:extLst>
              <a:ext uri="{FF2B5EF4-FFF2-40B4-BE49-F238E27FC236}">
                <a16:creationId xmlns:a16="http://schemas.microsoft.com/office/drawing/2014/main" id="{9E215658-8D7D-4ABF-8149-00A3340E17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628775"/>
            <a:ext cx="3529012" cy="3529013"/>
          </a:xfrm>
        </p:spPr>
      </p:pic>
      <p:sp>
        <p:nvSpPr>
          <p:cNvPr id="114692" name="Text Box 4">
            <a:extLst>
              <a:ext uri="{FF2B5EF4-FFF2-40B4-BE49-F238E27FC236}">
                <a16:creationId xmlns:a16="http://schemas.microsoft.com/office/drawing/2014/main" id="{D930926A-5485-4D64-B0DB-2FF81417159F}"/>
              </a:ext>
            </a:extLst>
          </p:cNvPr>
          <p:cNvSpPr txBox="1">
            <a:spLocks noChangeArrowheads="1"/>
          </p:cNvSpPr>
          <p:nvPr/>
        </p:nvSpPr>
        <p:spPr bwMode="auto">
          <a:xfrm>
            <a:off x="4427538" y="1700213"/>
            <a:ext cx="4537075" cy="35083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Mayer </a:t>
            </a:r>
            <a:r>
              <a:rPr lang="en-GB" sz="2800" b="1" dirty="0" err="1">
                <a:solidFill>
                  <a:srgbClr val="00FFFF"/>
                </a:solidFill>
                <a:effectLst>
                  <a:outerShdw blurRad="38100" dist="38100" dir="2700000" algn="tl">
                    <a:srgbClr val="000000"/>
                  </a:outerShdw>
                </a:effectLst>
              </a:rPr>
              <a:t>Amschel</a:t>
            </a:r>
            <a:r>
              <a:rPr lang="en-GB" sz="2800" b="1" dirty="0">
                <a:solidFill>
                  <a:srgbClr val="00FFFF"/>
                </a:solidFill>
                <a:effectLst>
                  <a:outerShdw blurRad="38100" dist="38100" dir="2700000" algn="tl">
                    <a:srgbClr val="000000"/>
                  </a:outerShdw>
                </a:effectLst>
              </a:rPr>
              <a:t> Bauer began hanging out a red hexagram in front of his house </a:t>
            </a:r>
            <a:r>
              <a:rPr lang="en-GB" sz="2800" b="1" dirty="0">
                <a:solidFill>
                  <a:srgbClr val="FFC000"/>
                </a:solidFill>
                <a:effectLst>
                  <a:outerShdw blurRad="38100" dist="38100" dir="2700000" algn="tl">
                    <a:srgbClr val="000000"/>
                  </a:outerShdw>
                </a:effectLst>
              </a:rPr>
              <a:t>– hence the name </a:t>
            </a:r>
            <a:r>
              <a:rPr lang="en-GB" sz="2800" b="1" dirty="0">
                <a:solidFill>
                  <a:srgbClr val="FD1711"/>
                </a:solidFill>
                <a:effectLst>
                  <a:outerShdw blurRad="38100" dist="38100" dir="2700000" algn="tl">
                    <a:srgbClr val="000000"/>
                  </a:outerShdw>
                </a:effectLst>
              </a:rPr>
              <a:t>Rothschild</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from the German </a:t>
            </a:r>
            <a:r>
              <a:rPr lang="en-GB" sz="2800" b="1" dirty="0">
                <a:solidFill>
                  <a:srgbClr val="FF0000"/>
                </a:solidFill>
                <a:effectLst>
                  <a:outerShdw blurRad="38100" dist="38100" dir="2700000" algn="tl">
                    <a:srgbClr val="000000"/>
                  </a:outerShdw>
                </a:effectLst>
              </a:rPr>
              <a:t>(Rot = Red &amp; </a:t>
            </a:r>
            <a:r>
              <a:rPr lang="en-GB" sz="2800" b="1" dirty="0" err="1">
                <a:solidFill>
                  <a:srgbClr val="FF0000"/>
                </a:solidFill>
                <a:effectLst>
                  <a:outerShdw blurRad="38100" dist="38100" dir="2700000" algn="tl">
                    <a:srgbClr val="000000"/>
                  </a:outerShdw>
                </a:effectLst>
              </a:rPr>
              <a:t>schild</a:t>
            </a:r>
            <a:r>
              <a:rPr lang="en-GB" sz="2800" b="1" dirty="0">
                <a:solidFill>
                  <a:srgbClr val="FF0000"/>
                </a:solidFill>
                <a:effectLst>
                  <a:outerShdw blurRad="38100" dist="38100" dir="2700000" algn="tl">
                    <a:srgbClr val="000000"/>
                  </a:outerShdw>
                </a:effectLst>
              </a:rPr>
              <a:t> = shield) </a:t>
            </a:r>
            <a:r>
              <a:rPr lang="en-GB" sz="2800" b="1" dirty="0">
                <a:solidFill>
                  <a:srgbClr val="00FF00"/>
                </a:solidFill>
                <a:effectLst>
                  <a:outerShdw blurRad="38100" dist="38100" dir="2700000" algn="tl">
                    <a:srgbClr val="000000"/>
                  </a:outerShdw>
                </a:effectLst>
              </a:rPr>
              <a:t>– The sign of the red shield.</a:t>
            </a:r>
          </a:p>
        </p:txBody>
      </p:sp>
      <p:sp>
        <p:nvSpPr>
          <p:cNvPr id="114693" name="Text Box 5">
            <a:extLst>
              <a:ext uri="{FF2B5EF4-FFF2-40B4-BE49-F238E27FC236}">
                <a16:creationId xmlns:a16="http://schemas.microsoft.com/office/drawing/2014/main" id="{71B81722-7EFF-40CE-92E3-D5AFD0A2B90B}"/>
              </a:ext>
            </a:extLst>
          </p:cNvPr>
          <p:cNvSpPr txBox="1">
            <a:spLocks noChangeArrowheads="1"/>
          </p:cNvSpPr>
          <p:nvPr/>
        </p:nvSpPr>
        <p:spPr bwMode="auto">
          <a:xfrm>
            <a:off x="827088" y="5732463"/>
            <a:ext cx="7596187" cy="6477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spcBef>
                <a:spcPct val="50000"/>
              </a:spcBef>
              <a:defRPr/>
            </a:pPr>
            <a:r>
              <a:rPr lang="en-GB" sz="3600" b="1" dirty="0">
                <a:solidFill>
                  <a:srgbClr val="FD1711"/>
                </a:solidFill>
                <a:effectLst>
                  <a:outerShdw blurRad="38100" dist="38100" dir="2700000" algn="tl">
                    <a:srgbClr val="000000"/>
                  </a:outerShdw>
                </a:effectLst>
              </a:rPr>
              <a:t>Rot</a:t>
            </a:r>
            <a:r>
              <a:rPr lang="en-GB" sz="3600" b="1" dirty="0">
                <a:solidFill>
                  <a:srgbClr val="FFFF00"/>
                </a:solidFill>
                <a:effectLst>
                  <a:outerShdw blurRad="38100" dist="38100" dir="2700000" algn="tl">
                    <a:srgbClr val="000000"/>
                  </a:outerShdw>
                </a:effectLst>
              </a:rPr>
              <a:t> + (</a:t>
            </a:r>
            <a:r>
              <a:rPr lang="en-GB" sz="3600" b="1" dirty="0" err="1">
                <a:solidFill>
                  <a:srgbClr val="FFFF00"/>
                </a:solidFill>
                <a:effectLst>
                  <a:outerShdw blurRad="38100" dist="38100" dir="2700000" algn="tl">
                    <a:srgbClr val="000000"/>
                  </a:outerShdw>
                </a:effectLst>
              </a:rPr>
              <a:t>h</a:t>
            </a:r>
            <a:r>
              <a:rPr lang="en-GB" sz="3600" b="1" dirty="0">
                <a:solidFill>
                  <a:srgbClr val="FFFF00"/>
                </a:solidFill>
                <a:effectLst>
                  <a:outerShdw blurRad="38100" dist="38100" dir="2700000" algn="tl">
                    <a:srgbClr val="000000"/>
                  </a:outerShdw>
                </a:effectLst>
              </a:rPr>
              <a:t>) </a:t>
            </a:r>
            <a:r>
              <a:rPr lang="en-GB" sz="3600" b="1" dirty="0">
                <a:solidFill>
                  <a:srgbClr val="FD1711"/>
                </a:solidFill>
                <a:effectLst>
                  <a:outerShdw blurRad="38100" dist="38100" dir="2700000" algn="tl">
                    <a:srgbClr val="000000"/>
                  </a:outerShdw>
                </a:effectLst>
              </a:rPr>
              <a:t>+ (</a:t>
            </a:r>
            <a:r>
              <a:rPr lang="en-GB" sz="3600" b="1" dirty="0" err="1">
                <a:solidFill>
                  <a:srgbClr val="FD1711"/>
                </a:solidFill>
                <a:effectLst>
                  <a:outerShdw blurRad="38100" dist="38100" dir="2700000" algn="tl">
                    <a:srgbClr val="000000"/>
                  </a:outerShdw>
                </a:effectLst>
              </a:rPr>
              <a:t>schild</a:t>
            </a:r>
            <a:r>
              <a:rPr lang="en-GB" sz="3600" b="1" dirty="0">
                <a:solidFill>
                  <a:srgbClr val="FD1711"/>
                </a:solidFill>
                <a:effectLst>
                  <a:outerShdw blurRad="38100" dist="38100" dir="2700000" algn="tl">
                    <a:srgbClr val="000000"/>
                  </a:outerShdw>
                </a:effectLst>
              </a:rPr>
              <a:t>)</a:t>
            </a:r>
            <a:r>
              <a:rPr lang="en-GB" sz="3600" b="1" dirty="0">
                <a:solidFill>
                  <a:srgbClr val="FFFF00"/>
                </a:solidFill>
                <a:effectLst>
                  <a:outerShdw blurRad="38100" dist="38100" dir="2700000" algn="tl">
                    <a:srgbClr val="000000"/>
                  </a:outerShdw>
                </a:effectLst>
              </a:rPr>
              <a:t> = </a:t>
            </a:r>
            <a:r>
              <a:rPr lang="en-GB" sz="3600" b="1" dirty="0">
                <a:solidFill>
                  <a:srgbClr val="FD1711"/>
                </a:solidFill>
                <a:effectLst>
                  <a:outerShdw blurRad="38100" dist="38100" dir="2700000" algn="tl">
                    <a:srgbClr val="000000"/>
                  </a:outerShdw>
                </a:effectLst>
              </a:rPr>
              <a:t>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dissolve">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4692"/>
                                        </p:tgtEl>
                                        <p:attrNameLst>
                                          <p:attrName>style.visibility</p:attrName>
                                        </p:attrNameLst>
                                      </p:cBhvr>
                                      <p:to>
                                        <p:strVal val="visible"/>
                                      </p:to>
                                    </p:set>
                                    <p:anim calcmode="discrete" valueType="clr">
                                      <p:cBhvr override="childStyle">
                                        <p:cTn id="12" dur="80"/>
                                        <p:tgtEl>
                                          <p:spTgt spid="11469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4692"/>
                                        </p:tgtEl>
                                        <p:attrNameLst>
                                          <p:attrName>fillcolor</p:attrName>
                                        </p:attrNameLst>
                                      </p:cBhvr>
                                      <p:tavLst>
                                        <p:tav tm="0">
                                          <p:val>
                                            <p:clrVal>
                                              <a:schemeClr val="accent2"/>
                                            </p:clrVal>
                                          </p:val>
                                        </p:tav>
                                        <p:tav tm="50000">
                                          <p:val>
                                            <p:clrVal>
                                              <a:schemeClr val="hlink"/>
                                            </p:clrVal>
                                          </p:val>
                                        </p:tav>
                                      </p:tavLst>
                                    </p:anim>
                                    <p:set>
                                      <p:cBhvr>
                                        <p:cTn id="14" dur="80"/>
                                        <p:tgtEl>
                                          <p:spTgt spid="11469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4693"/>
                                        </p:tgtEl>
                                        <p:attrNameLst>
                                          <p:attrName>style.visibility</p:attrName>
                                        </p:attrNameLst>
                                      </p:cBhvr>
                                      <p:to>
                                        <p:strVal val="visible"/>
                                      </p:to>
                                    </p:set>
                                    <p:anim calcmode="discrete" valueType="clr">
                                      <p:cBhvr override="childStyle">
                                        <p:cTn id="19" dur="80"/>
                                        <p:tgtEl>
                                          <p:spTgt spid="11469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4693"/>
                                        </p:tgtEl>
                                        <p:attrNameLst>
                                          <p:attrName>fillcolor</p:attrName>
                                        </p:attrNameLst>
                                      </p:cBhvr>
                                      <p:tavLst>
                                        <p:tav tm="0">
                                          <p:val>
                                            <p:clrVal>
                                              <a:schemeClr val="accent2"/>
                                            </p:clrVal>
                                          </p:val>
                                        </p:tav>
                                        <p:tav tm="50000">
                                          <p:val>
                                            <p:clrVal>
                                              <a:schemeClr val="hlink"/>
                                            </p:clrVal>
                                          </p:val>
                                        </p:tav>
                                      </p:tavLst>
                                    </p:anim>
                                    <p:set>
                                      <p:cBhvr>
                                        <p:cTn id="21" dur="80"/>
                                        <p:tgtEl>
                                          <p:spTgt spid="1146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1FACE-C41E-4A64-BCCB-F82E371C3CAE}"/>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7581243F-28F5-4377-A5AE-41BE098408E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332736-8886-4975-95ED-9D9DD133B2E5}" type="slidenum">
              <a:rPr lang="en-GB" altLang="en-US"/>
              <a:pPr eaLnBrk="1" hangingPunct="1"/>
              <a:t>160</a:t>
            </a:fld>
            <a:endParaRPr lang="en-GB" altLang="en-US"/>
          </a:p>
        </p:txBody>
      </p:sp>
      <p:pic>
        <p:nvPicPr>
          <p:cNvPr id="354306" name="Picture 2" descr="http://perpenduum.com/wp-content/uploads/2007/11/shell1.jpg">
            <a:extLst>
              <a:ext uri="{FF2B5EF4-FFF2-40B4-BE49-F238E27FC236}">
                <a16:creationId xmlns:a16="http://schemas.microsoft.com/office/drawing/2014/main" id="{03266B76-BC27-4339-8805-AA730AA4C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357313"/>
            <a:ext cx="60039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105913A-F85E-4D24-8313-F584AF097651}"/>
              </a:ext>
            </a:extLst>
          </p:cNvPr>
          <p:cNvSpPr txBox="1"/>
          <p:nvPr/>
        </p:nvSpPr>
        <p:spPr>
          <a:xfrm>
            <a:off x="0" y="4303455"/>
            <a:ext cx="9144000" cy="255454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GB" sz="3200" b="1" dirty="0">
                <a:solidFill>
                  <a:srgbClr val="00FFFF"/>
                </a:solidFill>
                <a:effectLst>
                  <a:outerShdw blurRad="38100" dist="38100" dir="2700000" algn="tl">
                    <a:srgbClr val="000000"/>
                  </a:outerShdw>
                </a:effectLst>
              </a:rPr>
              <a:t>Shell was trying to get oil from Baku down to the Mediterranean </a:t>
            </a:r>
            <a:r>
              <a:rPr lang="en-GB" sz="3200" b="1" dirty="0">
                <a:solidFill>
                  <a:srgbClr val="FD1711"/>
                </a:solidFill>
                <a:effectLst>
                  <a:outerShdw blurRad="38100" dist="38100" dir="2700000" algn="tl">
                    <a:srgbClr val="000000"/>
                  </a:outerShdw>
                </a:effectLst>
              </a:rPr>
              <a:t>and the Rothschilds assessed the Armenians</a:t>
            </a:r>
            <a:r>
              <a:rPr lang="en-GB" sz="3200" b="1" dirty="0">
                <a:effectLst>
                  <a:outerShdw blurRad="38100" dist="38100" dir="2700000" algn="tl">
                    <a:srgbClr val="000000"/>
                  </a:outerShdw>
                </a:effectLst>
              </a:rPr>
              <a:t> </a:t>
            </a:r>
            <a:r>
              <a:rPr lang="en-GB" sz="3200" b="1" dirty="0">
                <a:solidFill>
                  <a:srgbClr val="FFFF00"/>
                </a:solidFill>
                <a:effectLst>
                  <a:outerShdw blurRad="38100" dist="38100" dir="2700000" algn="tl">
                    <a:srgbClr val="000000"/>
                  </a:outerShdw>
                </a:effectLst>
              </a:rPr>
              <a:t>as being a potential destabilizing factor that could affect the flow of oil. </a:t>
            </a:r>
            <a:endParaRPr lang="en-GB"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circle(in)">
                                      <p:cBhvr>
                                        <p:cTn id="7" dur="2000"/>
                                        <p:tgtEl>
                                          <p:spTgt spid="354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8" name="Rectangle 6">
            <a:extLst>
              <a:ext uri="{FF2B5EF4-FFF2-40B4-BE49-F238E27FC236}">
                <a16:creationId xmlns:a16="http://schemas.microsoft.com/office/drawing/2014/main" id="{1CC47342-6103-4DC9-95E0-D7A9FFC7BCFA}"/>
              </a:ext>
            </a:extLst>
          </p:cNvPr>
          <p:cNvSpPr>
            <a:spLocks noGrp="1" noChangeArrowheads="1"/>
          </p:cNvSpPr>
          <p:nvPr>
            <p:ph type="title"/>
          </p:nvPr>
        </p:nvSpPr>
        <p:spPr/>
        <p:txBody>
          <a:bodyPr/>
          <a:lstStyle/>
          <a:p>
            <a:pPr eaLnBrk="1" hangingPunct="1">
              <a:defRPr/>
            </a:pPr>
            <a:r>
              <a:rPr lang="en-GB" b="1">
                <a:solidFill>
                  <a:srgbClr val="FFFF00"/>
                </a:solidFill>
              </a:rPr>
              <a:t>The Armenian Holocaust</a:t>
            </a:r>
          </a:p>
        </p:txBody>
      </p:sp>
      <p:sp>
        <p:nvSpPr>
          <p:cNvPr id="6" name="Slide Number Placeholder 5">
            <a:extLst>
              <a:ext uri="{FF2B5EF4-FFF2-40B4-BE49-F238E27FC236}">
                <a16:creationId xmlns:a16="http://schemas.microsoft.com/office/drawing/2014/main" id="{E539F566-9656-4015-B70A-A36603BB6AC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D3B2B8-E1D8-44D5-ACE2-9A760E066834}" type="slidenum">
              <a:rPr lang="en-GB" altLang="en-US"/>
              <a:pPr eaLnBrk="1" hangingPunct="1"/>
              <a:t>161</a:t>
            </a:fld>
            <a:endParaRPr lang="en-GB" altLang="en-US"/>
          </a:p>
        </p:txBody>
      </p:sp>
      <p:sp>
        <p:nvSpPr>
          <p:cNvPr id="351240" name="Text Box 8">
            <a:extLst>
              <a:ext uri="{FF2B5EF4-FFF2-40B4-BE49-F238E27FC236}">
                <a16:creationId xmlns:a16="http://schemas.microsoft.com/office/drawing/2014/main" id="{BF53588E-BDE4-4C17-923A-E6ECFE21453A}"/>
              </a:ext>
            </a:extLst>
          </p:cNvPr>
          <p:cNvSpPr txBox="1">
            <a:spLocks noChangeArrowheads="1"/>
          </p:cNvSpPr>
          <p:nvPr/>
        </p:nvSpPr>
        <p:spPr bwMode="auto">
          <a:xfrm>
            <a:off x="3929063" y="1500188"/>
            <a:ext cx="4929187"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The Sultan refused to murder the Armenians </a:t>
            </a:r>
            <a:r>
              <a:rPr lang="en-GB" sz="3200" b="1" dirty="0">
                <a:solidFill>
                  <a:srgbClr val="FFC000"/>
                </a:solidFill>
                <a:effectLst>
                  <a:outerShdw blurRad="38100" dist="38100" dir="2700000" algn="tl">
                    <a:srgbClr val="000000"/>
                  </a:outerShdw>
                </a:effectLst>
                <a:latin typeface="Arial" charset="0"/>
                <a:cs typeface="Arial" charset="0"/>
              </a:rPr>
              <a:t>so the Rothschilds had one of his palace officials killed and the message was not lost on the Sultan, </a:t>
            </a:r>
            <a:r>
              <a:rPr lang="en-GB" sz="3200" b="1" dirty="0">
                <a:solidFill>
                  <a:srgbClr val="00FF00"/>
                </a:solidFill>
                <a:effectLst>
                  <a:outerShdw blurRad="38100" dist="38100" dir="2700000" algn="tl">
                    <a:srgbClr val="000000"/>
                  </a:outerShdw>
                </a:effectLst>
                <a:latin typeface="Arial" charset="0"/>
                <a:cs typeface="Arial" charset="0"/>
              </a:rPr>
              <a:t>and so he commenced to slaughter about 300,000 Armenians.</a:t>
            </a:r>
          </a:p>
        </p:txBody>
      </p:sp>
      <p:pic>
        <p:nvPicPr>
          <p:cNvPr id="160775" name="Picture 7" descr="http://www.cartoonstock.com/lowres/csl0130l.jpg">
            <a:extLst>
              <a:ext uri="{FF2B5EF4-FFF2-40B4-BE49-F238E27FC236}">
                <a16:creationId xmlns:a16="http://schemas.microsoft.com/office/drawing/2014/main" id="{404381EE-9F05-4ACF-9AA9-068D77BE4180}"/>
              </a:ext>
            </a:extLst>
          </p:cNvPr>
          <p:cNvPicPr>
            <a:picLocks noChangeAspect="1" noChangeArrowheads="1"/>
          </p:cNvPicPr>
          <p:nvPr/>
        </p:nvPicPr>
        <p:blipFill>
          <a:blip r:embed="rId2" cstate="print">
            <a:duotone>
              <a:prstClr val="black"/>
              <a:schemeClr val="accent2">
                <a:tint val="45000"/>
                <a:satMod val="400000"/>
              </a:schemeClr>
            </a:duotone>
          </a:blip>
          <a:srcRect l="9934" t="7500" r="5628" b="6249"/>
          <a:stretch>
            <a:fillRect/>
          </a:stretch>
        </p:blipFill>
        <p:spPr bwMode="auto">
          <a:xfrm>
            <a:off x="285720" y="1643050"/>
            <a:ext cx="3326526" cy="4500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circle(in)">
                                      <p:cBhvr>
                                        <p:cTn id="7" dur="2000"/>
                                        <p:tgtEl>
                                          <p:spTgt spid="160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351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0"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a:extLst>
              <a:ext uri="{FF2B5EF4-FFF2-40B4-BE49-F238E27FC236}">
                <a16:creationId xmlns:a16="http://schemas.microsoft.com/office/drawing/2014/main" id="{5EA1C98B-4DE8-4F46-A031-55566C00B5D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A0724-B213-4C15-8946-6A1FE2EB69CD}" type="slidenum">
              <a:rPr lang="en-GB" altLang="en-US"/>
              <a:pPr eaLnBrk="1" hangingPunct="1"/>
              <a:t>162</a:t>
            </a:fld>
            <a:endParaRPr lang="en-GB" altLang="en-US"/>
          </a:p>
        </p:txBody>
      </p:sp>
      <p:sp>
        <p:nvSpPr>
          <p:cNvPr id="354314" name="Rectangle 10">
            <a:extLst>
              <a:ext uri="{FF2B5EF4-FFF2-40B4-BE49-F238E27FC236}">
                <a16:creationId xmlns:a16="http://schemas.microsoft.com/office/drawing/2014/main" id="{D489BE77-50F8-4B24-8B58-243B82C1E9BC}"/>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pic>
        <p:nvPicPr>
          <p:cNvPr id="354309" name="Picture 5" descr="Ismail_Enver">
            <a:extLst>
              <a:ext uri="{FF2B5EF4-FFF2-40B4-BE49-F238E27FC236}">
                <a16:creationId xmlns:a16="http://schemas.microsoft.com/office/drawing/2014/main" id="{824E6416-C3E2-490F-ACFC-D896797688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4213" y="1268413"/>
            <a:ext cx="1827212" cy="2595562"/>
          </a:xfrm>
        </p:spPr>
      </p:pic>
      <p:pic>
        <p:nvPicPr>
          <p:cNvPr id="354313" name="Picture 9" descr="EnverPasha">
            <a:extLst>
              <a:ext uri="{FF2B5EF4-FFF2-40B4-BE49-F238E27FC236}">
                <a16:creationId xmlns:a16="http://schemas.microsoft.com/office/drawing/2014/main" id="{B9B82F85-04C9-4C4E-87DA-FCCB8F5A4B4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48038" y="1341438"/>
            <a:ext cx="2182812" cy="2519362"/>
          </a:xfrm>
        </p:spPr>
      </p:pic>
      <p:pic>
        <p:nvPicPr>
          <p:cNvPr id="354317" name="Picture 13" descr="djemal">
            <a:extLst>
              <a:ext uri="{FF2B5EF4-FFF2-40B4-BE49-F238E27FC236}">
                <a16:creationId xmlns:a16="http://schemas.microsoft.com/office/drawing/2014/main" id="{7D937DE3-005B-4626-8654-3F9626277F9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88125" y="1341438"/>
            <a:ext cx="1555750" cy="2519362"/>
          </a:xfrm>
        </p:spPr>
      </p:pic>
      <p:sp>
        <p:nvSpPr>
          <p:cNvPr id="354319" name="Text Box 15">
            <a:extLst>
              <a:ext uri="{FF2B5EF4-FFF2-40B4-BE49-F238E27FC236}">
                <a16:creationId xmlns:a16="http://schemas.microsoft.com/office/drawing/2014/main" id="{0A38FADE-E5FC-41FD-9369-B0729D6091BA}"/>
              </a:ext>
            </a:extLst>
          </p:cNvPr>
          <p:cNvSpPr txBox="1">
            <a:spLocks noChangeArrowheads="1"/>
          </p:cNvSpPr>
          <p:nvPr/>
        </p:nvSpPr>
        <p:spPr bwMode="auto">
          <a:xfrm>
            <a:off x="571500" y="4000500"/>
            <a:ext cx="2159000" cy="457200"/>
          </a:xfrm>
          <a:prstGeom prst="rect">
            <a:avLst/>
          </a:prstGeom>
          <a:noFill/>
          <a:ln w="9525">
            <a:noFill/>
            <a:miter lim="800000"/>
            <a:headEnd/>
            <a:tailEnd/>
          </a:ln>
          <a:effectLst/>
        </p:spPr>
        <p:txBody>
          <a:bodyPr>
            <a:spAutoFit/>
          </a:bodyPr>
          <a:lstStyle/>
          <a:p>
            <a:pPr>
              <a:spcBef>
                <a:spcPct val="50000"/>
              </a:spcBef>
              <a:defRPr/>
            </a:pPr>
            <a:r>
              <a:rPr lang="en-GB" sz="2400" b="1" dirty="0" err="1">
                <a:solidFill>
                  <a:srgbClr val="FFFF00"/>
                </a:solidFill>
                <a:effectLst>
                  <a:outerShdw blurRad="38100" dist="38100" dir="2700000" algn="tl">
                    <a:srgbClr val="000000"/>
                  </a:outerShdw>
                </a:effectLst>
                <a:latin typeface="Arial" charset="0"/>
                <a:cs typeface="Arial" charset="0"/>
              </a:rPr>
              <a:t>Enver</a:t>
            </a:r>
            <a:r>
              <a:rPr lang="en-GB" sz="2400" b="1" dirty="0">
                <a:solidFill>
                  <a:srgbClr val="FFFF00"/>
                </a:solidFill>
                <a:effectLst>
                  <a:outerShdw blurRad="38100" dist="38100" dir="2700000" algn="tl">
                    <a:srgbClr val="000000"/>
                  </a:outerShdw>
                </a:effectLst>
                <a:latin typeface="Arial" charset="0"/>
                <a:cs typeface="Arial" charset="0"/>
              </a:rPr>
              <a:t> Pasha</a:t>
            </a:r>
          </a:p>
        </p:txBody>
      </p:sp>
      <p:sp>
        <p:nvSpPr>
          <p:cNvPr id="354320" name="Text Box 16">
            <a:extLst>
              <a:ext uri="{FF2B5EF4-FFF2-40B4-BE49-F238E27FC236}">
                <a16:creationId xmlns:a16="http://schemas.microsoft.com/office/drawing/2014/main" id="{26F62D94-102B-4F20-9ABE-147CBA6DBE0F}"/>
              </a:ext>
            </a:extLst>
          </p:cNvPr>
          <p:cNvSpPr txBox="1">
            <a:spLocks noChangeArrowheads="1"/>
          </p:cNvSpPr>
          <p:nvPr/>
        </p:nvSpPr>
        <p:spPr bwMode="auto">
          <a:xfrm>
            <a:off x="3429000" y="3929063"/>
            <a:ext cx="2016125" cy="457200"/>
          </a:xfrm>
          <a:prstGeom prst="rect">
            <a:avLst/>
          </a:prstGeom>
          <a:noFill/>
          <a:ln w="9525">
            <a:noFill/>
            <a:miter lim="800000"/>
            <a:headEnd/>
            <a:tailEnd/>
          </a:ln>
          <a:effectLst/>
        </p:spPr>
        <p:txBody>
          <a:bodyPr>
            <a:spAutoFit/>
          </a:bodyPr>
          <a:lstStyle/>
          <a:p>
            <a:pPr algn="ctr">
              <a:spcBef>
                <a:spcPct val="50000"/>
              </a:spcBef>
              <a:defRPr/>
            </a:pPr>
            <a:r>
              <a:rPr lang="en-GB" sz="2400" b="1" dirty="0">
                <a:solidFill>
                  <a:srgbClr val="FFFF00"/>
                </a:solidFill>
                <a:effectLst>
                  <a:outerShdw blurRad="38100" dist="38100" dir="2700000" algn="tl">
                    <a:srgbClr val="000000"/>
                  </a:outerShdw>
                </a:effectLst>
                <a:latin typeface="Arial" charset="0"/>
                <a:cs typeface="Arial" charset="0"/>
              </a:rPr>
              <a:t>Jamal </a:t>
            </a:r>
            <a:r>
              <a:rPr lang="en-GB" sz="2400" b="1" dirty="0" err="1">
                <a:solidFill>
                  <a:srgbClr val="FFFF00"/>
                </a:solidFill>
                <a:effectLst>
                  <a:outerShdw blurRad="38100" dist="38100" dir="2700000" algn="tl">
                    <a:srgbClr val="000000"/>
                  </a:outerShdw>
                </a:effectLst>
                <a:latin typeface="Arial" charset="0"/>
                <a:cs typeface="Arial" charset="0"/>
              </a:rPr>
              <a:t>Bey</a:t>
            </a:r>
            <a:r>
              <a:rPr lang="en-GB" sz="2400" b="1" dirty="0">
                <a:solidFill>
                  <a:srgbClr val="FFFF00"/>
                </a:solidFill>
                <a:effectLst>
                  <a:outerShdw blurRad="38100" dist="38100" dir="2700000" algn="tl">
                    <a:srgbClr val="000000"/>
                  </a:outerShdw>
                </a:effectLst>
                <a:latin typeface="Arial" charset="0"/>
                <a:cs typeface="Arial" charset="0"/>
              </a:rPr>
              <a:t> </a:t>
            </a:r>
          </a:p>
        </p:txBody>
      </p:sp>
      <p:sp>
        <p:nvSpPr>
          <p:cNvPr id="354321" name="Text Box 17">
            <a:extLst>
              <a:ext uri="{FF2B5EF4-FFF2-40B4-BE49-F238E27FC236}">
                <a16:creationId xmlns:a16="http://schemas.microsoft.com/office/drawing/2014/main" id="{DB5DD25F-EF91-4BEE-A4C7-0475ED55E55E}"/>
              </a:ext>
            </a:extLst>
          </p:cNvPr>
          <p:cNvSpPr txBox="1">
            <a:spLocks noChangeArrowheads="1"/>
          </p:cNvSpPr>
          <p:nvPr/>
        </p:nvSpPr>
        <p:spPr bwMode="auto">
          <a:xfrm>
            <a:off x="6500813" y="3929063"/>
            <a:ext cx="2232025" cy="457200"/>
          </a:xfrm>
          <a:prstGeom prst="rect">
            <a:avLst/>
          </a:prstGeom>
          <a:noFill/>
          <a:ln w="9525">
            <a:noFill/>
            <a:miter lim="800000"/>
            <a:headEnd/>
            <a:tailEnd/>
          </a:ln>
          <a:effectLst/>
        </p:spPr>
        <p:txBody>
          <a:bodyPr>
            <a:spAutoFit/>
          </a:bodyPr>
          <a:lstStyle/>
          <a:p>
            <a:pPr>
              <a:spcBef>
                <a:spcPct val="50000"/>
              </a:spcBef>
              <a:defRPr/>
            </a:pPr>
            <a:r>
              <a:rPr lang="en-GB" sz="2400" b="1" dirty="0" err="1">
                <a:solidFill>
                  <a:srgbClr val="FFFF00"/>
                </a:solidFill>
                <a:effectLst>
                  <a:outerShdw blurRad="38100" dist="38100" dir="2700000" algn="tl">
                    <a:srgbClr val="000000"/>
                  </a:outerShdw>
                </a:effectLst>
                <a:latin typeface="Arial" charset="0"/>
                <a:cs typeface="Arial" charset="0"/>
              </a:rPr>
              <a:t>Djemal</a:t>
            </a:r>
            <a:r>
              <a:rPr lang="en-GB" sz="2400" b="1" dirty="0">
                <a:solidFill>
                  <a:srgbClr val="FFFF00"/>
                </a:solidFill>
                <a:effectLst>
                  <a:outerShdw blurRad="38100" dist="38100" dir="2700000" algn="tl">
                    <a:srgbClr val="000000"/>
                  </a:outerShdw>
                </a:effectLst>
                <a:latin typeface="Arial" charset="0"/>
                <a:cs typeface="Arial" charset="0"/>
              </a:rPr>
              <a:t> Pasha</a:t>
            </a:r>
            <a:r>
              <a:rPr lang="en-GB" dirty="0">
                <a:solidFill>
                  <a:srgbClr val="FFFF00"/>
                </a:solidFill>
                <a:latin typeface="Arial" charset="0"/>
                <a:cs typeface="Arial" charset="0"/>
              </a:rPr>
              <a:t> </a:t>
            </a:r>
          </a:p>
        </p:txBody>
      </p:sp>
      <p:sp>
        <p:nvSpPr>
          <p:cNvPr id="354322" name="Text Box 18">
            <a:extLst>
              <a:ext uri="{FF2B5EF4-FFF2-40B4-BE49-F238E27FC236}">
                <a16:creationId xmlns:a16="http://schemas.microsoft.com/office/drawing/2014/main" id="{331F73C1-F1E5-49F9-A1FF-E79E7BAC33AC}"/>
              </a:ext>
            </a:extLst>
          </p:cNvPr>
          <p:cNvSpPr txBox="1">
            <a:spLocks noChangeArrowheads="1"/>
          </p:cNvSpPr>
          <p:nvPr/>
        </p:nvSpPr>
        <p:spPr bwMode="auto">
          <a:xfrm>
            <a:off x="0" y="4795897"/>
            <a:ext cx="9144000"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On April 24, 1915</a:t>
            </a:r>
            <a:r>
              <a:rPr lang="en-GB" sz="3200" b="1" dirty="0">
                <a:effectLst>
                  <a:outerShdw blurRad="38100" dist="38100" dir="2700000" algn="tl">
                    <a:srgbClr val="000000"/>
                  </a:outerShdw>
                </a:effectLst>
              </a:rPr>
              <a:t> </a:t>
            </a:r>
            <a:r>
              <a:rPr lang="en-GB" sz="3200" b="1" dirty="0">
                <a:solidFill>
                  <a:srgbClr val="FFFF00"/>
                </a:solidFill>
                <a:effectLst>
                  <a:outerShdw blurRad="38100" dist="38100" dir="2700000" algn="tl">
                    <a:srgbClr val="000000"/>
                  </a:outerShdw>
                </a:effectLst>
              </a:rPr>
              <a:t>the above </a:t>
            </a:r>
            <a:r>
              <a:rPr lang="en-GB" sz="3200" b="1" dirty="0" err="1">
                <a:solidFill>
                  <a:srgbClr val="FFFF00"/>
                </a:solidFill>
                <a:effectLst>
                  <a:outerShdw blurRad="38100" dist="38100" dir="2700000" algn="tl">
                    <a:srgbClr val="000000"/>
                  </a:outerShdw>
                </a:effectLst>
              </a:rPr>
              <a:t>Doenme</a:t>
            </a:r>
            <a:r>
              <a:rPr lang="en-GB" sz="3200" b="1" dirty="0">
                <a:solidFill>
                  <a:srgbClr val="FFFF00"/>
                </a:solidFill>
                <a:effectLst>
                  <a:outerShdw blurRad="38100" dist="38100" dir="2700000" algn="tl">
                    <a:srgbClr val="000000"/>
                  </a:outerShdw>
                </a:effectLst>
              </a:rPr>
              <a:t> </a:t>
            </a:r>
            <a:r>
              <a:rPr lang="en-GB" sz="3200" b="1" dirty="0">
                <a:solidFill>
                  <a:srgbClr val="FD1711"/>
                </a:solidFill>
                <a:effectLst>
                  <a:outerShdw blurRad="38100" dist="38100" dir="2700000" algn="tl">
                    <a:srgbClr val="000000"/>
                  </a:outerShdw>
                </a:effectLst>
              </a:rPr>
              <a:t>Jew Young Turk leaders </a:t>
            </a:r>
            <a:r>
              <a:rPr lang="en-GB" sz="3200" b="1" dirty="0">
                <a:solidFill>
                  <a:srgbClr val="FF00FF"/>
                </a:solidFill>
                <a:effectLst>
                  <a:outerShdw blurRad="38100" dist="38100" dir="2700000" algn="tl">
                    <a:srgbClr val="000000"/>
                  </a:outerShdw>
                </a:effectLst>
              </a:rPr>
              <a:t>who had taken over the Ottoman Empire</a:t>
            </a:r>
            <a:r>
              <a:rPr lang="en-GB" sz="3200" b="1" dirty="0">
                <a:effectLst>
                  <a:outerShdw blurRad="38100" dist="38100" dir="2700000" algn="tl">
                    <a:srgbClr val="000000"/>
                  </a:outerShdw>
                </a:effectLst>
              </a:rPr>
              <a:t> </a:t>
            </a:r>
            <a:r>
              <a:rPr lang="en-GB" sz="3200" b="1" dirty="0">
                <a:solidFill>
                  <a:srgbClr val="00FF00"/>
                </a:solidFill>
                <a:effectLst>
                  <a:outerShdw blurRad="38100" dist="38100" dir="2700000" algn="tl">
                    <a:srgbClr val="000000"/>
                  </a:outerShdw>
                </a:effectLst>
              </a:rPr>
              <a:t>commenced the Genocide of the Armenians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4309"/>
                                        </p:tgtEl>
                                        <p:attrNameLst>
                                          <p:attrName>style.visibility</p:attrName>
                                        </p:attrNameLst>
                                      </p:cBhvr>
                                      <p:to>
                                        <p:strVal val="visible"/>
                                      </p:to>
                                    </p:set>
                                    <p:animEffect transition="in" filter="circle(in)">
                                      <p:cBhvr>
                                        <p:cTn id="7" dur="2000"/>
                                        <p:tgtEl>
                                          <p:spTgt spid="354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4319"/>
                                        </p:tgtEl>
                                        <p:attrNameLst>
                                          <p:attrName>style.visibility</p:attrName>
                                        </p:attrNameLst>
                                      </p:cBhvr>
                                      <p:to>
                                        <p:strVal val="visible"/>
                                      </p:to>
                                    </p:set>
                                    <p:anim calcmode="lin" valueType="num">
                                      <p:cBhvr additive="base">
                                        <p:cTn id="12" dur="500" fill="hold"/>
                                        <p:tgtEl>
                                          <p:spTgt spid="354319"/>
                                        </p:tgtEl>
                                        <p:attrNameLst>
                                          <p:attrName>ppt_x</p:attrName>
                                        </p:attrNameLst>
                                      </p:cBhvr>
                                      <p:tavLst>
                                        <p:tav tm="0">
                                          <p:val>
                                            <p:strVal val="#ppt_x"/>
                                          </p:val>
                                        </p:tav>
                                        <p:tav tm="100000">
                                          <p:val>
                                            <p:strVal val="#ppt_x"/>
                                          </p:val>
                                        </p:tav>
                                      </p:tavLst>
                                    </p:anim>
                                    <p:anim calcmode="lin" valueType="num">
                                      <p:cBhvr additive="base">
                                        <p:cTn id="13" dur="500" fill="hold"/>
                                        <p:tgtEl>
                                          <p:spTgt spid="35431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354313"/>
                                        </p:tgtEl>
                                        <p:attrNameLst>
                                          <p:attrName>style.visibility</p:attrName>
                                        </p:attrNameLst>
                                      </p:cBhvr>
                                      <p:to>
                                        <p:strVal val="visible"/>
                                      </p:to>
                                    </p:set>
                                    <p:animEffect transition="in" filter="circle(in)">
                                      <p:cBhvr>
                                        <p:cTn id="18" dur="2000"/>
                                        <p:tgtEl>
                                          <p:spTgt spid="3543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4320"/>
                                        </p:tgtEl>
                                        <p:attrNameLst>
                                          <p:attrName>style.visibility</p:attrName>
                                        </p:attrNameLst>
                                      </p:cBhvr>
                                      <p:to>
                                        <p:strVal val="visible"/>
                                      </p:to>
                                    </p:set>
                                    <p:anim calcmode="lin" valueType="num">
                                      <p:cBhvr additive="base">
                                        <p:cTn id="23" dur="500" fill="hold"/>
                                        <p:tgtEl>
                                          <p:spTgt spid="354320"/>
                                        </p:tgtEl>
                                        <p:attrNameLst>
                                          <p:attrName>ppt_x</p:attrName>
                                        </p:attrNameLst>
                                      </p:cBhvr>
                                      <p:tavLst>
                                        <p:tav tm="0">
                                          <p:val>
                                            <p:strVal val="#ppt_x"/>
                                          </p:val>
                                        </p:tav>
                                        <p:tav tm="100000">
                                          <p:val>
                                            <p:strVal val="#ppt_x"/>
                                          </p:val>
                                        </p:tav>
                                      </p:tavLst>
                                    </p:anim>
                                    <p:anim calcmode="lin" valueType="num">
                                      <p:cBhvr additive="base">
                                        <p:cTn id="24" dur="500" fill="hold"/>
                                        <p:tgtEl>
                                          <p:spTgt spid="35432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54317"/>
                                        </p:tgtEl>
                                        <p:attrNameLst>
                                          <p:attrName>style.visibility</p:attrName>
                                        </p:attrNameLst>
                                      </p:cBhvr>
                                      <p:to>
                                        <p:strVal val="visible"/>
                                      </p:to>
                                    </p:set>
                                    <p:animEffect transition="in" filter="circle(in)">
                                      <p:cBhvr>
                                        <p:cTn id="29" dur="2000"/>
                                        <p:tgtEl>
                                          <p:spTgt spid="3543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4321"/>
                                        </p:tgtEl>
                                        <p:attrNameLst>
                                          <p:attrName>style.visibility</p:attrName>
                                        </p:attrNameLst>
                                      </p:cBhvr>
                                      <p:to>
                                        <p:strVal val="visible"/>
                                      </p:to>
                                    </p:set>
                                    <p:anim calcmode="lin" valueType="num">
                                      <p:cBhvr additive="base">
                                        <p:cTn id="34" dur="500" fill="hold"/>
                                        <p:tgtEl>
                                          <p:spTgt spid="354321"/>
                                        </p:tgtEl>
                                        <p:attrNameLst>
                                          <p:attrName>ppt_x</p:attrName>
                                        </p:attrNameLst>
                                      </p:cBhvr>
                                      <p:tavLst>
                                        <p:tav tm="0">
                                          <p:val>
                                            <p:strVal val="#ppt_x"/>
                                          </p:val>
                                        </p:tav>
                                        <p:tav tm="100000">
                                          <p:val>
                                            <p:strVal val="#ppt_x"/>
                                          </p:val>
                                        </p:tav>
                                      </p:tavLst>
                                    </p:anim>
                                    <p:anim calcmode="lin" valueType="num">
                                      <p:cBhvr additive="base">
                                        <p:cTn id="35" dur="500" fill="hold"/>
                                        <p:tgtEl>
                                          <p:spTgt spid="35432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54322"/>
                                        </p:tgtEl>
                                        <p:attrNameLst>
                                          <p:attrName>style.visibility</p:attrName>
                                        </p:attrNameLst>
                                      </p:cBhvr>
                                      <p:to>
                                        <p:strVal val="visible"/>
                                      </p:to>
                                    </p:set>
                                    <p:anim calcmode="discrete" valueType="clr">
                                      <p:cBhvr override="childStyle">
                                        <p:cTn id="40" dur="80"/>
                                        <p:tgtEl>
                                          <p:spTgt spid="35432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54322"/>
                                        </p:tgtEl>
                                        <p:attrNameLst>
                                          <p:attrName>fillcolor</p:attrName>
                                        </p:attrNameLst>
                                      </p:cBhvr>
                                      <p:tavLst>
                                        <p:tav tm="0">
                                          <p:val>
                                            <p:clrVal>
                                              <a:schemeClr val="accent2"/>
                                            </p:clrVal>
                                          </p:val>
                                        </p:tav>
                                        <p:tav tm="50000">
                                          <p:val>
                                            <p:clrVal>
                                              <a:schemeClr val="hlink"/>
                                            </p:clrVal>
                                          </p:val>
                                        </p:tav>
                                      </p:tavLst>
                                    </p:anim>
                                    <p:set>
                                      <p:cBhvr>
                                        <p:cTn id="42" dur="80"/>
                                        <p:tgtEl>
                                          <p:spTgt spid="354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9" grpId="0"/>
      <p:bldP spid="354320" grpId="0"/>
      <p:bldP spid="354321"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E5F753-A21A-4053-9F93-F113CAA5AFAB}"/>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6" name="Slide Number Placeholder 5">
            <a:extLst>
              <a:ext uri="{FF2B5EF4-FFF2-40B4-BE49-F238E27FC236}">
                <a16:creationId xmlns:a16="http://schemas.microsoft.com/office/drawing/2014/main" id="{CABA6FED-7303-46EE-81C9-A75F560C96A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FDA667-96EE-41B8-95EC-B81FE8A687D5}" type="slidenum">
              <a:rPr lang="en-GB" altLang="en-US"/>
              <a:pPr eaLnBrk="1" hangingPunct="1"/>
              <a:t>163</a:t>
            </a:fld>
            <a:endParaRPr lang="en-GB" altLang="en-US"/>
          </a:p>
        </p:txBody>
      </p:sp>
      <p:sp>
        <p:nvSpPr>
          <p:cNvPr id="8" name="TextBox 7">
            <a:extLst>
              <a:ext uri="{FF2B5EF4-FFF2-40B4-BE49-F238E27FC236}">
                <a16:creationId xmlns:a16="http://schemas.microsoft.com/office/drawing/2014/main" id="{FA4EBD52-BCCC-4F50-A7FE-1EFAD596C928}"/>
              </a:ext>
            </a:extLst>
          </p:cNvPr>
          <p:cNvSpPr txBox="1"/>
          <p:nvPr/>
        </p:nvSpPr>
        <p:spPr>
          <a:xfrm>
            <a:off x="4429125" y="1571625"/>
            <a:ext cx="4357688" cy="4524375"/>
          </a:xfrm>
          <a:prstGeom prst="rect">
            <a:avLst/>
          </a:prstGeom>
          <a:noFill/>
        </p:spPr>
        <p:txBody>
          <a:bodyPr>
            <a:spAutoFit/>
          </a:bodyPr>
          <a:lstStyle/>
          <a:p>
            <a:pPr>
              <a:defRPr/>
            </a:pPr>
            <a:r>
              <a:rPr lang="en-GB" sz="3200" b="1" dirty="0">
                <a:solidFill>
                  <a:schemeClr val="hlink"/>
                </a:solidFill>
                <a:effectLst>
                  <a:outerShdw blurRad="38100" dist="38100" dir="2700000" algn="tl">
                    <a:srgbClr val="000000"/>
                  </a:outerShdw>
                </a:effectLst>
                <a:latin typeface="Arial" charset="0"/>
                <a:cs typeface="Arial" charset="0"/>
              </a:rPr>
              <a:t>…. which in two years time accomplished the rape and </a:t>
            </a:r>
            <a:r>
              <a:rPr lang="en-GB" sz="3200" b="1" dirty="0">
                <a:solidFill>
                  <a:srgbClr val="FF0000"/>
                </a:solidFill>
                <a:effectLst>
                  <a:outerShdw blurRad="38100" dist="38100" dir="2700000" algn="tl">
                    <a:srgbClr val="000000"/>
                  </a:outerShdw>
                </a:effectLst>
                <a:latin typeface="Arial" charset="0"/>
                <a:cs typeface="Arial" charset="0"/>
              </a:rPr>
              <a:t>murder</a:t>
            </a:r>
            <a:r>
              <a:rPr lang="en-GB" sz="3200" b="1" dirty="0">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of over 1.5 million Armenians</a:t>
            </a:r>
            <a:r>
              <a:rPr lang="en-GB" sz="3200" b="1" dirty="0">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and the complete depopulation of Western Armenia.</a:t>
            </a:r>
            <a:endParaRPr lang="en-GB" sz="3200" dirty="0">
              <a:solidFill>
                <a:srgbClr val="00FF00"/>
              </a:solidFill>
              <a:latin typeface="Arial" charset="0"/>
              <a:cs typeface="Arial" charset="0"/>
            </a:endParaRPr>
          </a:p>
        </p:txBody>
      </p:sp>
      <p:pic>
        <p:nvPicPr>
          <p:cNvPr id="355330" name="Picture 2" descr="http://bp3.blogger.com/_fILOS-tRszk/RlMEiNlWwBI/AAAAAAAAA1U/IUxy4M-lxiM/s400/armenia+map.jpg">
            <a:extLst>
              <a:ext uri="{FF2B5EF4-FFF2-40B4-BE49-F238E27FC236}">
                <a16:creationId xmlns:a16="http://schemas.microsoft.com/office/drawing/2014/main" id="{626D49F1-047B-4F56-A5EB-93A47C57A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071688"/>
            <a:ext cx="3810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5330"/>
                                        </p:tgtEl>
                                        <p:attrNameLst>
                                          <p:attrName>style.visibility</p:attrName>
                                        </p:attrNameLst>
                                      </p:cBhvr>
                                      <p:to>
                                        <p:strVal val="visible"/>
                                      </p:to>
                                    </p:set>
                                    <p:animEffect transition="in" filter="circle(in)">
                                      <p:cBhvr>
                                        <p:cTn id="7" dur="2000"/>
                                        <p:tgtEl>
                                          <p:spTgt spid="355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5" name="Picture 9" descr="Baku City Wall">
            <a:extLst>
              <a:ext uri="{FF2B5EF4-FFF2-40B4-BE49-F238E27FC236}">
                <a16:creationId xmlns:a16="http://schemas.microsoft.com/office/drawing/2014/main" id="{A365914C-7E7F-47BF-BB43-7F6A885CD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143000"/>
            <a:ext cx="600075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4" name="Rectangle 2">
            <a:extLst>
              <a:ext uri="{FF2B5EF4-FFF2-40B4-BE49-F238E27FC236}">
                <a16:creationId xmlns:a16="http://schemas.microsoft.com/office/drawing/2014/main" id="{9DDF5360-BD68-4CC9-BCA9-F747DDAD9A1A}"/>
              </a:ext>
            </a:extLst>
          </p:cNvPr>
          <p:cNvSpPr>
            <a:spLocks noGrp="1" noChangeArrowheads="1"/>
          </p:cNvSpPr>
          <p:nvPr>
            <p:ph type="title"/>
          </p:nvPr>
        </p:nvSpPr>
        <p:spPr/>
        <p:txBody>
          <a:bodyPr/>
          <a:lstStyle/>
          <a:p>
            <a:pPr eaLnBrk="1" hangingPunct="1">
              <a:defRPr/>
            </a:pPr>
            <a:r>
              <a:rPr lang="en-GB" b="1" dirty="0">
                <a:solidFill>
                  <a:srgbClr val="FFFF00"/>
                </a:solidFill>
              </a:rPr>
              <a:t>The Armenian Holocaust</a:t>
            </a:r>
          </a:p>
        </p:txBody>
      </p:sp>
      <p:sp>
        <p:nvSpPr>
          <p:cNvPr id="8" name="Slide Number Placeholder 5">
            <a:extLst>
              <a:ext uri="{FF2B5EF4-FFF2-40B4-BE49-F238E27FC236}">
                <a16:creationId xmlns:a16="http://schemas.microsoft.com/office/drawing/2014/main" id="{E9B6A6D3-71A4-4FCC-A3B3-A53588D6A3B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757671-1F8B-4887-B7D8-BAFF749BBF26}" type="slidenum">
              <a:rPr lang="en-GB" altLang="en-US"/>
              <a:pPr eaLnBrk="1" hangingPunct="1"/>
              <a:t>164</a:t>
            </a:fld>
            <a:endParaRPr lang="en-GB" altLang="en-US"/>
          </a:p>
        </p:txBody>
      </p:sp>
      <p:sp>
        <p:nvSpPr>
          <p:cNvPr id="228355" name="Text Box 3">
            <a:extLst>
              <a:ext uri="{FF2B5EF4-FFF2-40B4-BE49-F238E27FC236}">
                <a16:creationId xmlns:a16="http://schemas.microsoft.com/office/drawing/2014/main" id="{0FB6EBC5-8B06-4969-9AA7-CE6B024ED0FF}"/>
              </a:ext>
            </a:extLst>
          </p:cNvPr>
          <p:cNvSpPr txBox="1">
            <a:spLocks noChangeArrowheads="1"/>
          </p:cNvSpPr>
          <p:nvPr/>
        </p:nvSpPr>
        <p:spPr bwMode="auto">
          <a:xfrm>
            <a:off x="0" y="4795897"/>
            <a:ext cx="9144000"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00FF00"/>
                </a:solidFill>
                <a:effectLst>
                  <a:outerShdw blurRad="38100" dist="38100" dir="2700000" algn="tl">
                    <a:srgbClr val="000000"/>
                  </a:outerShdw>
                </a:effectLst>
              </a:rPr>
              <a:t>Certainly as volatile as Baku, </a:t>
            </a:r>
            <a:r>
              <a:rPr lang="en-GB" sz="3200" b="1" dirty="0">
                <a:solidFill>
                  <a:srgbClr val="FFFF00"/>
                </a:solidFill>
                <a:effectLst>
                  <a:outerShdw blurRad="38100" dist="38100" dir="2700000" algn="tl">
                    <a:srgbClr val="000000"/>
                  </a:outerShdw>
                </a:effectLst>
              </a:rPr>
              <a:t>Palestine and the surrounding Moslem areas were susceptible to the same problems of ethnic disruption. </a:t>
            </a:r>
          </a:p>
        </p:txBody>
      </p:sp>
      <p:sp>
        <p:nvSpPr>
          <p:cNvPr id="228357" name="Text Box 5">
            <a:extLst>
              <a:ext uri="{FF2B5EF4-FFF2-40B4-BE49-F238E27FC236}">
                <a16:creationId xmlns:a16="http://schemas.microsoft.com/office/drawing/2014/main" id="{B3143898-0589-4799-8F17-5F5E85B31FD5}"/>
              </a:ext>
            </a:extLst>
          </p:cNvPr>
          <p:cNvSpPr txBox="1">
            <a:spLocks noChangeArrowheads="1"/>
          </p:cNvSpPr>
          <p:nvPr/>
        </p:nvSpPr>
        <p:spPr bwMode="auto">
          <a:xfrm>
            <a:off x="5072063" y="4000500"/>
            <a:ext cx="2447925" cy="579438"/>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00FF"/>
                </a:solidFill>
                <a:effectLst>
                  <a:outerShdw blurRad="38100" dist="38100" dir="2700000" algn="tl">
                    <a:srgbClr val="000000"/>
                  </a:outerShdw>
                </a:effectLst>
                <a:latin typeface="Arial" charset="0"/>
                <a:cs typeface="Arial" charset="0"/>
              </a:rPr>
              <a:t>Baku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7945"/>
                                        </p:tgtEl>
                                        <p:attrNameLst>
                                          <p:attrName>style.visibility</p:attrName>
                                        </p:attrNameLst>
                                      </p:cBhvr>
                                      <p:to>
                                        <p:strVal val="visible"/>
                                      </p:to>
                                    </p:set>
                                    <p:animEffect transition="in" filter="circle(in)">
                                      <p:cBhvr>
                                        <p:cTn id="7" dur="2000"/>
                                        <p:tgtEl>
                                          <p:spTgt spid="167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8357"/>
                                        </p:tgtEl>
                                        <p:attrNameLst>
                                          <p:attrName>style.visibility</p:attrName>
                                        </p:attrNameLst>
                                      </p:cBhvr>
                                      <p:to>
                                        <p:strVal val="visible"/>
                                      </p:to>
                                    </p:set>
                                    <p:anim calcmode="lin" valueType="num">
                                      <p:cBhvr additive="base">
                                        <p:cTn id="12" dur="500" fill="hold"/>
                                        <p:tgtEl>
                                          <p:spTgt spid="228357"/>
                                        </p:tgtEl>
                                        <p:attrNameLst>
                                          <p:attrName>ppt_x</p:attrName>
                                        </p:attrNameLst>
                                      </p:cBhvr>
                                      <p:tavLst>
                                        <p:tav tm="0">
                                          <p:val>
                                            <p:strVal val="#ppt_x"/>
                                          </p:val>
                                        </p:tav>
                                        <p:tav tm="100000">
                                          <p:val>
                                            <p:strVal val="#ppt_x"/>
                                          </p:val>
                                        </p:tav>
                                      </p:tavLst>
                                    </p:anim>
                                    <p:anim calcmode="lin" valueType="num">
                                      <p:cBhvr additive="base">
                                        <p:cTn id="13" dur="500" fill="hold"/>
                                        <p:tgtEl>
                                          <p:spTgt spid="22835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28355"/>
                                        </p:tgtEl>
                                        <p:attrNameLst>
                                          <p:attrName>style.visibility</p:attrName>
                                        </p:attrNameLst>
                                      </p:cBhvr>
                                      <p:to>
                                        <p:strVal val="visible"/>
                                      </p:to>
                                    </p:set>
                                    <p:anim calcmode="lin" valueType="num">
                                      <p:cBhvr additive="base">
                                        <p:cTn id="18" dur="500" fill="hold"/>
                                        <p:tgtEl>
                                          <p:spTgt spid="228355"/>
                                        </p:tgtEl>
                                        <p:attrNameLst>
                                          <p:attrName>ppt_x</p:attrName>
                                        </p:attrNameLst>
                                      </p:cBhvr>
                                      <p:tavLst>
                                        <p:tav tm="0">
                                          <p:val>
                                            <p:strVal val="#ppt_x"/>
                                          </p:val>
                                        </p:tav>
                                        <p:tav tm="100000">
                                          <p:val>
                                            <p:strVal val="#ppt_x"/>
                                          </p:val>
                                        </p:tav>
                                      </p:tavLst>
                                    </p:anim>
                                    <p:anim calcmode="lin" valueType="num">
                                      <p:cBhvr additive="base">
                                        <p:cTn id="19" dur="500" fill="hold"/>
                                        <p:tgtEl>
                                          <p:spTgt spid="228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28F35-1576-4A2F-8FB7-F3A57123124E}"/>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4" name="Slide Number Placeholder 3">
            <a:extLst>
              <a:ext uri="{FF2B5EF4-FFF2-40B4-BE49-F238E27FC236}">
                <a16:creationId xmlns:a16="http://schemas.microsoft.com/office/drawing/2014/main" id="{268D3EA4-1EF0-4AB1-A4B8-5E16C4D5973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221C70-2D71-4BF0-96E3-AF173C255126}" type="slidenum">
              <a:rPr lang="en-GB" altLang="en-US"/>
              <a:pPr eaLnBrk="1" hangingPunct="1"/>
              <a:t>165</a:t>
            </a:fld>
            <a:endParaRPr lang="en-GB" altLang="en-US"/>
          </a:p>
        </p:txBody>
      </p:sp>
      <p:pic>
        <p:nvPicPr>
          <p:cNvPr id="331778" name="Picture 2" descr="http://d.yimg.com/hb/xp/ap/20090905/13/4126092701-the-west-bank-jewish-settlement-of-beitar-ilit-is-seen.jpg">
            <a:extLst>
              <a:ext uri="{FF2B5EF4-FFF2-40B4-BE49-F238E27FC236}">
                <a16:creationId xmlns:a16="http://schemas.microsoft.com/office/drawing/2014/main" id="{906BC2A2-A1E7-41D8-959A-2FCE3DE3F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214438"/>
            <a:ext cx="557212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16B0B6-E1DA-4913-9B31-62A90E6766F3}"/>
              </a:ext>
            </a:extLst>
          </p:cNvPr>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00FF00"/>
                </a:solidFill>
                <a:effectLst>
                  <a:outerShdw blurRad="38100" dist="38100" dir="2700000" algn="tl">
                    <a:srgbClr val="000000"/>
                  </a:outerShdw>
                </a:effectLst>
              </a:rPr>
              <a:t>Although Rothschild was by far the single most important source of funding for the Jewish settlements in Palestine,</a:t>
            </a:r>
            <a:r>
              <a:rPr lang="en-GB" sz="2800" b="1" dirty="0">
                <a:solidFill>
                  <a:srgbClr val="66FF99"/>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his intentions were primarily for investment purposes</a:t>
            </a:r>
            <a:r>
              <a:rPr lang="en-GB" sz="2800" dirty="0">
                <a:solidFill>
                  <a:srgbClr val="FFFF00"/>
                </a:solidFill>
              </a:rPr>
              <a:t>.</a:t>
            </a:r>
            <a:endParaRPr lang="en-GB"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circle(in)">
                                      <p:cBhvr>
                                        <p:cTn id="7" dur="20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F5C3-50EC-4F03-AC91-C58FEA003C49}"/>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97A8007A-0191-49B9-88D9-1EB940A0B75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C23244-2C84-469D-A996-ACC5A3CA89BE}" type="slidenum">
              <a:rPr lang="en-GB" altLang="en-US"/>
              <a:pPr eaLnBrk="1" hangingPunct="1"/>
              <a:t>166</a:t>
            </a:fld>
            <a:endParaRPr lang="en-GB" altLang="en-US"/>
          </a:p>
        </p:txBody>
      </p:sp>
      <p:sp>
        <p:nvSpPr>
          <p:cNvPr id="4" name="TextBox 3">
            <a:extLst>
              <a:ext uri="{FF2B5EF4-FFF2-40B4-BE49-F238E27FC236}">
                <a16:creationId xmlns:a16="http://schemas.microsoft.com/office/drawing/2014/main" id="{EA86479E-E485-42DB-B2A7-7444FDBA71A7}"/>
              </a:ext>
            </a:extLst>
          </p:cNvPr>
          <p:cNvSpPr txBox="1"/>
          <p:nvPr/>
        </p:nvSpPr>
        <p:spPr>
          <a:xfrm>
            <a:off x="4143375" y="1571625"/>
            <a:ext cx="5000625" cy="40322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It was slow steady growth that he looked forward to. </a:t>
            </a:r>
            <a:r>
              <a:rPr lang="en-GB" sz="3200" b="1" dirty="0">
                <a:solidFill>
                  <a:srgbClr val="FFC000"/>
                </a:solidFill>
                <a:effectLst>
                  <a:outerShdw blurRad="38100" dist="38100" dir="2700000" algn="tl">
                    <a:srgbClr val="000000"/>
                  </a:outerShdw>
                </a:effectLst>
                <a:latin typeface="Arial" charset="0"/>
                <a:cs typeface="Arial" charset="0"/>
              </a:rPr>
              <a:t>Not the mass immigration of millions of "beggars" into an area as crucial to his oil business as the Suez Canal region.</a:t>
            </a:r>
            <a:endParaRPr lang="en-GB" sz="3200" dirty="0">
              <a:solidFill>
                <a:srgbClr val="FFC000"/>
              </a:solidFill>
              <a:latin typeface="Arial" charset="0"/>
              <a:cs typeface="Arial" charset="0"/>
            </a:endParaRPr>
          </a:p>
        </p:txBody>
      </p:sp>
      <p:pic>
        <p:nvPicPr>
          <p:cNvPr id="357378" name="Picture 2" descr="http://www.youregypt.com/eguide/destinations/suezcanal/images/map.jpg">
            <a:extLst>
              <a:ext uri="{FF2B5EF4-FFF2-40B4-BE49-F238E27FC236}">
                <a16:creationId xmlns:a16="http://schemas.microsoft.com/office/drawing/2014/main" id="{172479E2-1DA1-445B-915A-0B14626D7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285875"/>
            <a:ext cx="306228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CDE3F2-363B-4686-A80E-C98281255485}"/>
              </a:ext>
            </a:extLst>
          </p:cNvPr>
          <p:cNvSpPr txBox="1"/>
          <p:nvPr/>
        </p:nvSpPr>
        <p:spPr>
          <a:xfrm>
            <a:off x="357188" y="5657850"/>
            <a:ext cx="3786187"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Suez Canal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circle(in)">
                                      <p:cBhvr>
                                        <p:cTn id="7" dur="2000"/>
                                        <p:tgtEl>
                                          <p:spTgt spid="357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4813-0762-4D55-A34D-AA474438ADD9}"/>
              </a:ext>
            </a:extLst>
          </p:cNvPr>
          <p:cNvSpPr>
            <a:spLocks noGrp="1"/>
          </p:cNvSpPr>
          <p:nvPr>
            <p:ph type="title"/>
          </p:nvPr>
        </p:nvSpPr>
        <p:spPr/>
        <p:txBody>
          <a:bodyPr/>
          <a:lstStyle/>
          <a:p>
            <a:pPr>
              <a:defRPr/>
            </a:pPr>
            <a:r>
              <a:rPr lang="en-GB" b="1" dirty="0">
                <a:solidFill>
                  <a:srgbClr val="FFFF00"/>
                </a:solidFill>
              </a:rPr>
              <a:t>The Armenian Holocaust</a:t>
            </a:r>
            <a:endParaRPr lang="en-GB" dirty="0"/>
          </a:p>
        </p:txBody>
      </p:sp>
      <p:sp>
        <p:nvSpPr>
          <p:cNvPr id="3" name="Slide Number Placeholder 2">
            <a:extLst>
              <a:ext uri="{FF2B5EF4-FFF2-40B4-BE49-F238E27FC236}">
                <a16:creationId xmlns:a16="http://schemas.microsoft.com/office/drawing/2014/main" id="{4ADDB00A-8D4B-45D1-BF86-C76DF5131B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CDAD6B-20FE-4DEE-A08F-1F23D6CA9A23}" type="slidenum">
              <a:rPr lang="en-GB" altLang="en-US"/>
              <a:pPr eaLnBrk="1" hangingPunct="1"/>
              <a:t>167</a:t>
            </a:fld>
            <a:endParaRPr lang="en-GB" altLang="en-US"/>
          </a:p>
        </p:txBody>
      </p:sp>
      <p:sp>
        <p:nvSpPr>
          <p:cNvPr id="4" name="TextBox 3">
            <a:extLst>
              <a:ext uri="{FF2B5EF4-FFF2-40B4-BE49-F238E27FC236}">
                <a16:creationId xmlns:a16="http://schemas.microsoft.com/office/drawing/2014/main" id="{F0738912-210B-45FD-BA36-D65909D266C8}"/>
              </a:ext>
            </a:extLst>
          </p:cNvPr>
          <p:cNvSpPr txBox="1"/>
          <p:nvPr/>
        </p:nvSpPr>
        <p:spPr>
          <a:xfrm>
            <a:off x="0" y="5380672"/>
            <a:ext cx="9144000" cy="147732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600" b="1" dirty="0">
                <a:solidFill>
                  <a:srgbClr val="00FF00"/>
                </a:solidFill>
                <a:effectLst>
                  <a:outerShdw blurRad="38100" dist="38100" dir="2700000" algn="tl">
                    <a:srgbClr val="000000"/>
                  </a:outerShdw>
                </a:effectLst>
              </a:rPr>
              <a:t>The </a:t>
            </a:r>
            <a:r>
              <a:rPr lang="en-GB" sz="3600" b="1" dirty="0">
                <a:solidFill>
                  <a:srgbClr val="FF0000"/>
                </a:solidFill>
                <a:effectLst>
                  <a:outerShdw blurRad="38100" dist="38100" dir="2700000" algn="tl">
                    <a:srgbClr val="000000"/>
                  </a:outerShdw>
                </a:effectLst>
              </a:rPr>
              <a:t>Armenian Holocaust </a:t>
            </a:r>
            <a:r>
              <a:rPr lang="en-GB" sz="3600" b="1" dirty="0">
                <a:solidFill>
                  <a:srgbClr val="00FF00"/>
                </a:solidFill>
                <a:effectLst>
                  <a:outerShdw blurRad="38100" dist="38100" dir="2700000" algn="tl">
                    <a:srgbClr val="000000"/>
                  </a:outerShdw>
                </a:effectLst>
              </a:rPr>
              <a:t>would pave the way for the Holocaust of WWII</a:t>
            </a:r>
          </a:p>
          <a:p>
            <a:pPr>
              <a:defRPr/>
            </a:pPr>
            <a:endParaRPr lang="en-GB" dirty="0"/>
          </a:p>
        </p:txBody>
      </p:sp>
      <p:pic>
        <p:nvPicPr>
          <p:cNvPr id="358402" name="Picture 2" descr="http://www.trueorthodox.com/pictures/mscr.jpg">
            <a:extLst>
              <a:ext uri="{FF2B5EF4-FFF2-40B4-BE49-F238E27FC236}">
                <a16:creationId xmlns:a16="http://schemas.microsoft.com/office/drawing/2014/main" id="{EE1F9C0B-5BB7-489D-9C5E-B874844B5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214438"/>
            <a:ext cx="635793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circle(in)">
                                      <p:cBhvr>
                                        <p:cTn id="7" dur="2000"/>
                                        <p:tgtEl>
                                          <p:spTgt spid="358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290376-1313-4B17-BF3C-D963419863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3C638B-7697-4829-ACA0-0B2A0F9BF95A}" type="slidenum">
              <a:rPr lang="en-GB" altLang="en-US"/>
              <a:pPr eaLnBrk="1" hangingPunct="1"/>
              <a:t>168</a:t>
            </a:fld>
            <a:endParaRPr lang="en-GB" altLang="en-US"/>
          </a:p>
        </p:txBody>
      </p:sp>
      <p:sp>
        <p:nvSpPr>
          <p:cNvPr id="63490" name="Rectangle 2">
            <a:extLst>
              <a:ext uri="{FF2B5EF4-FFF2-40B4-BE49-F238E27FC236}">
                <a16:creationId xmlns:a16="http://schemas.microsoft.com/office/drawing/2014/main" id="{7D4DCBF2-6960-4ED9-BF01-11AD12346BD4}"/>
              </a:ext>
            </a:extLst>
          </p:cNvPr>
          <p:cNvSpPr>
            <a:spLocks noGrp="1" noChangeArrowheads="1"/>
          </p:cNvSpPr>
          <p:nvPr>
            <p:ph type="title"/>
          </p:nvPr>
        </p:nvSpPr>
        <p:spPr>
          <a:xfrm>
            <a:off x="571500" y="285750"/>
            <a:ext cx="8229600" cy="719138"/>
          </a:xfrm>
        </p:spPr>
        <p:txBody>
          <a:bodyPr/>
          <a:lstStyle/>
          <a:p>
            <a:pPr eaLnBrk="1" hangingPunct="1">
              <a:defRPr/>
            </a:pPr>
            <a:r>
              <a:rPr lang="en-GB" sz="4000" b="1" dirty="0">
                <a:solidFill>
                  <a:srgbClr val="FF0000"/>
                </a:solidFill>
              </a:rPr>
              <a:t>The Rothschilds Manipulated </a:t>
            </a:r>
            <a:r>
              <a:rPr lang="en-GB" sz="4000" b="1" dirty="0">
                <a:solidFill>
                  <a:srgbClr val="FFFF00"/>
                </a:solidFill>
              </a:rPr>
              <a:t>Events To Gain Palestine</a:t>
            </a:r>
          </a:p>
        </p:txBody>
      </p:sp>
      <p:pic>
        <p:nvPicPr>
          <p:cNvPr id="63491" name="Picture 3" descr="map1a">
            <a:extLst>
              <a:ext uri="{FF2B5EF4-FFF2-40B4-BE49-F238E27FC236}">
                <a16:creationId xmlns:a16="http://schemas.microsoft.com/office/drawing/2014/main" id="{7B72EB5E-85CF-4B25-8990-C1CC3FFC4A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1428750"/>
            <a:ext cx="3432175" cy="4713288"/>
          </a:xfrm>
        </p:spPr>
      </p:pic>
      <p:sp>
        <p:nvSpPr>
          <p:cNvPr id="63493" name="Text Box 5">
            <a:extLst>
              <a:ext uri="{FF2B5EF4-FFF2-40B4-BE49-F238E27FC236}">
                <a16:creationId xmlns:a16="http://schemas.microsoft.com/office/drawing/2014/main" id="{63E5DA9F-1A41-4D9C-BAE4-A4CDB33F0CB0}"/>
              </a:ext>
            </a:extLst>
          </p:cNvPr>
          <p:cNvSpPr txBox="1">
            <a:spLocks noChangeArrowheads="1"/>
          </p:cNvSpPr>
          <p:nvPr/>
        </p:nvSpPr>
        <p:spPr bwMode="auto">
          <a:xfrm>
            <a:off x="4140200" y="1484313"/>
            <a:ext cx="5003800" cy="478948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As we read in Ezekiel 18:15 God would bring Gog against His land as well as His people.</a:t>
            </a:r>
            <a:r>
              <a:rPr lang="en-GB" sz="2800" b="1" dirty="0">
                <a:solidFill>
                  <a:srgbClr val="00FF99"/>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It is appropriate therefore that the 6 pointed cabbalistic star is the national emblem </a:t>
            </a:r>
            <a:r>
              <a:rPr lang="en-GB" sz="2800" b="1" dirty="0">
                <a:solidFill>
                  <a:srgbClr val="00FF00"/>
                </a:solidFill>
                <a:effectLst>
                  <a:outerShdw blurRad="38100" dist="38100" dir="2700000" algn="tl">
                    <a:srgbClr val="000000"/>
                  </a:outerShdw>
                </a:effectLst>
                <a:latin typeface="Arial" charset="0"/>
                <a:cs typeface="Arial" charset="0"/>
              </a:rPr>
              <a:t>which is also to be seen on the Gates of the Rothschild’s Frankfurt home and on their coat of arms.</a:t>
            </a:r>
          </a:p>
        </p:txBody>
      </p:sp>
    </p:spTree>
  </p:cSld>
  <p:clrMapOvr>
    <a:masterClrMapping/>
  </p:clrMapOvr>
  <p:transition advClick="0"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3493"/>
                                        </p:tgtEl>
                                        <p:attrNameLst>
                                          <p:attrName>style.visibility</p:attrName>
                                        </p:attrNameLst>
                                      </p:cBhvr>
                                      <p:to>
                                        <p:strVal val="visible"/>
                                      </p:to>
                                    </p:set>
                                    <p:anim calcmode="discrete" valueType="clr">
                                      <p:cBhvr override="childStyle">
                                        <p:cTn id="13"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3493"/>
                                        </p:tgtEl>
                                        <p:attrNameLst>
                                          <p:attrName>fillcolor</p:attrName>
                                        </p:attrNameLst>
                                      </p:cBhvr>
                                      <p:tavLst>
                                        <p:tav tm="0">
                                          <p:val>
                                            <p:clrVal>
                                              <a:schemeClr val="accent2"/>
                                            </p:clrVal>
                                          </p:val>
                                        </p:tav>
                                        <p:tav tm="50000">
                                          <p:val>
                                            <p:clrVal>
                                              <a:schemeClr val="hlink"/>
                                            </p:clrVal>
                                          </p:val>
                                        </p:tav>
                                      </p:tavLst>
                                    </p:anim>
                                    <p:set>
                                      <p:cBhvr>
                                        <p:cTn id="15" dur="80"/>
                                        <p:tgtEl>
                                          <p:spTgt spid="634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425018-EBE1-4E5A-B3F2-8FB2A30B6A8B}"/>
              </a:ext>
            </a:extLst>
          </p:cNvPr>
          <p:cNvSpPr>
            <a:spLocks noGrp="1"/>
          </p:cNvSpPr>
          <p:nvPr>
            <p:ph type="title"/>
          </p:nvPr>
        </p:nvSpPr>
        <p:spPr/>
        <p:txBody>
          <a:bodyPr/>
          <a:lstStyle/>
          <a:p>
            <a:pPr>
              <a:defRPr/>
            </a:pPr>
            <a:r>
              <a:rPr lang="en-GB" b="1" dirty="0">
                <a:solidFill>
                  <a:srgbClr val="FF0000"/>
                </a:solidFill>
              </a:rPr>
              <a:t>The Rothschilds Manipulated </a:t>
            </a:r>
            <a:r>
              <a:rPr lang="en-GB" b="1" dirty="0">
                <a:solidFill>
                  <a:srgbClr val="FFFF00"/>
                </a:solidFill>
              </a:rPr>
              <a:t>Events To Gain Palestine</a:t>
            </a:r>
            <a:endParaRPr lang="en-GB" dirty="0"/>
          </a:p>
        </p:txBody>
      </p:sp>
      <p:sp>
        <p:nvSpPr>
          <p:cNvPr id="4" name="Slide Number Placeholder 3">
            <a:extLst>
              <a:ext uri="{FF2B5EF4-FFF2-40B4-BE49-F238E27FC236}">
                <a16:creationId xmlns:a16="http://schemas.microsoft.com/office/drawing/2014/main" id="{6A5D4ED1-734E-4F77-AC76-AC2E2E04BD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0E3DC5-C087-467A-86A8-C3E97260C0C3}" type="slidenum">
              <a:rPr lang="en-GB" altLang="en-US"/>
              <a:pPr eaLnBrk="1" hangingPunct="1"/>
              <a:t>169</a:t>
            </a:fld>
            <a:endParaRPr lang="en-GB" altLang="en-US"/>
          </a:p>
        </p:txBody>
      </p:sp>
      <p:sp>
        <p:nvSpPr>
          <p:cNvPr id="6" name="TextBox 5">
            <a:extLst>
              <a:ext uri="{FF2B5EF4-FFF2-40B4-BE49-F238E27FC236}">
                <a16:creationId xmlns:a16="http://schemas.microsoft.com/office/drawing/2014/main" id="{FB61C2A3-DA70-4E80-8EC9-4895756FD353}"/>
              </a:ext>
            </a:extLst>
          </p:cNvPr>
          <p:cNvSpPr txBox="1"/>
          <p:nvPr/>
        </p:nvSpPr>
        <p:spPr>
          <a:xfrm>
            <a:off x="4143375" y="1928813"/>
            <a:ext cx="4786313" cy="5108575"/>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In </a:t>
            </a:r>
            <a:r>
              <a:rPr lang="en-GB" sz="2800" b="1" u="sng" dirty="0">
                <a:solidFill>
                  <a:srgbClr val="00FFFF"/>
                </a:solidFill>
                <a:effectLst>
                  <a:outerShdw blurRad="38100" dist="38100" dir="2700000" algn="tl">
                    <a:srgbClr val="000000"/>
                  </a:outerShdw>
                </a:effectLst>
                <a:latin typeface="Arial" charset="0"/>
                <a:cs typeface="Arial" charset="0"/>
              </a:rPr>
              <a:t>Ezekiel 16:1-3</a:t>
            </a:r>
            <a:r>
              <a:rPr lang="en-GB" sz="2800" b="1" dirty="0">
                <a:solidFill>
                  <a:srgbClr val="00FFFF"/>
                </a:solidFill>
                <a:effectLst>
                  <a:outerShdw blurRad="38100" dist="38100" dir="2700000" algn="tl">
                    <a:srgbClr val="000000"/>
                  </a:outerShdw>
                </a:effectLst>
                <a:latin typeface="Arial" charset="0"/>
                <a:cs typeface="Arial" charset="0"/>
              </a:rPr>
              <a:t> Yahweh says to the people of Jerusalem,</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"Son of man, cause Jerusalem to know her abominations, </a:t>
            </a:r>
            <a:r>
              <a:rPr lang="en-GB" sz="2800" b="1" dirty="0">
                <a:solidFill>
                  <a:srgbClr val="FF00FF"/>
                </a:solidFill>
                <a:effectLst>
                  <a:outerShdw blurRad="38100" dist="38100" dir="2700000" algn="tl">
                    <a:srgbClr val="000000"/>
                  </a:outerShdw>
                </a:effectLst>
                <a:latin typeface="Arial" charset="0"/>
                <a:cs typeface="Arial" charset="0"/>
              </a:rPr>
              <a:t>and say, thus saith Yahweh unto Jerusalem:</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9966"/>
                </a:solidFill>
                <a:effectLst>
                  <a:outerShdw blurRad="38100" dist="38100" dir="2700000" algn="tl">
                    <a:srgbClr val="000000"/>
                  </a:outerShdw>
                </a:effectLst>
                <a:latin typeface="Arial" charset="0"/>
                <a:cs typeface="Arial" charset="0"/>
              </a:rPr>
              <a:t>Thy birth and nativity is of the land of Canaan: </a:t>
            </a:r>
            <a:r>
              <a:rPr lang="en-GB" sz="2800" b="1" dirty="0">
                <a:solidFill>
                  <a:srgbClr val="00FF00"/>
                </a:solidFill>
                <a:effectLst>
                  <a:outerShdw blurRad="38100" dist="38100" dir="2700000" algn="tl">
                    <a:srgbClr val="000000"/>
                  </a:outerShdw>
                </a:effectLst>
                <a:latin typeface="Arial" charset="0"/>
                <a:cs typeface="Arial" charset="0"/>
              </a:rPr>
              <a:t>thy father was an Amorite, and thy mother an Hittite." </a:t>
            </a:r>
          </a:p>
          <a:p>
            <a:pPr>
              <a:defRPr/>
            </a:pPr>
            <a:endParaRPr lang="en-GB" dirty="0">
              <a:latin typeface="Arial" charset="0"/>
              <a:cs typeface="Arial" charset="0"/>
            </a:endParaRPr>
          </a:p>
        </p:txBody>
      </p:sp>
      <p:pic>
        <p:nvPicPr>
          <p:cNvPr id="359426" name="Picture 2" descr="http://judaica-art.com/images/uploads/old_jerusalem_2.JPG">
            <a:extLst>
              <a:ext uri="{FF2B5EF4-FFF2-40B4-BE49-F238E27FC236}">
                <a16:creationId xmlns:a16="http://schemas.microsoft.com/office/drawing/2014/main" id="{D20D2423-E2B0-462B-9976-6C187075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85938"/>
            <a:ext cx="3733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A5E2B53-9CD7-49BB-B8EB-95569FB97D67}"/>
              </a:ext>
            </a:extLst>
          </p:cNvPr>
          <p:cNvSpPr txBox="1"/>
          <p:nvPr/>
        </p:nvSpPr>
        <p:spPr>
          <a:xfrm>
            <a:off x="357188" y="4714875"/>
            <a:ext cx="3500437" cy="769938"/>
          </a:xfrm>
          <a:prstGeom prst="rect">
            <a:avLst/>
          </a:prstGeom>
          <a:noFill/>
        </p:spPr>
        <p:txBody>
          <a:bodyPr>
            <a:spAutoFit/>
          </a:bodyPr>
          <a:lstStyle/>
          <a:p>
            <a:pPr algn="ctr">
              <a:defRPr/>
            </a:pPr>
            <a:r>
              <a:rPr lang="en-GB" sz="4400" b="1" dirty="0">
                <a:solidFill>
                  <a:srgbClr val="FFFF00"/>
                </a:solidFill>
                <a:effectLst>
                  <a:outerShdw blurRad="38100" dist="38100" dir="2700000" algn="tl">
                    <a:srgbClr val="000000">
                      <a:alpha val="43137"/>
                    </a:srgbClr>
                  </a:outerShdw>
                </a:effectLst>
                <a:latin typeface="Arial" charset="0"/>
                <a:cs typeface="Arial" charset="0"/>
              </a:rPr>
              <a:t>Jerusalem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circle(in)">
                                      <p:cBhvr>
                                        <p:cTn id="7" dur="2000"/>
                                        <p:tgtEl>
                                          <p:spTgt spid="359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EE72EF-401C-4A64-B02E-D329E506953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C93C98-9A6E-4592-A131-26B202F052DB}" type="slidenum">
              <a:rPr lang="en-GB" altLang="en-US"/>
              <a:pPr eaLnBrk="1" hangingPunct="1"/>
              <a:t>17</a:t>
            </a:fld>
            <a:endParaRPr lang="en-GB" altLang="en-US"/>
          </a:p>
        </p:txBody>
      </p:sp>
      <p:sp>
        <p:nvSpPr>
          <p:cNvPr id="300037" name="Rectangle 5">
            <a:extLst>
              <a:ext uri="{FF2B5EF4-FFF2-40B4-BE49-F238E27FC236}">
                <a16:creationId xmlns:a16="http://schemas.microsoft.com/office/drawing/2014/main" id="{F1CFB19A-F673-43D9-90A0-6051C33A5EB5}"/>
              </a:ext>
            </a:extLst>
          </p:cNvPr>
          <p:cNvSpPr>
            <a:spLocks noGrp="1" noChangeArrowheads="1"/>
          </p:cNvSpPr>
          <p:nvPr>
            <p:ph type="title"/>
          </p:nvPr>
        </p:nvSpPr>
        <p:spPr/>
        <p:txBody>
          <a:bodyPr/>
          <a:lstStyle/>
          <a:p>
            <a:pPr eaLnBrk="1" hangingPunct="1">
              <a:defRPr/>
            </a:pPr>
            <a:r>
              <a:rPr lang="en-GB" sz="4000" b="1" dirty="0">
                <a:solidFill>
                  <a:srgbClr val="FD1711"/>
                </a:solidFill>
              </a:rPr>
              <a:t>Gog Grovels To Achieve His </a:t>
            </a:r>
            <a:r>
              <a:rPr lang="en-GB" sz="4000" b="1" dirty="0">
                <a:solidFill>
                  <a:srgbClr val="FFFF00"/>
                </a:solidFill>
              </a:rPr>
              <a:t>Objectives</a:t>
            </a:r>
          </a:p>
        </p:txBody>
      </p:sp>
      <p:pic>
        <p:nvPicPr>
          <p:cNvPr id="300036" name="Picture 4" descr="snake">
            <a:extLst>
              <a:ext uri="{FF2B5EF4-FFF2-40B4-BE49-F238E27FC236}">
                <a16:creationId xmlns:a16="http://schemas.microsoft.com/office/drawing/2014/main" id="{1499E445-388E-467F-8C6D-A44594EB00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571625"/>
            <a:ext cx="4862513" cy="3978275"/>
          </a:xfrm>
        </p:spPr>
      </p:pic>
      <p:sp>
        <p:nvSpPr>
          <p:cNvPr id="300039" name="Text Box 7">
            <a:extLst>
              <a:ext uri="{FF2B5EF4-FFF2-40B4-BE49-F238E27FC236}">
                <a16:creationId xmlns:a16="http://schemas.microsoft.com/office/drawing/2014/main" id="{5C946B50-1346-4260-8CEE-FAAC837EA0BB}"/>
              </a:ext>
            </a:extLst>
          </p:cNvPr>
          <p:cNvSpPr txBox="1">
            <a:spLocks noChangeArrowheads="1"/>
          </p:cNvSpPr>
          <p:nvPr/>
        </p:nvSpPr>
        <p:spPr bwMode="auto">
          <a:xfrm>
            <a:off x="5357813" y="1714500"/>
            <a:ext cx="3563937" cy="31083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The Rothschilds</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like the rest of their Canaanite viper race would go on their belly or grovel as foretold in </a:t>
            </a:r>
            <a:r>
              <a:rPr lang="en-GB" sz="2800" b="1" dirty="0">
                <a:solidFill>
                  <a:srgbClr val="FF00FF"/>
                </a:solidFill>
                <a:effectLst>
                  <a:outerShdw blurRad="38100" dist="38100" dir="2700000" algn="tl">
                    <a:srgbClr val="000000"/>
                  </a:outerShdw>
                </a:effectLst>
              </a:rPr>
              <a:t>Gen. 3:14 ---</a:t>
            </a:r>
            <a:endParaRPr lang="en-GB" sz="2800" b="1" dirty="0">
              <a:solidFill>
                <a:srgbClr val="FD1711"/>
              </a:solidFill>
              <a:effectLst>
                <a:outerShdw blurRad="38100" dist="38100" dir="2700000" algn="tl">
                  <a:srgbClr val="000000"/>
                </a:outerShdw>
              </a:effectLst>
            </a:endParaRPr>
          </a:p>
        </p:txBody>
      </p:sp>
      <p:sp>
        <p:nvSpPr>
          <p:cNvPr id="22536" name="Text Box 9">
            <a:extLst>
              <a:ext uri="{FF2B5EF4-FFF2-40B4-BE49-F238E27FC236}">
                <a16:creationId xmlns:a16="http://schemas.microsoft.com/office/drawing/2014/main" id="{D5E46125-7D36-4B52-9E49-FB81FE08D941}"/>
              </a:ext>
            </a:extLst>
          </p:cNvPr>
          <p:cNvSpPr txBox="1">
            <a:spLocks noChangeArrowheads="1"/>
          </p:cNvSpPr>
          <p:nvPr/>
        </p:nvSpPr>
        <p:spPr bwMode="auto">
          <a:xfrm>
            <a:off x="0" y="6092825"/>
            <a:ext cx="543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00042" name="Text Box 10">
            <a:extLst>
              <a:ext uri="{FF2B5EF4-FFF2-40B4-BE49-F238E27FC236}">
                <a16:creationId xmlns:a16="http://schemas.microsoft.com/office/drawing/2014/main" id="{62AAEDCE-69A4-4D2D-BCF0-EC597C4DF4A7}"/>
              </a:ext>
            </a:extLst>
          </p:cNvPr>
          <p:cNvSpPr txBox="1">
            <a:spLocks noChangeArrowheads="1"/>
          </p:cNvSpPr>
          <p:nvPr/>
        </p:nvSpPr>
        <p:spPr bwMode="auto">
          <a:xfrm>
            <a:off x="0" y="5903913"/>
            <a:ext cx="9144000" cy="954087"/>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We shall see this in an example of a letter sent to a German prince to ingratiate himself into royal courts</a:t>
            </a:r>
            <a:endParaRPr lang="en-GB"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circle(in)">
                                      <p:cBhvr>
                                        <p:cTn id="7" dur="2000"/>
                                        <p:tgtEl>
                                          <p:spTgt spid="30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00039"/>
                                        </p:tgtEl>
                                        <p:attrNameLst>
                                          <p:attrName>style.visibility</p:attrName>
                                        </p:attrNameLst>
                                      </p:cBhvr>
                                      <p:to>
                                        <p:strVal val="visible"/>
                                      </p:to>
                                    </p:set>
                                    <p:anim calcmode="discrete" valueType="clr">
                                      <p:cBhvr override="childStyle">
                                        <p:cTn id="12" dur="80"/>
                                        <p:tgtEl>
                                          <p:spTgt spid="3000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0039"/>
                                        </p:tgtEl>
                                        <p:attrNameLst>
                                          <p:attrName>fillcolor</p:attrName>
                                        </p:attrNameLst>
                                      </p:cBhvr>
                                      <p:tavLst>
                                        <p:tav tm="0">
                                          <p:val>
                                            <p:clrVal>
                                              <a:schemeClr val="accent2"/>
                                            </p:clrVal>
                                          </p:val>
                                        </p:tav>
                                        <p:tav tm="50000">
                                          <p:val>
                                            <p:clrVal>
                                              <a:schemeClr val="hlink"/>
                                            </p:clrVal>
                                          </p:val>
                                        </p:tav>
                                      </p:tavLst>
                                    </p:anim>
                                    <p:set>
                                      <p:cBhvr>
                                        <p:cTn id="14" dur="80"/>
                                        <p:tgtEl>
                                          <p:spTgt spid="30003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0042"/>
                                        </p:tgtEl>
                                        <p:attrNameLst>
                                          <p:attrName>style.visibility</p:attrName>
                                        </p:attrNameLst>
                                      </p:cBhvr>
                                      <p:to>
                                        <p:strVal val="visible"/>
                                      </p:to>
                                    </p:set>
                                    <p:anim calcmode="discrete" valueType="clr">
                                      <p:cBhvr override="childStyle">
                                        <p:cTn id="19" dur="80"/>
                                        <p:tgtEl>
                                          <p:spTgt spid="30004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0042"/>
                                        </p:tgtEl>
                                        <p:attrNameLst>
                                          <p:attrName>fillcolor</p:attrName>
                                        </p:attrNameLst>
                                      </p:cBhvr>
                                      <p:tavLst>
                                        <p:tav tm="0">
                                          <p:val>
                                            <p:clrVal>
                                              <a:schemeClr val="accent2"/>
                                            </p:clrVal>
                                          </p:val>
                                        </p:tav>
                                        <p:tav tm="50000">
                                          <p:val>
                                            <p:clrVal>
                                              <a:schemeClr val="hlink"/>
                                            </p:clrVal>
                                          </p:val>
                                        </p:tav>
                                      </p:tavLst>
                                    </p:anim>
                                    <p:set>
                                      <p:cBhvr>
                                        <p:cTn id="21" dur="80"/>
                                        <p:tgtEl>
                                          <p:spTgt spid="300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79E9735-D8C3-4F45-83E4-D3E894DC52D9}"/>
              </a:ext>
            </a:extLst>
          </p:cNvPr>
          <p:cNvSpPr>
            <a:spLocks noGrp="1" noChangeArrowheads="1"/>
          </p:cNvSpPr>
          <p:nvPr>
            <p:ph type="title"/>
          </p:nvPr>
        </p:nvSpPr>
        <p:spPr/>
        <p:txBody>
          <a:bodyPr/>
          <a:lstStyle/>
          <a:p>
            <a:pPr eaLnBrk="1" hangingPunct="1">
              <a:defRPr/>
            </a:pPr>
            <a:r>
              <a:rPr lang="en-GB" sz="4000" b="1" dirty="0">
                <a:solidFill>
                  <a:srgbClr val="FF0000"/>
                </a:solidFill>
              </a:rPr>
              <a:t>The Rothschilds Manipulated </a:t>
            </a:r>
            <a:r>
              <a:rPr lang="en-GB" sz="4000" b="1" dirty="0">
                <a:solidFill>
                  <a:srgbClr val="FFFF00"/>
                </a:solidFill>
              </a:rPr>
              <a:t>Events To Gain Palestine</a:t>
            </a:r>
          </a:p>
        </p:txBody>
      </p:sp>
      <p:sp>
        <p:nvSpPr>
          <p:cNvPr id="6" name="Slide Number Placeholder 5">
            <a:extLst>
              <a:ext uri="{FF2B5EF4-FFF2-40B4-BE49-F238E27FC236}">
                <a16:creationId xmlns:a16="http://schemas.microsoft.com/office/drawing/2014/main" id="{F9327826-F9B8-4EF7-9755-E3E13E3A3A9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B5AC89-DB24-42D6-8CDD-ED3C4CE6AFD5}" type="slidenum">
              <a:rPr lang="en-GB" altLang="en-US"/>
              <a:pPr eaLnBrk="1" hangingPunct="1"/>
              <a:t>170</a:t>
            </a:fld>
            <a:endParaRPr lang="en-GB" altLang="en-US"/>
          </a:p>
        </p:txBody>
      </p:sp>
      <p:sp>
        <p:nvSpPr>
          <p:cNvPr id="65540" name="Text Box 4">
            <a:extLst>
              <a:ext uri="{FF2B5EF4-FFF2-40B4-BE49-F238E27FC236}">
                <a16:creationId xmlns:a16="http://schemas.microsoft.com/office/drawing/2014/main" id="{BD04E823-6C3B-4417-A9AC-5102A0EA45AB}"/>
              </a:ext>
            </a:extLst>
          </p:cNvPr>
          <p:cNvSpPr txBox="1">
            <a:spLocks noChangeArrowheads="1"/>
          </p:cNvSpPr>
          <p:nvPr/>
        </p:nvSpPr>
        <p:spPr bwMode="auto">
          <a:xfrm>
            <a:off x="4429125" y="1857375"/>
            <a:ext cx="4714875" cy="3540125"/>
          </a:xfrm>
          <a:prstGeom prst="rect">
            <a:avLst/>
          </a:prstGeom>
          <a:noFill/>
          <a:ln w="9525">
            <a:noFill/>
            <a:miter lim="800000"/>
            <a:headEnd/>
            <a:tailEnd/>
          </a:ln>
          <a:effectLst/>
        </p:spPr>
        <p:txBody>
          <a:bodyPr>
            <a:spAutoFit/>
          </a:bodyPr>
          <a:lstStyle/>
          <a:p>
            <a:pPr>
              <a:defRPr/>
            </a:pPr>
            <a:r>
              <a:rPr lang="en-GB" sz="3200" b="1" u="sng" dirty="0">
                <a:solidFill>
                  <a:srgbClr val="00FFFF"/>
                </a:solidFill>
                <a:effectLst>
                  <a:outerShdw blurRad="38100" dist="38100" dir="2700000" algn="tl">
                    <a:srgbClr val="000000"/>
                  </a:outerShdw>
                </a:effectLst>
                <a:latin typeface="Arial" charset="0"/>
                <a:cs typeface="Arial" charset="0"/>
              </a:rPr>
              <a:t>Ezekiel 11:14-15</a:t>
            </a:r>
            <a:r>
              <a:rPr lang="en-GB" sz="3200" b="1" dirty="0">
                <a:solidFill>
                  <a:srgbClr val="00FFFF"/>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where we read,</a:t>
            </a:r>
            <a:r>
              <a:rPr lang="en-GB" sz="3200" b="1" dirty="0">
                <a:solidFill>
                  <a:srgbClr val="FF9966"/>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"Again the word of Yahweh came unto me saying, </a:t>
            </a:r>
            <a:r>
              <a:rPr lang="en-GB" sz="3200" b="1" dirty="0">
                <a:solidFill>
                  <a:srgbClr val="FFFF00"/>
                </a:solidFill>
                <a:effectLst>
                  <a:outerShdw blurRad="38100" dist="38100" dir="2700000" algn="tl">
                    <a:srgbClr val="000000"/>
                  </a:outerShdw>
                </a:effectLst>
                <a:latin typeface="Arial" charset="0"/>
                <a:cs typeface="Arial" charset="0"/>
              </a:rPr>
              <a:t>Son of man, thy brethren, </a:t>
            </a:r>
            <a:r>
              <a:rPr lang="en-GB" sz="3200" b="1" dirty="0">
                <a:solidFill>
                  <a:srgbClr val="00FF00"/>
                </a:solidFill>
                <a:effectLst>
                  <a:outerShdw blurRad="38100" dist="38100" dir="2700000" algn="tl">
                    <a:srgbClr val="000000"/>
                  </a:outerShdw>
                </a:effectLst>
                <a:latin typeface="Arial" charset="0"/>
                <a:cs typeface="Arial" charset="0"/>
              </a:rPr>
              <a:t>even thy brethren, the men of thy kindred, </a:t>
            </a:r>
          </a:p>
        </p:txBody>
      </p:sp>
      <p:pic>
        <p:nvPicPr>
          <p:cNvPr id="169991" name="Picture 7" descr="The Old City - Jerusalem">
            <a:extLst>
              <a:ext uri="{FF2B5EF4-FFF2-40B4-BE49-F238E27FC236}">
                <a16:creationId xmlns:a16="http://schemas.microsoft.com/office/drawing/2014/main" id="{22371637-B62B-447B-A84F-E9676E777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71625"/>
            <a:ext cx="350043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F0FD97F-822C-479B-B78E-B8CFCF49EAAB}"/>
              </a:ext>
            </a:extLst>
          </p:cNvPr>
          <p:cNvSpPr txBox="1"/>
          <p:nvPr/>
        </p:nvSpPr>
        <p:spPr>
          <a:xfrm>
            <a:off x="285750" y="6211888"/>
            <a:ext cx="3857625" cy="646112"/>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Jerusalem</a:t>
            </a:r>
          </a:p>
        </p:txBody>
      </p:sp>
    </p:spTree>
  </p:cSld>
  <p:clrMapOvr>
    <a:masterClrMapping/>
  </p:clrMapOvr>
  <p:transition advClick="0"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9991"/>
                                        </p:tgtEl>
                                        <p:attrNameLst>
                                          <p:attrName>style.visibility</p:attrName>
                                        </p:attrNameLst>
                                      </p:cBhvr>
                                      <p:to>
                                        <p:strVal val="visible"/>
                                      </p:to>
                                    </p:set>
                                    <p:animEffect transition="in" filter="circle(in)">
                                      <p:cBhvr>
                                        <p:cTn id="7" dur="2000"/>
                                        <p:tgtEl>
                                          <p:spTgt spid="169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5540"/>
                                        </p:tgtEl>
                                        <p:attrNameLst>
                                          <p:attrName>style.visibility</p:attrName>
                                        </p:attrNameLst>
                                      </p:cBhvr>
                                      <p:to>
                                        <p:strVal val="visible"/>
                                      </p:to>
                                    </p:set>
                                    <p:anim calcmode="discrete" valueType="clr">
                                      <p:cBhvr override="childStyle">
                                        <p:cTn id="18" dur="80"/>
                                        <p:tgtEl>
                                          <p:spTgt spid="6554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5540"/>
                                        </p:tgtEl>
                                        <p:attrNameLst>
                                          <p:attrName>fillcolor</p:attrName>
                                        </p:attrNameLst>
                                      </p:cBhvr>
                                      <p:tavLst>
                                        <p:tav tm="0">
                                          <p:val>
                                            <p:clrVal>
                                              <a:schemeClr val="accent2"/>
                                            </p:clrVal>
                                          </p:val>
                                        </p:tav>
                                        <p:tav tm="50000">
                                          <p:val>
                                            <p:clrVal>
                                              <a:schemeClr val="hlink"/>
                                            </p:clrVal>
                                          </p:val>
                                        </p:tav>
                                      </p:tavLst>
                                    </p:anim>
                                    <p:set>
                                      <p:cBhvr>
                                        <p:cTn id="20" dur="80"/>
                                        <p:tgtEl>
                                          <p:spTgt spid="655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600B-EF13-4B75-9E33-341717DC3143}"/>
              </a:ext>
            </a:extLst>
          </p:cNvPr>
          <p:cNvSpPr>
            <a:spLocks noGrp="1"/>
          </p:cNvSpPr>
          <p:nvPr>
            <p:ph type="title"/>
          </p:nvPr>
        </p:nvSpPr>
        <p:spPr/>
        <p:txBody>
          <a:bodyPr/>
          <a:lstStyle/>
          <a:p>
            <a:pPr>
              <a:defRPr/>
            </a:pPr>
            <a:r>
              <a:rPr lang="en-GB" b="1" dirty="0">
                <a:solidFill>
                  <a:srgbClr val="FF0000"/>
                </a:solidFill>
              </a:rPr>
              <a:t>The Rothschilds Manipulated </a:t>
            </a:r>
            <a:r>
              <a:rPr lang="en-GB" b="1" dirty="0">
                <a:solidFill>
                  <a:srgbClr val="FFFF00"/>
                </a:solidFill>
              </a:rPr>
              <a:t>Events To Gain Palestine</a:t>
            </a:r>
            <a:endParaRPr lang="en-GB" dirty="0"/>
          </a:p>
        </p:txBody>
      </p:sp>
      <p:sp>
        <p:nvSpPr>
          <p:cNvPr id="3" name="Slide Number Placeholder 2">
            <a:extLst>
              <a:ext uri="{FF2B5EF4-FFF2-40B4-BE49-F238E27FC236}">
                <a16:creationId xmlns:a16="http://schemas.microsoft.com/office/drawing/2014/main" id="{B341447E-0176-4627-A050-427D2C5C5A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626576-10CB-4F2D-AE83-D3F6CEB9DED5}" type="slidenum">
              <a:rPr lang="en-GB" altLang="en-US"/>
              <a:pPr eaLnBrk="1" hangingPunct="1"/>
              <a:t>171</a:t>
            </a:fld>
            <a:endParaRPr lang="en-GB" altLang="en-US"/>
          </a:p>
        </p:txBody>
      </p:sp>
      <p:sp>
        <p:nvSpPr>
          <p:cNvPr id="4" name="TextBox 3">
            <a:extLst>
              <a:ext uri="{FF2B5EF4-FFF2-40B4-BE49-F238E27FC236}">
                <a16:creationId xmlns:a16="http://schemas.microsoft.com/office/drawing/2014/main" id="{214DE5CD-5409-4740-BB54-9DAC456E0BB3}"/>
              </a:ext>
            </a:extLst>
          </p:cNvPr>
          <p:cNvSpPr txBox="1"/>
          <p:nvPr/>
        </p:nvSpPr>
        <p:spPr>
          <a:xfrm>
            <a:off x="4214813" y="2000250"/>
            <a:ext cx="4357687" cy="5170488"/>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alpha val="43137"/>
                    </a:srgbClr>
                  </a:outerShdw>
                </a:effectLst>
                <a:latin typeface="Arial" charset="0"/>
                <a:cs typeface="Arial" charset="0"/>
              </a:rPr>
              <a:t>And all the house of Israel wholly, </a:t>
            </a:r>
            <a:r>
              <a:rPr lang="en-GB" sz="3200" b="1" dirty="0">
                <a:solidFill>
                  <a:srgbClr val="FFC000"/>
                </a:solidFill>
                <a:effectLst>
                  <a:outerShdw blurRad="38100" dist="38100" dir="2700000" algn="tl">
                    <a:srgbClr val="000000">
                      <a:alpha val="43137"/>
                    </a:srgbClr>
                  </a:outerShdw>
                </a:effectLst>
                <a:latin typeface="Arial" charset="0"/>
                <a:cs typeface="Arial" charset="0"/>
              </a:rPr>
              <a:t>are they unto whom the inhabitants of Jerusalem have said, </a:t>
            </a:r>
            <a:r>
              <a:rPr lang="en-GB" sz="3200" b="1" dirty="0">
                <a:solidFill>
                  <a:srgbClr val="00FF00"/>
                </a:solidFill>
                <a:effectLst>
                  <a:outerShdw blurRad="38100" dist="38100" dir="2700000" algn="tl">
                    <a:srgbClr val="000000">
                      <a:alpha val="43137"/>
                    </a:srgbClr>
                  </a:outerShdw>
                </a:effectLst>
                <a:latin typeface="Arial" charset="0"/>
                <a:cs typeface="Arial" charset="0"/>
              </a:rPr>
              <a:t>Get you far from Yahweh unto us is this land given in possession." </a:t>
            </a:r>
          </a:p>
          <a:p>
            <a:pPr algn="just" eaLnBrk="0" hangingPunct="0">
              <a:spcBef>
                <a:spcPct val="50000"/>
              </a:spcBef>
              <a:defRPr/>
            </a:pPr>
            <a:endParaRPr lang="en-GB" sz="1600" b="1" dirty="0">
              <a:solidFill>
                <a:srgbClr val="FF9966"/>
              </a:solidFill>
              <a:effectLst>
                <a:outerShdw blurRad="38100" dist="38100" dir="2700000" algn="tl">
                  <a:srgbClr val="000000"/>
                </a:outerShdw>
              </a:effectLst>
              <a:latin typeface="Arial" charset="0"/>
              <a:cs typeface="Arial" charset="0"/>
            </a:endParaRPr>
          </a:p>
          <a:p>
            <a:pPr>
              <a:defRPr/>
            </a:pPr>
            <a:endParaRPr lang="en-GB" dirty="0">
              <a:latin typeface="Arial" charset="0"/>
              <a:cs typeface="Arial" charset="0"/>
            </a:endParaRPr>
          </a:p>
        </p:txBody>
      </p:sp>
      <p:pic>
        <p:nvPicPr>
          <p:cNvPr id="360450" name="Picture 2" descr="http://www.allsaintshanworth.com/images/lamb%20and%20flag.png">
            <a:extLst>
              <a:ext uri="{FF2B5EF4-FFF2-40B4-BE49-F238E27FC236}">
                <a16:creationId xmlns:a16="http://schemas.microsoft.com/office/drawing/2014/main" id="{72B38193-A91F-48E8-BF6B-6C44B3FE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85938"/>
            <a:ext cx="33655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circle(in)">
                                      <p:cBhvr>
                                        <p:cTn id="7" dur="2000"/>
                                        <p:tgtEl>
                                          <p:spTgt spid="360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607AB9-8FAC-4B47-ACD5-4F8551ADAC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115ABA-F5CE-4D7D-8302-4DDA8410FCE1}" type="slidenum">
              <a:rPr lang="en-GB" altLang="en-US"/>
              <a:pPr eaLnBrk="1" hangingPunct="1"/>
              <a:t>172</a:t>
            </a:fld>
            <a:endParaRPr lang="en-GB" altLang="en-US"/>
          </a:p>
        </p:txBody>
      </p:sp>
      <p:sp>
        <p:nvSpPr>
          <p:cNvPr id="67586" name="Rectangle 2">
            <a:extLst>
              <a:ext uri="{FF2B5EF4-FFF2-40B4-BE49-F238E27FC236}">
                <a16:creationId xmlns:a16="http://schemas.microsoft.com/office/drawing/2014/main" id="{4B20E131-862F-4667-ADCA-838BB0F76B7F}"/>
              </a:ext>
            </a:extLst>
          </p:cNvPr>
          <p:cNvSpPr>
            <a:spLocks noGrp="1" noChangeArrowheads="1"/>
          </p:cNvSpPr>
          <p:nvPr>
            <p:ph type="title"/>
          </p:nvPr>
        </p:nvSpPr>
        <p:spPr>
          <a:xfrm>
            <a:off x="250825" y="0"/>
            <a:ext cx="8686800" cy="1371600"/>
          </a:xfrm>
        </p:spPr>
        <p:txBody>
          <a:bodyPr/>
          <a:lstStyle/>
          <a:p>
            <a:pPr eaLnBrk="1" hangingPunct="1">
              <a:defRPr/>
            </a:pPr>
            <a:r>
              <a:rPr lang="en-GB" sz="4000" b="1" dirty="0">
                <a:solidFill>
                  <a:srgbClr val="FF0000"/>
                </a:solidFill>
              </a:rPr>
              <a:t>Flag of Gog’s Stolen Real Estate In  </a:t>
            </a:r>
            <a:r>
              <a:rPr lang="en-GB" sz="4000" b="1" dirty="0">
                <a:solidFill>
                  <a:srgbClr val="FFFF00"/>
                </a:solidFill>
              </a:rPr>
              <a:t>The Middle East</a:t>
            </a:r>
          </a:p>
        </p:txBody>
      </p:sp>
      <p:pic>
        <p:nvPicPr>
          <p:cNvPr id="67587" name="Picture 3" descr="hebrongifts_1766_1022488">
            <a:extLst>
              <a:ext uri="{FF2B5EF4-FFF2-40B4-BE49-F238E27FC236}">
                <a16:creationId xmlns:a16="http://schemas.microsoft.com/office/drawing/2014/main" id="{5FE2D467-AAC3-4695-813D-F6198F3ADF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295" t="26459" r="26744" b="22542"/>
          <a:stretch>
            <a:fillRect/>
          </a:stretch>
        </p:blipFill>
        <p:spPr>
          <a:xfrm>
            <a:off x="500063" y="1785938"/>
            <a:ext cx="4035425" cy="3629025"/>
          </a:xfrm>
        </p:spPr>
      </p:pic>
      <p:sp>
        <p:nvSpPr>
          <p:cNvPr id="67588" name="Text Box 4">
            <a:extLst>
              <a:ext uri="{FF2B5EF4-FFF2-40B4-BE49-F238E27FC236}">
                <a16:creationId xmlns:a16="http://schemas.microsoft.com/office/drawing/2014/main" id="{77E04DE8-E051-4E1B-A422-D981F7100D38}"/>
              </a:ext>
            </a:extLst>
          </p:cNvPr>
          <p:cNvSpPr txBox="1">
            <a:spLocks noChangeArrowheads="1"/>
          </p:cNvSpPr>
          <p:nvPr/>
        </p:nvSpPr>
        <p:spPr bwMode="auto">
          <a:xfrm>
            <a:off x="4929188" y="1428750"/>
            <a:ext cx="3924300" cy="4524375"/>
          </a:xfrm>
          <a:prstGeom prst="rect">
            <a:avLst/>
          </a:prstGeom>
          <a:noFill/>
          <a:ln w="9525">
            <a:noFill/>
            <a:miter lim="800000"/>
            <a:headEnd/>
            <a:tailEnd/>
          </a:ln>
          <a:effectLst/>
        </p:spPr>
        <p:txBody>
          <a:bodyPr>
            <a:spAutoFit/>
          </a:bodyPr>
          <a:lstStyle/>
          <a:p>
            <a:pPr marL="342900" indent="-342900" eaLnBrk="0" hangingPunct="0">
              <a:defRPr/>
            </a:pPr>
            <a:r>
              <a:rPr lang="en-GB" sz="3200" b="1" dirty="0">
                <a:effectLst>
                  <a:outerShdw blurRad="38100" dist="38100" dir="2700000" algn="tl">
                    <a:srgbClr val="000000">
                      <a:alpha val="43137"/>
                    </a:srgbClr>
                  </a:outerShdw>
                </a:effectLst>
                <a:latin typeface="Arial" charset="0"/>
                <a:cs typeface="Arial" charset="0"/>
              </a:rPr>
              <a:t>   </a:t>
            </a:r>
            <a:r>
              <a:rPr lang="en-GB" sz="3200" b="1" dirty="0">
                <a:solidFill>
                  <a:srgbClr val="00FFFF"/>
                </a:solidFill>
                <a:effectLst>
                  <a:outerShdw blurRad="38100" dist="38100" dir="2700000" algn="tl">
                    <a:srgbClr val="000000">
                      <a:alpha val="43137"/>
                    </a:srgbClr>
                  </a:outerShdw>
                </a:effectLst>
                <a:latin typeface="Arial" charset="0"/>
                <a:cs typeface="Arial" charset="0"/>
              </a:rPr>
              <a:t>The </a:t>
            </a:r>
            <a:r>
              <a:rPr lang="en-GB" sz="3200" b="1" dirty="0" err="1">
                <a:solidFill>
                  <a:srgbClr val="00FFFF"/>
                </a:solidFill>
                <a:effectLst>
                  <a:outerShdw blurRad="38100" dist="38100" dir="2700000" algn="tl">
                    <a:srgbClr val="000000">
                      <a:alpha val="43137"/>
                    </a:srgbClr>
                  </a:outerShdw>
                </a:effectLst>
                <a:latin typeface="Arial" charset="0"/>
                <a:cs typeface="Arial" charset="0"/>
              </a:rPr>
              <a:t>Margen</a:t>
            </a:r>
            <a:r>
              <a:rPr lang="en-GB" sz="3200" b="1" dirty="0">
                <a:solidFill>
                  <a:srgbClr val="00FFFF"/>
                </a:solidFill>
                <a:effectLst>
                  <a:outerShdw blurRad="38100" dist="38100" dir="2700000" algn="tl">
                    <a:srgbClr val="000000">
                      <a:alpha val="43137"/>
                    </a:srgbClr>
                  </a:outerShdw>
                </a:effectLst>
                <a:latin typeface="Arial" charset="0"/>
                <a:cs typeface="Arial" charset="0"/>
              </a:rPr>
              <a:t> David,</a:t>
            </a:r>
            <a:r>
              <a:rPr lang="en-GB" sz="3200" b="1" dirty="0">
                <a:effectLst>
                  <a:outerShdw blurRad="38100" dist="38100" dir="2700000" algn="tl">
                    <a:srgbClr val="000000">
                      <a:alpha val="43137"/>
                    </a:srgbClr>
                  </a:outerShdw>
                </a:effectLst>
                <a:latin typeface="Arial" charset="0"/>
                <a:cs typeface="Arial" charset="0"/>
              </a:rPr>
              <a:t> </a:t>
            </a:r>
            <a:r>
              <a:rPr lang="en-GB" sz="3200" b="1" dirty="0">
                <a:solidFill>
                  <a:srgbClr val="FFC000"/>
                </a:solidFill>
                <a:effectLst>
                  <a:outerShdw blurRad="38100" dist="38100" dir="2700000" algn="tl">
                    <a:srgbClr val="000000">
                      <a:alpha val="43137"/>
                    </a:srgbClr>
                  </a:outerShdw>
                </a:effectLst>
                <a:latin typeface="Arial" charset="0"/>
                <a:cs typeface="Arial" charset="0"/>
              </a:rPr>
              <a:t>6 pointed star </a:t>
            </a:r>
            <a:r>
              <a:rPr lang="en-GB" sz="3200" b="1" dirty="0">
                <a:solidFill>
                  <a:srgbClr val="00FF00"/>
                </a:solidFill>
                <a:effectLst>
                  <a:outerShdw blurRad="38100" dist="38100" dir="2700000" algn="tl">
                    <a:srgbClr val="000000">
                      <a:alpha val="43137"/>
                    </a:srgbClr>
                  </a:outerShdw>
                </a:effectLst>
                <a:latin typeface="Arial" charset="0"/>
                <a:cs typeface="Arial" charset="0"/>
              </a:rPr>
              <a:t>– the Seal of Solomon was not considered a Jewish symbol until </a:t>
            </a:r>
            <a:r>
              <a:rPr lang="en-GB" sz="3200" b="1" dirty="0">
                <a:solidFill>
                  <a:srgbClr val="FFFF00"/>
                </a:solidFill>
                <a:effectLst>
                  <a:outerShdw blurRad="38100" dist="38100" dir="2700000" algn="tl">
                    <a:srgbClr val="000000">
                      <a:alpha val="43137"/>
                    </a:srgbClr>
                  </a:outerShdw>
                </a:effectLst>
                <a:latin typeface="Arial" charset="0"/>
                <a:cs typeface="Arial" charset="0"/>
              </a:rPr>
              <a:t>the </a:t>
            </a:r>
            <a:r>
              <a:rPr lang="en-GB" sz="3200" b="1" dirty="0">
                <a:solidFill>
                  <a:srgbClr val="FF0000"/>
                </a:solidFill>
                <a:effectLst>
                  <a:outerShdw blurRad="38100" dist="38100" dir="2700000" algn="tl">
                    <a:srgbClr val="000000">
                      <a:alpha val="43137"/>
                    </a:srgbClr>
                  </a:outerShdw>
                </a:effectLst>
                <a:latin typeface="Arial" charset="0"/>
                <a:cs typeface="Arial" charset="0"/>
              </a:rPr>
              <a:t>Rothschilds </a:t>
            </a:r>
            <a:r>
              <a:rPr lang="en-GB" sz="3200" b="1" dirty="0">
                <a:solidFill>
                  <a:srgbClr val="FFFF00"/>
                </a:solidFill>
                <a:effectLst>
                  <a:outerShdw blurRad="38100" dist="38100" dir="2700000" algn="tl">
                    <a:srgbClr val="000000">
                      <a:alpha val="43137"/>
                    </a:srgbClr>
                  </a:outerShdw>
                </a:effectLst>
                <a:latin typeface="Arial" charset="0"/>
                <a:cs typeface="Arial" charset="0"/>
              </a:rPr>
              <a:t>started using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ircle(in)">
                                      <p:cBhvr>
                                        <p:cTn id="7" dur="20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diamond(in)">
                                      <p:cBhvr>
                                        <p:cTn id="12" dur="2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2CCD5-704E-446F-A920-12A5515AE2CC}"/>
              </a:ext>
            </a:extLst>
          </p:cNvPr>
          <p:cNvSpPr>
            <a:spLocks noGrp="1"/>
          </p:cNvSpPr>
          <p:nvPr>
            <p:ph type="title"/>
          </p:nvPr>
        </p:nvSpPr>
        <p:spPr/>
        <p:txBody>
          <a:bodyPr/>
          <a:lstStyle/>
          <a:p>
            <a:pPr>
              <a:defRPr/>
            </a:pPr>
            <a:r>
              <a:rPr lang="en-GB" b="1" dirty="0">
                <a:solidFill>
                  <a:srgbClr val="FF0000"/>
                </a:solidFill>
              </a:rPr>
              <a:t>Flag of Gog’s Stolen Real Estate In  </a:t>
            </a:r>
            <a:r>
              <a:rPr lang="en-GB" b="1" dirty="0">
                <a:solidFill>
                  <a:srgbClr val="FFFF00"/>
                </a:solidFill>
              </a:rPr>
              <a:t>The Middle East</a:t>
            </a:r>
            <a:endParaRPr lang="en-GB" dirty="0"/>
          </a:p>
        </p:txBody>
      </p:sp>
      <p:sp>
        <p:nvSpPr>
          <p:cNvPr id="4" name="Slide Number Placeholder 3">
            <a:extLst>
              <a:ext uri="{FF2B5EF4-FFF2-40B4-BE49-F238E27FC236}">
                <a16:creationId xmlns:a16="http://schemas.microsoft.com/office/drawing/2014/main" id="{87385A95-DAFE-4351-A0E2-14A023D66B8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78518A-05C2-4B6E-925E-CEECB2C5361A}" type="slidenum">
              <a:rPr lang="en-GB" altLang="en-US"/>
              <a:pPr eaLnBrk="1" hangingPunct="1"/>
              <a:t>173</a:t>
            </a:fld>
            <a:endParaRPr lang="en-GB" altLang="en-US"/>
          </a:p>
        </p:txBody>
      </p:sp>
      <p:pic>
        <p:nvPicPr>
          <p:cNvPr id="361474" name="Picture 2" descr="See full size image">
            <a:extLst>
              <a:ext uri="{FF2B5EF4-FFF2-40B4-BE49-F238E27FC236}">
                <a16:creationId xmlns:a16="http://schemas.microsoft.com/office/drawing/2014/main" id="{BDD14D5F-93D9-452F-8C78-E98AA851E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000250"/>
            <a:ext cx="34750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9C6021-CD95-4F4F-A00F-BE04C9AEACC5}"/>
              </a:ext>
            </a:extLst>
          </p:cNvPr>
          <p:cNvSpPr txBox="1"/>
          <p:nvPr/>
        </p:nvSpPr>
        <p:spPr>
          <a:xfrm>
            <a:off x="4357688" y="1928813"/>
            <a:ext cx="4786312" cy="38163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Throughout the Middle Ages,</a:t>
            </a:r>
            <a:r>
              <a:rPr lang="en-GB" sz="3200" b="1" dirty="0">
                <a:solidFill>
                  <a:srgbClr val="FF00FF"/>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the seal of Solomon has been used by Arab magicians, </a:t>
            </a:r>
            <a:r>
              <a:rPr lang="en-GB" sz="3200" b="1" dirty="0">
                <a:solidFill>
                  <a:srgbClr val="00FF00"/>
                </a:solidFill>
                <a:effectLst>
                  <a:outerShdw blurRad="38100" dist="38100" dir="2700000" algn="tl">
                    <a:srgbClr val="000000"/>
                  </a:outerShdw>
                </a:effectLst>
                <a:latin typeface="Arial" charset="0"/>
                <a:cs typeface="Arial" charset="0"/>
              </a:rPr>
              <a:t>Cabalistic magicians, witches and Satanists.</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circle(in)">
                                      <p:cBhvr>
                                        <p:cTn id="7" dur="2000"/>
                                        <p:tgtEl>
                                          <p:spTgt spid="361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B068-3810-4A19-9837-11B4F3835ED5}"/>
              </a:ext>
            </a:extLst>
          </p:cNvPr>
          <p:cNvSpPr>
            <a:spLocks noGrp="1"/>
          </p:cNvSpPr>
          <p:nvPr>
            <p:ph type="title"/>
          </p:nvPr>
        </p:nvSpPr>
        <p:spPr/>
        <p:txBody>
          <a:bodyPr/>
          <a:lstStyle/>
          <a:p>
            <a:pPr>
              <a:defRPr/>
            </a:pPr>
            <a:r>
              <a:rPr lang="en-GB" b="1" dirty="0">
                <a:solidFill>
                  <a:srgbClr val="FF0000"/>
                </a:solidFill>
              </a:rPr>
              <a:t>Flag of Gog’s Stolen Real Estate In  </a:t>
            </a:r>
            <a:r>
              <a:rPr lang="en-GB" b="1" dirty="0">
                <a:solidFill>
                  <a:srgbClr val="FFFF00"/>
                </a:solidFill>
              </a:rPr>
              <a:t>The Middle East</a:t>
            </a:r>
            <a:endParaRPr lang="en-GB" dirty="0"/>
          </a:p>
        </p:txBody>
      </p:sp>
      <p:sp>
        <p:nvSpPr>
          <p:cNvPr id="3" name="Slide Number Placeholder 2">
            <a:extLst>
              <a:ext uri="{FF2B5EF4-FFF2-40B4-BE49-F238E27FC236}">
                <a16:creationId xmlns:a16="http://schemas.microsoft.com/office/drawing/2014/main" id="{5ECECDF4-037A-44FD-8F74-294885D188D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A7E419-445F-491E-8D10-4B8E48288E3B}" type="slidenum">
              <a:rPr lang="en-GB" altLang="en-US"/>
              <a:pPr eaLnBrk="1" hangingPunct="1"/>
              <a:t>174</a:t>
            </a:fld>
            <a:endParaRPr lang="en-GB" altLang="en-US"/>
          </a:p>
        </p:txBody>
      </p:sp>
      <p:sp>
        <p:nvSpPr>
          <p:cNvPr id="4" name="TextBox 3">
            <a:extLst>
              <a:ext uri="{FF2B5EF4-FFF2-40B4-BE49-F238E27FC236}">
                <a16:creationId xmlns:a16="http://schemas.microsoft.com/office/drawing/2014/main" id="{61F789CF-C740-46B1-B63B-85EB54D7DF5D}"/>
              </a:ext>
            </a:extLst>
          </p:cNvPr>
          <p:cNvSpPr txBox="1"/>
          <p:nvPr/>
        </p:nvSpPr>
        <p:spPr>
          <a:xfrm>
            <a:off x="4643438" y="2143125"/>
            <a:ext cx="3929062" cy="3416300"/>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latin typeface="Arial" charset="0"/>
                <a:cs typeface="Arial" charset="0"/>
              </a:rPr>
              <a:t>It was found on a 1200 year </a:t>
            </a:r>
            <a:r>
              <a:rPr lang="en-GB" sz="3600" b="1" dirty="0">
                <a:solidFill>
                  <a:schemeClr val="hlink"/>
                </a:solidFill>
                <a:effectLst>
                  <a:outerShdw blurRad="38100" dist="38100" dir="2700000" algn="tl">
                    <a:srgbClr val="000000"/>
                  </a:outerShdw>
                </a:effectLst>
                <a:latin typeface="Arial" charset="0"/>
                <a:cs typeface="Arial" charset="0"/>
              </a:rPr>
              <a:t>old Moslem Mosque</a:t>
            </a:r>
            <a:r>
              <a:rPr lang="en-GB" sz="3600" b="1" dirty="0">
                <a:solidFill>
                  <a:srgbClr val="FFFF00"/>
                </a:solidFill>
                <a:effectLst>
                  <a:outerShdw blurRad="38100" dist="38100" dir="2700000" algn="tl">
                    <a:srgbClr val="000000"/>
                  </a:outerShdw>
                </a:effectLst>
                <a:latin typeface="Arial" charset="0"/>
                <a:cs typeface="Arial" charset="0"/>
              </a:rPr>
              <a:t> where </a:t>
            </a:r>
            <a:r>
              <a:rPr lang="en-GB" sz="3600" b="1" dirty="0">
                <a:solidFill>
                  <a:srgbClr val="FD1711"/>
                </a:solidFill>
                <a:effectLst>
                  <a:outerShdw blurRad="38100" dist="38100" dir="2700000" algn="tl">
                    <a:srgbClr val="000000"/>
                  </a:outerShdw>
                </a:effectLst>
                <a:latin typeface="Arial" charset="0"/>
                <a:cs typeface="Arial" charset="0"/>
              </a:rPr>
              <a:t>Tel Aviv</a:t>
            </a:r>
            <a:r>
              <a:rPr lang="en-GB" sz="3600" b="1" dirty="0">
                <a:solidFill>
                  <a:srgbClr val="FFFF00"/>
                </a:solidFill>
                <a:effectLst>
                  <a:outerShdw blurRad="38100" dist="38100" dir="2700000" algn="tl">
                    <a:srgbClr val="000000"/>
                  </a:outerShdw>
                </a:effectLst>
                <a:latin typeface="Arial" charset="0"/>
                <a:cs typeface="Arial" charset="0"/>
              </a:rPr>
              <a:t> is today</a:t>
            </a:r>
          </a:p>
          <a:p>
            <a:pPr>
              <a:defRPr/>
            </a:pPr>
            <a:endParaRPr lang="en-GB" sz="3600" dirty="0">
              <a:latin typeface="Arial" charset="0"/>
              <a:cs typeface="Arial" charset="0"/>
            </a:endParaRPr>
          </a:p>
        </p:txBody>
      </p:sp>
      <p:pic>
        <p:nvPicPr>
          <p:cNvPr id="362498" name="Picture 2" descr="http://www.sxc.hu/pic/m/b/bo/boooyaka/1134681_israel_flag_button_2.jpg">
            <a:extLst>
              <a:ext uri="{FF2B5EF4-FFF2-40B4-BE49-F238E27FC236}">
                <a16:creationId xmlns:a16="http://schemas.microsoft.com/office/drawing/2014/main" id="{AD60B893-CD74-47CA-B134-E28137AE1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714500"/>
            <a:ext cx="3714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circle(in)">
                                      <p:cBhvr>
                                        <p:cTn id="7" dur="2000"/>
                                        <p:tgtEl>
                                          <p:spTgt spid="362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5FBC87F-CC91-4C6E-A1CA-8202ABB1C4A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A1A697-AAB2-434B-8D9F-FBD549BE37B2}" type="slidenum">
              <a:rPr lang="en-GB" altLang="en-US"/>
              <a:pPr eaLnBrk="1" hangingPunct="1"/>
              <a:t>175</a:t>
            </a:fld>
            <a:endParaRPr lang="en-GB" altLang="en-US"/>
          </a:p>
        </p:txBody>
      </p:sp>
      <p:sp>
        <p:nvSpPr>
          <p:cNvPr id="69634" name="Rectangle 2">
            <a:extLst>
              <a:ext uri="{FF2B5EF4-FFF2-40B4-BE49-F238E27FC236}">
                <a16:creationId xmlns:a16="http://schemas.microsoft.com/office/drawing/2014/main" id="{BBBE986F-AB1C-48F9-ACE0-2E0EEFEBB9D3}"/>
              </a:ext>
            </a:extLst>
          </p:cNvPr>
          <p:cNvSpPr>
            <a:spLocks noGrp="1" noChangeArrowheads="1"/>
          </p:cNvSpPr>
          <p:nvPr>
            <p:ph type="title"/>
          </p:nvPr>
        </p:nvSpPr>
        <p:spPr>
          <a:xfrm>
            <a:off x="250825" y="0"/>
            <a:ext cx="8686800" cy="1371600"/>
          </a:xfrm>
        </p:spPr>
        <p:txBody>
          <a:bodyPr/>
          <a:lstStyle/>
          <a:p>
            <a:pPr eaLnBrk="1" hangingPunct="1">
              <a:defRPr/>
            </a:pPr>
            <a:r>
              <a:rPr lang="en-GB" sz="4000" b="1" dirty="0">
                <a:solidFill>
                  <a:srgbClr val="FF0000"/>
                </a:solidFill>
              </a:rPr>
              <a:t>Flag of Gog’s Stolen Real Estate In  </a:t>
            </a:r>
            <a:r>
              <a:rPr lang="en-GB" sz="4000" b="1" dirty="0">
                <a:solidFill>
                  <a:srgbClr val="FFFF00"/>
                </a:solidFill>
              </a:rPr>
              <a:t>The Middle East</a:t>
            </a:r>
          </a:p>
        </p:txBody>
      </p:sp>
      <p:pic>
        <p:nvPicPr>
          <p:cNvPr id="69640" name="Picture 8" descr="Zionism2">
            <a:extLst>
              <a:ext uri="{FF2B5EF4-FFF2-40B4-BE49-F238E27FC236}">
                <a16:creationId xmlns:a16="http://schemas.microsoft.com/office/drawing/2014/main" id="{7361235B-66B3-4EDB-A367-8342E17C36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628775"/>
            <a:ext cx="3929063" cy="3929063"/>
          </a:xfrm>
        </p:spPr>
      </p:pic>
      <p:sp>
        <p:nvSpPr>
          <p:cNvPr id="69641" name="Text Box 9">
            <a:extLst>
              <a:ext uri="{FF2B5EF4-FFF2-40B4-BE49-F238E27FC236}">
                <a16:creationId xmlns:a16="http://schemas.microsoft.com/office/drawing/2014/main" id="{2B0EE9C5-C2AF-4D9E-BAA1-D07AE4365ADD}"/>
              </a:ext>
            </a:extLst>
          </p:cNvPr>
          <p:cNvSpPr txBox="1">
            <a:spLocks noChangeArrowheads="1"/>
          </p:cNvSpPr>
          <p:nvPr/>
        </p:nvSpPr>
        <p:spPr bwMode="auto">
          <a:xfrm>
            <a:off x="4427538" y="1700213"/>
            <a:ext cx="4537075" cy="3540125"/>
          </a:xfrm>
          <a:prstGeom prst="rect">
            <a:avLst/>
          </a:prstGeom>
          <a:noFill/>
          <a:ln w="9525">
            <a:noFill/>
            <a:miter lim="800000"/>
            <a:headEnd/>
            <a:tailEnd/>
          </a:ln>
          <a:effectLst/>
        </p:spPr>
        <p:txBody>
          <a:bodyPr>
            <a:spAutoFit/>
          </a:bodyPr>
          <a:lstStyle/>
          <a:p>
            <a:pPr>
              <a:spcBef>
                <a:spcPct val="50000"/>
              </a:spcBef>
              <a:defRPr/>
            </a:pPr>
            <a:r>
              <a:rPr lang="en-GB" sz="3200" b="1" dirty="0">
                <a:solidFill>
                  <a:schemeClr val="hlink"/>
                </a:solidFill>
                <a:effectLst>
                  <a:outerShdw blurRad="38100" dist="38100" dir="2700000" algn="tl">
                    <a:srgbClr val="000000"/>
                  </a:outerShdw>
                </a:effectLst>
                <a:latin typeface="Arial" charset="0"/>
                <a:cs typeface="Arial" charset="0"/>
              </a:rPr>
              <a:t>Because the </a:t>
            </a:r>
            <a:r>
              <a:rPr lang="en-GB" sz="3200" b="1" dirty="0">
                <a:solidFill>
                  <a:srgbClr val="FD1711"/>
                </a:solidFill>
                <a:effectLst>
                  <a:outerShdw blurRad="38100" dist="38100" dir="2700000" algn="tl">
                    <a:srgbClr val="000000"/>
                  </a:outerShdw>
                </a:effectLst>
                <a:latin typeface="Arial" charset="0"/>
                <a:cs typeface="Arial" charset="0"/>
              </a:rPr>
              <a:t>Rothschilds were Satanists</a:t>
            </a:r>
            <a:r>
              <a:rPr lang="en-GB" sz="3200" b="1" dirty="0">
                <a:solidFill>
                  <a:schemeClr val="hlink"/>
                </a:solidFill>
                <a:effectLst>
                  <a:outerShdw blurRad="38100" dist="38100" dir="2700000" algn="tl">
                    <a:srgbClr val="000000"/>
                  </a:outerShdw>
                </a:effectLst>
                <a:latin typeface="Arial" charset="0"/>
                <a:cs typeface="Arial" charset="0"/>
              </a:rPr>
              <a:t> they adopted the powerful magic symbol, </a:t>
            </a:r>
            <a:r>
              <a:rPr lang="en-GB" sz="3200" b="1" dirty="0">
                <a:solidFill>
                  <a:srgbClr val="FD1711"/>
                </a:solidFill>
                <a:effectLst>
                  <a:outerShdw blurRad="38100" dist="38100" dir="2700000" algn="tl">
                    <a:srgbClr val="000000"/>
                  </a:outerShdw>
                </a:effectLst>
                <a:latin typeface="Arial" charset="0"/>
                <a:cs typeface="Arial" charset="0"/>
              </a:rPr>
              <a:t>The 6 pointed star,</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in 1822 for their coat-of-arms. </a:t>
            </a:r>
          </a:p>
        </p:txBody>
      </p:sp>
      <p:sp>
        <p:nvSpPr>
          <p:cNvPr id="69642" name="Text Box 10">
            <a:extLst>
              <a:ext uri="{FF2B5EF4-FFF2-40B4-BE49-F238E27FC236}">
                <a16:creationId xmlns:a16="http://schemas.microsoft.com/office/drawing/2014/main" id="{B01D58EE-83CB-4B5D-8D0C-88304DE2671F}"/>
              </a:ext>
            </a:extLst>
          </p:cNvPr>
          <p:cNvSpPr txBox="1">
            <a:spLocks noChangeArrowheads="1"/>
          </p:cNvSpPr>
          <p:nvPr/>
        </p:nvSpPr>
        <p:spPr bwMode="auto">
          <a:xfrm>
            <a:off x="285750" y="5657850"/>
            <a:ext cx="3600450"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Star of “David”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circle(in)">
                                      <p:cBhvr>
                                        <p:cTn id="7" dur="2000"/>
                                        <p:tgtEl>
                                          <p:spTgt spid="69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642"/>
                                        </p:tgtEl>
                                        <p:attrNameLst>
                                          <p:attrName>style.visibility</p:attrName>
                                        </p:attrNameLst>
                                      </p:cBhvr>
                                      <p:to>
                                        <p:strVal val="visible"/>
                                      </p:to>
                                    </p:set>
                                    <p:anim calcmode="lin" valueType="num">
                                      <p:cBhvr additive="base">
                                        <p:cTn id="12" dur="500" fill="hold"/>
                                        <p:tgtEl>
                                          <p:spTgt spid="69642"/>
                                        </p:tgtEl>
                                        <p:attrNameLst>
                                          <p:attrName>ppt_x</p:attrName>
                                        </p:attrNameLst>
                                      </p:cBhvr>
                                      <p:tavLst>
                                        <p:tav tm="0">
                                          <p:val>
                                            <p:strVal val="#ppt_x"/>
                                          </p:val>
                                        </p:tav>
                                        <p:tav tm="100000">
                                          <p:val>
                                            <p:strVal val="#ppt_x"/>
                                          </p:val>
                                        </p:tav>
                                      </p:tavLst>
                                    </p:anim>
                                    <p:anim calcmode="lin" valueType="num">
                                      <p:cBhvr additive="base">
                                        <p:cTn id="13" dur="500" fill="hold"/>
                                        <p:tgtEl>
                                          <p:spTgt spid="696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9641"/>
                                        </p:tgtEl>
                                        <p:attrNameLst>
                                          <p:attrName>style.visibility</p:attrName>
                                        </p:attrNameLst>
                                      </p:cBhvr>
                                      <p:to>
                                        <p:strVal val="visible"/>
                                      </p:to>
                                    </p:set>
                                    <p:animEffect transition="in" filter="diamond(in)">
                                      <p:cBhvr>
                                        <p:cTn id="18" dur="20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p:bldP spid="6964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84989B-7FD0-4A54-BE41-44707934A3A4}"/>
              </a:ext>
            </a:extLst>
          </p:cNvPr>
          <p:cNvSpPr>
            <a:spLocks noGrp="1"/>
          </p:cNvSpPr>
          <p:nvPr>
            <p:ph type="title"/>
          </p:nvPr>
        </p:nvSpPr>
        <p:spPr/>
        <p:txBody>
          <a:bodyPr/>
          <a:lstStyle/>
          <a:p>
            <a:pPr>
              <a:defRPr/>
            </a:pPr>
            <a:r>
              <a:rPr lang="en-GB" b="1" dirty="0">
                <a:solidFill>
                  <a:srgbClr val="FF0000"/>
                </a:solidFill>
              </a:rPr>
              <a:t>Flag of Gog’s Stolen Real Estate In  </a:t>
            </a:r>
            <a:r>
              <a:rPr lang="en-GB" b="1" dirty="0">
                <a:solidFill>
                  <a:srgbClr val="FFFF00"/>
                </a:solidFill>
              </a:rPr>
              <a:t>The Middle East</a:t>
            </a:r>
            <a:endParaRPr lang="en-GB" dirty="0"/>
          </a:p>
        </p:txBody>
      </p:sp>
      <p:sp>
        <p:nvSpPr>
          <p:cNvPr id="4" name="Slide Number Placeholder 3">
            <a:extLst>
              <a:ext uri="{FF2B5EF4-FFF2-40B4-BE49-F238E27FC236}">
                <a16:creationId xmlns:a16="http://schemas.microsoft.com/office/drawing/2014/main" id="{6DAF897F-3C7C-4B66-9996-6C71116A011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9F428-634C-46E9-813E-7AAB097BA8CC}" type="slidenum">
              <a:rPr lang="en-GB" altLang="en-US"/>
              <a:pPr eaLnBrk="1" hangingPunct="1"/>
              <a:t>176</a:t>
            </a:fld>
            <a:endParaRPr lang="en-GB" altLang="en-US"/>
          </a:p>
        </p:txBody>
      </p:sp>
      <p:pic>
        <p:nvPicPr>
          <p:cNvPr id="338946" name="Picture 2" descr="http://www.iamthewitness.com/books/img/Mayer.Amschel.Rothschild.jpg">
            <a:extLst>
              <a:ext uri="{FF2B5EF4-FFF2-40B4-BE49-F238E27FC236}">
                <a16:creationId xmlns:a16="http://schemas.microsoft.com/office/drawing/2014/main" id="{70F41222-D5B0-4D31-A4BA-2D9107EC4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272256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FE36092-E4EB-44B1-A74E-1F29107BDFE8}"/>
              </a:ext>
            </a:extLst>
          </p:cNvPr>
          <p:cNvSpPr txBox="1"/>
          <p:nvPr/>
        </p:nvSpPr>
        <p:spPr>
          <a:xfrm>
            <a:off x="3786188" y="1857375"/>
            <a:ext cx="4857750" cy="480060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In fact the progenitor of the Rothschilds </a:t>
            </a:r>
            <a:r>
              <a:rPr lang="en-GB" sz="3200" b="1" dirty="0">
                <a:solidFill>
                  <a:srgbClr val="FD1711"/>
                </a:solidFill>
                <a:effectLst>
                  <a:outerShdw blurRad="38100" dist="38100" dir="2700000" algn="tl">
                    <a:srgbClr val="000000"/>
                  </a:outerShdw>
                </a:effectLst>
                <a:latin typeface="Arial" charset="0"/>
                <a:cs typeface="Arial" charset="0"/>
              </a:rPr>
              <a:t>– Mayer </a:t>
            </a:r>
            <a:r>
              <a:rPr lang="en-GB" sz="3200" b="1" dirty="0" err="1">
                <a:solidFill>
                  <a:srgbClr val="FD1711"/>
                </a:solidFill>
                <a:effectLst>
                  <a:outerShdw blurRad="38100" dist="38100" dir="2700000" algn="tl">
                    <a:srgbClr val="000000"/>
                  </a:outerShdw>
                </a:effectLst>
                <a:latin typeface="Arial" charset="0"/>
                <a:cs typeface="Arial" charset="0"/>
              </a:rPr>
              <a:t>Amschel</a:t>
            </a:r>
            <a:r>
              <a:rPr lang="en-GB" sz="3200" b="1" dirty="0">
                <a:solidFill>
                  <a:srgbClr val="FD1711"/>
                </a:solidFill>
                <a:effectLst>
                  <a:outerShdw blurRad="38100" dist="38100" dir="2700000" algn="tl">
                    <a:srgbClr val="000000"/>
                  </a:outerShdw>
                </a:effectLst>
                <a:latin typeface="Arial" charset="0"/>
                <a:cs typeface="Arial" charset="0"/>
              </a:rPr>
              <a:t> Bauer began hanging out a red </a:t>
            </a:r>
            <a:r>
              <a:rPr lang="en-GB" sz="3200" b="1" dirty="0" err="1">
                <a:solidFill>
                  <a:srgbClr val="FD1711"/>
                </a:solidFill>
                <a:effectLst>
                  <a:outerShdw blurRad="38100" dist="38100" dir="2700000" algn="tl">
                    <a:srgbClr val="000000"/>
                  </a:outerShdw>
                </a:effectLst>
                <a:latin typeface="Arial" charset="0"/>
                <a:cs typeface="Arial" charset="0"/>
              </a:rPr>
              <a:t>hexigram</a:t>
            </a:r>
            <a:r>
              <a:rPr lang="en-GB" sz="3200" b="1" dirty="0">
                <a:solidFill>
                  <a:srgbClr val="FD1711"/>
                </a:solidFill>
                <a:effectLst>
                  <a:outerShdw blurRad="38100" dist="38100" dir="2700000" algn="tl">
                    <a:srgbClr val="000000"/>
                  </a:outerShdw>
                </a:effectLst>
                <a:latin typeface="Arial" charset="0"/>
                <a:cs typeface="Arial" charset="0"/>
              </a:rPr>
              <a:t> in front of their house</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 hence the name </a:t>
            </a:r>
            <a:r>
              <a:rPr lang="en-GB" sz="3200" b="1" dirty="0" err="1">
                <a:solidFill>
                  <a:srgbClr val="FFC000"/>
                </a:solidFill>
                <a:effectLst>
                  <a:outerShdw blurRad="38100" dist="38100" dir="2700000" algn="tl">
                    <a:srgbClr val="000000"/>
                  </a:outerShdw>
                </a:effectLst>
                <a:latin typeface="Arial" charset="0"/>
                <a:cs typeface="Arial" charset="0"/>
              </a:rPr>
              <a:t>Rothchild</a:t>
            </a:r>
            <a:r>
              <a:rPr lang="en-GB" sz="3200" b="1" dirty="0">
                <a:solidFill>
                  <a:srgbClr val="FFC000"/>
                </a:solidFill>
                <a:effectLst>
                  <a:outerShdw blurRad="38100" dist="38100" dir="2700000" algn="tl">
                    <a:srgbClr val="000000"/>
                  </a:outerShdw>
                </a:effectLst>
                <a:latin typeface="Arial" charset="0"/>
                <a:cs typeface="Arial" charset="0"/>
              </a:rPr>
              <a:t> from the </a:t>
            </a:r>
            <a:r>
              <a:rPr lang="en-GB" sz="3200" b="1" dirty="0">
                <a:solidFill>
                  <a:srgbClr val="00FF00"/>
                </a:solidFill>
                <a:effectLst>
                  <a:outerShdw blurRad="38100" dist="38100" dir="2700000" algn="tl">
                    <a:srgbClr val="000000"/>
                  </a:outerShdw>
                </a:effectLst>
                <a:latin typeface="Arial" charset="0"/>
                <a:cs typeface="Arial" charset="0"/>
              </a:rPr>
              <a:t>German (Rot = Red &amp; </a:t>
            </a:r>
            <a:r>
              <a:rPr lang="en-GB" sz="3200" b="1" dirty="0" err="1">
                <a:solidFill>
                  <a:srgbClr val="00FF00"/>
                </a:solidFill>
                <a:effectLst>
                  <a:outerShdw blurRad="38100" dist="38100" dir="2700000" algn="tl">
                    <a:srgbClr val="000000"/>
                  </a:outerShdw>
                </a:effectLst>
                <a:latin typeface="Arial" charset="0"/>
                <a:cs typeface="Arial" charset="0"/>
              </a:rPr>
              <a:t>schild</a:t>
            </a:r>
            <a:r>
              <a:rPr lang="en-GB" sz="3200" b="1" dirty="0">
                <a:solidFill>
                  <a:srgbClr val="00FF00"/>
                </a:solidFill>
                <a:effectLst>
                  <a:outerShdw blurRad="38100" dist="38100" dir="2700000" algn="tl">
                    <a:srgbClr val="000000"/>
                  </a:outerShdw>
                </a:effectLst>
                <a:latin typeface="Arial" charset="0"/>
                <a:cs typeface="Arial" charset="0"/>
              </a:rPr>
              <a:t> = shield)</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1B40AFCB-A8FD-434D-A858-739E994CAD08}"/>
              </a:ext>
            </a:extLst>
          </p:cNvPr>
          <p:cNvSpPr txBox="1"/>
          <p:nvPr/>
        </p:nvSpPr>
        <p:spPr>
          <a:xfrm>
            <a:off x="0" y="5657850"/>
            <a:ext cx="3643313"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outerShdw>
                </a:effectLst>
                <a:latin typeface="Arial" charset="0"/>
                <a:cs typeface="Arial" charset="0"/>
              </a:rPr>
              <a:t>Mayer </a:t>
            </a:r>
            <a:r>
              <a:rPr lang="en-GB" sz="3600" b="1" dirty="0" err="1">
                <a:solidFill>
                  <a:srgbClr val="FFFF00"/>
                </a:solidFill>
                <a:effectLst>
                  <a:outerShdw blurRad="38100" dist="38100" dir="2700000" algn="tl">
                    <a:srgbClr val="000000"/>
                  </a:outerShdw>
                </a:effectLst>
                <a:latin typeface="Arial" charset="0"/>
                <a:cs typeface="Arial" charset="0"/>
              </a:rPr>
              <a:t>Amschel</a:t>
            </a:r>
            <a:r>
              <a:rPr lang="en-GB" sz="3600" b="1" dirty="0">
                <a:solidFill>
                  <a:srgbClr val="FFFF00"/>
                </a:solidFill>
                <a:effectLst>
                  <a:outerShdw blurRad="38100" dist="38100" dir="2700000" algn="tl">
                    <a:srgbClr val="000000"/>
                  </a:outerShdw>
                </a:effectLst>
                <a:latin typeface="Arial" charset="0"/>
                <a:cs typeface="Arial" charset="0"/>
              </a:rPr>
              <a:t> Bauer</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circle(in)">
                                      <p:cBhvr>
                                        <p:cTn id="7" dur="2000"/>
                                        <p:tgtEl>
                                          <p:spTgt spid="338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230147A-F78A-4D0A-9589-D9344A1230BB}"/>
              </a:ext>
            </a:extLst>
          </p:cNvPr>
          <p:cNvSpPr>
            <a:spLocks noGrp="1" noChangeArrowheads="1"/>
          </p:cNvSpPr>
          <p:nvPr>
            <p:ph type="title"/>
          </p:nvPr>
        </p:nvSpPr>
        <p:spPr/>
        <p:txBody>
          <a:bodyPr/>
          <a:lstStyle/>
          <a:p>
            <a:pPr eaLnBrk="1" hangingPunct="1">
              <a:defRPr/>
            </a:pPr>
            <a:r>
              <a:rPr lang="en-GB" sz="4000" b="1" dirty="0">
                <a:solidFill>
                  <a:srgbClr val="FD1711"/>
                </a:solidFill>
              </a:rPr>
              <a:t>The Israeli State Pays Tribute To </a:t>
            </a:r>
            <a:r>
              <a:rPr lang="en-GB" sz="4000" b="1" dirty="0">
                <a:solidFill>
                  <a:srgbClr val="FFFF00"/>
                </a:solidFill>
              </a:rPr>
              <a:t>Its Owner And Founder</a:t>
            </a:r>
          </a:p>
        </p:txBody>
      </p:sp>
      <p:sp>
        <p:nvSpPr>
          <p:cNvPr id="7" name="Slide Number Placeholder 6">
            <a:extLst>
              <a:ext uri="{FF2B5EF4-FFF2-40B4-BE49-F238E27FC236}">
                <a16:creationId xmlns:a16="http://schemas.microsoft.com/office/drawing/2014/main" id="{54F11C5E-F7C9-4E08-87F8-4849CF6BC59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B98D39-997C-45B8-BDD1-CE85D6924AB9}" type="slidenum">
              <a:rPr lang="en-GB" altLang="en-US"/>
              <a:pPr eaLnBrk="1" hangingPunct="1"/>
              <a:t>177</a:t>
            </a:fld>
            <a:endParaRPr lang="en-GB" altLang="en-US"/>
          </a:p>
        </p:txBody>
      </p:sp>
      <p:graphicFrame>
        <p:nvGraphicFramePr>
          <p:cNvPr id="24580" name="Object 4">
            <a:extLst>
              <a:ext uri="{FF2B5EF4-FFF2-40B4-BE49-F238E27FC236}">
                <a16:creationId xmlns:a16="http://schemas.microsoft.com/office/drawing/2014/main" id="{94483CF0-B44E-41AB-A3CA-6110C0DB2F71}"/>
              </a:ext>
            </a:extLst>
          </p:cNvPr>
          <p:cNvGraphicFramePr>
            <a:graphicFrameLocks noChangeAspect="1"/>
          </p:cNvGraphicFramePr>
          <p:nvPr>
            <p:ph sz="half" idx="4294967295"/>
          </p:nvPr>
        </p:nvGraphicFramePr>
        <p:xfrm>
          <a:off x="-1428750" y="714375"/>
          <a:ext cx="9401175" cy="4956175"/>
        </p:xfrm>
        <a:graphic>
          <a:graphicData uri="http://schemas.openxmlformats.org/presentationml/2006/ole">
            <mc:AlternateContent xmlns:mc="http://schemas.openxmlformats.org/markup-compatibility/2006">
              <mc:Choice xmlns:v="urn:schemas-microsoft-com:vml" Requires="v">
                <p:oleObj name="Document" r:id="rId3" imgW="5282851" imgH="2785242" progId="Word.Document.8">
                  <p:embed/>
                </p:oleObj>
              </mc:Choice>
              <mc:Fallback>
                <p:oleObj name="Document" r:id="rId3" imgW="5282851" imgH="278524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714375"/>
                        <a:ext cx="9401175" cy="4956175"/>
                      </a:xfrm>
                      <a:prstGeom prst="rect">
                        <a:avLst/>
                      </a:prstGeom>
                    </p:spPr>
                  </p:pic>
                </p:oleObj>
              </mc:Fallback>
            </mc:AlternateContent>
          </a:graphicData>
        </a:graphic>
      </p:graphicFrame>
      <p:sp>
        <p:nvSpPr>
          <p:cNvPr id="24581" name="Text Box 5">
            <a:extLst>
              <a:ext uri="{FF2B5EF4-FFF2-40B4-BE49-F238E27FC236}">
                <a16:creationId xmlns:a16="http://schemas.microsoft.com/office/drawing/2014/main" id="{8AC05689-03E8-4D7D-BE84-C43044424547}"/>
              </a:ext>
            </a:extLst>
          </p:cNvPr>
          <p:cNvSpPr txBox="1">
            <a:spLocks noChangeArrowheads="1"/>
          </p:cNvSpPr>
          <p:nvPr/>
        </p:nvSpPr>
        <p:spPr bwMode="auto">
          <a:xfrm>
            <a:off x="1" y="5288340"/>
            <a:ext cx="9144000" cy="156966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Coin struck to commemorate the life of Baron Edmond De Rothschild who was instigator of the </a:t>
            </a:r>
            <a:r>
              <a:rPr lang="en-GB" sz="3200" b="1" dirty="0" err="1">
                <a:solidFill>
                  <a:srgbClr val="FFFF00"/>
                </a:solidFill>
                <a:effectLst>
                  <a:outerShdw blurRad="38100" dist="38100" dir="2700000" algn="tl">
                    <a:srgbClr val="000000"/>
                  </a:outerShdw>
                </a:effectLst>
              </a:rPr>
              <a:t>Balfoure</a:t>
            </a:r>
            <a:r>
              <a:rPr lang="en-GB" sz="3200" b="1" dirty="0">
                <a:solidFill>
                  <a:srgbClr val="FFFF00"/>
                </a:solidFill>
                <a:effectLst>
                  <a:outerShdw blurRad="38100" dist="38100" dir="2700000" algn="tl">
                    <a:srgbClr val="000000"/>
                  </a:outerShdw>
                </a:effectLst>
              </a:rPr>
              <a:t> Declaration</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ircle(in)">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additive="base">
                                        <p:cTn id="12" dur="500" fill="hold"/>
                                        <p:tgtEl>
                                          <p:spTgt spid="24581"/>
                                        </p:tgtEl>
                                        <p:attrNameLst>
                                          <p:attrName>ppt_x</p:attrName>
                                        </p:attrNameLst>
                                      </p:cBhvr>
                                      <p:tavLst>
                                        <p:tav tm="0">
                                          <p:val>
                                            <p:strVal val="#ppt_x"/>
                                          </p:val>
                                        </p:tav>
                                        <p:tav tm="100000">
                                          <p:val>
                                            <p:strVal val="#ppt_x"/>
                                          </p:val>
                                        </p:tav>
                                      </p:tavLst>
                                    </p:anim>
                                    <p:anim calcmode="lin" valueType="num">
                                      <p:cBhvr additive="base">
                                        <p:cTn id="13"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77B44C3-DE02-4A75-AD3B-B11B723C0A6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BF9D0F-E1CE-41DA-ADE8-677122AF5049}" type="slidenum">
              <a:rPr lang="en-GB" altLang="en-US"/>
              <a:pPr eaLnBrk="1" hangingPunct="1"/>
              <a:t>178</a:t>
            </a:fld>
            <a:endParaRPr lang="en-GB" altLang="en-US"/>
          </a:p>
        </p:txBody>
      </p:sp>
      <p:sp>
        <p:nvSpPr>
          <p:cNvPr id="230405" name="Rectangle 5">
            <a:extLst>
              <a:ext uri="{FF2B5EF4-FFF2-40B4-BE49-F238E27FC236}">
                <a16:creationId xmlns:a16="http://schemas.microsoft.com/office/drawing/2014/main" id="{3CBB39EF-07F0-471C-B721-CCA36C3AAB1A}"/>
              </a:ext>
            </a:extLst>
          </p:cNvPr>
          <p:cNvSpPr>
            <a:spLocks noGrp="1" noChangeArrowheads="1"/>
          </p:cNvSpPr>
          <p:nvPr>
            <p:ph type="title"/>
          </p:nvPr>
        </p:nvSpPr>
        <p:spPr/>
        <p:txBody>
          <a:bodyPr/>
          <a:lstStyle/>
          <a:p>
            <a:pPr eaLnBrk="1" hangingPunct="1">
              <a:defRPr/>
            </a:pPr>
            <a:r>
              <a:rPr lang="en-GB" sz="4000" b="1" dirty="0">
                <a:solidFill>
                  <a:srgbClr val="FD1711"/>
                </a:solidFill>
              </a:rPr>
              <a:t>The Israeli State Pays Tribute To </a:t>
            </a:r>
            <a:r>
              <a:rPr lang="en-GB" sz="4000" b="1" dirty="0">
                <a:solidFill>
                  <a:srgbClr val="FFFF00"/>
                </a:solidFill>
              </a:rPr>
              <a:t>Its Owner And Founder</a:t>
            </a:r>
          </a:p>
        </p:txBody>
      </p:sp>
      <p:pic>
        <p:nvPicPr>
          <p:cNvPr id="230404" name="Picture 4" descr="Note Rothschild">
            <a:extLst>
              <a:ext uri="{FF2B5EF4-FFF2-40B4-BE49-F238E27FC236}">
                <a16:creationId xmlns:a16="http://schemas.microsoft.com/office/drawing/2014/main" id="{184EE3FF-4897-4420-AB56-95438ACF85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1714500"/>
            <a:ext cx="6121400" cy="3338513"/>
          </a:xfrm>
        </p:spPr>
      </p:pic>
      <p:sp>
        <p:nvSpPr>
          <p:cNvPr id="186373" name="Text Box 7">
            <a:extLst>
              <a:ext uri="{FF2B5EF4-FFF2-40B4-BE49-F238E27FC236}">
                <a16:creationId xmlns:a16="http://schemas.microsoft.com/office/drawing/2014/main" id="{D6D7B567-C594-46AF-9F4A-FD9D524C00FF}"/>
              </a:ext>
            </a:extLst>
          </p:cNvPr>
          <p:cNvSpPr txBox="1">
            <a:spLocks noChangeArrowheads="1"/>
          </p:cNvSpPr>
          <p:nvPr/>
        </p:nvSpPr>
        <p:spPr bwMode="auto">
          <a:xfrm>
            <a:off x="250825" y="5516563"/>
            <a:ext cx="889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230408" name="Text Box 8">
            <a:extLst>
              <a:ext uri="{FF2B5EF4-FFF2-40B4-BE49-F238E27FC236}">
                <a16:creationId xmlns:a16="http://schemas.microsoft.com/office/drawing/2014/main" id="{4E4DC97A-4E3D-4D8E-B02E-5540B5CD77C0}"/>
              </a:ext>
            </a:extLst>
          </p:cNvPr>
          <p:cNvSpPr txBox="1">
            <a:spLocks noChangeArrowheads="1"/>
          </p:cNvSpPr>
          <p:nvPr/>
        </p:nvSpPr>
        <p:spPr bwMode="auto">
          <a:xfrm>
            <a:off x="0" y="5288340"/>
            <a:ext cx="9144000" cy="156966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500 </a:t>
            </a:r>
            <a:r>
              <a:rPr lang="en-GB" sz="3200" b="1" dirty="0" err="1">
                <a:solidFill>
                  <a:srgbClr val="FFFF00"/>
                </a:solidFill>
                <a:effectLst>
                  <a:outerShdw blurRad="38100" dist="38100" dir="2700000" algn="tl">
                    <a:srgbClr val="000000"/>
                  </a:outerShdw>
                </a:effectLst>
              </a:rPr>
              <a:t>Sheckle</a:t>
            </a:r>
            <a:r>
              <a:rPr lang="en-GB" sz="3200" b="1" dirty="0">
                <a:solidFill>
                  <a:srgbClr val="FFFF00"/>
                </a:solidFill>
                <a:effectLst>
                  <a:outerShdw blurRad="38100" dist="38100" dir="2700000" algn="tl">
                    <a:srgbClr val="000000"/>
                  </a:outerShdw>
                </a:effectLst>
              </a:rPr>
              <a:t>  Bank Note issued to commemorate the life of </a:t>
            </a:r>
            <a:r>
              <a:rPr lang="en-GB" sz="3200" b="1" dirty="0">
                <a:solidFill>
                  <a:srgbClr val="FD1711"/>
                </a:solidFill>
                <a:effectLst>
                  <a:outerShdw blurRad="38100" dist="38100" dir="2700000" algn="tl">
                    <a:srgbClr val="000000"/>
                  </a:outerShdw>
                </a:effectLst>
              </a:rPr>
              <a:t>Baron Edmond De Rothschild. </a:t>
            </a:r>
            <a:endParaRPr lang="en-GB" sz="3200" b="1" dirty="0">
              <a:solidFill>
                <a:srgbClr val="FD17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circle(in)">
                                      <p:cBhvr>
                                        <p:cTn id="7" dur="2000"/>
                                        <p:tgtEl>
                                          <p:spTgt spid="230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30408"/>
                                        </p:tgtEl>
                                        <p:attrNameLst>
                                          <p:attrName>style.visibility</p:attrName>
                                        </p:attrNameLst>
                                      </p:cBhvr>
                                      <p:to>
                                        <p:strVal val="visible"/>
                                      </p:to>
                                    </p:set>
                                    <p:anim calcmode="lin" valueType="num">
                                      <p:cBhvr additive="base">
                                        <p:cTn id="12" dur="500" fill="hold"/>
                                        <p:tgtEl>
                                          <p:spTgt spid="230408"/>
                                        </p:tgtEl>
                                        <p:attrNameLst>
                                          <p:attrName>ppt_x</p:attrName>
                                        </p:attrNameLst>
                                      </p:cBhvr>
                                      <p:tavLst>
                                        <p:tav tm="0">
                                          <p:val>
                                            <p:strVal val="#ppt_x"/>
                                          </p:val>
                                        </p:tav>
                                        <p:tav tm="100000">
                                          <p:val>
                                            <p:strVal val="#ppt_x"/>
                                          </p:val>
                                        </p:tav>
                                      </p:tavLst>
                                    </p:anim>
                                    <p:anim calcmode="lin" valueType="num">
                                      <p:cBhvr additive="base">
                                        <p:cTn id="13" dur="500" fill="hold"/>
                                        <p:tgtEl>
                                          <p:spTgt spid="230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5D2811-9747-45C1-8DC2-C6C61ED470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BA267-DAB9-4C9D-B25E-9FCBDA60D808}" type="slidenum">
              <a:rPr lang="en-GB" altLang="en-US"/>
              <a:pPr eaLnBrk="1" hangingPunct="1"/>
              <a:t>179</a:t>
            </a:fld>
            <a:endParaRPr lang="en-GB" altLang="en-US"/>
          </a:p>
        </p:txBody>
      </p:sp>
      <p:sp>
        <p:nvSpPr>
          <p:cNvPr id="232453" name="Rectangle 5">
            <a:extLst>
              <a:ext uri="{FF2B5EF4-FFF2-40B4-BE49-F238E27FC236}">
                <a16:creationId xmlns:a16="http://schemas.microsoft.com/office/drawing/2014/main" id="{8D686369-DE25-4627-B946-9CFBA07FE6E8}"/>
              </a:ext>
            </a:extLst>
          </p:cNvPr>
          <p:cNvSpPr>
            <a:spLocks noGrp="1" noChangeArrowheads="1"/>
          </p:cNvSpPr>
          <p:nvPr>
            <p:ph type="title"/>
          </p:nvPr>
        </p:nvSpPr>
        <p:spPr/>
        <p:txBody>
          <a:bodyPr/>
          <a:lstStyle/>
          <a:p>
            <a:pPr eaLnBrk="1" hangingPunct="1">
              <a:defRPr/>
            </a:pPr>
            <a:r>
              <a:rPr lang="en-GB" sz="4000" b="1" dirty="0">
                <a:solidFill>
                  <a:srgbClr val="FD1711"/>
                </a:solidFill>
              </a:rPr>
              <a:t>The Israeli State Pays Tribute To </a:t>
            </a:r>
            <a:r>
              <a:rPr lang="en-GB" sz="4000" b="1" dirty="0">
                <a:solidFill>
                  <a:srgbClr val="FFFF00"/>
                </a:solidFill>
              </a:rPr>
              <a:t>Its Owner And Founder</a:t>
            </a:r>
          </a:p>
        </p:txBody>
      </p:sp>
      <p:pic>
        <p:nvPicPr>
          <p:cNvPr id="232452" name="Picture 4" descr="Stamp Rothschild">
            <a:extLst>
              <a:ext uri="{FF2B5EF4-FFF2-40B4-BE49-F238E27FC236}">
                <a16:creationId xmlns:a16="http://schemas.microsoft.com/office/drawing/2014/main" id="{4EC88A9A-B8B1-41A8-B116-0930F9BCF0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628775"/>
            <a:ext cx="4062413" cy="5229225"/>
          </a:xfrm>
        </p:spPr>
      </p:pic>
      <p:sp>
        <p:nvSpPr>
          <p:cNvPr id="232455" name="Text Box 7">
            <a:extLst>
              <a:ext uri="{FF2B5EF4-FFF2-40B4-BE49-F238E27FC236}">
                <a16:creationId xmlns:a16="http://schemas.microsoft.com/office/drawing/2014/main" id="{00574B6B-59CF-4AAC-9F88-84803D2FE640}"/>
              </a:ext>
            </a:extLst>
          </p:cNvPr>
          <p:cNvSpPr txBox="1">
            <a:spLocks noChangeArrowheads="1"/>
          </p:cNvSpPr>
          <p:nvPr/>
        </p:nvSpPr>
        <p:spPr bwMode="auto">
          <a:xfrm>
            <a:off x="4822825" y="2286000"/>
            <a:ext cx="43211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200" b="1">
                <a:solidFill>
                  <a:srgbClr val="00FFFF"/>
                </a:solidFill>
              </a:rPr>
              <a:t>300 Sheckle  postage stamp issued to commemorate the life of</a:t>
            </a:r>
            <a:r>
              <a:rPr lang="en-GB" altLang="en-US" sz="3200" b="1">
                <a:solidFill>
                  <a:srgbClr val="FFFF00"/>
                </a:solidFill>
              </a:rPr>
              <a:t> </a:t>
            </a:r>
            <a:r>
              <a:rPr lang="en-GB" altLang="en-US" sz="3200" b="1">
                <a:solidFill>
                  <a:srgbClr val="FD1711"/>
                </a:solidFill>
              </a:rPr>
              <a:t>Baron Edmond De Rothschild. </a:t>
            </a:r>
            <a:endParaRPr lang="en-GB" altLang="en-US" sz="3200">
              <a:solidFill>
                <a:srgbClr val="FD17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circle(in)">
                                      <p:cBhvr>
                                        <p:cTn id="7" dur="2000"/>
                                        <p:tgtEl>
                                          <p:spTgt spid="232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2455"/>
                                        </p:tgtEl>
                                        <p:attrNameLst>
                                          <p:attrName>style.visibility</p:attrName>
                                        </p:attrNameLst>
                                      </p:cBhvr>
                                      <p:to>
                                        <p:strVal val="visible"/>
                                      </p:to>
                                    </p:set>
                                    <p:animEffect transition="in" filter="diamond(in)">
                                      <p:cBhvr>
                                        <p:cTn id="12" dur="2000"/>
                                        <p:tgtEl>
                                          <p:spTgt spid="23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E2D99D-C3DA-4859-954F-730D0A40A0DA}"/>
              </a:ext>
            </a:extLst>
          </p:cNvPr>
          <p:cNvSpPr>
            <a:spLocks noGrp="1"/>
          </p:cNvSpPr>
          <p:nvPr>
            <p:ph type="title"/>
          </p:nvPr>
        </p:nvSpPr>
        <p:spPr/>
        <p:txBody>
          <a:bodyPr/>
          <a:lstStyle/>
          <a:p>
            <a:pPr>
              <a:defRPr/>
            </a:pPr>
            <a:r>
              <a:rPr lang="en-GB" b="1" dirty="0">
                <a:solidFill>
                  <a:srgbClr val="FD1711"/>
                </a:solidFill>
              </a:rPr>
              <a:t>Gog Grovels To Achieve His </a:t>
            </a:r>
            <a:r>
              <a:rPr lang="en-GB" b="1" dirty="0">
                <a:solidFill>
                  <a:srgbClr val="FFFF00"/>
                </a:solidFill>
              </a:rPr>
              <a:t>Objectives</a:t>
            </a:r>
            <a:endParaRPr lang="en-GB" dirty="0"/>
          </a:p>
        </p:txBody>
      </p:sp>
      <p:sp>
        <p:nvSpPr>
          <p:cNvPr id="4" name="Slide Number Placeholder 3">
            <a:extLst>
              <a:ext uri="{FF2B5EF4-FFF2-40B4-BE49-F238E27FC236}">
                <a16:creationId xmlns:a16="http://schemas.microsoft.com/office/drawing/2014/main" id="{F70EF281-B79D-46E2-AF09-0488F4B0DE2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98A876-7668-4B8F-BBE4-230A27F8B383}" type="slidenum">
              <a:rPr lang="en-GB" altLang="en-US"/>
              <a:pPr eaLnBrk="1" hangingPunct="1"/>
              <a:t>18</a:t>
            </a:fld>
            <a:endParaRPr lang="en-GB" altLang="en-US"/>
          </a:p>
        </p:txBody>
      </p:sp>
      <p:pic>
        <p:nvPicPr>
          <p:cNvPr id="306178" name="Picture 2" descr="http://adfwebadmin.com/userfiles/Bible%20front%20view.jpg">
            <a:extLst>
              <a:ext uri="{FF2B5EF4-FFF2-40B4-BE49-F238E27FC236}">
                <a16:creationId xmlns:a16="http://schemas.microsoft.com/office/drawing/2014/main" id="{BB4D4E9D-4112-429C-AA02-A9F6F186E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60575"/>
            <a:ext cx="31432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DE8010D-25A9-42EE-815D-6E7414E8A33E}"/>
              </a:ext>
            </a:extLst>
          </p:cNvPr>
          <p:cNvSpPr txBox="1"/>
          <p:nvPr/>
        </p:nvSpPr>
        <p:spPr>
          <a:xfrm>
            <a:off x="4429125" y="1928813"/>
            <a:ext cx="4357688" cy="397033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F00FF"/>
                </a:solidFill>
                <a:effectLst>
                  <a:outerShdw blurRad="38100" dist="38100" dir="2700000" algn="tl">
                    <a:srgbClr val="000000"/>
                  </a:outerShdw>
                </a:effectLst>
              </a:rPr>
              <a:t>Gen. 3:14 ---</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“Because thou has done this thou are cursed above all cattle</a:t>
            </a:r>
            <a:r>
              <a:rPr lang="en-GB" sz="2800" b="1" dirty="0">
                <a:solidFill>
                  <a:srgbClr val="FFC000"/>
                </a:solidFill>
                <a:effectLst>
                  <a:outerShdw blurRad="38100" dist="38100" dir="2700000" algn="tl">
                    <a:srgbClr val="000000"/>
                  </a:outerShdw>
                </a:effectLst>
              </a:rPr>
              <a:t>, above every beast of the field; </a:t>
            </a:r>
            <a:r>
              <a:rPr lang="en-GB" sz="2800" b="1" dirty="0">
                <a:solidFill>
                  <a:srgbClr val="00FF00"/>
                </a:solidFill>
                <a:effectLst>
                  <a:outerShdw blurRad="38100" dist="38100" dir="2700000" algn="tl">
                    <a:srgbClr val="000000"/>
                  </a:outerShdw>
                </a:effectLst>
              </a:rPr>
              <a:t>upon thy belly </a:t>
            </a:r>
            <a:r>
              <a:rPr lang="en-GB" sz="2800" b="1" dirty="0" err="1">
                <a:solidFill>
                  <a:srgbClr val="00FF00"/>
                </a:solidFill>
                <a:effectLst>
                  <a:outerShdw blurRad="38100" dist="38100" dir="2700000" algn="tl">
                    <a:srgbClr val="000000"/>
                  </a:outerShdw>
                </a:effectLst>
              </a:rPr>
              <a:t>shalt</a:t>
            </a:r>
            <a:r>
              <a:rPr lang="en-GB" sz="2800" b="1" dirty="0">
                <a:solidFill>
                  <a:srgbClr val="00FF00"/>
                </a:solidFill>
                <a:effectLst>
                  <a:outerShdw blurRad="38100" dist="38100" dir="2700000" algn="tl">
                    <a:srgbClr val="000000"/>
                  </a:outerShdw>
                </a:effectLst>
              </a:rPr>
              <a:t> thou go and dust </a:t>
            </a:r>
            <a:r>
              <a:rPr lang="en-GB" sz="2800" b="1" dirty="0" err="1">
                <a:solidFill>
                  <a:srgbClr val="00FF00"/>
                </a:solidFill>
                <a:effectLst>
                  <a:outerShdw blurRad="38100" dist="38100" dir="2700000" algn="tl">
                    <a:srgbClr val="000000"/>
                  </a:outerShdw>
                </a:effectLst>
              </a:rPr>
              <a:t>shalt</a:t>
            </a:r>
            <a:r>
              <a:rPr lang="en-GB" sz="2800" b="1" dirty="0">
                <a:solidFill>
                  <a:srgbClr val="00FF00"/>
                </a:solidFill>
                <a:effectLst>
                  <a:outerShdw blurRad="38100" dist="38100" dir="2700000" algn="tl">
                    <a:srgbClr val="000000"/>
                  </a:outerShdw>
                </a:effectLst>
              </a:rPr>
              <a:t> thou eat all the days of thy of thy life.”</a:t>
            </a:r>
            <a:endParaRPr lang="en-GB" sz="28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circle(in)">
                                      <p:cBhvr>
                                        <p:cTn id="7" dur="2000"/>
                                        <p:tgtEl>
                                          <p:spTgt spid="306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5C4C2C3-FD74-49B9-A05F-8A6DBE39E8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20EB25-7A39-46AB-8BEA-2B88E5E7D05C}" type="slidenum">
              <a:rPr lang="en-GB" altLang="en-US"/>
              <a:pPr eaLnBrk="1" hangingPunct="1"/>
              <a:t>180</a:t>
            </a:fld>
            <a:endParaRPr lang="en-GB" altLang="en-US"/>
          </a:p>
        </p:txBody>
      </p:sp>
      <p:sp>
        <p:nvSpPr>
          <p:cNvPr id="304133" name="Rectangle 5">
            <a:extLst>
              <a:ext uri="{FF2B5EF4-FFF2-40B4-BE49-F238E27FC236}">
                <a16:creationId xmlns:a16="http://schemas.microsoft.com/office/drawing/2014/main" id="{DF39FBDA-9655-470E-99D6-F46842944B37}"/>
              </a:ext>
            </a:extLst>
          </p:cNvPr>
          <p:cNvSpPr>
            <a:spLocks noGrp="1" noChangeArrowheads="1"/>
          </p:cNvSpPr>
          <p:nvPr>
            <p:ph type="title"/>
          </p:nvPr>
        </p:nvSpPr>
        <p:spPr/>
        <p:txBody>
          <a:bodyPr/>
          <a:lstStyle/>
          <a:p>
            <a:pPr eaLnBrk="1" hangingPunct="1">
              <a:defRPr/>
            </a:pPr>
            <a:r>
              <a:rPr lang="en-GB" sz="4000" b="1" dirty="0">
                <a:solidFill>
                  <a:srgbClr val="FF0000"/>
                </a:solidFill>
              </a:rPr>
              <a:t>Baroness Philippine de Rothschild, </a:t>
            </a:r>
            <a:r>
              <a:rPr lang="en-GB" sz="4000" b="1" dirty="0">
                <a:solidFill>
                  <a:srgbClr val="FFFF00"/>
                </a:solidFill>
              </a:rPr>
              <a:t>Opus One Winery</a:t>
            </a:r>
            <a:r>
              <a:rPr lang="en-GB" sz="4000" dirty="0">
                <a:solidFill>
                  <a:srgbClr val="FFFF00"/>
                </a:solidFill>
              </a:rPr>
              <a:t> </a:t>
            </a:r>
          </a:p>
        </p:txBody>
      </p:sp>
      <p:pic>
        <p:nvPicPr>
          <p:cNvPr id="304132" name="Picture 4" descr="opus-2">
            <a:extLst>
              <a:ext uri="{FF2B5EF4-FFF2-40B4-BE49-F238E27FC236}">
                <a16:creationId xmlns:a16="http://schemas.microsoft.com/office/drawing/2014/main" id="{2E42810B-7975-4385-B12D-0AB428B79F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1643063"/>
            <a:ext cx="4216400" cy="3154362"/>
          </a:xfrm>
        </p:spPr>
      </p:pic>
      <p:sp>
        <p:nvSpPr>
          <p:cNvPr id="304135" name="Text Box 7">
            <a:extLst>
              <a:ext uri="{FF2B5EF4-FFF2-40B4-BE49-F238E27FC236}">
                <a16:creationId xmlns:a16="http://schemas.microsoft.com/office/drawing/2014/main" id="{A16CA00E-C2F4-4E5D-9F1B-81D791739E58}"/>
              </a:ext>
            </a:extLst>
          </p:cNvPr>
          <p:cNvSpPr txBox="1">
            <a:spLocks noChangeArrowheads="1"/>
          </p:cNvSpPr>
          <p:nvPr/>
        </p:nvSpPr>
        <p:spPr bwMode="auto">
          <a:xfrm>
            <a:off x="4572000" y="1484313"/>
            <a:ext cx="4572000" cy="4832350"/>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Recently completed “Opus One” Winery in Napa Valley USA </a:t>
            </a:r>
            <a:r>
              <a:rPr lang="en-GB" sz="2800" b="1" dirty="0">
                <a:solidFill>
                  <a:srgbClr val="FFC000"/>
                </a:solidFill>
                <a:effectLst>
                  <a:outerShdw blurRad="38100" dist="38100" dir="2700000" algn="tl">
                    <a:srgbClr val="000000"/>
                  </a:outerShdw>
                </a:effectLst>
                <a:latin typeface="Arial" charset="0"/>
                <a:cs typeface="Arial" charset="0"/>
              </a:rPr>
              <a:t>– Specialising in blood red wines</a:t>
            </a:r>
            <a:r>
              <a:rPr lang="en-GB" sz="2800" b="1" dirty="0">
                <a:solidFill>
                  <a:srgbClr val="FF00FF"/>
                </a:solidFill>
                <a:effectLst>
                  <a:outerShdw blurRad="38100" dist="38100" dir="2700000" algn="tl">
                    <a:srgbClr val="000000"/>
                  </a:outerShdw>
                </a:effectLst>
                <a:latin typeface="Arial" charset="0"/>
                <a:cs typeface="Arial" charset="0"/>
              </a:rPr>
              <a:t>, but actually is a satanic, </a:t>
            </a:r>
            <a:r>
              <a:rPr lang="en-GB" sz="2800" b="1" dirty="0">
                <a:solidFill>
                  <a:srgbClr val="FF9966"/>
                </a:solidFill>
                <a:effectLst>
                  <a:outerShdw blurRad="38100" dist="38100" dir="2700000" algn="tl">
                    <a:srgbClr val="000000"/>
                  </a:outerShdw>
                </a:effectLst>
                <a:latin typeface="Arial" charset="0"/>
                <a:cs typeface="Arial" charset="0"/>
              </a:rPr>
              <a:t>devil worshipping hideaway similar to Bohemian Grove, </a:t>
            </a:r>
            <a:r>
              <a:rPr lang="en-GB" sz="2800" b="1" dirty="0">
                <a:solidFill>
                  <a:srgbClr val="00FF00"/>
                </a:solidFill>
                <a:effectLst>
                  <a:outerShdw blurRad="38100" dist="38100" dir="2700000" algn="tl">
                    <a:srgbClr val="000000"/>
                  </a:outerShdw>
                </a:effectLst>
                <a:latin typeface="Arial" charset="0"/>
                <a:cs typeface="Arial" charset="0"/>
              </a:rPr>
              <a:t>located just to the east and north of San Francisco. </a:t>
            </a:r>
          </a:p>
        </p:txBody>
      </p:sp>
      <p:sp>
        <p:nvSpPr>
          <p:cNvPr id="188422" name="Text Box 10">
            <a:extLst>
              <a:ext uri="{FF2B5EF4-FFF2-40B4-BE49-F238E27FC236}">
                <a16:creationId xmlns:a16="http://schemas.microsoft.com/office/drawing/2014/main" id="{F822362E-6E15-49C7-B0B9-C0B833E4D7AF}"/>
              </a:ext>
            </a:extLst>
          </p:cNvPr>
          <p:cNvSpPr txBox="1">
            <a:spLocks noChangeArrowheads="1"/>
          </p:cNvSpPr>
          <p:nvPr/>
        </p:nvSpPr>
        <p:spPr bwMode="auto">
          <a:xfrm>
            <a:off x="179388" y="5157788"/>
            <a:ext cx="4824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1" name="TextBox 10">
            <a:extLst>
              <a:ext uri="{FF2B5EF4-FFF2-40B4-BE49-F238E27FC236}">
                <a16:creationId xmlns:a16="http://schemas.microsoft.com/office/drawing/2014/main" id="{0FA8ACE8-4CAD-4F52-93D2-4F88BFA4EA84}"/>
              </a:ext>
            </a:extLst>
          </p:cNvPr>
          <p:cNvSpPr txBox="1"/>
          <p:nvPr/>
        </p:nvSpPr>
        <p:spPr>
          <a:xfrm>
            <a:off x="357188" y="4857750"/>
            <a:ext cx="3786187"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Opus One – Grand Entrance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animEffect transition="in" filter="circle(in)">
                                      <p:cBhvr>
                                        <p:cTn id="7" dur="2000"/>
                                        <p:tgtEl>
                                          <p:spTgt spid="304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04135"/>
                                        </p:tgtEl>
                                        <p:attrNameLst>
                                          <p:attrName>style.visibility</p:attrName>
                                        </p:attrNameLst>
                                      </p:cBhvr>
                                      <p:to>
                                        <p:strVal val="visible"/>
                                      </p:to>
                                    </p:set>
                                    <p:animEffect transition="in" filter="diamond(in)">
                                      <p:cBhvr>
                                        <p:cTn id="18" dur="20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5" grpId="0"/>
      <p:bldP spid="11"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29A81-3E4D-4809-BDB6-EAE8D4FF3EEB}"/>
              </a:ext>
            </a:extLst>
          </p:cNvPr>
          <p:cNvSpPr>
            <a:spLocks noGrp="1"/>
          </p:cNvSpPr>
          <p:nvPr>
            <p:ph type="title"/>
          </p:nvPr>
        </p:nvSpPr>
        <p:spPr/>
        <p:txBody>
          <a:bodyPr/>
          <a:lstStyle/>
          <a:p>
            <a:pPr>
              <a:defRPr/>
            </a:pPr>
            <a:r>
              <a:rPr lang="en-GB" b="1" dirty="0">
                <a:solidFill>
                  <a:srgbClr val="FF0000"/>
                </a:solidFill>
              </a:rPr>
              <a:t>Baroness Philippine de Rothschild, </a:t>
            </a:r>
            <a:r>
              <a:rPr lang="en-GB" b="1" dirty="0">
                <a:solidFill>
                  <a:srgbClr val="FFFF00"/>
                </a:solidFill>
              </a:rPr>
              <a:t>Opus One Winery</a:t>
            </a:r>
            <a:r>
              <a:rPr lang="en-GB" dirty="0">
                <a:solidFill>
                  <a:srgbClr val="FFFF00"/>
                </a:solidFill>
              </a:rPr>
              <a:t> </a:t>
            </a:r>
            <a:endParaRPr lang="en-GB" dirty="0"/>
          </a:p>
        </p:txBody>
      </p:sp>
      <p:sp>
        <p:nvSpPr>
          <p:cNvPr id="4" name="Slide Number Placeholder 3">
            <a:extLst>
              <a:ext uri="{FF2B5EF4-FFF2-40B4-BE49-F238E27FC236}">
                <a16:creationId xmlns:a16="http://schemas.microsoft.com/office/drawing/2014/main" id="{80C4ABDD-9738-4B68-B10F-9DE353BDB03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2B0480-3819-456A-9B2B-794F672B154B}" type="slidenum">
              <a:rPr lang="en-GB" altLang="en-US"/>
              <a:pPr eaLnBrk="1" hangingPunct="1"/>
              <a:t>181</a:t>
            </a:fld>
            <a:endParaRPr lang="en-GB" altLang="en-US"/>
          </a:p>
        </p:txBody>
      </p:sp>
      <p:pic>
        <p:nvPicPr>
          <p:cNvPr id="364546" name="Picture 2" descr="http://4.bp.blogspot.com/_jLfUyEuMrHk/Rzpsr7YEbuI/AAAAAAAAAsM/NfnXcAZKh2I/s320/Opus+One+Winery.JPG">
            <a:extLst>
              <a:ext uri="{FF2B5EF4-FFF2-40B4-BE49-F238E27FC236}">
                <a16:creationId xmlns:a16="http://schemas.microsoft.com/office/drawing/2014/main" id="{45E805F5-A109-473F-9D46-8A1B22C34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571625"/>
            <a:ext cx="35353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17CD050-0B18-44AC-A851-CE52D7B505FD}"/>
              </a:ext>
            </a:extLst>
          </p:cNvPr>
          <p:cNvSpPr txBox="1"/>
          <p:nvPr/>
        </p:nvSpPr>
        <p:spPr>
          <a:xfrm>
            <a:off x="4643438" y="2143125"/>
            <a:ext cx="4286250" cy="38163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The land for Opus One,</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meaning First Work,</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was secretly purchased in the late 1960s, </a:t>
            </a:r>
            <a:r>
              <a:rPr lang="en-GB" sz="3200" b="1" dirty="0">
                <a:solidFill>
                  <a:srgbClr val="00FF00"/>
                </a:solidFill>
                <a:effectLst>
                  <a:outerShdw blurRad="38100" dist="38100" dir="2700000" algn="tl">
                    <a:srgbClr val="000000"/>
                  </a:outerShdw>
                </a:effectLst>
                <a:latin typeface="Arial" charset="0"/>
                <a:cs typeface="Arial" charset="0"/>
              </a:rPr>
              <a:t>its construction shrouded in secrecy </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8D364952-6B37-4162-979E-E8BCCF6D92AB}"/>
              </a:ext>
            </a:extLst>
          </p:cNvPr>
          <p:cNvSpPr txBox="1"/>
          <p:nvPr/>
        </p:nvSpPr>
        <p:spPr>
          <a:xfrm>
            <a:off x="500063" y="6273800"/>
            <a:ext cx="3571875" cy="584200"/>
          </a:xfrm>
          <a:prstGeom prst="rect">
            <a:avLst/>
          </a:prstGeom>
          <a:noFill/>
        </p:spPr>
        <p:txBody>
          <a:bodyPr>
            <a:spAutoFit/>
          </a:bodyPr>
          <a:lstStyle/>
          <a:p>
            <a:pPr algn="ctr">
              <a:defRPr/>
            </a:pPr>
            <a:r>
              <a:rPr lang="en-GB" sz="3200" b="1" dirty="0">
                <a:solidFill>
                  <a:srgbClr val="FFFF00"/>
                </a:solidFill>
                <a:effectLst>
                  <a:outerShdw blurRad="38100" dist="38100" dir="2700000" algn="tl">
                    <a:srgbClr val="000000"/>
                  </a:outerShdw>
                </a:effectLst>
                <a:latin typeface="Arial" charset="0"/>
                <a:cs typeface="Arial" charset="0"/>
              </a:rPr>
              <a:t>Opus One</a:t>
            </a:r>
            <a:endParaRPr lang="en-GB" sz="32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circle(in)">
                                      <p:cBhvr>
                                        <p:cTn id="7" dur="2000"/>
                                        <p:tgtEl>
                                          <p:spTgt spid="364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4401-F28C-4B8E-95EE-E4CF44A5515F}"/>
              </a:ext>
            </a:extLst>
          </p:cNvPr>
          <p:cNvSpPr>
            <a:spLocks noGrp="1"/>
          </p:cNvSpPr>
          <p:nvPr>
            <p:ph type="title"/>
          </p:nvPr>
        </p:nvSpPr>
        <p:spPr/>
        <p:txBody>
          <a:bodyPr/>
          <a:lstStyle/>
          <a:p>
            <a:pPr>
              <a:defRPr/>
            </a:pPr>
            <a:r>
              <a:rPr lang="en-GB" b="1" dirty="0">
                <a:solidFill>
                  <a:srgbClr val="FF0000"/>
                </a:solidFill>
              </a:rPr>
              <a:t>Baroness Philippine de Rothschild, </a:t>
            </a:r>
            <a:r>
              <a:rPr lang="en-GB" b="1" dirty="0">
                <a:solidFill>
                  <a:srgbClr val="FFFF00"/>
                </a:solidFill>
              </a:rPr>
              <a:t>Opus One Winery</a:t>
            </a:r>
            <a:r>
              <a:rPr lang="en-GB" dirty="0">
                <a:solidFill>
                  <a:srgbClr val="FFFF00"/>
                </a:solidFill>
              </a:rPr>
              <a:t> </a:t>
            </a:r>
            <a:endParaRPr lang="en-GB" dirty="0"/>
          </a:p>
        </p:txBody>
      </p:sp>
      <p:sp>
        <p:nvSpPr>
          <p:cNvPr id="3" name="Slide Number Placeholder 2">
            <a:extLst>
              <a:ext uri="{FF2B5EF4-FFF2-40B4-BE49-F238E27FC236}">
                <a16:creationId xmlns:a16="http://schemas.microsoft.com/office/drawing/2014/main" id="{A0D66A27-049E-44C0-A4D7-AF800208B8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45CF0C-629C-4ED4-A0E6-A1138F85B538}" type="slidenum">
              <a:rPr lang="en-GB" altLang="en-US"/>
              <a:pPr eaLnBrk="1" hangingPunct="1"/>
              <a:t>182</a:t>
            </a:fld>
            <a:endParaRPr lang="en-GB" altLang="en-US"/>
          </a:p>
        </p:txBody>
      </p:sp>
      <p:pic>
        <p:nvPicPr>
          <p:cNvPr id="365570" name="Picture 2" descr="http://www.aerialarchives.com/stock/img/AHLB3699.jpg">
            <a:extLst>
              <a:ext uri="{FF2B5EF4-FFF2-40B4-BE49-F238E27FC236}">
                <a16:creationId xmlns:a16="http://schemas.microsoft.com/office/drawing/2014/main" id="{D2D397B2-3B03-41B6-B5DC-B284F5C75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571625"/>
            <a:ext cx="50720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100288B-A442-47E9-B948-EE04B9FFA667}"/>
              </a:ext>
            </a:extLst>
          </p:cNvPr>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GB" sz="2800" b="1" dirty="0">
                <a:solidFill>
                  <a:srgbClr val="FFFF00"/>
                </a:solidFill>
                <a:effectLst>
                  <a:outerShdw blurRad="38100" dist="38100" dir="2700000" algn="tl">
                    <a:srgbClr val="000000"/>
                  </a:outerShdw>
                </a:effectLst>
              </a:rPr>
              <a:t>"Strangely, </a:t>
            </a:r>
            <a:r>
              <a:rPr lang="en-GB" sz="2800" b="1" dirty="0">
                <a:solidFill>
                  <a:srgbClr val="FF00FF"/>
                </a:solidFill>
                <a:effectLst>
                  <a:outerShdw blurRad="38100" dist="38100" dir="2700000" algn="tl">
                    <a:srgbClr val="000000"/>
                  </a:outerShdw>
                </a:effectLst>
              </a:rPr>
              <a:t>the Napa Valley Register which reports all building activity remained extremely quiet about what was being built. </a:t>
            </a:r>
            <a:r>
              <a:rPr lang="en-GB" sz="2800" b="1" dirty="0">
                <a:solidFill>
                  <a:srgbClr val="00FF00"/>
                </a:solidFill>
                <a:effectLst>
                  <a:outerShdw blurRad="38100" dist="38100" dir="2700000" algn="tl">
                    <a:srgbClr val="000000"/>
                  </a:outerShdw>
                </a:effectLst>
              </a:rPr>
              <a:t>From the air, the construction forms a Masonic square and compass,”</a:t>
            </a:r>
            <a:endParaRPr lang="en-GB"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circle(in)">
                                      <p:cBhvr>
                                        <p:cTn id="7" dur="2000"/>
                                        <p:tgtEl>
                                          <p:spTgt spid="365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CA676C-30AF-49C5-82EF-3A2E13304B9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4B23CA-0872-4635-B1ED-57D5B5256B53}" type="slidenum">
              <a:rPr lang="en-GB" altLang="en-US"/>
              <a:pPr eaLnBrk="1" hangingPunct="1"/>
              <a:t>183</a:t>
            </a:fld>
            <a:endParaRPr lang="en-GB" altLang="en-US"/>
          </a:p>
        </p:txBody>
      </p:sp>
      <p:sp>
        <p:nvSpPr>
          <p:cNvPr id="306181" name="Rectangle 5">
            <a:extLst>
              <a:ext uri="{FF2B5EF4-FFF2-40B4-BE49-F238E27FC236}">
                <a16:creationId xmlns:a16="http://schemas.microsoft.com/office/drawing/2014/main" id="{C8D0FFAA-D4BE-4348-9198-C023AB981779}"/>
              </a:ext>
            </a:extLst>
          </p:cNvPr>
          <p:cNvSpPr>
            <a:spLocks noGrp="1" noChangeArrowheads="1"/>
          </p:cNvSpPr>
          <p:nvPr>
            <p:ph type="title"/>
          </p:nvPr>
        </p:nvSpPr>
        <p:spPr/>
        <p:txBody>
          <a:bodyPr/>
          <a:lstStyle/>
          <a:p>
            <a:pPr eaLnBrk="1" hangingPunct="1">
              <a:defRPr/>
            </a:pPr>
            <a:r>
              <a:rPr lang="en-GB" sz="4000" b="1" dirty="0">
                <a:solidFill>
                  <a:srgbClr val="FD1711"/>
                </a:solidFill>
              </a:rPr>
              <a:t>Baroness Philippine de Rothschild, Opus One Winery</a:t>
            </a:r>
          </a:p>
        </p:txBody>
      </p:sp>
      <p:pic>
        <p:nvPicPr>
          <p:cNvPr id="306180" name="Picture 4" descr="opus-1">
            <a:extLst>
              <a:ext uri="{FF2B5EF4-FFF2-40B4-BE49-F238E27FC236}">
                <a16:creationId xmlns:a16="http://schemas.microsoft.com/office/drawing/2014/main" id="{02EDF0DC-E458-4A25-AFD6-ACA7DF7B48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44675"/>
            <a:ext cx="3816350" cy="3816350"/>
          </a:xfrm>
        </p:spPr>
      </p:pic>
      <p:sp>
        <p:nvSpPr>
          <p:cNvPr id="306183" name="Text Box 7">
            <a:extLst>
              <a:ext uri="{FF2B5EF4-FFF2-40B4-BE49-F238E27FC236}">
                <a16:creationId xmlns:a16="http://schemas.microsoft.com/office/drawing/2014/main" id="{7227F07F-600A-45AD-BE8B-455E69F240B2}"/>
              </a:ext>
            </a:extLst>
          </p:cNvPr>
          <p:cNvSpPr txBox="1">
            <a:spLocks noChangeArrowheads="1"/>
          </p:cNvSpPr>
          <p:nvPr/>
        </p:nvSpPr>
        <p:spPr bwMode="auto">
          <a:xfrm>
            <a:off x="4284663" y="1916113"/>
            <a:ext cx="4859337" cy="3540125"/>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The logo of Opus One is the two-headed </a:t>
            </a:r>
            <a:r>
              <a:rPr lang="en-GB" sz="3200" b="1" dirty="0" err="1">
                <a:solidFill>
                  <a:srgbClr val="00FFFF"/>
                </a:solidFill>
                <a:effectLst>
                  <a:outerShdw blurRad="38100" dist="38100" dir="2700000" algn="tl">
                    <a:srgbClr val="000000"/>
                  </a:outerShdw>
                </a:effectLst>
                <a:latin typeface="Arial" charset="0"/>
                <a:cs typeface="Arial" charset="0"/>
              </a:rPr>
              <a:t>Janus</a:t>
            </a:r>
            <a:r>
              <a:rPr lang="en-GB" sz="3200" b="1" dirty="0">
                <a:solidFill>
                  <a:srgbClr val="00FFFF"/>
                </a:solidFill>
                <a:effectLst>
                  <a:outerShdw blurRad="38100" dist="38100" dir="2700000" algn="tl">
                    <a:srgbClr val="000000"/>
                  </a:outerShdw>
                </a:effectLst>
                <a:latin typeface="Arial" charset="0"/>
                <a:cs typeface="Arial" charset="0"/>
              </a:rPr>
              <a:t> or the spirit who divides, </a:t>
            </a:r>
            <a:r>
              <a:rPr lang="en-GB" sz="3200" b="1" dirty="0">
                <a:solidFill>
                  <a:srgbClr val="00FF00"/>
                </a:solidFill>
                <a:effectLst>
                  <a:outerShdw blurRad="38100" dist="38100" dir="2700000" algn="tl">
                    <a:srgbClr val="000000"/>
                  </a:outerShdw>
                </a:effectLst>
                <a:latin typeface="Arial" charset="0"/>
                <a:cs typeface="Arial" charset="0"/>
              </a:rPr>
              <a:t>the symbol being an important part of Illuminati mind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circle(in)">
                                      <p:cBhvr>
                                        <p:cTn id="7" dur="2000"/>
                                        <p:tgtEl>
                                          <p:spTgt spid="306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6183"/>
                                        </p:tgtEl>
                                        <p:attrNameLst>
                                          <p:attrName>style.visibility</p:attrName>
                                        </p:attrNameLst>
                                      </p:cBhvr>
                                      <p:to>
                                        <p:strVal val="visible"/>
                                      </p:to>
                                    </p:set>
                                    <p:animEffect transition="in" filter="diamond(in)">
                                      <p:cBhvr>
                                        <p:cTn id="12" dur="20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FCE972E-57AC-4CD2-847A-278CD578F4E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6E6784-D444-483B-9E64-1C3207E48EBA}" type="slidenum">
              <a:rPr lang="en-GB" altLang="en-US"/>
              <a:pPr eaLnBrk="1" hangingPunct="1"/>
              <a:t>184</a:t>
            </a:fld>
            <a:endParaRPr lang="en-GB" altLang="en-US"/>
          </a:p>
        </p:txBody>
      </p:sp>
      <p:sp>
        <p:nvSpPr>
          <p:cNvPr id="308229" name="Rectangle 5">
            <a:extLst>
              <a:ext uri="{FF2B5EF4-FFF2-40B4-BE49-F238E27FC236}">
                <a16:creationId xmlns:a16="http://schemas.microsoft.com/office/drawing/2014/main" id="{A1504A64-517D-4321-9962-DD72A3FC62FA}"/>
              </a:ext>
            </a:extLst>
          </p:cNvPr>
          <p:cNvSpPr>
            <a:spLocks noGrp="1" noChangeArrowheads="1"/>
          </p:cNvSpPr>
          <p:nvPr>
            <p:ph type="title"/>
          </p:nvPr>
        </p:nvSpPr>
        <p:spPr/>
        <p:txBody>
          <a:bodyPr/>
          <a:lstStyle/>
          <a:p>
            <a:pPr eaLnBrk="1" hangingPunct="1">
              <a:defRPr/>
            </a:pPr>
            <a:r>
              <a:rPr lang="en-GB" sz="4000" b="1" dirty="0">
                <a:solidFill>
                  <a:srgbClr val="FD1711"/>
                </a:solidFill>
              </a:rPr>
              <a:t>Baroness Philippine de Rothschild, Opus One Winery</a:t>
            </a:r>
          </a:p>
        </p:txBody>
      </p:sp>
      <p:pic>
        <p:nvPicPr>
          <p:cNvPr id="308228" name="Picture 4" descr="opus-3">
            <a:extLst>
              <a:ext uri="{FF2B5EF4-FFF2-40B4-BE49-F238E27FC236}">
                <a16:creationId xmlns:a16="http://schemas.microsoft.com/office/drawing/2014/main" id="{8F39C515-328B-40E4-8EC3-83BABD4E9146}"/>
              </a:ext>
            </a:extLst>
          </p:cNvPr>
          <p:cNvPicPr>
            <a:picLocks noGrp="1" noChangeAspect="1" noChangeArrowheads="1"/>
          </p:cNvPicPr>
          <p:nvPr>
            <p:ph idx="1"/>
          </p:nvPr>
        </p:nvPicPr>
        <p:blipFill>
          <a:blip r:embed="rId3">
            <a:lum bright="-20000" contrast="30000"/>
            <a:extLst>
              <a:ext uri="{28A0092B-C50C-407E-A947-70E740481C1C}">
                <a14:useLocalDpi xmlns:a14="http://schemas.microsoft.com/office/drawing/2010/main" val="0"/>
              </a:ext>
            </a:extLst>
          </a:blip>
          <a:srcRect/>
          <a:stretch>
            <a:fillRect/>
          </a:stretch>
        </p:blipFill>
        <p:spPr>
          <a:xfrm>
            <a:off x="1785938" y="1714500"/>
            <a:ext cx="5472112" cy="3327400"/>
          </a:xfrm>
        </p:spPr>
      </p:pic>
      <p:sp>
        <p:nvSpPr>
          <p:cNvPr id="308231" name="Text Box 7">
            <a:extLst>
              <a:ext uri="{FF2B5EF4-FFF2-40B4-BE49-F238E27FC236}">
                <a16:creationId xmlns:a16="http://schemas.microsoft.com/office/drawing/2014/main" id="{7F8F9213-213B-4FB4-9EA8-C77DB0004403}"/>
              </a:ext>
            </a:extLst>
          </p:cNvPr>
          <p:cNvSpPr txBox="1">
            <a:spLocks noChangeArrowheads="1"/>
          </p:cNvSpPr>
          <p:nvPr/>
        </p:nvSpPr>
        <p:spPr bwMode="auto">
          <a:xfrm>
            <a:off x="0" y="5288340"/>
            <a:ext cx="9144000" cy="156966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The opening announcement was low key and only select people and select International media types were invited.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circle(in)">
                                      <p:cBhvr>
                                        <p:cTn id="7" dur="2000"/>
                                        <p:tgtEl>
                                          <p:spTgt spid="308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8231"/>
                                        </p:tgtEl>
                                        <p:attrNameLst>
                                          <p:attrName>style.visibility</p:attrName>
                                        </p:attrNameLst>
                                      </p:cBhvr>
                                      <p:to>
                                        <p:strVal val="visible"/>
                                      </p:to>
                                    </p:set>
                                    <p:animEffect transition="in" filter="diamond(in)">
                                      <p:cBhvr>
                                        <p:cTn id="12" dur="2000"/>
                                        <p:tgtEl>
                                          <p:spTgt spid="30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2D0208-17DB-440A-B25B-E9FFFCF44FF0}"/>
              </a:ext>
            </a:extLst>
          </p:cNvPr>
          <p:cNvSpPr>
            <a:spLocks noGrp="1"/>
          </p:cNvSpPr>
          <p:nvPr>
            <p:ph type="title"/>
          </p:nvPr>
        </p:nvSpPr>
        <p:spPr/>
        <p:txBody>
          <a:bodyPr/>
          <a:lstStyle/>
          <a:p>
            <a:pPr>
              <a:defRPr/>
            </a:pPr>
            <a:r>
              <a:rPr lang="en-GB" b="1" dirty="0">
                <a:solidFill>
                  <a:srgbClr val="FD1711"/>
                </a:solidFill>
              </a:rPr>
              <a:t>Baroness Philippine de Rothschild, Opus One Winery</a:t>
            </a:r>
            <a:endParaRPr lang="en-GB" dirty="0"/>
          </a:p>
        </p:txBody>
      </p:sp>
      <p:sp>
        <p:nvSpPr>
          <p:cNvPr id="4" name="Slide Number Placeholder 3">
            <a:extLst>
              <a:ext uri="{FF2B5EF4-FFF2-40B4-BE49-F238E27FC236}">
                <a16:creationId xmlns:a16="http://schemas.microsoft.com/office/drawing/2014/main" id="{937421C6-FD75-40AF-A740-ABDA27000A2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862653-AF16-4B05-A88E-206EEB972B3F}" type="slidenum">
              <a:rPr lang="en-GB" altLang="en-US"/>
              <a:pPr eaLnBrk="1" hangingPunct="1"/>
              <a:t>185</a:t>
            </a:fld>
            <a:endParaRPr lang="en-GB" altLang="en-US"/>
          </a:p>
        </p:txBody>
      </p:sp>
      <p:sp>
        <p:nvSpPr>
          <p:cNvPr id="6" name="TextBox 5">
            <a:extLst>
              <a:ext uri="{FF2B5EF4-FFF2-40B4-BE49-F238E27FC236}">
                <a16:creationId xmlns:a16="http://schemas.microsoft.com/office/drawing/2014/main" id="{45264CA6-0D6C-4E41-BA6E-B49CD6445A17}"/>
              </a:ext>
            </a:extLst>
          </p:cNvPr>
          <p:cNvSpPr txBox="1"/>
          <p:nvPr/>
        </p:nvSpPr>
        <p:spPr>
          <a:xfrm>
            <a:off x="4429125" y="1571625"/>
            <a:ext cx="4714875" cy="4524375"/>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This opening is extremely unusual for a winery in the Napa Valley area.</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Private guided tours are very hard to obtain of Opus 1,</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in contrast to the other wineries in Napa Valley. </a:t>
            </a:r>
            <a:endParaRPr lang="en-GB" sz="3200" dirty="0">
              <a:solidFill>
                <a:srgbClr val="00FF00"/>
              </a:solidFill>
              <a:latin typeface="Arial" charset="0"/>
              <a:cs typeface="Arial" charset="0"/>
            </a:endParaRPr>
          </a:p>
        </p:txBody>
      </p:sp>
      <p:pic>
        <p:nvPicPr>
          <p:cNvPr id="366594" name="Picture 2" descr="http://farm1.static.flickr.com/51/161780334_1475b7733d.jpg?v=0">
            <a:extLst>
              <a:ext uri="{FF2B5EF4-FFF2-40B4-BE49-F238E27FC236}">
                <a16:creationId xmlns:a16="http://schemas.microsoft.com/office/drawing/2014/main" id="{81F5A3DB-1BB1-4BEF-81C0-68CC7B12A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999"/>
          <a:stretch>
            <a:fillRect/>
          </a:stretch>
        </p:blipFill>
        <p:spPr bwMode="auto">
          <a:xfrm>
            <a:off x="357188" y="1785938"/>
            <a:ext cx="38576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8EBABD3-1FE4-4182-8952-0B6DB4ADF5AF}"/>
              </a:ext>
            </a:extLst>
          </p:cNvPr>
          <p:cNvSpPr txBox="1"/>
          <p:nvPr/>
        </p:nvSpPr>
        <p:spPr>
          <a:xfrm>
            <a:off x="285750" y="5429250"/>
            <a:ext cx="3786188"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One of the rare tours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circle(in)">
                                      <p:cBhvr>
                                        <p:cTn id="7" dur="2000"/>
                                        <p:tgtEl>
                                          <p:spTgt spid="366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76197F-6BCD-42E0-A489-85857A25004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1B3682-1223-4EE0-9159-347993BA9962}" type="slidenum">
              <a:rPr lang="en-GB" altLang="en-US"/>
              <a:pPr eaLnBrk="1" hangingPunct="1"/>
              <a:t>186</a:t>
            </a:fld>
            <a:endParaRPr lang="en-GB" altLang="en-US"/>
          </a:p>
        </p:txBody>
      </p:sp>
      <p:sp>
        <p:nvSpPr>
          <p:cNvPr id="310277" name="Rectangle 5">
            <a:extLst>
              <a:ext uri="{FF2B5EF4-FFF2-40B4-BE49-F238E27FC236}">
                <a16:creationId xmlns:a16="http://schemas.microsoft.com/office/drawing/2014/main" id="{2387BBA4-57A8-4CB2-8AD2-FA598128D686}"/>
              </a:ext>
            </a:extLst>
          </p:cNvPr>
          <p:cNvSpPr>
            <a:spLocks noGrp="1" noChangeArrowheads="1"/>
          </p:cNvSpPr>
          <p:nvPr>
            <p:ph type="title"/>
          </p:nvPr>
        </p:nvSpPr>
        <p:spPr/>
        <p:txBody>
          <a:bodyPr/>
          <a:lstStyle/>
          <a:p>
            <a:pPr eaLnBrk="1" hangingPunct="1">
              <a:defRPr/>
            </a:pPr>
            <a:r>
              <a:rPr lang="en-GB" sz="4000" b="1" dirty="0">
                <a:solidFill>
                  <a:srgbClr val="FD1711"/>
                </a:solidFill>
              </a:rPr>
              <a:t>Baroness Philippine de Rothschild, Opus One Winery</a:t>
            </a:r>
          </a:p>
        </p:txBody>
      </p:sp>
      <p:pic>
        <p:nvPicPr>
          <p:cNvPr id="310276" name="Picture 4" descr="opus-4">
            <a:extLst>
              <a:ext uri="{FF2B5EF4-FFF2-40B4-BE49-F238E27FC236}">
                <a16:creationId xmlns:a16="http://schemas.microsoft.com/office/drawing/2014/main" id="{347DFFA7-B85D-4CE4-A3F7-1B22E704B81D}"/>
              </a:ext>
            </a:extLst>
          </p:cNvPr>
          <p:cNvPicPr>
            <a:picLocks noGrp="1" noChangeAspect="1" noChangeArrowheads="1"/>
          </p:cNvPicPr>
          <p:nvPr>
            <p:ph idx="1"/>
          </p:nvPr>
        </p:nvPicPr>
        <p:blipFill>
          <a:blip r:embed="rId3">
            <a:lum bright="20000" contrast="20000"/>
            <a:extLst>
              <a:ext uri="{28A0092B-C50C-407E-A947-70E740481C1C}">
                <a14:useLocalDpi xmlns:a14="http://schemas.microsoft.com/office/drawing/2010/main" val="0"/>
              </a:ext>
            </a:extLst>
          </a:blip>
          <a:srcRect/>
          <a:stretch>
            <a:fillRect/>
          </a:stretch>
        </p:blipFill>
        <p:spPr>
          <a:xfrm>
            <a:off x="428625" y="1714500"/>
            <a:ext cx="4481513" cy="3159125"/>
          </a:xfrm>
        </p:spPr>
      </p:pic>
      <p:sp>
        <p:nvSpPr>
          <p:cNvPr id="310279" name="Text Box 7">
            <a:extLst>
              <a:ext uri="{FF2B5EF4-FFF2-40B4-BE49-F238E27FC236}">
                <a16:creationId xmlns:a16="http://schemas.microsoft.com/office/drawing/2014/main" id="{E1AA1B4F-3577-42A6-B75C-3B778F32C098}"/>
              </a:ext>
            </a:extLst>
          </p:cNvPr>
          <p:cNvSpPr txBox="1">
            <a:spLocks noChangeArrowheads="1"/>
          </p:cNvSpPr>
          <p:nvPr/>
        </p:nvSpPr>
        <p:spPr bwMode="auto">
          <a:xfrm>
            <a:off x="5076825" y="1557338"/>
            <a:ext cx="4067175"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An inquisitive researcher,</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who later had a secret spy take a tour of the compound,</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said the inner theme of the numbers 3 and 6 runs throughout the large Opus I pyramid building, </a:t>
            </a:r>
          </a:p>
        </p:txBody>
      </p:sp>
      <p:sp>
        <p:nvSpPr>
          <p:cNvPr id="7" name="TextBox 6">
            <a:extLst>
              <a:ext uri="{FF2B5EF4-FFF2-40B4-BE49-F238E27FC236}">
                <a16:creationId xmlns:a16="http://schemas.microsoft.com/office/drawing/2014/main" id="{46D5DBBF-7249-4B4A-BBF6-96D9449072A4}"/>
              </a:ext>
            </a:extLst>
          </p:cNvPr>
          <p:cNvSpPr txBox="1"/>
          <p:nvPr/>
        </p:nvSpPr>
        <p:spPr>
          <a:xfrm>
            <a:off x="428625" y="5143500"/>
            <a:ext cx="4357688"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Aerial View of Opus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0276"/>
                                        </p:tgtEl>
                                        <p:attrNameLst>
                                          <p:attrName>style.visibility</p:attrName>
                                        </p:attrNameLst>
                                      </p:cBhvr>
                                      <p:to>
                                        <p:strVal val="visible"/>
                                      </p:to>
                                    </p:set>
                                    <p:animEffect transition="in" filter="circle(in)">
                                      <p:cBhvr>
                                        <p:cTn id="7" dur="2000"/>
                                        <p:tgtEl>
                                          <p:spTgt spid="310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0279"/>
                                        </p:tgtEl>
                                        <p:attrNameLst>
                                          <p:attrName>style.visibility</p:attrName>
                                        </p:attrNameLst>
                                      </p:cBhvr>
                                      <p:to>
                                        <p:strVal val="visible"/>
                                      </p:to>
                                    </p:set>
                                    <p:animEffect transition="in" filter="diamond(in)">
                                      <p:cBhvr>
                                        <p:cTn id="18" dur="2000"/>
                                        <p:tgtEl>
                                          <p:spTgt spid="31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9" grpId="0"/>
      <p:bldP spid="7"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E12A5-5B9E-4301-94A9-34CC5E983691}"/>
              </a:ext>
            </a:extLst>
          </p:cNvPr>
          <p:cNvSpPr>
            <a:spLocks noGrp="1"/>
          </p:cNvSpPr>
          <p:nvPr>
            <p:ph type="title"/>
          </p:nvPr>
        </p:nvSpPr>
        <p:spPr/>
        <p:txBody>
          <a:bodyPr/>
          <a:lstStyle/>
          <a:p>
            <a:pPr>
              <a:defRPr/>
            </a:pPr>
            <a:r>
              <a:rPr lang="en-GB" b="1" dirty="0">
                <a:solidFill>
                  <a:srgbClr val="FD1711"/>
                </a:solidFill>
              </a:rPr>
              <a:t>Baroness Philippine de Rothschild, Opus One Winery</a:t>
            </a:r>
            <a:endParaRPr lang="en-GB" dirty="0"/>
          </a:p>
        </p:txBody>
      </p:sp>
      <p:sp>
        <p:nvSpPr>
          <p:cNvPr id="4" name="Slide Number Placeholder 3">
            <a:extLst>
              <a:ext uri="{FF2B5EF4-FFF2-40B4-BE49-F238E27FC236}">
                <a16:creationId xmlns:a16="http://schemas.microsoft.com/office/drawing/2014/main" id="{0A3AF663-62CF-4DFB-937C-3EEC2A132F0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DFDC7B-F261-4975-9F95-F9356B49266E}" type="slidenum">
              <a:rPr lang="en-GB" altLang="en-US"/>
              <a:pPr eaLnBrk="1" hangingPunct="1"/>
              <a:t>187</a:t>
            </a:fld>
            <a:endParaRPr lang="en-GB" altLang="en-US"/>
          </a:p>
        </p:txBody>
      </p:sp>
      <p:sp>
        <p:nvSpPr>
          <p:cNvPr id="6" name="TextBox 5">
            <a:extLst>
              <a:ext uri="{FF2B5EF4-FFF2-40B4-BE49-F238E27FC236}">
                <a16:creationId xmlns:a16="http://schemas.microsoft.com/office/drawing/2014/main" id="{F48924F7-CF9A-4E94-8AEB-B74BD99DBF65}"/>
              </a:ext>
            </a:extLst>
          </p:cNvPr>
          <p:cNvSpPr txBox="1"/>
          <p:nvPr/>
        </p:nvSpPr>
        <p:spPr>
          <a:xfrm>
            <a:off x="4143375" y="2357438"/>
            <a:ext cx="5000625" cy="3324225"/>
          </a:xfrm>
          <a:prstGeom prst="rect">
            <a:avLst/>
          </a:prstGeom>
          <a:noFill/>
        </p:spPr>
        <p:txBody>
          <a:bodyPr>
            <a:spAutoFit/>
          </a:bodyPr>
          <a:lstStyle/>
          <a:p>
            <a:pPr>
              <a:defRPr/>
            </a:pPr>
            <a:r>
              <a:rPr lang="en-GB" sz="3200" b="1" dirty="0">
                <a:solidFill>
                  <a:srgbClr val="EE0802"/>
                </a:solidFill>
                <a:effectLst>
                  <a:outerShdw blurRad="38100" dist="38100" dir="2700000" algn="tl">
                    <a:srgbClr val="000000"/>
                  </a:outerShdw>
                </a:effectLst>
                <a:latin typeface="Arial" charset="0"/>
                <a:cs typeface="Arial" charset="0"/>
              </a:rPr>
              <a:t>… as well as the number 666.</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He added that little circles frequently appear throughout the compound, </a:t>
            </a:r>
            <a:r>
              <a:rPr lang="en-GB" sz="3200" b="1" dirty="0">
                <a:solidFill>
                  <a:srgbClr val="00FFFF"/>
                </a:solidFill>
                <a:effectLst>
                  <a:outerShdw blurRad="38100" dist="38100" dir="2700000" algn="tl">
                    <a:srgbClr val="000000"/>
                  </a:outerShdw>
                </a:effectLst>
                <a:latin typeface="Arial" charset="0"/>
                <a:cs typeface="Arial" charset="0"/>
              </a:rPr>
              <a:t>having Illuminati significance. </a:t>
            </a:r>
          </a:p>
          <a:p>
            <a:pPr>
              <a:defRPr/>
            </a:pPr>
            <a:endParaRPr lang="en-GB" dirty="0">
              <a:latin typeface="Arial" charset="0"/>
              <a:cs typeface="Arial" charset="0"/>
            </a:endParaRPr>
          </a:p>
        </p:txBody>
      </p:sp>
      <p:pic>
        <p:nvPicPr>
          <p:cNvPr id="367618" name="Picture 2" descr="http://lh5.ggpht.com/_mQvZj2aBx1g/Si6VQAQCBcI/AAAAAAAAADA/Z57E32Z404w/s288/DSCN3578.JPG">
            <a:extLst>
              <a:ext uri="{FF2B5EF4-FFF2-40B4-BE49-F238E27FC236}">
                <a16:creationId xmlns:a16="http://schemas.microsoft.com/office/drawing/2014/main" id="{CB14E759-8AF6-4AE8-9464-F795B96EE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857375"/>
            <a:ext cx="3268662"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circle(in)">
                                      <p:cBhvr>
                                        <p:cTn id="7" dur="2000"/>
                                        <p:tgtEl>
                                          <p:spTgt spid="367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6C4EC5F-32FB-4DDD-90E5-1ADE09EDF5F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CA01F5-D8DE-4B95-BC12-DB6A9986B909}" type="slidenum">
              <a:rPr lang="en-GB" altLang="en-US"/>
              <a:pPr eaLnBrk="1" hangingPunct="1"/>
              <a:t>188</a:t>
            </a:fld>
            <a:endParaRPr lang="en-GB" altLang="en-US"/>
          </a:p>
        </p:txBody>
      </p:sp>
      <p:sp>
        <p:nvSpPr>
          <p:cNvPr id="312326" name="Rectangle 6">
            <a:extLst>
              <a:ext uri="{FF2B5EF4-FFF2-40B4-BE49-F238E27FC236}">
                <a16:creationId xmlns:a16="http://schemas.microsoft.com/office/drawing/2014/main" id="{1A6B53A4-669D-4019-BE4F-FCE82CED14AE}"/>
              </a:ext>
            </a:extLst>
          </p:cNvPr>
          <p:cNvSpPr>
            <a:spLocks noGrp="1" noChangeArrowheads="1"/>
          </p:cNvSpPr>
          <p:nvPr>
            <p:ph type="title"/>
          </p:nvPr>
        </p:nvSpPr>
        <p:spPr/>
        <p:txBody>
          <a:bodyPr/>
          <a:lstStyle/>
          <a:p>
            <a:pPr eaLnBrk="1" hangingPunct="1">
              <a:defRPr/>
            </a:pPr>
            <a:r>
              <a:rPr lang="en-GB" sz="4000" b="1" dirty="0">
                <a:solidFill>
                  <a:srgbClr val="FF0000"/>
                </a:solidFill>
              </a:rPr>
              <a:t>Baroness Philippine de Rothschild, Opus One Winery</a:t>
            </a:r>
          </a:p>
        </p:txBody>
      </p:sp>
      <p:pic>
        <p:nvPicPr>
          <p:cNvPr id="312325" name="Picture 5" descr="hm11_4_168_1">
            <a:extLst>
              <a:ext uri="{FF2B5EF4-FFF2-40B4-BE49-F238E27FC236}">
                <a16:creationId xmlns:a16="http://schemas.microsoft.com/office/drawing/2014/main" id="{044A95D4-2652-4F53-9C66-D0E01BED7F9F}"/>
              </a:ext>
            </a:extLst>
          </p:cNvPr>
          <p:cNvPicPr>
            <a:picLocks noGrp="1" noChangeAspect="1" noChangeArrowheads="1"/>
          </p:cNvPicPr>
          <p:nvPr>
            <p:ph idx="1"/>
          </p:nvPr>
        </p:nvPicPr>
        <p:blipFill>
          <a:blip r:embed="rId3" cstate="print">
            <a:grayscl/>
          </a:blip>
          <a:srcRect/>
          <a:stretch>
            <a:fillRect/>
          </a:stretch>
        </p:blipFill>
        <p:spPr>
          <a:xfrm>
            <a:off x="785786" y="1500174"/>
            <a:ext cx="2928958" cy="4394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2328" name="Text Box 8">
            <a:extLst>
              <a:ext uri="{FF2B5EF4-FFF2-40B4-BE49-F238E27FC236}">
                <a16:creationId xmlns:a16="http://schemas.microsoft.com/office/drawing/2014/main" id="{B1BA08B9-EB30-4FB3-A16B-418C488C1F92}"/>
              </a:ext>
            </a:extLst>
          </p:cNvPr>
          <p:cNvSpPr txBox="1">
            <a:spLocks noChangeArrowheads="1"/>
          </p:cNvSpPr>
          <p:nvPr/>
        </p:nvSpPr>
        <p:spPr bwMode="auto">
          <a:xfrm>
            <a:off x="4143375" y="2214563"/>
            <a:ext cx="5000625" cy="3046412"/>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The head of Philippe de Rothschild SA, </a:t>
            </a:r>
            <a:r>
              <a:rPr lang="en-GB" sz="3200" b="1" dirty="0">
                <a:solidFill>
                  <a:srgbClr val="EE0802"/>
                </a:solidFill>
                <a:effectLst>
                  <a:outerShdw blurRad="38100" dist="38100" dir="2700000" algn="tl">
                    <a:srgbClr val="000000"/>
                  </a:outerShdw>
                </a:effectLst>
                <a:latin typeface="Arial" charset="0"/>
                <a:cs typeface="Arial" charset="0"/>
              </a:rPr>
              <a:t>baroness Philippine de Rothschild,</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seen here opening an exhibition in Russia. </a:t>
            </a:r>
          </a:p>
        </p:txBody>
      </p:sp>
      <p:sp>
        <p:nvSpPr>
          <p:cNvPr id="312329" name="Text Box 9">
            <a:extLst>
              <a:ext uri="{FF2B5EF4-FFF2-40B4-BE49-F238E27FC236}">
                <a16:creationId xmlns:a16="http://schemas.microsoft.com/office/drawing/2014/main" id="{61916898-7D1E-4848-864E-68A324D20A21}"/>
              </a:ext>
            </a:extLst>
          </p:cNvPr>
          <p:cNvSpPr txBox="1">
            <a:spLocks noChangeArrowheads="1"/>
          </p:cNvSpPr>
          <p:nvPr/>
        </p:nvSpPr>
        <p:spPr bwMode="auto">
          <a:xfrm>
            <a:off x="0" y="6072188"/>
            <a:ext cx="8786813" cy="646112"/>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Baroness </a:t>
            </a:r>
            <a:r>
              <a:rPr lang="en-GB" sz="3600" b="1" dirty="0" err="1">
                <a:solidFill>
                  <a:srgbClr val="FFFF00"/>
                </a:solidFill>
                <a:effectLst>
                  <a:outerShdw blurRad="38100" dist="38100" dir="2700000" algn="tl">
                    <a:srgbClr val="000000"/>
                  </a:outerShdw>
                </a:effectLst>
                <a:latin typeface="Arial" charset="0"/>
                <a:cs typeface="Arial" charset="0"/>
              </a:rPr>
              <a:t>Philipine</a:t>
            </a:r>
            <a:r>
              <a:rPr lang="en-GB" sz="3600" b="1" dirty="0">
                <a:solidFill>
                  <a:srgbClr val="FFFF00"/>
                </a:solidFill>
                <a:effectLst>
                  <a:outerShdw blurRad="38100" dist="38100" dir="2700000" algn="tl">
                    <a:srgbClr val="000000"/>
                  </a:outerShdw>
                </a:effectLst>
                <a:latin typeface="Arial" charset="0"/>
                <a:cs typeface="Arial" charset="0"/>
              </a:rPr>
              <a:t> de 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2325"/>
                                        </p:tgtEl>
                                        <p:attrNameLst>
                                          <p:attrName>style.visibility</p:attrName>
                                        </p:attrNameLst>
                                      </p:cBhvr>
                                      <p:to>
                                        <p:strVal val="visible"/>
                                      </p:to>
                                    </p:set>
                                    <p:animEffect transition="in" filter="circle(in)">
                                      <p:cBhvr>
                                        <p:cTn id="7" dur="2000"/>
                                        <p:tgtEl>
                                          <p:spTgt spid="312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2329"/>
                                        </p:tgtEl>
                                        <p:attrNameLst>
                                          <p:attrName>style.visibility</p:attrName>
                                        </p:attrNameLst>
                                      </p:cBhvr>
                                      <p:to>
                                        <p:strVal val="visible"/>
                                      </p:to>
                                    </p:set>
                                    <p:anim calcmode="lin" valueType="num">
                                      <p:cBhvr additive="base">
                                        <p:cTn id="12" dur="500" fill="hold"/>
                                        <p:tgtEl>
                                          <p:spTgt spid="312329"/>
                                        </p:tgtEl>
                                        <p:attrNameLst>
                                          <p:attrName>ppt_x</p:attrName>
                                        </p:attrNameLst>
                                      </p:cBhvr>
                                      <p:tavLst>
                                        <p:tav tm="0">
                                          <p:val>
                                            <p:strVal val="#ppt_x"/>
                                          </p:val>
                                        </p:tav>
                                        <p:tav tm="100000">
                                          <p:val>
                                            <p:strVal val="#ppt_x"/>
                                          </p:val>
                                        </p:tav>
                                      </p:tavLst>
                                    </p:anim>
                                    <p:anim calcmode="lin" valueType="num">
                                      <p:cBhvr additive="base">
                                        <p:cTn id="13" dur="500" fill="hold"/>
                                        <p:tgtEl>
                                          <p:spTgt spid="3123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2328"/>
                                        </p:tgtEl>
                                        <p:attrNameLst>
                                          <p:attrName>style.visibility</p:attrName>
                                        </p:attrNameLst>
                                      </p:cBhvr>
                                      <p:to>
                                        <p:strVal val="visible"/>
                                      </p:to>
                                    </p:set>
                                    <p:animEffect transition="in" filter="diamond(in)">
                                      <p:cBhvr>
                                        <p:cTn id="18" dur="2000"/>
                                        <p:tgtEl>
                                          <p:spTgt spid="312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8" grpId="0"/>
      <p:bldP spid="31232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0D832F-ED50-4D04-A520-CAA2B73AD53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6CE9B6-1BFA-49C3-98F1-9F790D3CD0BE}" type="slidenum">
              <a:rPr lang="en-GB" altLang="en-US"/>
              <a:pPr eaLnBrk="1" hangingPunct="1"/>
              <a:t>189</a:t>
            </a:fld>
            <a:endParaRPr lang="en-GB" altLang="en-US"/>
          </a:p>
        </p:txBody>
      </p:sp>
      <p:sp>
        <p:nvSpPr>
          <p:cNvPr id="20482" name="Rectangle 2">
            <a:extLst>
              <a:ext uri="{FF2B5EF4-FFF2-40B4-BE49-F238E27FC236}">
                <a16:creationId xmlns:a16="http://schemas.microsoft.com/office/drawing/2014/main" id="{CA06B087-C366-4F30-A412-B15961D59539}"/>
              </a:ext>
            </a:extLst>
          </p:cNvPr>
          <p:cNvSpPr>
            <a:spLocks noGrp="1" noChangeArrowheads="1"/>
          </p:cNvSpPr>
          <p:nvPr>
            <p:ph type="title"/>
          </p:nvPr>
        </p:nvSpPr>
        <p:spPr/>
        <p:txBody>
          <a:bodyPr/>
          <a:lstStyle/>
          <a:p>
            <a:pPr eaLnBrk="1" hangingPunct="1">
              <a:defRPr/>
            </a:pPr>
            <a:r>
              <a:rPr lang="en-GB" b="1">
                <a:solidFill>
                  <a:srgbClr val="FF0000"/>
                </a:solidFill>
              </a:rPr>
              <a:t>Jacob Rothschild</a:t>
            </a:r>
          </a:p>
        </p:txBody>
      </p:sp>
      <p:pic>
        <p:nvPicPr>
          <p:cNvPr id="20483" name="Picture 3" descr="Rothschild">
            <a:extLst>
              <a:ext uri="{FF2B5EF4-FFF2-40B4-BE49-F238E27FC236}">
                <a16:creationId xmlns:a16="http://schemas.microsoft.com/office/drawing/2014/main" id="{EC6B2F5E-FCE1-418B-B9FD-09B6A602B2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5925" y="1914525"/>
            <a:ext cx="2871788" cy="3729038"/>
          </a:xfrm>
        </p:spPr>
      </p:pic>
      <p:sp>
        <p:nvSpPr>
          <p:cNvPr id="20484" name="Text Box 4">
            <a:extLst>
              <a:ext uri="{FF2B5EF4-FFF2-40B4-BE49-F238E27FC236}">
                <a16:creationId xmlns:a16="http://schemas.microsoft.com/office/drawing/2014/main" id="{0BF63E3D-F1A9-45C2-A163-64408FB5618E}"/>
              </a:ext>
            </a:extLst>
          </p:cNvPr>
          <p:cNvSpPr txBox="1">
            <a:spLocks noChangeArrowheads="1"/>
          </p:cNvSpPr>
          <p:nvPr/>
        </p:nvSpPr>
        <p:spPr bwMode="auto">
          <a:xfrm>
            <a:off x="3563938" y="1989138"/>
            <a:ext cx="5400675" cy="3416300"/>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Here we see the present head of the London branch of the Rothschild Merchant Bank – </a:t>
            </a:r>
            <a:r>
              <a:rPr lang="en-GB" sz="3600" b="1" dirty="0">
                <a:solidFill>
                  <a:srgbClr val="FD1711"/>
                </a:solidFill>
                <a:effectLst>
                  <a:outerShdw blurRad="38100" dist="38100" dir="2700000" algn="tl">
                    <a:srgbClr val="000000"/>
                  </a:outerShdw>
                </a:effectLst>
                <a:latin typeface="Arial" charset="0"/>
                <a:cs typeface="Arial" charset="0"/>
              </a:rPr>
              <a:t>Jacob Rothschild</a:t>
            </a:r>
            <a:r>
              <a:rPr lang="en-GB" sz="3600" dirty="0">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ircle(in)">
                                      <p:cBhvr>
                                        <p:cTn id="7" dur="20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amond(in)">
                                      <p:cBhvr>
                                        <p:cTn id="12"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9257725-EEB5-49B7-BBAC-F2B76BDADE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3D0A99-440E-4C28-BB9A-E5B278CE2018}" type="slidenum">
              <a:rPr lang="en-GB" altLang="en-US"/>
              <a:pPr eaLnBrk="1" hangingPunct="1"/>
              <a:t>19</a:t>
            </a:fld>
            <a:endParaRPr lang="en-GB" altLang="en-US"/>
          </a:p>
        </p:txBody>
      </p:sp>
      <p:sp>
        <p:nvSpPr>
          <p:cNvPr id="299010" name="Rectangle 2">
            <a:extLst>
              <a:ext uri="{FF2B5EF4-FFF2-40B4-BE49-F238E27FC236}">
                <a16:creationId xmlns:a16="http://schemas.microsoft.com/office/drawing/2014/main" id="{22BD60B8-6313-4801-BE6B-2886E9AD71C3}"/>
              </a:ext>
            </a:extLst>
          </p:cNvPr>
          <p:cNvSpPr>
            <a:spLocks noGrp="1" noChangeArrowheads="1"/>
          </p:cNvSpPr>
          <p:nvPr>
            <p:ph type="title"/>
          </p:nvPr>
        </p:nvSpPr>
        <p:spPr/>
        <p:txBody>
          <a:bodyPr/>
          <a:lstStyle/>
          <a:p>
            <a:pPr eaLnBrk="1" hangingPunct="1">
              <a:defRPr/>
            </a:pPr>
            <a:r>
              <a:rPr lang="en-GB" sz="4000" b="1" dirty="0">
                <a:solidFill>
                  <a:srgbClr val="FD1711"/>
                </a:solidFill>
              </a:rPr>
              <a:t>Gog Grovels </a:t>
            </a:r>
            <a:r>
              <a:rPr lang="en-GB" sz="4000" b="1" dirty="0">
                <a:solidFill>
                  <a:srgbClr val="00FF00"/>
                </a:solidFill>
              </a:rPr>
              <a:t>To Achieve His Objectives </a:t>
            </a:r>
            <a:r>
              <a:rPr lang="en-GB" sz="4000" b="1" dirty="0">
                <a:solidFill>
                  <a:srgbClr val="FFFF00"/>
                </a:solidFill>
              </a:rPr>
              <a:t>– The Letter</a:t>
            </a:r>
          </a:p>
        </p:txBody>
      </p:sp>
      <p:sp>
        <p:nvSpPr>
          <p:cNvPr id="299011" name="Rectangle 3">
            <a:extLst>
              <a:ext uri="{FF2B5EF4-FFF2-40B4-BE49-F238E27FC236}">
                <a16:creationId xmlns:a16="http://schemas.microsoft.com/office/drawing/2014/main" id="{20DA1573-B905-4C71-BF92-4C20B0050410}"/>
              </a:ext>
            </a:extLst>
          </p:cNvPr>
          <p:cNvSpPr>
            <a:spLocks noGrp="1" noChangeArrowheads="1"/>
          </p:cNvSpPr>
          <p:nvPr>
            <p:ph type="body" idx="1"/>
          </p:nvPr>
        </p:nvSpPr>
        <p:spPr>
          <a:xfrm>
            <a:off x="2627784" y="1772816"/>
            <a:ext cx="6336705" cy="4665687"/>
          </a:xfrm>
          <a:ln>
            <a:miter lim="800000"/>
            <a:headEnd/>
            <a:tailEnd/>
          </a:ln>
        </p:spPr>
        <p:style>
          <a:lnRef idx="0">
            <a:schemeClr val="dk1"/>
          </a:lnRef>
          <a:fillRef idx="3">
            <a:schemeClr val="dk1"/>
          </a:fillRef>
          <a:effectRef idx="3">
            <a:schemeClr val="dk1"/>
          </a:effectRef>
          <a:fontRef idx="minor">
            <a:schemeClr val="lt1"/>
          </a:fontRef>
        </p:style>
        <p:txBody>
          <a:bodyPr/>
          <a:lstStyle/>
          <a:p>
            <a:pPr algn="ctr" eaLnBrk="1" hangingPunct="1">
              <a:lnSpc>
                <a:spcPct val="80000"/>
              </a:lnSpc>
              <a:defRPr/>
            </a:pPr>
            <a:r>
              <a:rPr lang="en-GB" b="1" i="1" dirty="0">
                <a:solidFill>
                  <a:srgbClr val="00FFFF"/>
                </a:solidFill>
                <a:effectLst>
                  <a:outerShdw blurRad="38100" dist="38100" dir="2700000" algn="tl">
                    <a:srgbClr val="000000"/>
                  </a:outerShdw>
                </a:effectLst>
              </a:rPr>
              <a:t>"It has been my particular high and good fortune to serve your lofty princely Serenity at various times and to your most gracious satisfaction. </a:t>
            </a:r>
            <a:r>
              <a:rPr lang="en-GB" b="1" i="1" dirty="0">
                <a:solidFill>
                  <a:srgbClr val="FFC000"/>
                </a:solidFill>
                <a:effectLst>
                  <a:outerShdw blurRad="38100" dist="38100" dir="2700000" algn="tl">
                    <a:srgbClr val="000000"/>
                  </a:outerShdw>
                </a:effectLst>
              </a:rPr>
              <a:t>I stand ready to exert all my energies and my entire fortune to serve your lofty princely serenity whenever in future it shall please you to command me. </a:t>
            </a:r>
            <a:endParaRPr lang="en-GB" b="1" dirty="0">
              <a:solidFill>
                <a:srgbClr val="FFC000"/>
              </a:solidFill>
              <a:effectLst>
                <a:outerShdw blurRad="38100" dist="38100" dir="2700000" algn="tl">
                  <a:srgbClr val="000000"/>
                </a:outerShdw>
              </a:effectLst>
            </a:endParaRPr>
          </a:p>
        </p:txBody>
      </p:sp>
      <p:pic>
        <p:nvPicPr>
          <p:cNvPr id="358402" name="Picture 2" descr="http://iangrey.org/wp-content/uploads/2007/12/scroll9.gif">
            <a:extLst>
              <a:ext uri="{FF2B5EF4-FFF2-40B4-BE49-F238E27FC236}">
                <a16:creationId xmlns:a16="http://schemas.microsoft.com/office/drawing/2014/main" id="{D012D4A1-FDFF-4301-86E3-350C9ACE7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654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circle(in)">
                                      <p:cBhvr>
                                        <p:cTn id="7" dur="2000"/>
                                        <p:tgtEl>
                                          <p:spTgt spid="3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03903BF-0C3A-4BD6-9A14-EEAAFDA68D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45A74C-0C0C-42D5-9484-A4651F2E69EB}" type="slidenum">
              <a:rPr lang="en-GB" altLang="en-US"/>
              <a:pPr eaLnBrk="1" hangingPunct="1"/>
              <a:t>190</a:t>
            </a:fld>
            <a:endParaRPr lang="en-GB" altLang="en-US"/>
          </a:p>
        </p:txBody>
      </p:sp>
      <p:sp>
        <p:nvSpPr>
          <p:cNvPr id="234498" name="Rectangle 2">
            <a:extLst>
              <a:ext uri="{FF2B5EF4-FFF2-40B4-BE49-F238E27FC236}">
                <a16:creationId xmlns:a16="http://schemas.microsoft.com/office/drawing/2014/main" id="{C1D6EC15-5CAE-4CBF-92F7-B5D7573044F0}"/>
              </a:ext>
            </a:extLst>
          </p:cNvPr>
          <p:cNvSpPr>
            <a:spLocks noGrp="1" noChangeArrowheads="1"/>
          </p:cNvSpPr>
          <p:nvPr>
            <p:ph type="title"/>
          </p:nvPr>
        </p:nvSpPr>
        <p:spPr/>
        <p:txBody>
          <a:bodyPr/>
          <a:lstStyle/>
          <a:p>
            <a:pPr eaLnBrk="1" hangingPunct="1">
              <a:defRPr/>
            </a:pPr>
            <a:r>
              <a:rPr lang="en-GB" b="1">
                <a:solidFill>
                  <a:srgbClr val="FF0000"/>
                </a:solidFill>
              </a:rPr>
              <a:t>Jacob Rothschild</a:t>
            </a:r>
          </a:p>
        </p:txBody>
      </p:sp>
      <p:pic>
        <p:nvPicPr>
          <p:cNvPr id="234501" name="Picture 5" descr="iJacob Rothschild">
            <a:extLst>
              <a:ext uri="{FF2B5EF4-FFF2-40B4-BE49-F238E27FC236}">
                <a16:creationId xmlns:a16="http://schemas.microsoft.com/office/drawing/2014/main" id="{C15C37C2-383C-44CE-8374-8307E8AD67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268413"/>
            <a:ext cx="5113337" cy="4021137"/>
          </a:xfrm>
        </p:spPr>
      </p:pic>
      <p:sp>
        <p:nvSpPr>
          <p:cNvPr id="234502" name="Text Box 6">
            <a:extLst>
              <a:ext uri="{FF2B5EF4-FFF2-40B4-BE49-F238E27FC236}">
                <a16:creationId xmlns:a16="http://schemas.microsoft.com/office/drawing/2014/main" id="{18F20F10-C22A-48A8-AC24-BB0F556C2ACA}"/>
              </a:ext>
            </a:extLst>
          </p:cNvPr>
          <p:cNvSpPr txBox="1">
            <a:spLocks noChangeArrowheads="1"/>
          </p:cNvSpPr>
          <p:nvPr/>
        </p:nvSpPr>
        <p:spPr bwMode="auto">
          <a:xfrm>
            <a:off x="5724525" y="1341438"/>
            <a:ext cx="341947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California governor Arnold Schwarzenegger –</a:t>
            </a:r>
            <a:r>
              <a:rPr lang="en-GB" sz="3200" b="1" dirty="0">
                <a:solidFill>
                  <a:schemeClr val="hlink"/>
                </a:solidFill>
                <a:effectLst>
                  <a:outerShdw blurRad="38100" dist="38100" dir="2700000" algn="tl">
                    <a:srgbClr val="000000"/>
                  </a:outerShdw>
                </a:effectLst>
                <a:latin typeface="Arial" charset="0"/>
                <a:cs typeface="Arial" charset="0"/>
              </a:rPr>
              <a:t> seen here prior to getting the job being auditioned by </a:t>
            </a:r>
            <a:r>
              <a:rPr lang="en-GB" sz="3200" b="1" dirty="0">
                <a:solidFill>
                  <a:srgbClr val="EE0802"/>
                </a:solidFill>
                <a:effectLst>
                  <a:outerShdw blurRad="38100" dist="38100" dir="2700000" algn="tl">
                    <a:srgbClr val="000000"/>
                  </a:outerShdw>
                </a:effectLst>
                <a:latin typeface="Arial" charset="0"/>
                <a:cs typeface="Arial" charset="0"/>
              </a:rPr>
              <a:t>Jacob Rothschild.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circle(in)">
                                      <p:cBhvr>
                                        <p:cTn id="7" dur="2000"/>
                                        <p:tgtEl>
                                          <p:spTgt spid="234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4502"/>
                                        </p:tgtEl>
                                        <p:attrNameLst>
                                          <p:attrName>style.visibility</p:attrName>
                                        </p:attrNameLst>
                                      </p:cBhvr>
                                      <p:to>
                                        <p:strVal val="visible"/>
                                      </p:to>
                                    </p:set>
                                    <p:animEffect transition="in" filter="diamond(in)">
                                      <p:cBhvr>
                                        <p:cTn id="12" dur="2000"/>
                                        <p:tgtEl>
                                          <p:spTgt spid="234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5B5CF-2A84-4E28-AC4C-852D609647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9248EA-ED55-4FDD-9D62-7A5BE2E231C1}" type="slidenum">
              <a:rPr lang="en-GB" altLang="en-US"/>
              <a:pPr eaLnBrk="1" hangingPunct="1"/>
              <a:t>191</a:t>
            </a:fld>
            <a:endParaRPr lang="en-GB" altLang="en-US"/>
          </a:p>
        </p:txBody>
      </p:sp>
      <p:sp>
        <p:nvSpPr>
          <p:cNvPr id="267269" name="Rectangle 5">
            <a:extLst>
              <a:ext uri="{FF2B5EF4-FFF2-40B4-BE49-F238E27FC236}">
                <a16:creationId xmlns:a16="http://schemas.microsoft.com/office/drawing/2014/main" id="{CABEC3D6-9C08-4250-8DB6-00B4EE3F809E}"/>
              </a:ext>
            </a:extLst>
          </p:cNvPr>
          <p:cNvSpPr>
            <a:spLocks noGrp="1" noChangeArrowheads="1"/>
          </p:cNvSpPr>
          <p:nvPr>
            <p:ph type="title"/>
          </p:nvPr>
        </p:nvSpPr>
        <p:spPr/>
        <p:txBody>
          <a:bodyPr/>
          <a:lstStyle/>
          <a:p>
            <a:pPr eaLnBrk="1" hangingPunct="1">
              <a:defRPr/>
            </a:pPr>
            <a:r>
              <a:rPr lang="en-GB" b="1">
                <a:solidFill>
                  <a:srgbClr val="FF0000"/>
                </a:solidFill>
              </a:rPr>
              <a:t>Jacob Rothschild</a:t>
            </a:r>
          </a:p>
        </p:txBody>
      </p:sp>
      <p:pic>
        <p:nvPicPr>
          <p:cNvPr id="267268" name="Picture 4" descr="http://www.lockstockandbarrel.org/Images/Nw1LORDJACOBROTSCHILD.jpg">
            <a:extLst>
              <a:ext uri="{FF2B5EF4-FFF2-40B4-BE49-F238E27FC236}">
                <a16:creationId xmlns:a16="http://schemas.microsoft.com/office/drawing/2014/main" id="{0A2E05DC-2FA9-4532-8B40-ECC256004F33}"/>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468313" y="1773238"/>
            <a:ext cx="4681537" cy="3821112"/>
          </a:xfrm>
        </p:spPr>
      </p:pic>
      <p:sp>
        <p:nvSpPr>
          <p:cNvPr id="267271" name="Text Box 7">
            <a:extLst>
              <a:ext uri="{FF2B5EF4-FFF2-40B4-BE49-F238E27FC236}">
                <a16:creationId xmlns:a16="http://schemas.microsoft.com/office/drawing/2014/main" id="{EB29ECFD-AA66-4ED9-9AA3-380C657A4D5A}"/>
              </a:ext>
            </a:extLst>
          </p:cNvPr>
          <p:cNvSpPr txBox="1">
            <a:spLocks noChangeArrowheads="1"/>
          </p:cNvSpPr>
          <p:nvPr/>
        </p:nvSpPr>
        <p:spPr bwMode="auto">
          <a:xfrm>
            <a:off x="5435600" y="1916113"/>
            <a:ext cx="3457575" cy="3416300"/>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EE0802"/>
                </a:solidFill>
                <a:effectLst>
                  <a:outerShdw blurRad="38100" dist="38100" dir="2700000" algn="tl">
                    <a:srgbClr val="000000"/>
                  </a:outerShdw>
                </a:effectLst>
                <a:latin typeface="Arial" charset="0"/>
                <a:cs typeface="Arial" charset="0"/>
              </a:rPr>
              <a:t>Lord Jacob Rothschild’s</a:t>
            </a:r>
            <a:r>
              <a:rPr lang="en-GB" sz="3600" b="1" dirty="0">
                <a:solidFill>
                  <a:srgbClr val="FFFF00"/>
                </a:solidFill>
                <a:effectLst>
                  <a:outerShdw blurRad="38100" dist="38100" dir="2700000" algn="tl">
                    <a:srgbClr val="000000"/>
                  </a:outerShdw>
                </a:effectLst>
                <a:latin typeface="Arial" charset="0"/>
                <a:cs typeface="Arial" charset="0"/>
              </a:rPr>
              <a:t> place in the sun on the Island of Corfu.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circle(in)">
                                      <p:cBhvr>
                                        <p:cTn id="7" dur="2000"/>
                                        <p:tgtEl>
                                          <p:spTgt spid="267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7271"/>
                                        </p:tgtEl>
                                        <p:attrNameLst>
                                          <p:attrName>style.visibility</p:attrName>
                                        </p:attrNameLst>
                                      </p:cBhvr>
                                      <p:to>
                                        <p:strVal val="visible"/>
                                      </p:to>
                                    </p:set>
                                    <p:animEffect transition="in" filter="diamond(in)">
                                      <p:cBhvr>
                                        <p:cTn id="12" dur="2000"/>
                                        <p:tgtEl>
                                          <p:spTgt spid="267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descr="http://www.lockstockandbarrel.org/Images/Nw1LORDJACBROTHSCHILDCORFU.jpg">
            <a:extLst>
              <a:ext uri="{FF2B5EF4-FFF2-40B4-BE49-F238E27FC236}">
                <a16:creationId xmlns:a16="http://schemas.microsoft.com/office/drawing/2014/main" id="{0BC1D433-7D44-4905-B629-E1A9D32F90F1}"/>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lide Number Placeholder 5">
            <a:extLst>
              <a:ext uri="{FF2B5EF4-FFF2-40B4-BE49-F238E27FC236}">
                <a16:creationId xmlns:a16="http://schemas.microsoft.com/office/drawing/2014/main" id="{3B065F29-39B5-4CE6-976B-AB444514144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78910C-029A-4DEF-9D9B-C42BB9A49A37}" type="slidenum">
              <a:rPr lang="en-GB" altLang="en-US"/>
              <a:pPr eaLnBrk="1" hangingPunct="1"/>
              <a:t>192</a:t>
            </a:fld>
            <a:endParaRPr lang="en-GB" altLang="en-US"/>
          </a:p>
        </p:txBody>
      </p:sp>
      <p:sp>
        <p:nvSpPr>
          <p:cNvPr id="270341" name="Rectangle 5">
            <a:extLst>
              <a:ext uri="{FF2B5EF4-FFF2-40B4-BE49-F238E27FC236}">
                <a16:creationId xmlns:a16="http://schemas.microsoft.com/office/drawing/2014/main" id="{5B5B0E16-A843-4CCA-8A0F-FC1F7E33F808}"/>
              </a:ext>
            </a:extLst>
          </p:cNvPr>
          <p:cNvSpPr>
            <a:spLocks noGrp="1" noChangeArrowheads="1"/>
          </p:cNvSpPr>
          <p:nvPr>
            <p:ph type="title"/>
          </p:nvPr>
        </p:nvSpPr>
        <p:spPr/>
        <p:txBody>
          <a:bodyPr/>
          <a:lstStyle/>
          <a:p>
            <a:pPr eaLnBrk="1" hangingPunct="1">
              <a:defRPr/>
            </a:pPr>
            <a:r>
              <a:rPr lang="en-GB" b="1">
                <a:solidFill>
                  <a:srgbClr val="FF0000"/>
                </a:solidFill>
              </a:rPr>
              <a:t>Jacob Rothschild</a:t>
            </a:r>
          </a:p>
        </p:txBody>
      </p:sp>
      <p:sp>
        <p:nvSpPr>
          <p:cNvPr id="270343" name="Text Box 7">
            <a:extLst>
              <a:ext uri="{FF2B5EF4-FFF2-40B4-BE49-F238E27FC236}">
                <a16:creationId xmlns:a16="http://schemas.microsoft.com/office/drawing/2014/main" id="{D145446A-9875-4085-8822-8E1FDFE4BAB8}"/>
              </a:ext>
            </a:extLst>
          </p:cNvPr>
          <p:cNvSpPr txBox="1">
            <a:spLocks noChangeArrowheads="1"/>
          </p:cNvSpPr>
          <p:nvPr/>
        </p:nvSpPr>
        <p:spPr bwMode="auto">
          <a:xfrm>
            <a:off x="214313" y="2143125"/>
            <a:ext cx="8642350" cy="3416300"/>
          </a:xfrm>
          <a:prstGeom prst="rect">
            <a:avLst/>
          </a:prstGeom>
          <a:noFill/>
          <a:ln w="9525">
            <a:noFill/>
            <a:miter lim="800000"/>
            <a:headEnd/>
            <a:tailEnd/>
          </a:ln>
          <a:effectLst/>
        </p:spPr>
        <p:txBody>
          <a:bodyPr>
            <a:spAutoFit/>
          </a:bodyPr>
          <a:lstStyle/>
          <a:p>
            <a:pPr algn="ctr">
              <a:spcBef>
                <a:spcPct val="50000"/>
              </a:spcBef>
              <a:defRPr/>
            </a:pPr>
            <a:r>
              <a:rPr lang="en-GB" sz="3600" b="1" i="1" dirty="0">
                <a:solidFill>
                  <a:srgbClr val="00FF00"/>
                </a:solidFill>
                <a:effectLst>
                  <a:outerShdw blurRad="38100" dist="38100" dir="2700000" algn="tl">
                    <a:srgbClr val="000000"/>
                  </a:outerShdw>
                </a:effectLst>
                <a:latin typeface="Arial" charset="0"/>
                <a:cs typeface="Arial" charset="0"/>
              </a:rPr>
              <a:t>"No its not the Public Baths" </a:t>
            </a:r>
            <a:r>
              <a:rPr lang="en-GB" sz="3600" b="1" i="1" dirty="0">
                <a:solidFill>
                  <a:srgbClr val="FF0000"/>
                </a:solidFill>
                <a:effectLst>
                  <a:outerShdw blurRad="38100" dist="38100" dir="2700000" algn="tl">
                    <a:srgbClr val="000000"/>
                  </a:outerShdw>
                </a:effectLst>
                <a:latin typeface="Arial" charset="0"/>
                <a:cs typeface="Arial" charset="0"/>
              </a:rPr>
              <a:t>Its Lord Jacob Rothschild's 100m Pool. </a:t>
            </a:r>
            <a:r>
              <a:rPr lang="en-GB" sz="3600" b="1" i="1" dirty="0">
                <a:solidFill>
                  <a:srgbClr val="FF00FF"/>
                </a:solidFill>
                <a:effectLst>
                  <a:outerShdw blurRad="38100" dist="38100" dir="2700000" algn="tl">
                    <a:srgbClr val="000000"/>
                  </a:outerShdw>
                </a:effectLst>
                <a:latin typeface="Arial" charset="0"/>
                <a:cs typeface="Arial" charset="0"/>
              </a:rPr>
              <a:t>"They want a private world not just a private pool".</a:t>
            </a:r>
            <a:r>
              <a:rPr lang="en-GB" sz="3600" b="1" dirty="0">
                <a:solidFill>
                  <a:srgbClr val="FF00FF"/>
                </a:solidFill>
                <a:effectLst>
                  <a:outerShdw blurRad="38100" dist="38100" dir="2700000" algn="tl">
                    <a:srgbClr val="000000"/>
                  </a:outerShdw>
                </a:effectLst>
                <a:latin typeface="Arial" charset="0"/>
                <a:cs typeface="Arial" charset="0"/>
              </a:rPr>
              <a:t> </a:t>
            </a:r>
            <a:r>
              <a:rPr lang="en-GB" sz="3600" b="1" dirty="0">
                <a:solidFill>
                  <a:srgbClr val="FFFF00"/>
                </a:solidFill>
                <a:effectLst>
                  <a:outerShdw blurRad="38100" dist="38100" dir="2700000" algn="tl">
                    <a:srgbClr val="000000"/>
                  </a:outerShdw>
                </a:effectLst>
                <a:latin typeface="Arial" charset="0"/>
                <a:cs typeface="Arial" charset="0"/>
              </a:rPr>
              <a:t>They can relax here while their puppets are doing their bidding back in London and elsewhere</a:t>
            </a:r>
            <a:r>
              <a:rPr lang="en-GB" sz="2800" b="1" dirty="0">
                <a:solidFill>
                  <a:srgbClr val="FFFF00"/>
                </a:solidFill>
                <a:effectLst>
                  <a:outerShdw blurRad="38100" dist="38100" dir="2700000" algn="tl">
                    <a:srgbClr val="000000"/>
                  </a:outerShdw>
                </a:effectLst>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circle(in)">
                                      <p:cBhvr>
                                        <p:cTn id="7" dur="2000"/>
                                        <p:tgtEl>
                                          <p:spTgt spid="270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20000"/>
                                  </p:iterate>
                                  <p:childTnLst>
                                    <p:set>
                                      <p:cBhvr>
                                        <p:cTn id="11" dur="1" fill="hold">
                                          <p:stCondLst>
                                            <p:cond delay="0"/>
                                          </p:stCondLst>
                                        </p:cTn>
                                        <p:tgtEl>
                                          <p:spTgt spid="270343"/>
                                        </p:tgtEl>
                                        <p:attrNameLst>
                                          <p:attrName>style.visibility</p:attrName>
                                        </p:attrNameLst>
                                      </p:cBhvr>
                                      <p:to>
                                        <p:strVal val="visible"/>
                                      </p:to>
                                    </p:set>
                                    <p:anim calcmode="lin" valueType="num">
                                      <p:cBhvr additive="base">
                                        <p:cTn id="12" dur="500" fill="hold"/>
                                        <p:tgtEl>
                                          <p:spTgt spid="270343"/>
                                        </p:tgtEl>
                                        <p:attrNameLst>
                                          <p:attrName>ppt_x</p:attrName>
                                        </p:attrNameLst>
                                      </p:cBhvr>
                                      <p:tavLst>
                                        <p:tav tm="0">
                                          <p:val>
                                            <p:strVal val="#ppt_x"/>
                                          </p:val>
                                        </p:tav>
                                        <p:tav tm="100000">
                                          <p:val>
                                            <p:strVal val="#ppt_x"/>
                                          </p:val>
                                        </p:tav>
                                      </p:tavLst>
                                    </p:anim>
                                    <p:anim calcmode="lin" valueType="num">
                                      <p:cBhvr additive="base">
                                        <p:cTn id="13" dur="500" fill="hold"/>
                                        <p:tgtEl>
                                          <p:spTgt spid="2703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FF292D-439F-4510-88F7-917AF70AA0EB}"/>
              </a:ext>
            </a:extLst>
          </p:cNvPr>
          <p:cNvSpPr>
            <a:spLocks noGrp="1"/>
          </p:cNvSpPr>
          <p:nvPr>
            <p:ph type="title"/>
          </p:nvPr>
        </p:nvSpPr>
        <p:spPr/>
        <p:txBody>
          <a:bodyPr/>
          <a:lstStyle/>
          <a:p>
            <a:pPr>
              <a:defRPr/>
            </a:pPr>
            <a:r>
              <a:rPr lang="en-GB" b="1" dirty="0">
                <a:solidFill>
                  <a:srgbClr val="FD1711"/>
                </a:solidFill>
              </a:rPr>
              <a:t>The Rothschilds Summed Up In </a:t>
            </a:r>
            <a:r>
              <a:rPr lang="en-GB" b="1" dirty="0">
                <a:solidFill>
                  <a:srgbClr val="FFFF00"/>
                </a:solidFill>
              </a:rPr>
              <a:t>German History</a:t>
            </a:r>
            <a:endParaRPr lang="en-GB" dirty="0"/>
          </a:p>
        </p:txBody>
      </p:sp>
      <p:sp>
        <p:nvSpPr>
          <p:cNvPr id="4" name="Slide Number Placeholder 3">
            <a:extLst>
              <a:ext uri="{FF2B5EF4-FFF2-40B4-BE49-F238E27FC236}">
                <a16:creationId xmlns:a16="http://schemas.microsoft.com/office/drawing/2014/main" id="{5338AE68-609D-4C52-BB04-DE1B3915C5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9CE50-BF83-4BF1-B7AF-4B09C91F82C1}" type="slidenum">
              <a:rPr lang="en-GB" altLang="en-US"/>
              <a:pPr eaLnBrk="1" hangingPunct="1"/>
              <a:t>193</a:t>
            </a:fld>
            <a:endParaRPr lang="en-GB" altLang="en-US"/>
          </a:p>
        </p:txBody>
      </p:sp>
      <p:sp>
        <p:nvSpPr>
          <p:cNvPr id="6" name="TextBox 5">
            <a:extLst>
              <a:ext uri="{FF2B5EF4-FFF2-40B4-BE49-F238E27FC236}">
                <a16:creationId xmlns:a16="http://schemas.microsoft.com/office/drawing/2014/main" id="{1B0F4817-3B2E-4497-89EC-04536F210BC0}"/>
              </a:ext>
            </a:extLst>
          </p:cNvPr>
          <p:cNvSpPr txBox="1"/>
          <p:nvPr/>
        </p:nvSpPr>
        <p:spPr>
          <a:xfrm>
            <a:off x="4000500" y="1714500"/>
            <a:ext cx="5143500" cy="4524375"/>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"The Rothschilds introduced the rule of money into European politics. </a:t>
            </a:r>
            <a:r>
              <a:rPr lang="en-GB" sz="3200" b="1" dirty="0">
                <a:solidFill>
                  <a:srgbClr val="FF9966"/>
                </a:solidFill>
                <a:effectLst>
                  <a:outerShdw blurRad="38100" dist="38100" dir="2700000" algn="tl">
                    <a:srgbClr val="000000"/>
                  </a:outerShdw>
                </a:effectLst>
                <a:latin typeface="Arial" charset="0"/>
                <a:cs typeface="Arial" charset="0"/>
              </a:rPr>
              <a:t>The Rothschilds were the servants of money who undertook the reconstruction </a:t>
            </a:r>
            <a:r>
              <a:rPr lang="en-GB" sz="3200" b="1" dirty="0">
                <a:solidFill>
                  <a:srgbClr val="00FF00"/>
                </a:solidFill>
                <a:effectLst>
                  <a:outerShdw blurRad="38100" dist="38100" dir="2700000" algn="tl">
                    <a:srgbClr val="000000"/>
                  </a:outerShdw>
                </a:effectLst>
                <a:latin typeface="Arial" charset="0"/>
                <a:cs typeface="Arial" charset="0"/>
              </a:rPr>
              <a:t>of the world as an image of money and its functions.</a:t>
            </a:r>
            <a:endParaRPr lang="en-GB" sz="3200" dirty="0">
              <a:solidFill>
                <a:srgbClr val="00FF00"/>
              </a:solidFill>
              <a:latin typeface="Arial" charset="0"/>
              <a:cs typeface="Arial" charset="0"/>
            </a:endParaRPr>
          </a:p>
        </p:txBody>
      </p:sp>
      <p:pic>
        <p:nvPicPr>
          <p:cNvPr id="368642" name="Picture 2" descr="http://www.redicecreations.com/specialreports/whoilluminati2.gif">
            <a:extLst>
              <a:ext uri="{FF2B5EF4-FFF2-40B4-BE49-F238E27FC236}">
                <a16:creationId xmlns:a16="http://schemas.microsoft.com/office/drawing/2014/main" id="{EAE894C6-D3CB-4603-98ED-B74B1EF9E954}"/>
              </a:ext>
            </a:extLst>
          </p:cNvPr>
          <p:cNvPicPr>
            <a:picLocks noChangeAspect="1" noChangeArrowheads="1"/>
          </p:cNvPicPr>
          <p:nvPr/>
        </p:nvPicPr>
        <p:blipFill>
          <a:blip r:embed="rId2" cstate="print">
            <a:duotone>
              <a:prstClr val="black"/>
              <a:srgbClr val="FFFF00">
                <a:tint val="45000"/>
                <a:satMod val="400000"/>
              </a:srgbClr>
            </a:duotone>
          </a:blip>
          <a:srcRect/>
          <a:stretch>
            <a:fillRect/>
          </a:stretch>
        </p:blipFill>
        <p:spPr bwMode="auto">
          <a:xfrm>
            <a:off x="357158" y="1643050"/>
            <a:ext cx="3429024" cy="46406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circle(in)">
                                      <p:cBhvr>
                                        <p:cTn id="7" dur="2000"/>
                                        <p:tgtEl>
                                          <p:spTgt spid="368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5FEB407-D892-4A99-9C33-15615271524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9D8135-2DD7-4FB1-AFFE-B3E46B2ED589}" type="slidenum">
              <a:rPr lang="en-GB" altLang="en-US"/>
              <a:pPr eaLnBrk="1" hangingPunct="1"/>
              <a:t>194</a:t>
            </a:fld>
            <a:endParaRPr lang="en-GB" altLang="en-US"/>
          </a:p>
        </p:txBody>
      </p:sp>
      <p:sp>
        <p:nvSpPr>
          <p:cNvPr id="358402" name="Rectangle 2">
            <a:extLst>
              <a:ext uri="{FF2B5EF4-FFF2-40B4-BE49-F238E27FC236}">
                <a16:creationId xmlns:a16="http://schemas.microsoft.com/office/drawing/2014/main" id="{D29C0519-EC5D-4BE1-A30C-89ED90D3BE23}"/>
              </a:ext>
            </a:extLst>
          </p:cNvPr>
          <p:cNvSpPr>
            <a:spLocks noGrp="1" noChangeArrowheads="1"/>
          </p:cNvSpPr>
          <p:nvPr>
            <p:ph type="title"/>
          </p:nvPr>
        </p:nvSpPr>
        <p:spPr/>
        <p:txBody>
          <a:bodyPr/>
          <a:lstStyle/>
          <a:p>
            <a:pPr eaLnBrk="1" hangingPunct="1">
              <a:defRPr/>
            </a:pPr>
            <a:r>
              <a:rPr lang="en-GB" sz="4000" b="1" dirty="0">
                <a:solidFill>
                  <a:srgbClr val="FD1711"/>
                </a:solidFill>
              </a:rPr>
              <a:t>The Rothschilds Summed Up In </a:t>
            </a:r>
            <a:r>
              <a:rPr lang="en-GB" sz="4000" b="1" dirty="0">
                <a:solidFill>
                  <a:srgbClr val="FFFF00"/>
                </a:solidFill>
              </a:rPr>
              <a:t>German History</a:t>
            </a:r>
          </a:p>
        </p:txBody>
      </p:sp>
      <p:sp>
        <p:nvSpPr>
          <p:cNvPr id="358404" name="Text Box 4">
            <a:extLst>
              <a:ext uri="{FF2B5EF4-FFF2-40B4-BE49-F238E27FC236}">
                <a16:creationId xmlns:a16="http://schemas.microsoft.com/office/drawing/2014/main" id="{9441F588-EF25-4D9A-B90E-79F6637D75CC}"/>
              </a:ext>
            </a:extLst>
          </p:cNvPr>
          <p:cNvSpPr txBox="1">
            <a:spLocks noChangeArrowheads="1"/>
          </p:cNvSpPr>
          <p:nvPr/>
        </p:nvSpPr>
        <p:spPr bwMode="auto">
          <a:xfrm>
            <a:off x="3635375" y="1628775"/>
            <a:ext cx="550862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Money and the employment of wealth have become the law of European life; </a:t>
            </a:r>
            <a:r>
              <a:rPr lang="en-GB" sz="3200" b="1" dirty="0">
                <a:solidFill>
                  <a:srgbClr val="FFC000"/>
                </a:solidFill>
                <a:effectLst>
                  <a:outerShdw blurRad="38100" dist="38100" dir="2700000" algn="tl">
                    <a:srgbClr val="000000"/>
                  </a:outerShdw>
                </a:effectLst>
                <a:latin typeface="Arial" charset="0"/>
                <a:cs typeface="Arial" charset="0"/>
              </a:rPr>
              <a:t>we no longer have nations,</a:t>
            </a:r>
            <a:r>
              <a:rPr lang="en-GB" sz="3200" b="1" dirty="0">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but economic provinces." (New York Times,</a:t>
            </a:r>
            <a:r>
              <a:rPr lang="en-GB" sz="3200" b="1" dirty="0">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Professor Wilhelm, a German historian, July 8, 1937)</a:t>
            </a:r>
          </a:p>
        </p:txBody>
      </p:sp>
      <p:pic>
        <p:nvPicPr>
          <p:cNvPr id="358406" name="Picture 6" descr="Portrait von Professor Wilhelm Josef Behr">
            <a:extLst>
              <a:ext uri="{FF2B5EF4-FFF2-40B4-BE49-F238E27FC236}">
                <a16:creationId xmlns:a16="http://schemas.microsoft.com/office/drawing/2014/main" id="{31DCB412-1F85-4DF4-BE04-99BC08F9C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32734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7" name="Text Box 7">
            <a:extLst>
              <a:ext uri="{FF2B5EF4-FFF2-40B4-BE49-F238E27FC236}">
                <a16:creationId xmlns:a16="http://schemas.microsoft.com/office/drawing/2014/main" id="{842091DA-57B7-45FE-ACE9-07A9028C8EDB}"/>
              </a:ext>
            </a:extLst>
          </p:cNvPr>
          <p:cNvSpPr txBox="1">
            <a:spLocks noChangeArrowheads="1"/>
          </p:cNvSpPr>
          <p:nvPr/>
        </p:nvSpPr>
        <p:spPr bwMode="auto">
          <a:xfrm>
            <a:off x="0" y="6400800"/>
            <a:ext cx="5616575" cy="457200"/>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Professor Wilhelm Josef Behr</a:t>
            </a:r>
            <a:r>
              <a:rPr lang="en-GB">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06"/>
                                        </p:tgtEl>
                                        <p:attrNameLst>
                                          <p:attrName>style.visibility</p:attrName>
                                        </p:attrNameLst>
                                      </p:cBhvr>
                                      <p:to>
                                        <p:strVal val="visible"/>
                                      </p:to>
                                    </p:set>
                                    <p:animEffect transition="in" filter="circle(in)">
                                      <p:cBhvr>
                                        <p:cTn id="7" dur="2000"/>
                                        <p:tgtEl>
                                          <p:spTgt spid="358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07"/>
                                        </p:tgtEl>
                                        <p:attrNameLst>
                                          <p:attrName>style.visibility</p:attrName>
                                        </p:attrNameLst>
                                      </p:cBhvr>
                                      <p:to>
                                        <p:strVal val="visible"/>
                                      </p:to>
                                    </p:set>
                                    <p:anim calcmode="lin" valueType="num">
                                      <p:cBhvr additive="base">
                                        <p:cTn id="12" dur="500" fill="hold"/>
                                        <p:tgtEl>
                                          <p:spTgt spid="358407"/>
                                        </p:tgtEl>
                                        <p:attrNameLst>
                                          <p:attrName>ppt_x</p:attrName>
                                        </p:attrNameLst>
                                      </p:cBhvr>
                                      <p:tavLst>
                                        <p:tav tm="0">
                                          <p:val>
                                            <p:strVal val="#ppt_x"/>
                                          </p:val>
                                        </p:tav>
                                        <p:tav tm="100000">
                                          <p:val>
                                            <p:strVal val="#ppt_x"/>
                                          </p:val>
                                        </p:tav>
                                      </p:tavLst>
                                    </p:anim>
                                    <p:anim calcmode="lin" valueType="num">
                                      <p:cBhvr additive="base">
                                        <p:cTn id="13" dur="500" fill="hold"/>
                                        <p:tgtEl>
                                          <p:spTgt spid="35840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58404"/>
                                        </p:tgtEl>
                                        <p:attrNameLst>
                                          <p:attrName>style.visibility</p:attrName>
                                        </p:attrNameLst>
                                      </p:cBhvr>
                                      <p:to>
                                        <p:strVal val="visible"/>
                                      </p:to>
                                    </p:set>
                                    <p:anim calcmode="discrete" valueType="clr">
                                      <p:cBhvr override="childStyle">
                                        <p:cTn id="18" dur="80"/>
                                        <p:tgtEl>
                                          <p:spTgt spid="35840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58404"/>
                                        </p:tgtEl>
                                        <p:attrNameLst>
                                          <p:attrName>fillcolor</p:attrName>
                                        </p:attrNameLst>
                                      </p:cBhvr>
                                      <p:tavLst>
                                        <p:tav tm="0">
                                          <p:val>
                                            <p:clrVal>
                                              <a:schemeClr val="accent2"/>
                                            </p:clrVal>
                                          </p:val>
                                        </p:tav>
                                        <p:tav tm="50000">
                                          <p:val>
                                            <p:clrVal>
                                              <a:schemeClr val="hlink"/>
                                            </p:clrVal>
                                          </p:val>
                                        </p:tav>
                                      </p:tavLst>
                                    </p:anim>
                                    <p:set>
                                      <p:cBhvr>
                                        <p:cTn id="20" dur="80"/>
                                        <p:tgtEl>
                                          <p:spTgt spid="358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7"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63BDFC7-2486-47BA-A30F-BBAB1796307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CA841D-8FD0-49BE-8583-516D9382671A}" type="slidenum">
              <a:rPr lang="en-GB" altLang="en-US"/>
              <a:pPr eaLnBrk="1" hangingPunct="1"/>
              <a:t>195</a:t>
            </a:fld>
            <a:endParaRPr lang="en-GB" altLang="en-US"/>
          </a:p>
        </p:txBody>
      </p:sp>
      <p:sp>
        <p:nvSpPr>
          <p:cNvPr id="370690" name="Rectangle 2">
            <a:extLst>
              <a:ext uri="{FF2B5EF4-FFF2-40B4-BE49-F238E27FC236}">
                <a16:creationId xmlns:a16="http://schemas.microsoft.com/office/drawing/2014/main" id="{DB64E41A-8CE7-4549-8207-D9DBAE247B9F}"/>
              </a:ext>
            </a:extLst>
          </p:cNvPr>
          <p:cNvSpPr>
            <a:spLocks noGrp="1" noChangeArrowheads="1"/>
          </p:cNvSpPr>
          <p:nvPr>
            <p:ph type="title"/>
          </p:nvPr>
        </p:nvSpPr>
        <p:spPr/>
        <p:txBody>
          <a:bodyPr/>
          <a:lstStyle/>
          <a:p>
            <a:pPr eaLnBrk="1" hangingPunct="1">
              <a:defRPr/>
            </a:pPr>
            <a:r>
              <a:rPr lang="en-GB" b="1" dirty="0">
                <a:solidFill>
                  <a:srgbClr val="FF0000"/>
                </a:solidFill>
              </a:rPr>
              <a:t>Black Monday</a:t>
            </a:r>
          </a:p>
        </p:txBody>
      </p:sp>
      <p:pic>
        <p:nvPicPr>
          <p:cNvPr id="370691" name="Picture 3" descr="lamont1l">
            <a:extLst>
              <a:ext uri="{FF2B5EF4-FFF2-40B4-BE49-F238E27FC236}">
                <a16:creationId xmlns:a16="http://schemas.microsoft.com/office/drawing/2014/main" id="{B0FB810C-56D5-4273-9979-8986AC3E05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5288" y="1341438"/>
            <a:ext cx="2906712" cy="4495800"/>
          </a:xfrm>
        </p:spPr>
      </p:pic>
      <p:sp>
        <p:nvSpPr>
          <p:cNvPr id="370692" name="Text Box 4">
            <a:extLst>
              <a:ext uri="{FF2B5EF4-FFF2-40B4-BE49-F238E27FC236}">
                <a16:creationId xmlns:a16="http://schemas.microsoft.com/office/drawing/2014/main" id="{5F57DDD7-0359-44C9-8C7A-F0CC143B65FB}"/>
              </a:ext>
            </a:extLst>
          </p:cNvPr>
          <p:cNvSpPr txBox="1">
            <a:spLocks noChangeArrowheads="1"/>
          </p:cNvSpPr>
          <p:nvPr/>
        </p:nvSpPr>
        <p:spPr bwMode="auto">
          <a:xfrm>
            <a:off x="0" y="6216650"/>
            <a:ext cx="4249738" cy="6413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Norman Lamont </a:t>
            </a:r>
          </a:p>
        </p:txBody>
      </p:sp>
      <p:sp>
        <p:nvSpPr>
          <p:cNvPr id="370693" name="Text Box 5">
            <a:extLst>
              <a:ext uri="{FF2B5EF4-FFF2-40B4-BE49-F238E27FC236}">
                <a16:creationId xmlns:a16="http://schemas.microsoft.com/office/drawing/2014/main" id="{B6F08BEA-52AD-4474-98EB-73E13AA540C1}"/>
              </a:ext>
            </a:extLst>
          </p:cNvPr>
          <p:cNvSpPr txBox="1">
            <a:spLocks noChangeArrowheads="1"/>
          </p:cNvSpPr>
          <p:nvPr/>
        </p:nvSpPr>
        <p:spPr bwMode="auto">
          <a:xfrm>
            <a:off x="3348038" y="1341438"/>
            <a:ext cx="5795962" cy="501650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Norman Lamont the Chancellor </a:t>
            </a:r>
            <a:r>
              <a:rPr lang="en-GB" sz="3200" b="1" dirty="0">
                <a:solidFill>
                  <a:srgbClr val="FF0000"/>
                </a:solidFill>
                <a:effectLst>
                  <a:outerShdw blurRad="38100" dist="38100" dir="2700000" algn="tl">
                    <a:srgbClr val="000000"/>
                  </a:outerShdw>
                </a:effectLst>
                <a:latin typeface="Arial" charset="0"/>
                <a:cs typeface="Arial" charset="0"/>
              </a:rPr>
              <a:t>(Formerly in the employ of the Rothschilds) </a:t>
            </a:r>
            <a:r>
              <a:rPr lang="en-GB" sz="3200" b="1" dirty="0">
                <a:solidFill>
                  <a:srgbClr val="FFC000"/>
                </a:solidFill>
                <a:effectLst>
                  <a:outerShdw blurRad="38100" dist="38100" dir="2700000" algn="tl">
                    <a:srgbClr val="000000"/>
                  </a:outerShdw>
                </a:effectLst>
                <a:latin typeface="Arial" charset="0"/>
                <a:cs typeface="Arial" charset="0"/>
              </a:rPr>
              <a:t>who presided over Britain’s hasty exit from the ERM known as the “snake” </a:t>
            </a:r>
            <a:r>
              <a:rPr lang="en-GB" sz="3200" b="1" dirty="0">
                <a:solidFill>
                  <a:srgbClr val="00FF00"/>
                </a:solidFill>
                <a:effectLst>
                  <a:outerShdw blurRad="38100" dist="38100" dir="2700000" algn="tl">
                    <a:srgbClr val="000000"/>
                  </a:outerShdw>
                </a:effectLst>
                <a:latin typeface="Arial" charset="0"/>
                <a:cs typeface="Arial" charset="0"/>
              </a:rPr>
              <a:t>and consequent plunge in the stock markets and interest rates rocketing to a record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circle(in)">
                                      <p:cBhvr>
                                        <p:cTn id="7" dur="2000"/>
                                        <p:tgtEl>
                                          <p:spTgt spid="37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0692"/>
                                        </p:tgtEl>
                                        <p:attrNameLst>
                                          <p:attrName>style.visibility</p:attrName>
                                        </p:attrNameLst>
                                      </p:cBhvr>
                                      <p:to>
                                        <p:strVal val="visible"/>
                                      </p:to>
                                    </p:set>
                                    <p:anim calcmode="lin" valueType="num">
                                      <p:cBhvr additive="base">
                                        <p:cTn id="12" dur="500" fill="hold"/>
                                        <p:tgtEl>
                                          <p:spTgt spid="370692"/>
                                        </p:tgtEl>
                                        <p:attrNameLst>
                                          <p:attrName>ppt_x</p:attrName>
                                        </p:attrNameLst>
                                      </p:cBhvr>
                                      <p:tavLst>
                                        <p:tav tm="0">
                                          <p:val>
                                            <p:strVal val="#ppt_x"/>
                                          </p:val>
                                        </p:tav>
                                        <p:tav tm="100000">
                                          <p:val>
                                            <p:strVal val="#ppt_x"/>
                                          </p:val>
                                        </p:tav>
                                      </p:tavLst>
                                    </p:anim>
                                    <p:anim calcmode="lin" valueType="num">
                                      <p:cBhvr additive="base">
                                        <p:cTn id="13" dur="500" fill="hold"/>
                                        <p:tgtEl>
                                          <p:spTgt spid="3706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70693"/>
                                        </p:tgtEl>
                                        <p:attrNameLst>
                                          <p:attrName>style.visibility</p:attrName>
                                        </p:attrNameLst>
                                      </p:cBhvr>
                                      <p:to>
                                        <p:strVal val="visible"/>
                                      </p:to>
                                    </p:set>
                                    <p:anim calcmode="discrete" valueType="clr">
                                      <p:cBhvr override="childStyle">
                                        <p:cTn id="18" dur="80"/>
                                        <p:tgtEl>
                                          <p:spTgt spid="37069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70693"/>
                                        </p:tgtEl>
                                        <p:attrNameLst>
                                          <p:attrName>fillcolor</p:attrName>
                                        </p:attrNameLst>
                                      </p:cBhvr>
                                      <p:tavLst>
                                        <p:tav tm="0">
                                          <p:val>
                                            <p:clrVal>
                                              <a:schemeClr val="accent2"/>
                                            </p:clrVal>
                                          </p:val>
                                        </p:tav>
                                        <p:tav tm="50000">
                                          <p:val>
                                            <p:clrVal>
                                              <a:schemeClr val="hlink"/>
                                            </p:clrVal>
                                          </p:val>
                                        </p:tav>
                                      </p:tavLst>
                                    </p:anim>
                                    <p:set>
                                      <p:cBhvr>
                                        <p:cTn id="20" dur="80"/>
                                        <p:tgtEl>
                                          <p:spTgt spid="3706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p:bldP spid="37069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C45AF-DCEA-4EE4-8803-5875D5242CC2}"/>
              </a:ext>
            </a:extLst>
          </p:cNvPr>
          <p:cNvSpPr>
            <a:spLocks noGrp="1"/>
          </p:cNvSpPr>
          <p:nvPr>
            <p:ph type="title"/>
          </p:nvPr>
        </p:nvSpPr>
        <p:spPr/>
        <p:txBody>
          <a:bodyPr/>
          <a:lstStyle/>
          <a:p>
            <a:pPr>
              <a:defRPr/>
            </a:pPr>
            <a:r>
              <a:rPr lang="en-GB" b="1" dirty="0">
                <a:solidFill>
                  <a:srgbClr val="FF0000"/>
                </a:solidFill>
              </a:rPr>
              <a:t>Black Monday</a:t>
            </a:r>
            <a:endParaRPr lang="en-GB" dirty="0"/>
          </a:p>
        </p:txBody>
      </p:sp>
      <p:sp>
        <p:nvSpPr>
          <p:cNvPr id="5" name="Slide Number Placeholder 4">
            <a:extLst>
              <a:ext uri="{FF2B5EF4-FFF2-40B4-BE49-F238E27FC236}">
                <a16:creationId xmlns:a16="http://schemas.microsoft.com/office/drawing/2014/main" id="{94E86AC5-1397-454E-A510-D284D17F86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14B6BA-DDE3-43CD-92DA-4EEF1E8947D9}" type="slidenum">
              <a:rPr lang="en-GB" altLang="en-US"/>
              <a:pPr eaLnBrk="1" hangingPunct="1"/>
              <a:t>196</a:t>
            </a:fld>
            <a:endParaRPr lang="en-GB" altLang="en-US"/>
          </a:p>
        </p:txBody>
      </p:sp>
      <p:pic>
        <p:nvPicPr>
          <p:cNvPr id="369666" name="Picture 2" descr="http://www.tenalpsevents.com/ContentImages/ERM_CMYK_Logo_17mm.jpg">
            <a:extLst>
              <a:ext uri="{FF2B5EF4-FFF2-40B4-BE49-F238E27FC236}">
                <a16:creationId xmlns:a16="http://schemas.microsoft.com/office/drawing/2014/main" id="{C4B73B24-AC8C-4060-A68C-3AA34F76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143125"/>
            <a:ext cx="3095625"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29D16D5-62A1-4ACA-8E56-F7668675A8A7}"/>
              </a:ext>
            </a:extLst>
          </p:cNvPr>
          <p:cNvSpPr txBox="1"/>
          <p:nvPr/>
        </p:nvSpPr>
        <p:spPr>
          <a:xfrm>
            <a:off x="4071938" y="1857375"/>
            <a:ext cx="4786312" cy="403225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 this enabled the Rothschilds through their proxies, </a:t>
            </a:r>
            <a:r>
              <a:rPr lang="en-GB" sz="3200" b="1" dirty="0">
                <a:solidFill>
                  <a:srgbClr val="FFC000"/>
                </a:solidFill>
                <a:effectLst>
                  <a:outerShdw blurRad="38100" dist="38100" dir="2700000" algn="tl">
                    <a:srgbClr val="000000"/>
                  </a:outerShdw>
                </a:effectLst>
                <a:latin typeface="Arial" charset="0"/>
                <a:cs typeface="Arial" charset="0"/>
              </a:rPr>
              <a:t>to buy up for peanuts utility shares sold to a gullible public in previous years under privatisation schemes.</a:t>
            </a:r>
            <a:endParaRPr lang="en-GB" sz="3200" dirty="0">
              <a:solidFill>
                <a:srgbClr val="FFC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circle(in)">
                                      <p:cBhvr>
                                        <p:cTn id="7" dur="2000"/>
                                        <p:tgtEl>
                                          <p:spTgt spid="369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DE9ED55-2FCC-4BB2-A5E1-0B24BA7702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F766B6-2670-4C54-BE71-9C83E1A8DB0F}" type="slidenum">
              <a:rPr lang="en-GB" altLang="en-US"/>
              <a:pPr eaLnBrk="1" hangingPunct="1"/>
              <a:t>197</a:t>
            </a:fld>
            <a:endParaRPr lang="en-GB" altLang="en-US"/>
          </a:p>
        </p:txBody>
      </p:sp>
      <p:sp>
        <p:nvSpPr>
          <p:cNvPr id="371714" name="Rectangle 2">
            <a:extLst>
              <a:ext uri="{FF2B5EF4-FFF2-40B4-BE49-F238E27FC236}">
                <a16:creationId xmlns:a16="http://schemas.microsoft.com/office/drawing/2014/main" id="{65E2994A-77C8-4809-83D9-AEA62F39F98C}"/>
              </a:ext>
            </a:extLst>
          </p:cNvPr>
          <p:cNvSpPr>
            <a:spLocks noGrp="1" noChangeArrowheads="1"/>
          </p:cNvSpPr>
          <p:nvPr>
            <p:ph type="title"/>
          </p:nvPr>
        </p:nvSpPr>
        <p:spPr/>
        <p:txBody>
          <a:bodyPr/>
          <a:lstStyle/>
          <a:p>
            <a:pPr eaLnBrk="1" hangingPunct="1">
              <a:defRPr/>
            </a:pPr>
            <a:r>
              <a:rPr lang="en-GB" b="1">
                <a:solidFill>
                  <a:srgbClr val="FF0000"/>
                </a:solidFill>
              </a:rPr>
              <a:t>Black Monday</a:t>
            </a:r>
          </a:p>
        </p:txBody>
      </p:sp>
      <p:pic>
        <p:nvPicPr>
          <p:cNvPr id="371715" name="Picture 3" descr="DavidCameronatCommons">
            <a:hlinkClick r:id="rId2"/>
            <a:extLst>
              <a:ext uri="{FF2B5EF4-FFF2-40B4-BE49-F238E27FC236}">
                <a16:creationId xmlns:a16="http://schemas.microsoft.com/office/drawing/2014/main" id="{6D9343A6-7BB9-4264-B54C-123469863B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341438"/>
            <a:ext cx="3671887" cy="3671887"/>
          </a:xfrm>
        </p:spPr>
      </p:pic>
      <p:sp>
        <p:nvSpPr>
          <p:cNvPr id="371716" name="Text Box 4">
            <a:extLst>
              <a:ext uri="{FF2B5EF4-FFF2-40B4-BE49-F238E27FC236}">
                <a16:creationId xmlns:a16="http://schemas.microsoft.com/office/drawing/2014/main" id="{3F8F3E69-EF4A-4C13-BD10-D89D2BF95997}"/>
              </a:ext>
            </a:extLst>
          </p:cNvPr>
          <p:cNvSpPr txBox="1">
            <a:spLocks noChangeArrowheads="1"/>
          </p:cNvSpPr>
          <p:nvPr/>
        </p:nvSpPr>
        <p:spPr bwMode="auto">
          <a:xfrm>
            <a:off x="468313" y="5373688"/>
            <a:ext cx="359886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David Cameron</a:t>
            </a:r>
          </a:p>
        </p:txBody>
      </p:sp>
      <p:sp>
        <p:nvSpPr>
          <p:cNvPr id="371717" name="Text Box 5">
            <a:extLst>
              <a:ext uri="{FF2B5EF4-FFF2-40B4-BE49-F238E27FC236}">
                <a16:creationId xmlns:a16="http://schemas.microsoft.com/office/drawing/2014/main" id="{F9A2785A-5688-44AA-BB17-4CE9895D8862}"/>
              </a:ext>
            </a:extLst>
          </p:cNvPr>
          <p:cNvSpPr txBox="1">
            <a:spLocks noChangeArrowheads="1"/>
          </p:cNvSpPr>
          <p:nvPr/>
        </p:nvSpPr>
        <p:spPr bwMode="auto">
          <a:xfrm>
            <a:off x="4427538" y="1412875"/>
            <a:ext cx="4716462" cy="43624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David Cameron assistant to Norman Lamont at the time of the ERM debacle </a:t>
            </a:r>
            <a:r>
              <a:rPr lang="en-GB" sz="2800" b="1" dirty="0">
                <a:solidFill>
                  <a:srgbClr val="FF0000"/>
                </a:solidFill>
                <a:effectLst>
                  <a:outerShdw blurRad="38100" dist="38100" dir="2700000" algn="tl">
                    <a:srgbClr val="000000"/>
                  </a:outerShdw>
                </a:effectLst>
                <a:latin typeface="Arial" charset="0"/>
                <a:cs typeface="Arial" charset="0"/>
              </a:rPr>
              <a:t>and connections to the Rothschilds banking house</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was as a consequence their “blue eyed boy” to take over the leadership of the Conservative Party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circle(in)">
                                      <p:cBhvr>
                                        <p:cTn id="7" dur="2000"/>
                                        <p:tgtEl>
                                          <p:spTgt spid="371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1716"/>
                                        </p:tgtEl>
                                        <p:attrNameLst>
                                          <p:attrName>style.visibility</p:attrName>
                                        </p:attrNameLst>
                                      </p:cBhvr>
                                      <p:to>
                                        <p:strVal val="visible"/>
                                      </p:to>
                                    </p:set>
                                    <p:anim calcmode="lin" valueType="num">
                                      <p:cBhvr additive="base">
                                        <p:cTn id="12" dur="500" fill="hold"/>
                                        <p:tgtEl>
                                          <p:spTgt spid="371716"/>
                                        </p:tgtEl>
                                        <p:attrNameLst>
                                          <p:attrName>ppt_x</p:attrName>
                                        </p:attrNameLst>
                                      </p:cBhvr>
                                      <p:tavLst>
                                        <p:tav tm="0">
                                          <p:val>
                                            <p:strVal val="#ppt_x"/>
                                          </p:val>
                                        </p:tav>
                                        <p:tav tm="100000">
                                          <p:val>
                                            <p:strVal val="#ppt_x"/>
                                          </p:val>
                                        </p:tav>
                                      </p:tavLst>
                                    </p:anim>
                                    <p:anim calcmode="lin" valueType="num">
                                      <p:cBhvr additive="base">
                                        <p:cTn id="13" dur="500" fill="hold"/>
                                        <p:tgtEl>
                                          <p:spTgt spid="3717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71717"/>
                                        </p:tgtEl>
                                        <p:attrNameLst>
                                          <p:attrName>style.visibility</p:attrName>
                                        </p:attrNameLst>
                                      </p:cBhvr>
                                      <p:to>
                                        <p:strVal val="visible"/>
                                      </p:to>
                                    </p:set>
                                    <p:anim calcmode="discrete" valueType="clr">
                                      <p:cBhvr override="childStyle">
                                        <p:cTn id="18" dur="80"/>
                                        <p:tgtEl>
                                          <p:spTgt spid="37171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71717"/>
                                        </p:tgtEl>
                                        <p:attrNameLst>
                                          <p:attrName>fillcolor</p:attrName>
                                        </p:attrNameLst>
                                      </p:cBhvr>
                                      <p:tavLst>
                                        <p:tav tm="0">
                                          <p:val>
                                            <p:clrVal>
                                              <a:schemeClr val="accent2"/>
                                            </p:clrVal>
                                          </p:val>
                                        </p:tav>
                                        <p:tav tm="50000">
                                          <p:val>
                                            <p:clrVal>
                                              <a:schemeClr val="hlink"/>
                                            </p:clrVal>
                                          </p:val>
                                        </p:tav>
                                      </p:tavLst>
                                    </p:anim>
                                    <p:set>
                                      <p:cBhvr>
                                        <p:cTn id="20" dur="80"/>
                                        <p:tgtEl>
                                          <p:spTgt spid="3717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p:bldP spid="37171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BECF58D-3190-40D2-AC6C-CA799D5CB6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472A31-8EDB-4E3E-BE77-4074C47B637E}" type="slidenum">
              <a:rPr lang="en-GB" altLang="en-US"/>
              <a:pPr eaLnBrk="1" hangingPunct="1"/>
              <a:t>198</a:t>
            </a:fld>
            <a:endParaRPr lang="en-GB" altLang="en-US"/>
          </a:p>
        </p:txBody>
      </p:sp>
      <p:sp>
        <p:nvSpPr>
          <p:cNvPr id="359426" name="Rectangle 2">
            <a:extLst>
              <a:ext uri="{FF2B5EF4-FFF2-40B4-BE49-F238E27FC236}">
                <a16:creationId xmlns:a16="http://schemas.microsoft.com/office/drawing/2014/main" id="{BACF37D6-FC4F-43D4-B661-2566BD3759A7}"/>
              </a:ext>
            </a:extLst>
          </p:cNvPr>
          <p:cNvSpPr>
            <a:spLocks noGrp="1" noChangeArrowheads="1"/>
          </p:cNvSpPr>
          <p:nvPr>
            <p:ph type="title"/>
          </p:nvPr>
        </p:nvSpPr>
        <p:spPr/>
        <p:txBody>
          <a:bodyPr/>
          <a:lstStyle/>
          <a:p>
            <a:pPr eaLnBrk="1" hangingPunct="1">
              <a:defRPr/>
            </a:pPr>
            <a:r>
              <a:rPr lang="en-GB" sz="4000" b="1" dirty="0">
                <a:solidFill>
                  <a:srgbClr val="FF0000"/>
                </a:solidFill>
              </a:rPr>
              <a:t>The Rothschilds Summed Up In </a:t>
            </a:r>
            <a:r>
              <a:rPr lang="en-GB" sz="4000" b="1" dirty="0">
                <a:solidFill>
                  <a:srgbClr val="FFFF00"/>
                </a:solidFill>
              </a:rPr>
              <a:t>German History</a:t>
            </a:r>
          </a:p>
        </p:txBody>
      </p:sp>
      <p:sp>
        <p:nvSpPr>
          <p:cNvPr id="359427" name="Text Box 3">
            <a:extLst>
              <a:ext uri="{FF2B5EF4-FFF2-40B4-BE49-F238E27FC236}">
                <a16:creationId xmlns:a16="http://schemas.microsoft.com/office/drawing/2014/main" id="{6D37CE7E-C99E-459A-BE4A-8BF7B26BB72B}"/>
              </a:ext>
            </a:extLst>
          </p:cNvPr>
          <p:cNvSpPr txBox="1">
            <a:spLocks noChangeArrowheads="1"/>
          </p:cNvSpPr>
          <p:nvPr/>
        </p:nvSpPr>
        <p:spPr bwMode="auto">
          <a:xfrm>
            <a:off x="3635375" y="1628775"/>
            <a:ext cx="5508625" cy="48323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"If you will look back at every war in Europe during the nineteenth century, </a:t>
            </a:r>
            <a:r>
              <a:rPr lang="en-GB" sz="2800" b="1" dirty="0">
                <a:solidFill>
                  <a:srgbClr val="FFC000"/>
                </a:solidFill>
                <a:effectLst>
                  <a:outerShdw blurRad="38100" dist="38100" dir="2700000" algn="tl">
                    <a:srgbClr val="000000"/>
                  </a:outerShdw>
                </a:effectLst>
                <a:latin typeface="Arial" charset="0"/>
                <a:cs typeface="Arial" charset="0"/>
              </a:rPr>
              <a:t>you will see that they always ended with the establishment of a ‘balance of power.' </a:t>
            </a:r>
            <a:r>
              <a:rPr lang="en-GB" sz="2800" b="1" dirty="0">
                <a:solidFill>
                  <a:srgbClr val="FF00FF"/>
                </a:solidFill>
                <a:effectLst>
                  <a:outerShdw blurRad="38100" dist="38100" dir="2700000" algn="tl">
                    <a:srgbClr val="000000"/>
                  </a:outerShdw>
                </a:effectLst>
                <a:latin typeface="Arial" charset="0"/>
                <a:cs typeface="Arial" charset="0"/>
              </a:rPr>
              <a:t>With every re‑shuffling there was a balance of power in a new grouping around the House of Rothschild in England,</a:t>
            </a:r>
            <a:r>
              <a:rPr lang="en-GB" sz="2800" b="1" dirty="0">
                <a:solidFill>
                  <a:srgbClr val="FD1711"/>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France, or Austria. </a:t>
            </a:r>
            <a:endParaRPr lang="en-GB" sz="2800" dirty="0">
              <a:solidFill>
                <a:srgbClr val="00FF00"/>
              </a:solidFill>
              <a:latin typeface="Arial" charset="0"/>
              <a:cs typeface="Arial" charset="0"/>
            </a:endParaRPr>
          </a:p>
        </p:txBody>
      </p:sp>
      <p:pic>
        <p:nvPicPr>
          <p:cNvPr id="359429" name="Picture 5" descr="press13">
            <a:extLst>
              <a:ext uri="{FF2B5EF4-FFF2-40B4-BE49-F238E27FC236}">
                <a16:creationId xmlns:a16="http://schemas.microsoft.com/office/drawing/2014/main" id="{D663054E-DBA5-4D2F-A393-741519547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3313113"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0" name="Text Box 6">
            <a:extLst>
              <a:ext uri="{FF2B5EF4-FFF2-40B4-BE49-F238E27FC236}">
                <a16:creationId xmlns:a16="http://schemas.microsoft.com/office/drawing/2014/main" id="{227FFC03-CE2E-48EE-8EB3-1BA5FD8496BF}"/>
              </a:ext>
            </a:extLst>
          </p:cNvPr>
          <p:cNvSpPr txBox="1">
            <a:spLocks noChangeArrowheads="1"/>
          </p:cNvSpPr>
          <p:nvPr/>
        </p:nvSpPr>
        <p:spPr bwMode="auto">
          <a:xfrm>
            <a:off x="250825" y="4292600"/>
            <a:ext cx="3168650" cy="1554163"/>
          </a:xfrm>
          <a:prstGeom prst="rect">
            <a:avLst/>
          </a:prstGeom>
          <a:noFill/>
          <a:ln w="9525">
            <a:noFill/>
            <a:miter lim="800000"/>
            <a:headEnd/>
            <a:tailEnd/>
          </a:ln>
          <a:effectLst/>
        </p:spPr>
        <p:txBody>
          <a:bodyPr>
            <a:spAutoFit/>
          </a:bodyPr>
          <a:lstStyle/>
          <a:p>
            <a:pPr algn="ctr">
              <a:spcBef>
                <a:spcPct val="50000"/>
              </a:spcBef>
              <a:defRPr/>
            </a:pPr>
            <a:r>
              <a:rPr lang="en-GB" sz="3200" b="1" i="1">
                <a:solidFill>
                  <a:srgbClr val="FFFF00"/>
                </a:solidFill>
                <a:effectLst>
                  <a:outerShdw blurRad="38100" dist="38100" dir="2700000" algn="tl">
                    <a:srgbClr val="000000"/>
                  </a:outerShdw>
                </a:effectLst>
                <a:latin typeface="Arial" charset="0"/>
                <a:cs typeface="Arial" charset="0"/>
              </a:rPr>
              <a:t>Rothschild's Waddesdon Manor</a:t>
            </a:r>
            <a:r>
              <a:rPr lang="en-GB" sz="3200" b="1">
                <a:solidFill>
                  <a:srgbClr val="FF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9429"/>
                                        </p:tgtEl>
                                        <p:attrNameLst>
                                          <p:attrName>style.visibility</p:attrName>
                                        </p:attrNameLst>
                                      </p:cBhvr>
                                      <p:to>
                                        <p:strVal val="visible"/>
                                      </p:to>
                                    </p:set>
                                    <p:animEffect transition="in" filter="circle(in)">
                                      <p:cBhvr>
                                        <p:cTn id="7" dur="2000"/>
                                        <p:tgtEl>
                                          <p:spTgt spid="359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9430"/>
                                        </p:tgtEl>
                                        <p:attrNameLst>
                                          <p:attrName>style.visibility</p:attrName>
                                        </p:attrNameLst>
                                      </p:cBhvr>
                                      <p:to>
                                        <p:strVal val="visible"/>
                                      </p:to>
                                    </p:set>
                                    <p:anim calcmode="lin" valueType="num">
                                      <p:cBhvr additive="base">
                                        <p:cTn id="12" dur="500" fill="hold"/>
                                        <p:tgtEl>
                                          <p:spTgt spid="359430"/>
                                        </p:tgtEl>
                                        <p:attrNameLst>
                                          <p:attrName>ppt_x</p:attrName>
                                        </p:attrNameLst>
                                      </p:cBhvr>
                                      <p:tavLst>
                                        <p:tav tm="0">
                                          <p:val>
                                            <p:strVal val="#ppt_x"/>
                                          </p:val>
                                        </p:tav>
                                        <p:tav tm="100000">
                                          <p:val>
                                            <p:strVal val="#ppt_x"/>
                                          </p:val>
                                        </p:tav>
                                      </p:tavLst>
                                    </p:anim>
                                    <p:anim calcmode="lin" valueType="num">
                                      <p:cBhvr additive="base">
                                        <p:cTn id="13" dur="500" fill="hold"/>
                                        <p:tgtEl>
                                          <p:spTgt spid="3594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59427"/>
                                        </p:tgtEl>
                                        <p:attrNameLst>
                                          <p:attrName>style.visibility</p:attrName>
                                        </p:attrNameLst>
                                      </p:cBhvr>
                                      <p:to>
                                        <p:strVal val="visible"/>
                                      </p:to>
                                    </p:set>
                                    <p:anim calcmode="discrete" valueType="clr">
                                      <p:cBhvr override="childStyle">
                                        <p:cTn id="18" dur="80"/>
                                        <p:tgtEl>
                                          <p:spTgt spid="35942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59427"/>
                                        </p:tgtEl>
                                        <p:attrNameLst>
                                          <p:attrName>fillcolor</p:attrName>
                                        </p:attrNameLst>
                                      </p:cBhvr>
                                      <p:tavLst>
                                        <p:tav tm="0">
                                          <p:val>
                                            <p:clrVal>
                                              <a:schemeClr val="accent2"/>
                                            </p:clrVal>
                                          </p:val>
                                        </p:tav>
                                        <p:tav tm="50000">
                                          <p:val>
                                            <p:clrVal>
                                              <a:schemeClr val="hlink"/>
                                            </p:clrVal>
                                          </p:val>
                                        </p:tav>
                                      </p:tavLst>
                                    </p:anim>
                                    <p:set>
                                      <p:cBhvr>
                                        <p:cTn id="20" dur="80"/>
                                        <p:tgtEl>
                                          <p:spTgt spid="3594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p:bldP spid="359430"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24C442-7B44-485B-997A-27F749D29858}"/>
              </a:ext>
            </a:extLst>
          </p:cNvPr>
          <p:cNvSpPr>
            <a:spLocks noGrp="1"/>
          </p:cNvSpPr>
          <p:nvPr>
            <p:ph type="title"/>
          </p:nvPr>
        </p:nvSpPr>
        <p:spPr/>
        <p:txBody>
          <a:bodyPr/>
          <a:lstStyle/>
          <a:p>
            <a:pPr>
              <a:defRPr/>
            </a:pPr>
            <a:r>
              <a:rPr lang="en-GB" b="1" dirty="0">
                <a:solidFill>
                  <a:srgbClr val="FF0000"/>
                </a:solidFill>
              </a:rPr>
              <a:t>The Rothschilds Summed Up In </a:t>
            </a:r>
            <a:r>
              <a:rPr lang="en-GB" b="1" dirty="0">
                <a:solidFill>
                  <a:srgbClr val="FFFF00"/>
                </a:solidFill>
              </a:rPr>
              <a:t>German History</a:t>
            </a:r>
            <a:endParaRPr lang="en-GB" dirty="0"/>
          </a:p>
        </p:txBody>
      </p:sp>
      <p:sp>
        <p:nvSpPr>
          <p:cNvPr id="4" name="Slide Number Placeholder 3">
            <a:extLst>
              <a:ext uri="{FF2B5EF4-FFF2-40B4-BE49-F238E27FC236}">
                <a16:creationId xmlns:a16="http://schemas.microsoft.com/office/drawing/2014/main" id="{9E879EDC-D85B-4914-80FD-6435B056E77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69DDA4-22CA-4214-AA7C-9EC423A54D29}" type="slidenum">
              <a:rPr lang="en-GB" altLang="en-US"/>
              <a:pPr eaLnBrk="1" hangingPunct="1"/>
              <a:t>199</a:t>
            </a:fld>
            <a:endParaRPr lang="en-GB" altLang="en-US"/>
          </a:p>
        </p:txBody>
      </p:sp>
      <p:sp>
        <p:nvSpPr>
          <p:cNvPr id="6" name="TextBox 5">
            <a:extLst>
              <a:ext uri="{FF2B5EF4-FFF2-40B4-BE49-F238E27FC236}">
                <a16:creationId xmlns:a16="http://schemas.microsoft.com/office/drawing/2014/main" id="{FFF02841-8BE1-4C76-8ED6-2FEDA55966BB}"/>
              </a:ext>
            </a:extLst>
          </p:cNvPr>
          <p:cNvSpPr txBox="1"/>
          <p:nvPr/>
        </p:nvSpPr>
        <p:spPr>
          <a:xfrm>
            <a:off x="4143375" y="1428750"/>
            <a:ext cx="4786313" cy="5694363"/>
          </a:xfrm>
          <a:prstGeom prst="rect">
            <a:avLst/>
          </a:prstGeom>
          <a:noFill/>
        </p:spPr>
        <p:txBody>
          <a:bodyPr>
            <a:spAutoFit/>
          </a:bodyPr>
          <a:lstStyle/>
          <a:p>
            <a:pPr>
              <a:defRPr/>
            </a:pPr>
            <a:r>
              <a:rPr lang="en-GB" sz="2800" b="1" dirty="0">
                <a:solidFill>
                  <a:srgbClr val="FF00FF"/>
                </a:solidFill>
                <a:effectLst>
                  <a:outerShdw blurRad="38100" dist="38100" dir="2700000" algn="tl">
                    <a:srgbClr val="000000"/>
                  </a:outerShdw>
                </a:effectLst>
                <a:latin typeface="Arial" charset="0"/>
                <a:cs typeface="Arial" charset="0"/>
              </a:rPr>
              <a:t>They grouped nations so that if any king got out of line,</a:t>
            </a:r>
            <a:r>
              <a:rPr lang="en-GB" sz="2800" b="1" dirty="0">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a war would break out and the war would be decided</a:t>
            </a:r>
            <a:r>
              <a:rPr lang="en-GB" sz="2800" b="1" dirty="0">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by which way the financing went.</a:t>
            </a:r>
            <a:r>
              <a:rPr lang="en-GB" sz="2800" b="1" dirty="0">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Researching the debt positions of the warring nations</a:t>
            </a:r>
            <a:r>
              <a:rPr lang="en-GB" sz="2800" b="1" dirty="0">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will usually indicate who was to be punished."</a:t>
            </a:r>
            <a:r>
              <a:rPr lang="en-GB" sz="2800" b="1" dirty="0">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(Economist Stuart Crane)</a:t>
            </a:r>
            <a:r>
              <a:rPr lang="en-GB" sz="2800" dirty="0">
                <a:solidFill>
                  <a:srgbClr val="FFFF00"/>
                </a:solidFill>
                <a:latin typeface="Arial" charset="0"/>
                <a:cs typeface="Arial" charset="0"/>
              </a:rPr>
              <a:t> </a:t>
            </a:r>
          </a:p>
          <a:p>
            <a:pPr>
              <a:defRPr/>
            </a:pPr>
            <a:endParaRPr lang="en-GB" sz="2800" dirty="0">
              <a:latin typeface="Arial" charset="0"/>
              <a:cs typeface="Arial" charset="0"/>
            </a:endParaRPr>
          </a:p>
        </p:txBody>
      </p:sp>
      <p:pic>
        <p:nvPicPr>
          <p:cNvPr id="371714" name="Picture 2" descr="http://www.art-prints-on-demand.com/kunst/moritz_daniel_oppenheim/the_rothschild.jpg">
            <a:extLst>
              <a:ext uri="{FF2B5EF4-FFF2-40B4-BE49-F238E27FC236}">
                <a16:creationId xmlns:a16="http://schemas.microsoft.com/office/drawing/2014/main" id="{0EB48DD8-B3BD-4C8B-BC0F-A6058E3C0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643063"/>
            <a:ext cx="37719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circle(in)">
                                      <p:cBhvr>
                                        <p:cTn id="7" dur="2000"/>
                                        <p:tgtEl>
                                          <p:spTgt spid="371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B91CC0-D70C-4F31-B611-4AE7B22E50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80E065-8181-444E-90DA-8107B2253FBB}" type="slidenum">
              <a:rPr lang="en-GB" altLang="en-US"/>
              <a:pPr eaLnBrk="1" hangingPunct="1"/>
              <a:t>2</a:t>
            </a:fld>
            <a:endParaRPr lang="en-GB" altLang="en-US"/>
          </a:p>
        </p:txBody>
      </p:sp>
      <p:sp>
        <p:nvSpPr>
          <p:cNvPr id="134146" name="Rectangle 2">
            <a:extLst>
              <a:ext uri="{FF2B5EF4-FFF2-40B4-BE49-F238E27FC236}">
                <a16:creationId xmlns:a16="http://schemas.microsoft.com/office/drawing/2014/main" id="{8B9DC665-279F-400B-8589-9BE8C54B6E72}"/>
              </a:ext>
            </a:extLst>
          </p:cNvPr>
          <p:cNvSpPr>
            <a:spLocks noGrp="1" noChangeArrowheads="1"/>
          </p:cNvSpPr>
          <p:nvPr>
            <p:ph type="title"/>
          </p:nvPr>
        </p:nvSpPr>
        <p:spPr/>
        <p:txBody>
          <a:bodyPr/>
          <a:lstStyle/>
          <a:p>
            <a:pPr eaLnBrk="1" hangingPunct="1">
              <a:defRPr/>
            </a:pPr>
            <a:r>
              <a:rPr lang="en-GB" b="1" dirty="0">
                <a:solidFill>
                  <a:srgbClr val="FF0000"/>
                </a:solidFill>
              </a:rPr>
              <a:t>The Story of Gog &amp; Magog</a:t>
            </a:r>
            <a:br>
              <a:rPr lang="en-GB" b="1" dirty="0">
                <a:solidFill>
                  <a:srgbClr val="FF0000"/>
                </a:solidFill>
              </a:rPr>
            </a:br>
            <a:r>
              <a:rPr lang="en-GB" sz="2800" b="1" dirty="0">
                <a:solidFill>
                  <a:srgbClr val="00FFFF"/>
                </a:solidFill>
              </a:rPr>
              <a:t>Will be covered in a series of 10 parts</a:t>
            </a:r>
          </a:p>
        </p:txBody>
      </p:sp>
      <p:sp>
        <p:nvSpPr>
          <p:cNvPr id="134147" name="Rectangle 3">
            <a:extLst>
              <a:ext uri="{FF2B5EF4-FFF2-40B4-BE49-F238E27FC236}">
                <a16:creationId xmlns:a16="http://schemas.microsoft.com/office/drawing/2014/main" id="{BB0A3F8D-08FF-413E-89D1-E63FE3707FAF}"/>
              </a:ext>
            </a:extLst>
          </p:cNvPr>
          <p:cNvSpPr>
            <a:spLocks noGrp="1" noChangeArrowheads="1"/>
          </p:cNvSpPr>
          <p:nvPr>
            <p:ph type="body" idx="1"/>
          </p:nvPr>
        </p:nvSpPr>
        <p:spPr>
          <a:xfrm>
            <a:off x="457200" y="1600200"/>
            <a:ext cx="8229600" cy="4997450"/>
          </a:xfrm>
        </p:spPr>
        <p:style>
          <a:lnRef idx="3">
            <a:schemeClr val="lt1"/>
          </a:lnRef>
          <a:fillRef idx="1">
            <a:schemeClr val="dk1"/>
          </a:fillRef>
          <a:effectRef idx="1">
            <a:schemeClr val="dk1"/>
          </a:effectRef>
          <a:fontRef idx="minor">
            <a:schemeClr val="lt1"/>
          </a:fontRef>
        </p:style>
        <p:txBody>
          <a:bodyPr/>
          <a:lstStyle/>
          <a:p>
            <a:pPr marL="609600" indent="-609600" eaLnBrk="1" hangingPunct="1">
              <a:buFontTx/>
              <a:buAutoNum type="arabicPeriod"/>
              <a:defRPr/>
            </a:pPr>
            <a:r>
              <a:rPr lang="en-GB" sz="2800" b="1" dirty="0">
                <a:solidFill>
                  <a:srgbClr val="FFFF00"/>
                </a:solidFill>
                <a:effectLst>
                  <a:outerShdw blurRad="38100" dist="38100" dir="2700000" algn="tl">
                    <a:srgbClr val="000000"/>
                  </a:outerShdw>
                </a:effectLst>
              </a:rPr>
              <a:t>Attila, The Rise of Islam and the Khazars</a:t>
            </a:r>
          </a:p>
          <a:p>
            <a:pPr marL="609600" indent="-609600" eaLnBrk="1" hangingPunct="1">
              <a:buFontTx/>
              <a:buAutoNum type="arabicPeriod"/>
              <a:defRPr/>
            </a:pPr>
            <a:r>
              <a:rPr lang="en-GB" sz="2800" b="1" dirty="0">
                <a:solidFill>
                  <a:srgbClr val="00FFFF"/>
                </a:solidFill>
                <a:effectLst>
                  <a:outerShdw blurRad="38100" dist="38100" dir="2700000" algn="tl">
                    <a:srgbClr val="000000"/>
                  </a:outerShdw>
                </a:effectLst>
              </a:rPr>
              <a:t>Genghis  Khan, The Russians &amp; the 3 frogs of Revelation</a:t>
            </a:r>
          </a:p>
          <a:p>
            <a:pPr marL="609600" indent="-609600" eaLnBrk="1" hangingPunct="1">
              <a:buFontTx/>
              <a:buAutoNum type="arabicPeriod"/>
              <a:defRPr/>
            </a:pPr>
            <a:r>
              <a:rPr lang="en-GB" sz="2800" b="1" dirty="0">
                <a:solidFill>
                  <a:srgbClr val="00FF00"/>
                </a:solidFill>
                <a:effectLst>
                  <a:outerShdw blurRad="38100" dist="38100" dir="2700000" algn="tl">
                    <a:srgbClr val="000000"/>
                  </a:outerShdw>
                </a:effectLst>
              </a:rPr>
              <a:t>The Spanish Armada &amp; Inquisition + the English revolution</a:t>
            </a:r>
          </a:p>
          <a:p>
            <a:pPr marL="609600" indent="-609600" eaLnBrk="1" hangingPunct="1">
              <a:buFontTx/>
              <a:buAutoNum type="arabicPeriod"/>
              <a:defRPr/>
            </a:pPr>
            <a:r>
              <a:rPr lang="en-GB" sz="2800" b="1" dirty="0">
                <a:solidFill>
                  <a:srgbClr val="FF00FF"/>
                </a:solidFill>
                <a:effectLst>
                  <a:outerShdw blurRad="38100" dist="38100" dir="2700000" algn="tl">
                    <a:srgbClr val="000000"/>
                  </a:outerShdw>
                </a:effectLst>
              </a:rPr>
              <a:t>The rise of the House of Rothschild &amp; the Armenian Holocaust</a:t>
            </a:r>
          </a:p>
          <a:p>
            <a:pPr marL="609600" indent="-609600" eaLnBrk="1" hangingPunct="1">
              <a:buFontTx/>
              <a:buAutoNum type="arabicPeriod"/>
              <a:defRPr/>
            </a:pPr>
            <a:r>
              <a:rPr lang="en-GB" sz="2800" b="1" dirty="0">
                <a:solidFill>
                  <a:schemeClr val="bg1">
                    <a:lumMod val="40000"/>
                    <a:lumOff val="60000"/>
                  </a:schemeClr>
                </a:solidFill>
                <a:effectLst>
                  <a:outerShdw blurRad="38100" dist="38100" dir="2700000" algn="tl">
                    <a:srgbClr val="000000"/>
                  </a:outerShdw>
                </a:effectLst>
              </a:rPr>
              <a:t>The French Revolution &amp;The Victorian Era</a:t>
            </a:r>
          </a:p>
          <a:p>
            <a:pPr marL="609600" indent="-609600" eaLnBrk="1" hangingPunct="1">
              <a:buFontTx/>
              <a:buAutoNum type="arabicPeriod"/>
              <a:defRPr/>
            </a:pPr>
            <a:r>
              <a:rPr lang="en-GB" sz="2800" b="1" dirty="0">
                <a:solidFill>
                  <a:schemeClr val="bg1">
                    <a:lumMod val="40000"/>
                    <a:lumOff val="60000"/>
                  </a:schemeClr>
                </a:solidFill>
                <a:effectLst>
                  <a:outerShdw blurRad="38100" dist="38100" dir="2700000" algn="tl">
                    <a:srgbClr val="000000"/>
                  </a:outerShdw>
                </a:effectLst>
              </a:rPr>
              <a:t>WW1 &amp; WW2 </a:t>
            </a:r>
          </a:p>
          <a:p>
            <a:pPr marL="609600" indent="-609600" eaLnBrk="1" hangingPunct="1">
              <a:buFontTx/>
              <a:buAutoNum type="arabicPeriod"/>
              <a:defRPr/>
            </a:pPr>
            <a:r>
              <a:rPr lang="en-GB" sz="2800" b="1" dirty="0">
                <a:solidFill>
                  <a:srgbClr val="FFC000"/>
                </a:solidFill>
                <a:effectLst>
                  <a:outerShdw blurRad="38100" dist="38100" dir="2700000" algn="tl">
                    <a:srgbClr val="000000"/>
                  </a:outerShdw>
                </a:effectLst>
              </a:rPr>
              <a:t>Post War Situation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7">
                                            <p:bg/>
                                          </p:spTgt>
                                        </p:tgtEl>
                                        <p:attrNameLst>
                                          <p:attrName>style.visibility</p:attrName>
                                        </p:attrNameLst>
                                      </p:cBhvr>
                                      <p:to>
                                        <p:strVal val="visible"/>
                                      </p:to>
                                    </p:set>
                                    <p:anim calcmode="lin" valueType="num">
                                      <p:cBhvr additive="base">
                                        <p:cTn id="7" dur="500" fill="hold"/>
                                        <p:tgtEl>
                                          <p:spTgt spid="13414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 calcmode="lin" valueType="num">
                                      <p:cBhvr additive="base">
                                        <p:cTn id="13"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147">
                                            <p:txEl>
                                              <p:pRg st="1" end="1"/>
                                            </p:txEl>
                                          </p:spTgt>
                                        </p:tgtEl>
                                        <p:attrNameLst>
                                          <p:attrName>style.visibility</p:attrName>
                                        </p:attrNameLst>
                                      </p:cBhvr>
                                      <p:to>
                                        <p:strVal val="visible"/>
                                      </p:to>
                                    </p:set>
                                    <p:anim calcmode="lin" valueType="num">
                                      <p:cBhvr additive="base">
                                        <p:cTn id="19"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4147">
                                            <p:txEl>
                                              <p:pRg st="2" end="2"/>
                                            </p:txEl>
                                          </p:spTgt>
                                        </p:tgtEl>
                                        <p:attrNameLst>
                                          <p:attrName>style.visibility</p:attrName>
                                        </p:attrNameLst>
                                      </p:cBhvr>
                                      <p:to>
                                        <p:strVal val="visible"/>
                                      </p:to>
                                    </p:set>
                                    <p:anim calcmode="lin" valueType="num">
                                      <p:cBhvr additive="base">
                                        <p:cTn id="25"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4147">
                                            <p:txEl>
                                              <p:pRg st="3" end="3"/>
                                            </p:txEl>
                                          </p:spTgt>
                                        </p:tgtEl>
                                        <p:attrNameLst>
                                          <p:attrName>style.visibility</p:attrName>
                                        </p:attrNameLst>
                                      </p:cBhvr>
                                      <p:to>
                                        <p:strVal val="visible"/>
                                      </p:to>
                                    </p:set>
                                    <p:anim calcmode="lin" valueType="num">
                                      <p:cBhvr additive="base">
                                        <p:cTn id="31"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4147">
                                            <p:txEl>
                                              <p:pRg st="4" end="4"/>
                                            </p:txEl>
                                          </p:spTgt>
                                        </p:tgtEl>
                                        <p:attrNameLst>
                                          <p:attrName>style.visibility</p:attrName>
                                        </p:attrNameLst>
                                      </p:cBhvr>
                                      <p:to>
                                        <p:strVal val="visible"/>
                                      </p:to>
                                    </p:set>
                                    <p:anim calcmode="lin" valueType="num">
                                      <p:cBhvr additive="base">
                                        <p:cTn id="37" dur="5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4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4147">
                                            <p:txEl>
                                              <p:pRg st="5" end="5"/>
                                            </p:txEl>
                                          </p:spTgt>
                                        </p:tgtEl>
                                        <p:attrNameLst>
                                          <p:attrName>style.visibility</p:attrName>
                                        </p:attrNameLst>
                                      </p:cBhvr>
                                      <p:to>
                                        <p:strVal val="visible"/>
                                      </p:to>
                                    </p:set>
                                    <p:anim calcmode="lin" valueType="num">
                                      <p:cBhvr additive="base">
                                        <p:cTn id="43" dur="500" fill="hold"/>
                                        <p:tgtEl>
                                          <p:spTgt spid="13414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4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4147">
                                            <p:txEl>
                                              <p:pRg st="6" end="6"/>
                                            </p:txEl>
                                          </p:spTgt>
                                        </p:tgtEl>
                                        <p:attrNameLst>
                                          <p:attrName>style.visibility</p:attrName>
                                        </p:attrNameLst>
                                      </p:cBhvr>
                                      <p:to>
                                        <p:strVal val="visible"/>
                                      </p:to>
                                    </p:set>
                                    <p:anim calcmode="lin" valueType="num">
                                      <p:cBhvr additive="base">
                                        <p:cTn id="49" dur="500" fill="hold"/>
                                        <p:tgtEl>
                                          <p:spTgt spid="13414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4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E38522-9DF6-43F7-AC69-EBA6C236350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9DF67A-08E9-46A1-B4E9-5F02CB68E5D9}" type="slidenum">
              <a:rPr lang="en-GB" altLang="en-US"/>
              <a:pPr eaLnBrk="1" hangingPunct="1"/>
              <a:t>20</a:t>
            </a:fld>
            <a:endParaRPr lang="en-GB" altLang="en-US"/>
          </a:p>
        </p:txBody>
      </p:sp>
      <p:sp>
        <p:nvSpPr>
          <p:cNvPr id="299010" name="Rectangle 2">
            <a:extLst>
              <a:ext uri="{FF2B5EF4-FFF2-40B4-BE49-F238E27FC236}">
                <a16:creationId xmlns:a16="http://schemas.microsoft.com/office/drawing/2014/main" id="{B42287F6-194C-4A84-B264-8B80AD5D6F05}"/>
              </a:ext>
            </a:extLst>
          </p:cNvPr>
          <p:cNvSpPr>
            <a:spLocks noGrp="1" noChangeArrowheads="1"/>
          </p:cNvSpPr>
          <p:nvPr>
            <p:ph type="title"/>
          </p:nvPr>
        </p:nvSpPr>
        <p:spPr/>
        <p:txBody>
          <a:bodyPr/>
          <a:lstStyle/>
          <a:p>
            <a:pPr eaLnBrk="1" hangingPunct="1">
              <a:defRPr/>
            </a:pPr>
            <a:r>
              <a:rPr lang="en-GB" sz="4000" b="1" dirty="0">
                <a:solidFill>
                  <a:srgbClr val="FD1711"/>
                </a:solidFill>
              </a:rPr>
              <a:t>Gog Grovels </a:t>
            </a:r>
            <a:r>
              <a:rPr lang="en-GB" sz="4000" b="1" dirty="0">
                <a:solidFill>
                  <a:srgbClr val="00FF00"/>
                </a:solidFill>
              </a:rPr>
              <a:t>To Achieve His Objectives </a:t>
            </a:r>
            <a:r>
              <a:rPr lang="en-GB" sz="4000" b="1" dirty="0">
                <a:solidFill>
                  <a:srgbClr val="FFFF00"/>
                </a:solidFill>
              </a:rPr>
              <a:t>– The Letter</a:t>
            </a:r>
          </a:p>
        </p:txBody>
      </p:sp>
      <p:sp>
        <p:nvSpPr>
          <p:cNvPr id="299011" name="Rectangle 3">
            <a:extLst>
              <a:ext uri="{FF2B5EF4-FFF2-40B4-BE49-F238E27FC236}">
                <a16:creationId xmlns:a16="http://schemas.microsoft.com/office/drawing/2014/main" id="{41056773-A972-4D12-BC2D-6D640CAE3059}"/>
              </a:ext>
            </a:extLst>
          </p:cNvPr>
          <p:cNvSpPr>
            <a:spLocks noGrp="1" noChangeArrowheads="1"/>
          </p:cNvSpPr>
          <p:nvPr>
            <p:ph type="body" idx="1"/>
          </p:nvPr>
        </p:nvSpPr>
        <p:spPr>
          <a:xfrm>
            <a:off x="2627784" y="1772816"/>
            <a:ext cx="6336705" cy="4665687"/>
          </a:xfrm>
          <a:ln>
            <a:miter lim="800000"/>
            <a:headEnd/>
            <a:tailEnd/>
          </a:ln>
        </p:spPr>
        <p:style>
          <a:lnRef idx="0">
            <a:schemeClr val="dk1"/>
          </a:lnRef>
          <a:fillRef idx="3">
            <a:schemeClr val="dk1"/>
          </a:fillRef>
          <a:effectRef idx="3">
            <a:schemeClr val="dk1"/>
          </a:effectRef>
          <a:fontRef idx="minor">
            <a:schemeClr val="lt1"/>
          </a:fontRef>
        </p:style>
        <p:txBody>
          <a:bodyPr/>
          <a:lstStyle/>
          <a:p>
            <a:pPr algn="ctr" eaLnBrk="1" hangingPunct="1">
              <a:lnSpc>
                <a:spcPct val="80000"/>
              </a:lnSpc>
              <a:defRPr/>
            </a:pPr>
            <a:r>
              <a:rPr lang="en-GB" b="1" i="1" dirty="0">
                <a:solidFill>
                  <a:srgbClr val="FFFF00"/>
                </a:solidFill>
                <a:effectLst>
                  <a:outerShdw blurRad="38100" dist="38100" dir="2700000" algn="tl">
                    <a:srgbClr val="000000"/>
                  </a:outerShdw>
                </a:effectLst>
              </a:rPr>
              <a:t>An especially powerful incentive to this end would be given me if your lofty princely serenity were to distinguish me with an appointment as one of your Highness' Court Factors</a:t>
            </a:r>
            <a:r>
              <a:rPr lang="en-GB" b="1" i="1" dirty="0">
                <a:solidFill>
                  <a:srgbClr val="00FF00"/>
                </a:solidFill>
                <a:effectLst>
                  <a:outerShdw blurRad="38100" dist="38100" dir="2700000" algn="tl">
                    <a:srgbClr val="000000"/>
                  </a:outerShdw>
                </a:effectLst>
              </a:rPr>
              <a:t>. I am making bold to beg for this with the more confidence in the assurance that by so doing I am not giving any trouble;</a:t>
            </a:r>
            <a:endParaRPr lang="en-GB" b="1" dirty="0">
              <a:solidFill>
                <a:srgbClr val="00FF00"/>
              </a:solidFill>
              <a:effectLst>
                <a:outerShdw blurRad="38100" dist="38100" dir="2700000" algn="tl">
                  <a:srgbClr val="000000"/>
                </a:outerShdw>
              </a:effectLst>
            </a:endParaRPr>
          </a:p>
        </p:txBody>
      </p:sp>
      <p:pic>
        <p:nvPicPr>
          <p:cNvPr id="358402" name="Picture 2" descr="http://iangrey.org/wp-content/uploads/2007/12/scroll9.gif">
            <a:extLst>
              <a:ext uri="{FF2B5EF4-FFF2-40B4-BE49-F238E27FC236}">
                <a16:creationId xmlns:a16="http://schemas.microsoft.com/office/drawing/2014/main" id="{F225E5F6-5EA4-4A77-877F-76F86109B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654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circle(in)">
                                      <p:cBhvr>
                                        <p:cTn id="7" dur="2000"/>
                                        <p:tgtEl>
                                          <p:spTgt spid="3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266BB8-3796-483B-9EAF-6134C202FD2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CA467C-91A4-415B-925A-73350C09E7A8}" type="slidenum">
              <a:rPr lang="en-GB" altLang="en-US"/>
              <a:pPr eaLnBrk="1" hangingPunct="1"/>
              <a:t>200</a:t>
            </a:fld>
            <a:endParaRPr lang="en-GB" altLang="en-US"/>
          </a:p>
        </p:txBody>
      </p:sp>
      <p:sp>
        <p:nvSpPr>
          <p:cNvPr id="367620" name="Rectangle 4">
            <a:extLst>
              <a:ext uri="{FF2B5EF4-FFF2-40B4-BE49-F238E27FC236}">
                <a16:creationId xmlns:a16="http://schemas.microsoft.com/office/drawing/2014/main" id="{427A3726-EC2A-4BB2-A653-DA77B52DD60E}"/>
              </a:ext>
            </a:extLst>
          </p:cNvPr>
          <p:cNvSpPr>
            <a:spLocks noGrp="1" noChangeArrowheads="1"/>
          </p:cNvSpPr>
          <p:nvPr>
            <p:ph type="title"/>
          </p:nvPr>
        </p:nvSpPr>
        <p:spPr/>
        <p:txBody>
          <a:bodyPr/>
          <a:lstStyle/>
          <a:p>
            <a:pPr eaLnBrk="1" hangingPunct="1">
              <a:defRPr/>
            </a:pPr>
            <a:r>
              <a:rPr lang="en-GB" sz="4000" b="1">
                <a:solidFill>
                  <a:srgbClr val="FD1711"/>
                </a:solidFill>
              </a:rPr>
              <a:t>The 4 Horses Of The Apocalypse</a:t>
            </a:r>
          </a:p>
        </p:txBody>
      </p:sp>
      <p:sp>
        <p:nvSpPr>
          <p:cNvPr id="367621" name="Text Box 5">
            <a:extLst>
              <a:ext uri="{FF2B5EF4-FFF2-40B4-BE49-F238E27FC236}">
                <a16:creationId xmlns:a16="http://schemas.microsoft.com/office/drawing/2014/main" id="{FD0EB595-8373-4E50-93B4-742352632106}"/>
              </a:ext>
            </a:extLst>
          </p:cNvPr>
          <p:cNvSpPr txBox="1">
            <a:spLocks noChangeArrowheads="1"/>
          </p:cNvSpPr>
          <p:nvPr/>
        </p:nvSpPr>
        <p:spPr bwMode="auto">
          <a:xfrm>
            <a:off x="4357688" y="1357313"/>
            <a:ext cx="4537075" cy="4832350"/>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latin typeface="Arial" charset="0"/>
                <a:cs typeface="Arial" charset="0"/>
              </a:rPr>
              <a:t>It is reported that in the reception area of the City of London office of Lord Rothschild hangs a large painting of</a:t>
            </a:r>
            <a:r>
              <a:rPr lang="en-GB" sz="2800" b="1" dirty="0">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4 horses of the apocalypse.</a:t>
            </a:r>
            <a:r>
              <a:rPr lang="en-GB" sz="2800" b="1" dirty="0">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This is very appropriate has they have been responsible for unleashing the scourges represented by the 4 horses!</a:t>
            </a:r>
          </a:p>
        </p:txBody>
      </p:sp>
      <p:pic>
        <p:nvPicPr>
          <p:cNvPr id="367623" name="Picture 7" descr="68420-fourhorsesofapocalypse">
            <a:extLst>
              <a:ext uri="{FF2B5EF4-FFF2-40B4-BE49-F238E27FC236}">
                <a16:creationId xmlns:a16="http://schemas.microsoft.com/office/drawing/2014/main" id="{B61CE06E-F75B-459E-8E6C-E432DA6BEE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84313"/>
            <a:ext cx="3673475" cy="2692400"/>
          </a:xfrm>
        </p:spPr>
      </p:pic>
      <p:sp>
        <p:nvSpPr>
          <p:cNvPr id="367625" name="Text Box 9">
            <a:extLst>
              <a:ext uri="{FF2B5EF4-FFF2-40B4-BE49-F238E27FC236}">
                <a16:creationId xmlns:a16="http://schemas.microsoft.com/office/drawing/2014/main" id="{94B60088-EA7F-44BA-B21F-E547F88FA76F}"/>
              </a:ext>
            </a:extLst>
          </p:cNvPr>
          <p:cNvSpPr txBox="1">
            <a:spLocks noChangeArrowheads="1"/>
          </p:cNvSpPr>
          <p:nvPr/>
        </p:nvSpPr>
        <p:spPr bwMode="auto">
          <a:xfrm>
            <a:off x="468313" y="4221163"/>
            <a:ext cx="3889375"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four horses of the apocalypse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7623"/>
                                        </p:tgtEl>
                                        <p:attrNameLst>
                                          <p:attrName>style.visibility</p:attrName>
                                        </p:attrNameLst>
                                      </p:cBhvr>
                                      <p:to>
                                        <p:strVal val="visible"/>
                                      </p:to>
                                    </p:set>
                                    <p:animEffect transition="in" filter="circle(in)">
                                      <p:cBhvr>
                                        <p:cTn id="7" dur="2000"/>
                                        <p:tgtEl>
                                          <p:spTgt spid="367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7625"/>
                                        </p:tgtEl>
                                        <p:attrNameLst>
                                          <p:attrName>style.visibility</p:attrName>
                                        </p:attrNameLst>
                                      </p:cBhvr>
                                      <p:to>
                                        <p:strVal val="visible"/>
                                      </p:to>
                                    </p:set>
                                    <p:anim calcmode="lin" valueType="num">
                                      <p:cBhvr additive="base">
                                        <p:cTn id="12" dur="500" fill="hold"/>
                                        <p:tgtEl>
                                          <p:spTgt spid="367625"/>
                                        </p:tgtEl>
                                        <p:attrNameLst>
                                          <p:attrName>ppt_x</p:attrName>
                                        </p:attrNameLst>
                                      </p:cBhvr>
                                      <p:tavLst>
                                        <p:tav tm="0">
                                          <p:val>
                                            <p:strVal val="#ppt_x"/>
                                          </p:val>
                                        </p:tav>
                                        <p:tav tm="100000">
                                          <p:val>
                                            <p:strVal val="#ppt_x"/>
                                          </p:val>
                                        </p:tav>
                                      </p:tavLst>
                                    </p:anim>
                                    <p:anim calcmode="lin" valueType="num">
                                      <p:cBhvr additive="base">
                                        <p:cTn id="13" dur="500" fill="hold"/>
                                        <p:tgtEl>
                                          <p:spTgt spid="3676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7621"/>
                                        </p:tgtEl>
                                        <p:attrNameLst>
                                          <p:attrName>style.visibility</p:attrName>
                                        </p:attrNameLst>
                                      </p:cBhvr>
                                      <p:to>
                                        <p:strVal val="visible"/>
                                      </p:to>
                                    </p:set>
                                    <p:anim calcmode="discrete" valueType="clr">
                                      <p:cBhvr override="childStyle">
                                        <p:cTn id="18" dur="80"/>
                                        <p:tgtEl>
                                          <p:spTgt spid="36762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7621"/>
                                        </p:tgtEl>
                                        <p:attrNameLst>
                                          <p:attrName>fillcolor</p:attrName>
                                        </p:attrNameLst>
                                      </p:cBhvr>
                                      <p:tavLst>
                                        <p:tav tm="0">
                                          <p:val>
                                            <p:clrVal>
                                              <a:schemeClr val="accent2"/>
                                            </p:clrVal>
                                          </p:val>
                                        </p:tav>
                                        <p:tav tm="50000">
                                          <p:val>
                                            <p:clrVal>
                                              <a:schemeClr val="hlink"/>
                                            </p:clrVal>
                                          </p:val>
                                        </p:tav>
                                      </p:tavLst>
                                    </p:anim>
                                    <p:set>
                                      <p:cBhvr>
                                        <p:cTn id="20" dur="80"/>
                                        <p:tgtEl>
                                          <p:spTgt spid="3676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p:bldP spid="367625"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1396738-CF22-43D4-812D-1A1B602FBDC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3A5B08-6F53-43EC-B26D-1255ECEADDF4}" type="slidenum">
              <a:rPr lang="en-GB" altLang="en-US"/>
              <a:pPr eaLnBrk="1" hangingPunct="1"/>
              <a:t>201</a:t>
            </a:fld>
            <a:endParaRPr lang="en-GB" altLang="en-US"/>
          </a:p>
        </p:txBody>
      </p:sp>
      <p:sp>
        <p:nvSpPr>
          <p:cNvPr id="331778" name="Rectangle 2">
            <a:extLst>
              <a:ext uri="{FF2B5EF4-FFF2-40B4-BE49-F238E27FC236}">
                <a16:creationId xmlns:a16="http://schemas.microsoft.com/office/drawing/2014/main" id="{9D1C792D-7FB0-424B-A63D-9AD399FA24D0}"/>
              </a:ext>
            </a:extLst>
          </p:cNvPr>
          <p:cNvSpPr>
            <a:spLocks noGrp="1" noChangeArrowheads="1"/>
          </p:cNvSpPr>
          <p:nvPr>
            <p:ph type="title"/>
          </p:nvPr>
        </p:nvSpPr>
        <p:spPr/>
        <p:txBody>
          <a:bodyPr/>
          <a:lstStyle/>
          <a:p>
            <a:pPr eaLnBrk="1" hangingPunct="1">
              <a:defRPr/>
            </a:pPr>
            <a:r>
              <a:rPr lang="en-GB" b="1" dirty="0">
                <a:solidFill>
                  <a:srgbClr val="FD1711"/>
                </a:solidFill>
              </a:rPr>
              <a:t>A Thought To Leave You With</a:t>
            </a:r>
          </a:p>
        </p:txBody>
      </p:sp>
      <p:sp>
        <p:nvSpPr>
          <p:cNvPr id="331779" name="Rectangle 3">
            <a:extLst>
              <a:ext uri="{FF2B5EF4-FFF2-40B4-BE49-F238E27FC236}">
                <a16:creationId xmlns:a16="http://schemas.microsoft.com/office/drawing/2014/main" id="{79578A31-A288-4A21-A633-B51A33A36F35}"/>
              </a:ext>
            </a:extLst>
          </p:cNvPr>
          <p:cNvSpPr>
            <a:spLocks noGrp="1" noChangeArrowheads="1"/>
          </p:cNvSpPr>
          <p:nvPr>
            <p:ph type="body" sz="half" idx="1"/>
          </p:nvPr>
        </p:nvSpPr>
        <p:spPr>
          <a:xfrm>
            <a:off x="539750" y="1773238"/>
            <a:ext cx="4038600" cy="3989387"/>
          </a:xfrm>
        </p:spPr>
        <p:txBody>
          <a:bodyPr/>
          <a:lstStyle/>
          <a:p>
            <a:pPr eaLnBrk="1" hangingPunct="1">
              <a:lnSpc>
                <a:spcPct val="90000"/>
              </a:lnSpc>
              <a:buFontTx/>
              <a:buNone/>
              <a:defRPr/>
            </a:pPr>
            <a:r>
              <a:rPr lang="en-GB" sz="2800" b="1" dirty="0">
                <a:solidFill>
                  <a:srgbClr val="FFFF00"/>
                </a:solidFill>
              </a:rPr>
              <a:t>   "</a:t>
            </a:r>
            <a:r>
              <a:rPr lang="en-GB" sz="2800" b="1" dirty="0">
                <a:solidFill>
                  <a:srgbClr val="FFFF00"/>
                </a:solidFill>
                <a:effectLst>
                  <a:outerShdw blurRad="38100" dist="38100" dir="2700000" algn="tl">
                    <a:srgbClr val="000000"/>
                  </a:outerShdw>
                </a:effectLst>
              </a:rPr>
              <a:t>The truth is not for all men, but only for those who seek it.'' </a:t>
            </a:r>
            <a:r>
              <a:rPr lang="en-GB" sz="2800" b="1" dirty="0" err="1">
                <a:solidFill>
                  <a:srgbClr val="FFFF00"/>
                </a:solidFill>
                <a:effectLst>
                  <a:outerShdw blurRad="38100" dist="38100" dir="2700000" algn="tl">
                    <a:srgbClr val="000000"/>
                  </a:outerShdw>
                </a:effectLst>
              </a:rPr>
              <a:t>Ayn</a:t>
            </a:r>
            <a:r>
              <a:rPr lang="en-GB" sz="2800" b="1" dirty="0">
                <a:solidFill>
                  <a:srgbClr val="FFFF00"/>
                </a:solidFill>
                <a:effectLst>
                  <a:outerShdw blurRad="38100" dist="38100" dir="2700000" algn="tl">
                    <a:srgbClr val="000000"/>
                  </a:outerShdw>
                </a:effectLst>
              </a:rPr>
              <a:t> Rand.</a:t>
            </a:r>
            <a:br>
              <a:rPr lang="en-GB" sz="2800" b="1" dirty="0">
                <a:solidFill>
                  <a:srgbClr val="FFFF00"/>
                </a:solidFill>
                <a:effectLst>
                  <a:outerShdw blurRad="38100" dist="38100" dir="2700000" algn="tl">
                    <a:srgbClr val="000000"/>
                  </a:outerShdw>
                </a:effectLst>
              </a:rPr>
            </a:br>
            <a:r>
              <a:rPr lang="en-GB" sz="2800" b="1" dirty="0" err="1">
                <a:solidFill>
                  <a:srgbClr val="FF00FF"/>
                </a:solidFill>
                <a:effectLst>
                  <a:outerShdw blurRad="38100" dist="38100" dir="2700000" algn="tl">
                    <a:srgbClr val="000000"/>
                  </a:outerShdw>
                </a:effectLst>
              </a:rPr>
              <a:t>Ayn</a:t>
            </a:r>
            <a:r>
              <a:rPr lang="en-GB" sz="2800" b="1" dirty="0">
                <a:solidFill>
                  <a:srgbClr val="FF00FF"/>
                </a:solidFill>
                <a:effectLst>
                  <a:outerShdw blurRad="38100" dist="38100" dir="2700000" algn="tl">
                    <a:srgbClr val="000000"/>
                  </a:outerShdw>
                </a:effectLst>
              </a:rPr>
              <a:t> Rand was born in 1905 in </a:t>
            </a:r>
            <a:r>
              <a:rPr lang="en-GB" sz="2800" b="1" dirty="0">
                <a:solidFill>
                  <a:srgbClr val="FFFF00"/>
                </a:solidFill>
                <a:effectLst>
                  <a:outerShdw blurRad="38100" dist="38100" dir="2700000" algn="tl">
                    <a:srgbClr val="000000"/>
                  </a:outerShdw>
                </a:effectLst>
              </a:rPr>
              <a:t>St. Petersburg, Russia.</a:t>
            </a:r>
            <a:r>
              <a:rPr lang="en-GB" sz="2800" b="1" dirty="0">
                <a:solidFill>
                  <a:srgbClr val="FF00FF"/>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Defying the death warrant of the</a:t>
            </a:r>
            <a:r>
              <a:rPr lang="en-GB" sz="2800" b="1" dirty="0">
                <a:solidFill>
                  <a:srgbClr val="FF00FF"/>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Soviet Union,</a:t>
            </a:r>
            <a:r>
              <a:rPr lang="en-GB" sz="2800" b="1" dirty="0">
                <a:solidFill>
                  <a:srgbClr val="FF00FF"/>
                </a:solidFill>
                <a:effectLst>
                  <a:outerShdw blurRad="38100" dist="38100" dir="2700000" algn="tl">
                    <a:srgbClr val="000000"/>
                  </a:outerShdw>
                </a:effectLst>
              </a:rPr>
              <a:t> she</a:t>
            </a:r>
            <a:endParaRPr lang="en-GB" sz="2800" dirty="0">
              <a:solidFill>
                <a:srgbClr val="FF00FF"/>
              </a:solidFill>
            </a:endParaRPr>
          </a:p>
        </p:txBody>
      </p:sp>
      <p:pic>
        <p:nvPicPr>
          <p:cNvPr id="331783" name="Picture 7" descr="ayn_photo">
            <a:extLst>
              <a:ext uri="{FF2B5EF4-FFF2-40B4-BE49-F238E27FC236}">
                <a16:creationId xmlns:a16="http://schemas.microsoft.com/office/drawing/2014/main" id="{B5BE9961-53F4-47C8-81DB-DB3CC04872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341438"/>
            <a:ext cx="4038600" cy="4038600"/>
          </a:xfrm>
        </p:spPr>
      </p:pic>
      <p:sp>
        <p:nvSpPr>
          <p:cNvPr id="331785" name="Text Box 9">
            <a:extLst>
              <a:ext uri="{FF2B5EF4-FFF2-40B4-BE49-F238E27FC236}">
                <a16:creationId xmlns:a16="http://schemas.microsoft.com/office/drawing/2014/main" id="{2A9042E8-9AC6-4441-9D9D-D4464B009FC9}"/>
              </a:ext>
            </a:extLst>
          </p:cNvPr>
          <p:cNvSpPr txBox="1">
            <a:spLocks noChangeArrowheads="1"/>
          </p:cNvSpPr>
          <p:nvPr/>
        </p:nvSpPr>
        <p:spPr bwMode="auto">
          <a:xfrm>
            <a:off x="827088" y="5584825"/>
            <a:ext cx="7561262" cy="1273175"/>
          </a:xfrm>
          <a:prstGeom prst="rect">
            <a:avLst/>
          </a:prstGeom>
          <a:noFill/>
          <a:ln w="9525">
            <a:noFill/>
            <a:miter lim="800000"/>
            <a:headEnd/>
            <a:tailEnd/>
          </a:ln>
          <a:effectLst/>
        </p:spPr>
        <p:txBody>
          <a:bodyPr>
            <a:spAutoFit/>
          </a:bodyPr>
          <a:lstStyle/>
          <a:p>
            <a:pPr>
              <a:lnSpc>
                <a:spcPct val="90000"/>
              </a:lnSpc>
              <a:spcBef>
                <a:spcPct val="20000"/>
              </a:spcBef>
              <a:buClr>
                <a:schemeClr val="tx2"/>
              </a:buClr>
              <a:defRPr/>
            </a:pPr>
            <a:r>
              <a:rPr lang="en-GB" sz="2800" b="1">
                <a:solidFill>
                  <a:srgbClr val="FF00FF"/>
                </a:solidFill>
                <a:effectLst>
                  <a:outerShdw blurRad="38100" dist="38100" dir="2700000" algn="tl">
                    <a:srgbClr val="000000"/>
                  </a:outerShdw>
                </a:effectLst>
                <a:latin typeface="Arial" charset="0"/>
                <a:cs typeface="Arial" charset="0"/>
              </a:rPr>
              <a:t>came to </a:t>
            </a:r>
            <a:r>
              <a:rPr lang="en-GB" sz="2800" b="1">
                <a:solidFill>
                  <a:srgbClr val="FFFF00"/>
                </a:solidFill>
                <a:effectLst>
                  <a:outerShdw blurRad="38100" dist="38100" dir="2700000" algn="tl">
                    <a:srgbClr val="000000"/>
                  </a:outerShdw>
                </a:effectLst>
                <a:latin typeface="Arial" charset="0"/>
                <a:cs typeface="Arial" charset="0"/>
              </a:rPr>
              <a:t>America as a temporary visitor</a:t>
            </a:r>
            <a:r>
              <a:rPr lang="en-GB" sz="2800" b="1">
                <a:solidFill>
                  <a:srgbClr val="FF00FF"/>
                </a:solidFill>
                <a:effectLst>
                  <a:outerShdw blurRad="38100" dist="38100" dir="2700000" algn="tl">
                    <a:srgbClr val="000000"/>
                  </a:outerShdw>
                </a:effectLst>
                <a:latin typeface="Arial" charset="0"/>
                <a:cs typeface="Arial" charset="0"/>
              </a:rPr>
              <a:t> in 1926 but remained for the </a:t>
            </a:r>
            <a:r>
              <a:rPr lang="en-GB" sz="2800" b="1">
                <a:solidFill>
                  <a:srgbClr val="FFFF00"/>
                </a:solidFill>
                <a:effectLst>
                  <a:outerShdw blurRad="38100" dist="38100" dir="2700000" algn="tl">
                    <a:srgbClr val="000000"/>
                  </a:outerShdw>
                </a:effectLst>
                <a:latin typeface="Arial" charset="0"/>
                <a:cs typeface="Arial" charset="0"/>
              </a:rPr>
              <a:t>rest of her life</a:t>
            </a:r>
            <a:r>
              <a:rPr lang="en-GB">
                <a:solidFill>
                  <a:srgbClr val="FF00FF"/>
                </a:solidFill>
                <a:latin typeface="Arial" charset="0"/>
                <a:cs typeface="Arial" charset="0"/>
              </a:rPr>
              <a:t> </a:t>
            </a:r>
            <a:endParaRPr lang="en-GB" b="1">
              <a:solidFill>
                <a:srgbClr val="FF00FF"/>
              </a:solidFill>
              <a:effectLst>
                <a:outerShdw blurRad="38100" dist="38100" dir="2700000" algn="tl">
                  <a:srgbClr val="000000"/>
                </a:outerShdw>
              </a:effectLst>
              <a:latin typeface="Arial" charset="0"/>
              <a:cs typeface="Arial" charset="0"/>
            </a:endParaRPr>
          </a:p>
          <a:p>
            <a:pPr>
              <a:spcBef>
                <a:spcPct val="50000"/>
              </a:spcBef>
              <a:defRPr/>
            </a:pPr>
            <a:endParaRPr lang="en-GB">
              <a:solidFill>
                <a:srgbClr val="FF00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331778"/>
                                        </p:tgtEl>
                                        <p:attrNameLst>
                                          <p:attrName>style.visibility</p:attrName>
                                        </p:attrNameLst>
                                      </p:cBhvr>
                                      <p:to>
                                        <p:strVal val="visible"/>
                                      </p:to>
                                    </p:set>
                                    <p:anim calcmode="lin" valueType="num">
                                      <p:cBhvr additive="base">
                                        <p:cTn id="7" dur="500" fill="hold"/>
                                        <p:tgtEl>
                                          <p:spTgt spid="331778"/>
                                        </p:tgtEl>
                                        <p:attrNameLst>
                                          <p:attrName>ppt_x</p:attrName>
                                        </p:attrNameLst>
                                      </p:cBhvr>
                                      <p:tavLst>
                                        <p:tav tm="0">
                                          <p:val>
                                            <p:strVal val="#ppt_x"/>
                                          </p:val>
                                        </p:tav>
                                        <p:tav tm="100000">
                                          <p:val>
                                            <p:strVal val="#ppt_x"/>
                                          </p:val>
                                        </p:tav>
                                      </p:tavLst>
                                    </p:anim>
                                    <p:anim calcmode="lin" valueType="num">
                                      <p:cBhvr additive="base">
                                        <p:cTn id="8" dur="500" fill="hold"/>
                                        <p:tgtEl>
                                          <p:spTgt spid="3317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iterate type="lt">
                                    <p:tmPct val="10000"/>
                                  </p:iterate>
                                  <p:childTnLst>
                                    <p:set>
                                      <p:cBhvr>
                                        <p:cTn id="12" dur="1" fill="hold">
                                          <p:stCondLst>
                                            <p:cond delay="0"/>
                                          </p:stCondLst>
                                        </p:cTn>
                                        <p:tgtEl>
                                          <p:spTgt spid="331779">
                                            <p:txEl>
                                              <p:pRg st="0" end="0"/>
                                            </p:txEl>
                                          </p:spTgt>
                                        </p:tgtEl>
                                        <p:attrNameLst>
                                          <p:attrName>style.visibility</p:attrName>
                                        </p:attrNameLst>
                                      </p:cBhvr>
                                      <p:to>
                                        <p:strVal val="visible"/>
                                      </p:to>
                                    </p:set>
                                    <p:anim calcmode="lin" valueType="num">
                                      <p:cBhvr additive="base">
                                        <p:cTn id="13"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lt">
                                    <p:tmPct val="10000"/>
                                  </p:iterate>
                                  <p:childTnLst>
                                    <p:set>
                                      <p:cBhvr>
                                        <p:cTn id="18" dur="1" fill="hold">
                                          <p:stCondLst>
                                            <p:cond delay="0"/>
                                          </p:stCondLst>
                                        </p:cTn>
                                        <p:tgtEl>
                                          <p:spTgt spid="331785"/>
                                        </p:tgtEl>
                                        <p:attrNameLst>
                                          <p:attrName>style.visibility</p:attrName>
                                        </p:attrNameLst>
                                      </p:cBhvr>
                                      <p:to>
                                        <p:strVal val="visible"/>
                                      </p:to>
                                    </p:set>
                                    <p:anim calcmode="lin" valueType="num">
                                      <p:cBhvr additive="base">
                                        <p:cTn id="19" dur="500" fill="hold"/>
                                        <p:tgtEl>
                                          <p:spTgt spid="331785"/>
                                        </p:tgtEl>
                                        <p:attrNameLst>
                                          <p:attrName>ppt_x</p:attrName>
                                        </p:attrNameLst>
                                      </p:cBhvr>
                                      <p:tavLst>
                                        <p:tav tm="0">
                                          <p:val>
                                            <p:strVal val="#ppt_x"/>
                                          </p:val>
                                        </p:tav>
                                        <p:tav tm="100000">
                                          <p:val>
                                            <p:strVal val="#ppt_x"/>
                                          </p:val>
                                        </p:tav>
                                      </p:tavLst>
                                    </p:anim>
                                    <p:anim calcmode="lin" valueType="num">
                                      <p:cBhvr additive="base">
                                        <p:cTn id="20" dur="500" fill="hold"/>
                                        <p:tgtEl>
                                          <p:spTgt spid="33178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31783"/>
                                        </p:tgtEl>
                                        <p:attrNameLst>
                                          <p:attrName>style.visibility</p:attrName>
                                        </p:attrNameLst>
                                      </p:cBhvr>
                                      <p:to>
                                        <p:strVal val="visible"/>
                                      </p:to>
                                    </p:set>
                                    <p:animEffect transition="in" filter="circle(in)">
                                      <p:cBhvr>
                                        <p:cTn id="25" dur="2000"/>
                                        <p:tgtEl>
                                          <p:spTgt spid="33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p:bldP spid="331785"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717A501-6A98-4E56-A0AC-A926B81233E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D54B66-770E-40CC-9F9A-2FDCC0690747}" type="slidenum">
              <a:rPr lang="en-GB" altLang="en-US"/>
              <a:pPr eaLnBrk="1" hangingPunct="1"/>
              <a:t>202</a:t>
            </a:fld>
            <a:endParaRPr lang="en-GB" altLang="en-US"/>
          </a:p>
        </p:txBody>
      </p:sp>
      <p:sp>
        <p:nvSpPr>
          <p:cNvPr id="55298" name="Text Box 2">
            <a:extLst>
              <a:ext uri="{FF2B5EF4-FFF2-40B4-BE49-F238E27FC236}">
                <a16:creationId xmlns:a16="http://schemas.microsoft.com/office/drawing/2014/main" id="{7C5654BD-7CEC-489F-AE12-CC3D56B59CE9}"/>
              </a:ext>
            </a:extLst>
          </p:cNvPr>
          <p:cNvSpPr txBox="1">
            <a:spLocks noChangeArrowheads="1"/>
          </p:cNvSpPr>
          <p:nvPr/>
        </p:nvSpPr>
        <p:spPr bwMode="auto">
          <a:xfrm>
            <a:off x="142875" y="500063"/>
            <a:ext cx="5616575" cy="1570037"/>
          </a:xfrm>
          <a:prstGeom prst="rect">
            <a:avLst/>
          </a:prstGeom>
          <a:noFill/>
          <a:ln w="9525">
            <a:noFill/>
            <a:miter lim="800000"/>
            <a:headEnd/>
            <a:tailEnd/>
          </a:ln>
        </p:spPr>
        <p:txBody>
          <a:bodyPr>
            <a:spAutoFit/>
          </a:bodyPr>
          <a:lstStyle/>
          <a:p>
            <a:pPr eaLnBrk="0" hangingPunct="0">
              <a:spcBef>
                <a:spcPct val="50000"/>
              </a:spcBef>
              <a:defRPr/>
            </a:pPr>
            <a:r>
              <a:rPr lang="en-GB" sz="4800" b="1" dirty="0">
                <a:solidFill>
                  <a:srgbClr val="FF0000"/>
                </a:solidFill>
                <a:latin typeface="+mj-lt"/>
                <a:cs typeface="Arial" charset="0"/>
              </a:rPr>
              <a:t>The Story Of Gog And Magog</a:t>
            </a:r>
          </a:p>
        </p:txBody>
      </p:sp>
      <p:sp>
        <p:nvSpPr>
          <p:cNvPr id="55299" name="WordArt 3">
            <a:extLst>
              <a:ext uri="{FF2B5EF4-FFF2-40B4-BE49-F238E27FC236}">
                <a16:creationId xmlns:a16="http://schemas.microsoft.com/office/drawing/2014/main" id="{40C1FD4F-4FFB-40BE-A293-9A806AFB3D8E}"/>
              </a:ext>
            </a:extLst>
          </p:cNvPr>
          <p:cNvSpPr>
            <a:spLocks noChangeArrowheads="1" noChangeShapeType="1" noTextEdit="1"/>
          </p:cNvSpPr>
          <p:nvPr/>
        </p:nvSpPr>
        <p:spPr bwMode="auto">
          <a:xfrm>
            <a:off x="2071688" y="2714625"/>
            <a:ext cx="4724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End Of Part Four</a:t>
            </a:r>
          </a:p>
        </p:txBody>
      </p:sp>
      <p:sp>
        <p:nvSpPr>
          <p:cNvPr id="55300" name="Text Box 4">
            <a:extLst>
              <a:ext uri="{FF2B5EF4-FFF2-40B4-BE49-F238E27FC236}">
                <a16:creationId xmlns:a16="http://schemas.microsoft.com/office/drawing/2014/main" id="{057A79E2-DECC-43A3-8390-748A0FE268F0}"/>
              </a:ext>
            </a:extLst>
          </p:cNvPr>
          <p:cNvSpPr txBox="1">
            <a:spLocks noChangeArrowheads="1"/>
          </p:cNvSpPr>
          <p:nvPr/>
        </p:nvSpPr>
        <p:spPr bwMode="auto">
          <a:xfrm>
            <a:off x="0" y="4000500"/>
            <a:ext cx="9144000" cy="2124075"/>
          </a:xfrm>
          <a:prstGeom prst="rect">
            <a:avLst/>
          </a:prstGeom>
          <a:noFill/>
          <a:ln w="9525">
            <a:noFill/>
            <a:miter lim="800000"/>
            <a:headEnd/>
            <a:tailEnd/>
          </a:ln>
          <a:effectLst/>
        </p:spPr>
        <p:txBody>
          <a:bodyPr>
            <a:spAutoFit/>
          </a:bodyPr>
          <a:lstStyle/>
          <a:p>
            <a:pPr eaLnBrk="0" hangingPunct="0">
              <a:spcBef>
                <a:spcPct val="50000"/>
              </a:spcBef>
              <a:defRPr/>
            </a:pPr>
            <a:r>
              <a:rPr lang="en-GB" sz="4400" dirty="0">
                <a:solidFill>
                  <a:srgbClr val="00FFFF"/>
                </a:solidFill>
                <a:latin typeface="Arial" charset="0"/>
                <a:cs typeface="Arial" charset="0"/>
              </a:rPr>
              <a:t>To be continued …………</a:t>
            </a:r>
            <a:r>
              <a:rPr lang="en-GB" sz="4400" b="1" dirty="0">
                <a:solidFill>
                  <a:srgbClr val="FD1711"/>
                </a:solidFill>
                <a:effectLst>
                  <a:outerShdw blurRad="38100" dist="38100" dir="2700000" algn="tl">
                    <a:srgbClr val="000000"/>
                  </a:outerShdw>
                </a:effectLst>
                <a:latin typeface="Arial" charset="0"/>
                <a:cs typeface="Arial" charset="0"/>
              </a:rPr>
              <a:t>Satan Bound For A 1000 Years </a:t>
            </a:r>
            <a:r>
              <a:rPr lang="en-GB" sz="4400" b="1" dirty="0">
                <a:solidFill>
                  <a:srgbClr val="00FF00"/>
                </a:solidFill>
                <a:effectLst>
                  <a:outerShdw blurRad="38100" dist="38100" dir="2700000" algn="tl">
                    <a:srgbClr val="000000"/>
                  </a:outerShdw>
                </a:effectLst>
                <a:latin typeface="Arial" charset="0"/>
                <a:cs typeface="Arial" charset="0"/>
              </a:rPr>
              <a:t>&amp; French &amp; American Revolutions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700"/>
                            </p:stCondLst>
                            <p:childTnLst>
                              <p:par>
                                <p:cTn id="10" presetID="2" presetClass="entr" presetSubtype="1" fill="hold" nodeType="afterEffect">
                                  <p:stCondLst>
                                    <p:cond delay="0"/>
                                  </p:stCondLst>
                                  <p:childTnLst>
                                    <p:set>
                                      <p:cBhvr>
                                        <p:cTn id="11" dur="1" fill="hold">
                                          <p:stCondLst>
                                            <p:cond delay="0"/>
                                          </p:stCondLst>
                                        </p:cTn>
                                        <p:tgtEl>
                                          <p:spTgt spid="55299"/>
                                        </p:tgtEl>
                                        <p:attrNameLst>
                                          <p:attrName>style.visibility</p:attrName>
                                        </p:attrNameLst>
                                      </p:cBhvr>
                                      <p:to>
                                        <p:strVal val="visible"/>
                                      </p:to>
                                    </p:set>
                                    <p:anim calcmode="lin" valueType="num">
                                      <p:cBhvr additive="base">
                                        <p:cTn id="12" dur="500" fill="hold"/>
                                        <p:tgtEl>
                                          <p:spTgt spid="55299"/>
                                        </p:tgtEl>
                                        <p:attrNameLst>
                                          <p:attrName>ppt_x</p:attrName>
                                        </p:attrNameLst>
                                      </p:cBhvr>
                                      <p:tavLst>
                                        <p:tav tm="0">
                                          <p:val>
                                            <p:strVal val="#ppt_x"/>
                                          </p:val>
                                        </p:tav>
                                        <p:tav tm="100000">
                                          <p:val>
                                            <p:strVal val="#ppt_x"/>
                                          </p:val>
                                        </p:tav>
                                      </p:tavLst>
                                    </p:anim>
                                    <p:anim calcmode="lin" valueType="num">
                                      <p:cBhvr additive="base">
                                        <p:cTn id="13" dur="500" fill="hold"/>
                                        <p:tgtEl>
                                          <p:spTgt spid="5529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55300">
                                            <p:txEl>
                                              <p:pRg st="0" end="0"/>
                                            </p:txEl>
                                          </p:spTgt>
                                        </p:tgtEl>
                                        <p:attrNameLst>
                                          <p:attrName>style.visibility</p:attrName>
                                        </p:attrNameLst>
                                      </p:cBhvr>
                                      <p:to>
                                        <p:strVal val="visible"/>
                                      </p:to>
                                    </p:set>
                                    <p:anim calcmode="lin" valueType="num">
                                      <p:cBhvr additive="base">
                                        <p:cTn id="1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30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D84626F-FA19-4437-94CE-C0B3E9134F0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6D05B3-0C36-411E-8DFA-119785205533}" type="slidenum">
              <a:rPr lang="en-GB" altLang="en-US"/>
              <a:pPr eaLnBrk="1" hangingPunct="1"/>
              <a:t>21</a:t>
            </a:fld>
            <a:endParaRPr lang="en-GB" altLang="en-US"/>
          </a:p>
        </p:txBody>
      </p:sp>
      <p:sp>
        <p:nvSpPr>
          <p:cNvPr id="299010" name="Rectangle 2">
            <a:extLst>
              <a:ext uri="{FF2B5EF4-FFF2-40B4-BE49-F238E27FC236}">
                <a16:creationId xmlns:a16="http://schemas.microsoft.com/office/drawing/2014/main" id="{5D221FF6-D1EA-491F-8A7C-4210BB2729D4}"/>
              </a:ext>
            </a:extLst>
          </p:cNvPr>
          <p:cNvSpPr>
            <a:spLocks noGrp="1" noChangeArrowheads="1"/>
          </p:cNvSpPr>
          <p:nvPr>
            <p:ph type="title"/>
          </p:nvPr>
        </p:nvSpPr>
        <p:spPr/>
        <p:txBody>
          <a:bodyPr/>
          <a:lstStyle/>
          <a:p>
            <a:pPr eaLnBrk="1" hangingPunct="1">
              <a:defRPr/>
            </a:pPr>
            <a:r>
              <a:rPr lang="en-GB" sz="4000" b="1" dirty="0">
                <a:solidFill>
                  <a:srgbClr val="FD1711"/>
                </a:solidFill>
              </a:rPr>
              <a:t>Gog Grovels </a:t>
            </a:r>
            <a:r>
              <a:rPr lang="en-GB" sz="4000" b="1" dirty="0">
                <a:solidFill>
                  <a:srgbClr val="00FF00"/>
                </a:solidFill>
              </a:rPr>
              <a:t>To Achieve His Objectives </a:t>
            </a:r>
            <a:r>
              <a:rPr lang="en-GB" sz="4000" b="1" dirty="0">
                <a:solidFill>
                  <a:srgbClr val="FFFF00"/>
                </a:solidFill>
              </a:rPr>
              <a:t>– The Letter</a:t>
            </a:r>
          </a:p>
        </p:txBody>
      </p:sp>
      <p:sp>
        <p:nvSpPr>
          <p:cNvPr id="299011" name="Rectangle 3">
            <a:extLst>
              <a:ext uri="{FF2B5EF4-FFF2-40B4-BE49-F238E27FC236}">
                <a16:creationId xmlns:a16="http://schemas.microsoft.com/office/drawing/2014/main" id="{CCA89477-ED83-4128-A6C7-EC3531EED525}"/>
              </a:ext>
            </a:extLst>
          </p:cNvPr>
          <p:cNvSpPr>
            <a:spLocks noGrp="1" noChangeArrowheads="1"/>
          </p:cNvSpPr>
          <p:nvPr>
            <p:ph type="body" idx="1"/>
          </p:nvPr>
        </p:nvSpPr>
        <p:spPr>
          <a:xfrm>
            <a:off x="2555776" y="1988840"/>
            <a:ext cx="6336705" cy="3672408"/>
          </a:xfrm>
          <a:ln>
            <a:miter lim="800000"/>
            <a:headEnd/>
            <a:tailEnd/>
          </a:ln>
        </p:spPr>
        <p:style>
          <a:lnRef idx="0">
            <a:schemeClr val="dk1"/>
          </a:lnRef>
          <a:fillRef idx="3">
            <a:schemeClr val="dk1"/>
          </a:fillRef>
          <a:effectRef idx="3">
            <a:schemeClr val="dk1"/>
          </a:effectRef>
          <a:fontRef idx="minor">
            <a:schemeClr val="lt1"/>
          </a:fontRef>
        </p:style>
        <p:txBody>
          <a:bodyPr/>
          <a:lstStyle/>
          <a:p>
            <a:pPr algn="ctr" eaLnBrk="1" hangingPunct="1">
              <a:lnSpc>
                <a:spcPct val="80000"/>
              </a:lnSpc>
              <a:defRPr/>
            </a:pPr>
            <a:r>
              <a:rPr lang="en-GB" b="1" i="1" dirty="0">
                <a:solidFill>
                  <a:srgbClr val="00FFFF"/>
                </a:solidFill>
                <a:effectLst>
                  <a:outerShdw blurRad="38100" dist="38100" dir="2700000" algn="tl">
                    <a:srgbClr val="000000"/>
                  </a:outerShdw>
                </a:effectLst>
              </a:rPr>
              <a:t>while for my part such a distinction would lift up my commercial standing and be of help to me in many other ways that I feel certain thereby to make my own way and fortune here in the city of Frankfurt."</a:t>
            </a:r>
            <a:r>
              <a:rPr lang="en-GB" b="1" dirty="0">
                <a:solidFill>
                  <a:srgbClr val="00FFFF"/>
                </a:solidFill>
                <a:effectLst>
                  <a:outerShdw blurRad="38100" dist="38100" dir="2700000" algn="tl">
                    <a:srgbClr val="000000"/>
                  </a:outerShdw>
                </a:effectLst>
              </a:rPr>
              <a:t> </a:t>
            </a:r>
          </a:p>
          <a:p>
            <a:pPr algn="ctr" eaLnBrk="1" hangingPunct="1">
              <a:lnSpc>
                <a:spcPct val="80000"/>
              </a:lnSpc>
              <a:defRPr/>
            </a:pPr>
            <a:endParaRPr lang="en-GB" b="1" dirty="0">
              <a:solidFill>
                <a:srgbClr val="00FF00"/>
              </a:solidFill>
              <a:effectLst>
                <a:outerShdw blurRad="38100" dist="38100" dir="2700000" algn="tl">
                  <a:srgbClr val="000000"/>
                </a:outerShdw>
              </a:effectLst>
            </a:endParaRPr>
          </a:p>
        </p:txBody>
      </p:sp>
      <p:pic>
        <p:nvPicPr>
          <p:cNvPr id="358402" name="Picture 2" descr="http://iangrey.org/wp-content/uploads/2007/12/scroll9.gif">
            <a:extLst>
              <a:ext uri="{FF2B5EF4-FFF2-40B4-BE49-F238E27FC236}">
                <a16:creationId xmlns:a16="http://schemas.microsoft.com/office/drawing/2014/main" id="{8EBF9F16-3315-4F67-8E22-7A5D705D4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654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circle(in)">
                                      <p:cBhvr>
                                        <p:cTn id="7" dur="2000"/>
                                        <p:tgtEl>
                                          <p:spTgt spid="3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5623D4E-DB91-4BC4-84F3-4995042F3F1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90853A-1B1D-4D0C-8FB5-6922E1143220}" type="slidenum">
              <a:rPr lang="en-GB" altLang="en-US"/>
              <a:pPr eaLnBrk="1" hangingPunct="1"/>
              <a:t>22</a:t>
            </a:fld>
            <a:endParaRPr lang="en-GB" altLang="en-US"/>
          </a:p>
        </p:txBody>
      </p:sp>
      <p:sp>
        <p:nvSpPr>
          <p:cNvPr id="118786" name="Rectangle 2">
            <a:extLst>
              <a:ext uri="{FF2B5EF4-FFF2-40B4-BE49-F238E27FC236}">
                <a16:creationId xmlns:a16="http://schemas.microsoft.com/office/drawing/2014/main" id="{6AE9D60D-8A36-4040-B72B-2C988B7E745D}"/>
              </a:ext>
            </a:extLst>
          </p:cNvPr>
          <p:cNvSpPr>
            <a:spLocks noGrp="1" noChangeArrowheads="1"/>
          </p:cNvSpPr>
          <p:nvPr>
            <p:ph type="title"/>
          </p:nvPr>
        </p:nvSpPr>
        <p:spPr/>
        <p:txBody>
          <a:bodyPr/>
          <a:lstStyle/>
          <a:p>
            <a:pPr eaLnBrk="1" hangingPunct="1">
              <a:defRPr/>
            </a:pPr>
            <a:r>
              <a:rPr lang="en-GB" sz="4000" b="1" dirty="0">
                <a:solidFill>
                  <a:srgbClr val="FF0000"/>
                </a:solidFill>
              </a:rPr>
              <a:t>Rothschild’s Plot to </a:t>
            </a:r>
            <a:r>
              <a:rPr lang="en-GB" sz="4000" b="1" dirty="0">
                <a:solidFill>
                  <a:srgbClr val="00FF00"/>
                </a:solidFill>
              </a:rPr>
              <a:t>Control The World</a:t>
            </a:r>
          </a:p>
        </p:txBody>
      </p:sp>
      <p:pic>
        <p:nvPicPr>
          <p:cNvPr id="118788" name="Picture 4" descr="Amschel">
            <a:extLst>
              <a:ext uri="{FF2B5EF4-FFF2-40B4-BE49-F238E27FC236}">
                <a16:creationId xmlns:a16="http://schemas.microsoft.com/office/drawing/2014/main" id="{0BDB5CED-7329-4B68-AF3A-2197D4949E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836613"/>
            <a:ext cx="2324100" cy="3240087"/>
          </a:xfrm>
        </p:spPr>
      </p:pic>
      <p:sp>
        <p:nvSpPr>
          <p:cNvPr id="118787" name="Text Box 3">
            <a:extLst>
              <a:ext uri="{FF2B5EF4-FFF2-40B4-BE49-F238E27FC236}">
                <a16:creationId xmlns:a16="http://schemas.microsoft.com/office/drawing/2014/main" id="{2B7A02FB-D99A-4B9D-ADF5-B68B1BFFF269}"/>
              </a:ext>
            </a:extLst>
          </p:cNvPr>
          <p:cNvSpPr txBox="1">
            <a:spLocks noChangeArrowheads="1"/>
          </p:cNvSpPr>
          <p:nvPr/>
        </p:nvSpPr>
        <p:spPr bwMode="auto">
          <a:xfrm>
            <a:off x="250825" y="4149725"/>
            <a:ext cx="2808288" cy="2554288"/>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Mayer </a:t>
            </a:r>
            <a:r>
              <a:rPr lang="en-GB" sz="3200" b="1" dirty="0" err="1">
                <a:solidFill>
                  <a:srgbClr val="FFFF00"/>
                </a:solidFill>
                <a:effectLst>
                  <a:outerShdw blurRad="38100" dist="38100" dir="2700000" algn="tl">
                    <a:srgbClr val="000000"/>
                  </a:outerShdw>
                </a:effectLst>
              </a:rPr>
              <a:t>Amschel</a:t>
            </a:r>
            <a:r>
              <a:rPr lang="en-GB" sz="3200" b="1" dirty="0">
                <a:solidFill>
                  <a:srgbClr val="FFFF00"/>
                </a:solidFill>
                <a:effectLst>
                  <a:outerShdw blurRad="38100" dist="38100" dir="2700000" algn="tl">
                    <a:srgbClr val="000000"/>
                  </a:outerShdw>
                </a:effectLst>
              </a:rPr>
              <a:t> Bauer (Rothschild) </a:t>
            </a:r>
            <a:r>
              <a:rPr lang="en-GB" sz="2000" b="1" dirty="0">
                <a:solidFill>
                  <a:srgbClr val="FF00FF"/>
                </a:solidFill>
                <a:effectLst>
                  <a:outerShdw blurRad="38100" dist="38100" dir="2700000" algn="tl">
                    <a:srgbClr val="000000"/>
                  </a:outerShdw>
                </a:effectLst>
              </a:rPr>
              <a:t>(1744-1812).</a:t>
            </a:r>
            <a:r>
              <a:rPr lang="en-GB" sz="3200" b="1" dirty="0">
                <a:solidFill>
                  <a:srgbClr val="FFFF00"/>
                </a:solidFill>
                <a:effectLst>
                  <a:outerShdw blurRad="38100" dist="38100" dir="2700000" algn="tl">
                    <a:srgbClr val="000000"/>
                  </a:outerShdw>
                </a:effectLst>
              </a:rPr>
              <a:t> </a:t>
            </a:r>
          </a:p>
        </p:txBody>
      </p:sp>
      <p:sp>
        <p:nvSpPr>
          <p:cNvPr id="118789" name="Text Box 5">
            <a:extLst>
              <a:ext uri="{FF2B5EF4-FFF2-40B4-BE49-F238E27FC236}">
                <a16:creationId xmlns:a16="http://schemas.microsoft.com/office/drawing/2014/main" id="{6E2FC8A9-59ED-4A23-8A9B-09FEE6FB2E59}"/>
              </a:ext>
            </a:extLst>
          </p:cNvPr>
          <p:cNvSpPr txBox="1">
            <a:spLocks noChangeArrowheads="1"/>
          </p:cNvSpPr>
          <p:nvPr/>
        </p:nvSpPr>
        <p:spPr bwMode="auto">
          <a:xfrm>
            <a:off x="3059113" y="1628775"/>
            <a:ext cx="5617343"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dirty="0">
                <a:solidFill>
                  <a:srgbClr val="FD1711"/>
                </a:solidFill>
                <a:effectLst>
                  <a:outerShdw blurRad="38100" dist="38100" dir="2700000" algn="tl">
                    <a:srgbClr val="000000"/>
                  </a:outerShdw>
                </a:effectLst>
              </a:rPr>
              <a:t>Money</a:t>
            </a:r>
            <a:r>
              <a:rPr lang="en-GB" sz="3200" b="1" dirty="0">
                <a:solidFill>
                  <a:srgbClr val="FFFF00"/>
                </a:solidFill>
                <a:effectLst>
                  <a:outerShdw blurRad="38100" dist="38100" dir="2700000" algn="tl">
                    <a:srgbClr val="000000"/>
                  </a:outerShdw>
                </a:effectLst>
              </a:rPr>
              <a:t> was </a:t>
            </a:r>
            <a:r>
              <a:rPr lang="en-GB" sz="3200" b="1" dirty="0">
                <a:solidFill>
                  <a:srgbClr val="FD1711"/>
                </a:solidFill>
                <a:effectLst>
                  <a:outerShdw blurRad="38100" dist="38100" dir="2700000" algn="tl">
                    <a:srgbClr val="000000"/>
                  </a:outerShdw>
                </a:effectLst>
              </a:rPr>
              <a:t>Rothschild’s first priority</a:t>
            </a:r>
            <a:r>
              <a:rPr lang="en-GB" sz="3200" b="1" dirty="0">
                <a:solidFill>
                  <a:srgbClr val="FFFF00"/>
                </a:solidFill>
                <a:effectLst>
                  <a:outerShdw blurRad="38100" dist="38100" dir="2700000" algn="tl">
                    <a:srgbClr val="000000"/>
                  </a:outerShdw>
                </a:effectLst>
              </a:rPr>
              <a:t> </a:t>
            </a:r>
            <a:r>
              <a:rPr lang="en-GB" sz="3200" b="1" dirty="0">
                <a:solidFill>
                  <a:srgbClr val="00FFFF"/>
                </a:solidFill>
                <a:effectLst>
                  <a:outerShdw blurRad="38100" dist="38100" dir="2700000" algn="tl">
                    <a:srgbClr val="000000"/>
                  </a:outerShdw>
                </a:effectLst>
              </a:rPr>
              <a:t>even in arranging who his sons would marry.</a:t>
            </a:r>
          </a:p>
        </p:txBody>
      </p:sp>
      <p:pic>
        <p:nvPicPr>
          <p:cNvPr id="118790" name="Picture 6" descr="bags of money">
            <a:extLst>
              <a:ext uri="{FF2B5EF4-FFF2-40B4-BE49-F238E27FC236}">
                <a16:creationId xmlns:a16="http://schemas.microsoft.com/office/drawing/2014/main" id="{755A7863-1625-42B1-AACB-B45FF22E8176}"/>
              </a:ext>
            </a:extLst>
          </p:cNvPr>
          <p:cNvPicPr>
            <a:picLocks noGrp="1" noChangeAspect="1" noChangeArrowheads="1"/>
          </p:cNvPicPr>
          <p:nvPr>
            <p:ph sz="half" idx="2"/>
          </p:nvPr>
        </p:nvPicPr>
        <p:blipFill>
          <a:blip r:embed="rId4">
            <a:lum bright="-18000"/>
            <a:extLst>
              <a:ext uri="{28A0092B-C50C-407E-A947-70E740481C1C}">
                <a14:useLocalDpi xmlns:a14="http://schemas.microsoft.com/office/drawing/2010/main" val="0"/>
              </a:ext>
            </a:extLst>
          </a:blip>
          <a:srcRect/>
          <a:stretch>
            <a:fillRect/>
          </a:stretch>
        </p:blipFill>
        <p:spPr>
          <a:xfrm>
            <a:off x="4356100" y="3860800"/>
            <a:ext cx="3455988" cy="27241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ircle(in)">
                                      <p:cBhvr>
                                        <p:cTn id="7" dur="20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8787"/>
                                        </p:tgtEl>
                                        <p:attrNameLst>
                                          <p:attrName>style.visibility</p:attrName>
                                        </p:attrNameLst>
                                      </p:cBhvr>
                                      <p:to>
                                        <p:strVal val="visible"/>
                                      </p:to>
                                    </p:set>
                                    <p:anim calcmode="lin" valueType="num">
                                      <p:cBhvr additive="base">
                                        <p:cTn id="12" dur="500" fill="hold"/>
                                        <p:tgtEl>
                                          <p:spTgt spid="118787"/>
                                        </p:tgtEl>
                                        <p:attrNameLst>
                                          <p:attrName>ppt_x</p:attrName>
                                        </p:attrNameLst>
                                      </p:cBhvr>
                                      <p:tavLst>
                                        <p:tav tm="0">
                                          <p:val>
                                            <p:strVal val="#ppt_x"/>
                                          </p:val>
                                        </p:tav>
                                        <p:tav tm="100000">
                                          <p:val>
                                            <p:strVal val="#ppt_x"/>
                                          </p:val>
                                        </p:tav>
                                      </p:tavLst>
                                    </p:anim>
                                    <p:anim calcmode="lin" valueType="num">
                                      <p:cBhvr additive="base">
                                        <p:cTn id="13"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18789"/>
                                        </p:tgtEl>
                                        <p:attrNameLst>
                                          <p:attrName>style.visibility</p:attrName>
                                        </p:attrNameLst>
                                      </p:cBhvr>
                                      <p:to>
                                        <p:strVal val="visible"/>
                                      </p:to>
                                    </p:set>
                                    <p:anim calcmode="discrete" valueType="clr">
                                      <p:cBhvr override="childStyle">
                                        <p:cTn id="18" dur="80"/>
                                        <p:tgtEl>
                                          <p:spTgt spid="11878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8789"/>
                                        </p:tgtEl>
                                        <p:attrNameLst>
                                          <p:attrName>fillcolor</p:attrName>
                                        </p:attrNameLst>
                                      </p:cBhvr>
                                      <p:tavLst>
                                        <p:tav tm="0">
                                          <p:val>
                                            <p:clrVal>
                                              <a:schemeClr val="accent2"/>
                                            </p:clrVal>
                                          </p:val>
                                        </p:tav>
                                        <p:tav tm="50000">
                                          <p:val>
                                            <p:clrVal>
                                              <a:schemeClr val="hlink"/>
                                            </p:clrVal>
                                          </p:val>
                                        </p:tav>
                                      </p:tavLst>
                                    </p:anim>
                                    <p:set>
                                      <p:cBhvr>
                                        <p:cTn id="20" dur="80"/>
                                        <p:tgtEl>
                                          <p:spTgt spid="118789"/>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8790"/>
                                        </p:tgtEl>
                                        <p:attrNameLst>
                                          <p:attrName>style.visibility</p:attrName>
                                        </p:attrNameLst>
                                      </p:cBhvr>
                                      <p:to>
                                        <p:strVal val="visible"/>
                                      </p:to>
                                    </p:set>
                                    <p:anim calcmode="lin" valueType="num">
                                      <p:cBhvr additive="base">
                                        <p:cTn id="25" dur="500" fill="hold"/>
                                        <p:tgtEl>
                                          <p:spTgt spid="118790"/>
                                        </p:tgtEl>
                                        <p:attrNameLst>
                                          <p:attrName>ppt_x</p:attrName>
                                        </p:attrNameLst>
                                      </p:cBhvr>
                                      <p:tavLst>
                                        <p:tav tm="0">
                                          <p:val>
                                            <p:strVal val="#ppt_x"/>
                                          </p:val>
                                        </p:tav>
                                        <p:tav tm="100000">
                                          <p:val>
                                            <p:strVal val="#ppt_x"/>
                                          </p:val>
                                        </p:tav>
                                      </p:tavLst>
                                    </p:anim>
                                    <p:anim calcmode="lin" valueType="num">
                                      <p:cBhvr additive="base">
                                        <p:cTn id="26" dur="500" fill="hold"/>
                                        <p:tgtEl>
                                          <p:spTgt spid="118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1461727-D2A7-4162-B356-2D78C45EBF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B639C6-9D36-41B8-9F13-C60B2E486A0D}" type="slidenum">
              <a:rPr lang="en-GB" altLang="en-US"/>
              <a:pPr eaLnBrk="1" hangingPunct="1"/>
              <a:t>23</a:t>
            </a:fld>
            <a:endParaRPr lang="en-GB" altLang="en-US"/>
          </a:p>
        </p:txBody>
      </p:sp>
      <p:sp>
        <p:nvSpPr>
          <p:cNvPr id="110594" name="Rectangle 2">
            <a:extLst>
              <a:ext uri="{FF2B5EF4-FFF2-40B4-BE49-F238E27FC236}">
                <a16:creationId xmlns:a16="http://schemas.microsoft.com/office/drawing/2014/main" id="{27869A97-7C88-40CB-AD49-F8FA8AA8A356}"/>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Plot to Control </a:t>
            </a:r>
            <a:r>
              <a:rPr lang="en-GB" sz="4000" b="1" dirty="0">
                <a:solidFill>
                  <a:srgbClr val="FFFF00"/>
                </a:solidFill>
              </a:rPr>
              <a:t>The World</a:t>
            </a:r>
          </a:p>
        </p:txBody>
      </p:sp>
      <p:sp>
        <p:nvSpPr>
          <p:cNvPr id="110595" name="Text Box 3">
            <a:extLst>
              <a:ext uri="{FF2B5EF4-FFF2-40B4-BE49-F238E27FC236}">
                <a16:creationId xmlns:a16="http://schemas.microsoft.com/office/drawing/2014/main" id="{4B7FA7EC-229B-4528-AFC0-98A694D0259A}"/>
              </a:ext>
            </a:extLst>
          </p:cNvPr>
          <p:cNvSpPr txBox="1">
            <a:spLocks noChangeArrowheads="1"/>
          </p:cNvSpPr>
          <p:nvPr/>
        </p:nvSpPr>
        <p:spPr bwMode="auto">
          <a:xfrm>
            <a:off x="179388" y="4292600"/>
            <a:ext cx="3600450" cy="23082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Mayer </a:t>
            </a:r>
            <a:r>
              <a:rPr lang="en-GB" sz="3600" b="1" dirty="0" err="1">
                <a:solidFill>
                  <a:srgbClr val="FFFF00"/>
                </a:solidFill>
                <a:effectLst>
                  <a:outerShdw blurRad="38100" dist="38100" dir="2700000" algn="tl">
                    <a:srgbClr val="000000"/>
                  </a:outerShdw>
                </a:effectLst>
              </a:rPr>
              <a:t>Amschel</a:t>
            </a:r>
            <a:r>
              <a:rPr lang="en-GB" sz="3600" b="1" dirty="0">
                <a:solidFill>
                  <a:srgbClr val="FFFF00"/>
                </a:solidFill>
                <a:effectLst>
                  <a:outerShdw blurRad="38100" dist="38100" dir="2700000" algn="tl">
                    <a:srgbClr val="000000"/>
                  </a:outerShdw>
                </a:effectLst>
              </a:rPr>
              <a:t> Bauer (Rothschild) </a:t>
            </a:r>
            <a:r>
              <a:rPr lang="en-GB" sz="3600" b="1" dirty="0">
                <a:solidFill>
                  <a:srgbClr val="FF00FF"/>
                </a:solidFill>
                <a:effectLst>
                  <a:outerShdw blurRad="38100" dist="38100" dir="2700000" algn="tl">
                    <a:srgbClr val="000000"/>
                  </a:outerShdw>
                </a:effectLst>
              </a:rPr>
              <a:t>(1744-1812). </a:t>
            </a:r>
          </a:p>
        </p:txBody>
      </p:sp>
      <p:sp>
        <p:nvSpPr>
          <p:cNvPr id="110597" name="Text Box 5">
            <a:extLst>
              <a:ext uri="{FF2B5EF4-FFF2-40B4-BE49-F238E27FC236}">
                <a16:creationId xmlns:a16="http://schemas.microsoft.com/office/drawing/2014/main" id="{C28BFDC6-5228-4BEB-835F-6048B78AEA71}"/>
              </a:ext>
            </a:extLst>
          </p:cNvPr>
          <p:cNvSpPr txBox="1">
            <a:spLocks noChangeArrowheads="1"/>
          </p:cNvSpPr>
          <p:nvPr/>
        </p:nvSpPr>
        <p:spPr bwMode="auto">
          <a:xfrm>
            <a:off x="3995936" y="1628775"/>
            <a:ext cx="4176464" cy="353943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Mayer </a:t>
            </a:r>
            <a:r>
              <a:rPr lang="en-GB" sz="2800" b="1" dirty="0" err="1">
                <a:solidFill>
                  <a:srgbClr val="FD1711"/>
                </a:solidFill>
                <a:effectLst>
                  <a:outerShdw blurRad="38100" dist="38100" dir="2700000" algn="tl">
                    <a:srgbClr val="000000"/>
                  </a:outerShdw>
                </a:effectLst>
              </a:rPr>
              <a:t>Amschel</a:t>
            </a:r>
            <a:r>
              <a:rPr lang="en-GB" sz="2800" b="1" dirty="0">
                <a:solidFill>
                  <a:srgbClr val="FD1711"/>
                </a:solidFill>
                <a:effectLst>
                  <a:outerShdw blurRad="38100" dist="38100" dir="2700000" algn="tl">
                    <a:srgbClr val="000000"/>
                  </a:outerShdw>
                </a:effectLst>
              </a:rPr>
              <a:t> Bauer’s</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Fortunes prospered by lending on usury to the potentates of Europe, </a:t>
            </a:r>
            <a:r>
              <a:rPr lang="en-GB" sz="2800" b="1" dirty="0">
                <a:solidFill>
                  <a:srgbClr val="FFC000"/>
                </a:solidFill>
                <a:effectLst>
                  <a:outerShdw blurRad="38100" dist="38100" dir="2700000" algn="tl">
                    <a:srgbClr val="000000"/>
                  </a:outerShdw>
                </a:effectLst>
              </a:rPr>
              <a:t>so much so that he divided Europe between his 5 sons.</a:t>
            </a:r>
          </a:p>
        </p:txBody>
      </p:sp>
      <p:pic>
        <p:nvPicPr>
          <p:cNvPr id="110599" name="Picture 7" descr="Rothschild Mayer2">
            <a:extLst>
              <a:ext uri="{FF2B5EF4-FFF2-40B4-BE49-F238E27FC236}">
                <a16:creationId xmlns:a16="http://schemas.microsoft.com/office/drawing/2014/main" id="{20FC5961-D004-4C41-83F4-907C770B8E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9853" b="6544"/>
          <a:stretch>
            <a:fillRect/>
          </a:stretch>
        </p:blipFill>
        <p:spPr>
          <a:xfrm>
            <a:off x="611188" y="981075"/>
            <a:ext cx="2520950" cy="30702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circle(in)">
                                      <p:cBhvr>
                                        <p:cTn id="7" dur="2000"/>
                                        <p:tgtEl>
                                          <p:spTgt spid="1105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 calcmode="lin" valueType="num">
                                      <p:cBhvr additive="base">
                                        <p:cTn id="12" dur="500" fill="hold"/>
                                        <p:tgtEl>
                                          <p:spTgt spid="110595"/>
                                        </p:tgtEl>
                                        <p:attrNameLst>
                                          <p:attrName>ppt_x</p:attrName>
                                        </p:attrNameLst>
                                      </p:cBhvr>
                                      <p:tavLst>
                                        <p:tav tm="0">
                                          <p:val>
                                            <p:strVal val="#ppt_x"/>
                                          </p:val>
                                        </p:tav>
                                        <p:tav tm="100000">
                                          <p:val>
                                            <p:strVal val="#ppt_x"/>
                                          </p:val>
                                        </p:tav>
                                      </p:tavLst>
                                    </p:anim>
                                    <p:anim calcmode="lin" valueType="num">
                                      <p:cBhvr additive="base">
                                        <p:cTn id="13"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10597"/>
                                        </p:tgtEl>
                                        <p:attrNameLst>
                                          <p:attrName>style.visibility</p:attrName>
                                        </p:attrNameLst>
                                      </p:cBhvr>
                                      <p:to>
                                        <p:strVal val="visible"/>
                                      </p:to>
                                    </p:set>
                                    <p:anim calcmode="discrete" valueType="clr">
                                      <p:cBhvr override="childStyle">
                                        <p:cTn id="18" dur="80"/>
                                        <p:tgtEl>
                                          <p:spTgt spid="11059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0597"/>
                                        </p:tgtEl>
                                        <p:attrNameLst>
                                          <p:attrName>fillcolor</p:attrName>
                                        </p:attrNameLst>
                                      </p:cBhvr>
                                      <p:tavLst>
                                        <p:tav tm="0">
                                          <p:val>
                                            <p:clrVal>
                                              <a:schemeClr val="accent2"/>
                                            </p:clrVal>
                                          </p:val>
                                        </p:tav>
                                        <p:tav tm="50000">
                                          <p:val>
                                            <p:clrVal>
                                              <a:schemeClr val="hlink"/>
                                            </p:clrVal>
                                          </p:val>
                                        </p:tav>
                                      </p:tavLst>
                                    </p:anim>
                                    <p:set>
                                      <p:cBhvr>
                                        <p:cTn id="20" dur="80"/>
                                        <p:tgtEl>
                                          <p:spTgt spid="1105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B0ED70-C9B6-4AA1-9265-3C4C5C050E29}"/>
              </a:ext>
            </a:extLst>
          </p:cNvPr>
          <p:cNvSpPr>
            <a:spLocks noGrp="1"/>
          </p:cNvSpPr>
          <p:nvPr>
            <p:ph type="title"/>
          </p:nvPr>
        </p:nvSpPr>
        <p:spPr/>
        <p:txBody>
          <a:bodyPr/>
          <a:lstStyle/>
          <a:p>
            <a:pPr>
              <a:defRPr/>
            </a:pPr>
            <a:r>
              <a:rPr lang="en-GB" b="1" dirty="0">
                <a:solidFill>
                  <a:srgbClr val="FF0000"/>
                </a:solidFill>
              </a:rPr>
              <a:t>Rothschild’s Plot to </a:t>
            </a:r>
            <a:r>
              <a:rPr lang="en-GB" b="1" dirty="0">
                <a:solidFill>
                  <a:srgbClr val="00FF00"/>
                </a:solidFill>
              </a:rPr>
              <a:t>Control The World</a:t>
            </a:r>
            <a:endParaRPr lang="en-GB" dirty="0"/>
          </a:p>
        </p:txBody>
      </p:sp>
      <p:sp>
        <p:nvSpPr>
          <p:cNvPr id="5" name="Slide Number Placeholder 4">
            <a:extLst>
              <a:ext uri="{FF2B5EF4-FFF2-40B4-BE49-F238E27FC236}">
                <a16:creationId xmlns:a16="http://schemas.microsoft.com/office/drawing/2014/main" id="{994E2D31-EB60-415B-A8E6-DDDBF8567F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2E6A6F-F532-47CB-9681-7BDFAEF76F04}" type="slidenum">
              <a:rPr lang="en-GB" altLang="en-US"/>
              <a:pPr eaLnBrk="1" hangingPunct="1"/>
              <a:t>24</a:t>
            </a:fld>
            <a:endParaRPr lang="en-GB" altLang="en-US"/>
          </a:p>
        </p:txBody>
      </p:sp>
      <p:pic>
        <p:nvPicPr>
          <p:cNvPr id="403458" name="Picture 2" descr="http://news.bbc.co.uk/olmedia/50000/images/_50997_rothschild300.jpg">
            <a:extLst>
              <a:ext uri="{FF2B5EF4-FFF2-40B4-BE49-F238E27FC236}">
                <a16:creationId xmlns:a16="http://schemas.microsoft.com/office/drawing/2014/main" id="{E77D750B-7197-4C21-A392-A836734DA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43545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9247E7D-8429-4001-B7D4-3AC6B0242E5F}"/>
              </a:ext>
            </a:extLst>
          </p:cNvPr>
          <p:cNvSpPr txBox="1"/>
          <p:nvPr/>
        </p:nvSpPr>
        <p:spPr>
          <a:xfrm>
            <a:off x="5076825" y="1989138"/>
            <a:ext cx="3816350" cy="424656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2800" b="1" dirty="0">
                <a:solidFill>
                  <a:srgbClr val="FD1711"/>
                </a:solidFill>
                <a:effectLst>
                  <a:outerShdw blurRad="38100" dist="38100" dir="2700000" algn="tl">
                    <a:srgbClr val="000000"/>
                  </a:outerShdw>
                </a:effectLst>
              </a:rPr>
              <a:t>The Rothschilds</a:t>
            </a:r>
            <a:r>
              <a:rPr lang="en-GB" sz="2800" b="1" dirty="0">
                <a:solidFill>
                  <a:srgbClr val="FF9966"/>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would become the main coordinating force behind their fellow</a:t>
            </a:r>
            <a:r>
              <a:rPr lang="en-GB" sz="2800" b="1" dirty="0">
                <a:solidFill>
                  <a:srgbClr val="FF9966"/>
                </a:solidFill>
                <a:effectLst>
                  <a:outerShdw blurRad="38100" dist="38100" dir="2700000" algn="tl">
                    <a:srgbClr val="000000"/>
                  </a:outerShdw>
                </a:effectLst>
              </a:rPr>
              <a:t> </a:t>
            </a:r>
            <a:r>
              <a:rPr lang="en-GB" sz="2800" b="1" dirty="0" err="1">
                <a:solidFill>
                  <a:srgbClr val="FD1711"/>
                </a:solidFill>
                <a:effectLst>
                  <a:outerShdw blurRad="38100" dist="38100" dir="2700000" algn="tl">
                    <a:srgbClr val="000000"/>
                  </a:outerShdw>
                </a:effectLst>
              </a:rPr>
              <a:t>Gogites</a:t>
            </a:r>
            <a:r>
              <a:rPr lang="en-GB" sz="2800" b="1" dirty="0">
                <a:solidFill>
                  <a:srgbClr val="FD1711"/>
                </a:solidFill>
                <a:effectLst>
                  <a:outerShdw blurRad="38100" dist="38100" dir="2700000" algn="tl">
                    <a:srgbClr val="000000"/>
                  </a:outerShdw>
                </a:effectLst>
              </a:rPr>
              <a:t>’ assault on Christendom</a:t>
            </a:r>
            <a:r>
              <a:rPr lang="en-GB" sz="2800" b="1" dirty="0">
                <a:solidFill>
                  <a:srgbClr val="FF9966"/>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true Israel in particular.</a:t>
            </a:r>
          </a:p>
          <a:p>
            <a:pPr>
              <a:defRPr/>
            </a:pPr>
            <a:endParaRPr lang="en-GB" dirty="0"/>
          </a:p>
        </p:txBody>
      </p:sp>
      <p:sp>
        <p:nvSpPr>
          <p:cNvPr id="9" name="TextBox 8">
            <a:extLst>
              <a:ext uri="{FF2B5EF4-FFF2-40B4-BE49-F238E27FC236}">
                <a16:creationId xmlns:a16="http://schemas.microsoft.com/office/drawing/2014/main" id="{D5C46E26-84F5-4472-BA5D-43D4EB6D2127}"/>
              </a:ext>
            </a:extLst>
          </p:cNvPr>
          <p:cNvSpPr txBox="1"/>
          <p:nvPr/>
        </p:nvSpPr>
        <p:spPr>
          <a:xfrm>
            <a:off x="1258888" y="5445125"/>
            <a:ext cx="2881312"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600" b="1" dirty="0">
                <a:solidFill>
                  <a:srgbClr val="FFFF00"/>
                </a:solidFill>
                <a:effectLst>
                  <a:outerShdw blurRad="38100" dist="38100" dir="2700000" algn="tl">
                    <a:srgbClr val="000000"/>
                  </a:outerShdw>
                </a:effectLst>
              </a:rPr>
              <a:t>The Rothschilds </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3458"/>
                                        </p:tgtEl>
                                        <p:attrNameLst>
                                          <p:attrName>style.visibility</p:attrName>
                                        </p:attrNameLst>
                                      </p:cBhvr>
                                      <p:to>
                                        <p:strVal val="visible"/>
                                      </p:to>
                                    </p:set>
                                    <p:animEffect transition="in" filter="circle(in)">
                                      <p:cBhvr>
                                        <p:cTn id="7" dur="2000"/>
                                        <p:tgtEl>
                                          <p:spTgt spid="403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ECD48C-4744-47A5-B296-07EB526DF86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53AAB2-4EA3-4A01-8E13-06BFD8D76942}" type="slidenum">
              <a:rPr lang="en-GB" altLang="en-US"/>
              <a:pPr eaLnBrk="1" hangingPunct="1"/>
              <a:t>25</a:t>
            </a:fld>
            <a:endParaRPr lang="en-GB" altLang="en-US"/>
          </a:p>
        </p:txBody>
      </p:sp>
      <p:sp>
        <p:nvSpPr>
          <p:cNvPr id="6146" name="Rectangle 2">
            <a:extLst>
              <a:ext uri="{FF2B5EF4-FFF2-40B4-BE49-F238E27FC236}">
                <a16:creationId xmlns:a16="http://schemas.microsoft.com/office/drawing/2014/main" id="{05E07E57-1588-4CC9-B504-FCCA15920E71}"/>
              </a:ext>
            </a:extLst>
          </p:cNvPr>
          <p:cNvSpPr>
            <a:spLocks noGrp="1" noChangeArrowheads="1"/>
          </p:cNvSpPr>
          <p:nvPr>
            <p:ph type="title"/>
          </p:nvPr>
        </p:nvSpPr>
        <p:spPr/>
        <p:txBody>
          <a:bodyPr/>
          <a:lstStyle/>
          <a:p>
            <a:pPr eaLnBrk="1" hangingPunct="1">
              <a:defRPr/>
            </a:pPr>
            <a:r>
              <a:rPr lang="en-GB" sz="4000" b="1" dirty="0">
                <a:solidFill>
                  <a:srgbClr val="00FF00"/>
                </a:solidFill>
              </a:rPr>
              <a:t>The Rothschilds  </a:t>
            </a:r>
            <a:r>
              <a:rPr lang="en-GB" sz="4000" b="1" dirty="0">
                <a:solidFill>
                  <a:srgbClr val="FFFF00"/>
                </a:solidFill>
              </a:rPr>
              <a:t>= “Rot”</a:t>
            </a:r>
            <a:r>
              <a:rPr lang="en-GB" sz="4000" b="1" dirty="0"/>
              <a:t> </a:t>
            </a:r>
            <a:r>
              <a:rPr lang="en-GB" sz="4000" b="1" dirty="0">
                <a:solidFill>
                  <a:srgbClr val="FF0000"/>
                </a:solidFill>
              </a:rPr>
              <a:t>(Red)</a:t>
            </a:r>
            <a:r>
              <a:rPr lang="en-GB" sz="4000" b="1" dirty="0"/>
              <a:t> </a:t>
            </a:r>
            <a:r>
              <a:rPr lang="en-GB" sz="4000" b="1" dirty="0">
                <a:solidFill>
                  <a:srgbClr val="FFFF00"/>
                </a:solidFill>
              </a:rPr>
              <a:t>“</a:t>
            </a:r>
            <a:r>
              <a:rPr lang="en-GB" sz="4000" b="1" dirty="0" err="1">
                <a:solidFill>
                  <a:srgbClr val="FFFF00"/>
                </a:solidFill>
              </a:rPr>
              <a:t>Schild</a:t>
            </a:r>
            <a:r>
              <a:rPr lang="en-GB" sz="4000" b="1" dirty="0">
                <a:solidFill>
                  <a:srgbClr val="FFFF00"/>
                </a:solidFill>
              </a:rPr>
              <a:t>”</a:t>
            </a:r>
            <a:r>
              <a:rPr lang="en-GB" sz="4000" b="1" dirty="0"/>
              <a:t> </a:t>
            </a:r>
            <a:r>
              <a:rPr lang="en-GB" sz="4000" b="1" dirty="0">
                <a:solidFill>
                  <a:srgbClr val="FF0000"/>
                </a:solidFill>
              </a:rPr>
              <a:t>(Shield)</a:t>
            </a:r>
            <a:r>
              <a:rPr lang="en-GB" sz="4000" b="1" dirty="0"/>
              <a:t> </a:t>
            </a:r>
            <a:r>
              <a:rPr lang="en-GB" sz="4000" dirty="0"/>
              <a:t>             </a:t>
            </a:r>
          </a:p>
        </p:txBody>
      </p:sp>
      <p:pic>
        <p:nvPicPr>
          <p:cNvPr id="6147" name="Picture 3" descr="rothschildfamily">
            <a:extLst>
              <a:ext uri="{FF2B5EF4-FFF2-40B4-BE49-F238E27FC236}">
                <a16:creationId xmlns:a16="http://schemas.microsoft.com/office/drawing/2014/main" id="{9D7641DA-9F5B-49EA-824C-4CDDB7CC5B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1643063"/>
            <a:ext cx="4824412" cy="4464050"/>
          </a:xfrm>
        </p:spPr>
      </p:pic>
      <p:sp>
        <p:nvSpPr>
          <p:cNvPr id="6148" name="Text Box 4">
            <a:extLst>
              <a:ext uri="{FF2B5EF4-FFF2-40B4-BE49-F238E27FC236}">
                <a16:creationId xmlns:a16="http://schemas.microsoft.com/office/drawing/2014/main" id="{FC5984C9-9563-4813-BD66-6BF41ABEECD1}"/>
              </a:ext>
            </a:extLst>
          </p:cNvPr>
          <p:cNvSpPr txBox="1">
            <a:spLocks noChangeArrowheads="1"/>
          </p:cNvSpPr>
          <p:nvPr/>
        </p:nvSpPr>
        <p:spPr bwMode="auto">
          <a:xfrm>
            <a:off x="5651500" y="2133600"/>
            <a:ext cx="3240980" cy="308133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00FFFF"/>
                </a:solidFill>
                <a:effectLst>
                  <a:outerShdw blurRad="38100" dist="38100" dir="2700000" algn="tl">
                    <a:srgbClr val="000000"/>
                  </a:outerShdw>
                </a:effectLst>
              </a:rPr>
              <a:t>Here we see </a:t>
            </a:r>
            <a:r>
              <a:rPr lang="en-GB" sz="2800" b="1" dirty="0">
                <a:solidFill>
                  <a:srgbClr val="FD1711"/>
                </a:solidFill>
                <a:effectLst>
                  <a:outerShdw blurRad="38100" dist="38100" dir="2700000" algn="tl">
                    <a:srgbClr val="000000"/>
                  </a:outerShdw>
                </a:effectLst>
              </a:rPr>
              <a:t>Mayer </a:t>
            </a:r>
            <a:r>
              <a:rPr lang="en-GB" sz="2800" b="1" dirty="0" err="1">
                <a:solidFill>
                  <a:srgbClr val="FD1711"/>
                </a:solidFill>
                <a:effectLst>
                  <a:outerShdw blurRad="38100" dist="38100" dir="2700000" algn="tl">
                    <a:srgbClr val="000000"/>
                  </a:outerShdw>
                </a:effectLst>
              </a:rPr>
              <a:t>Amschel</a:t>
            </a:r>
            <a:r>
              <a:rPr lang="en-GB" sz="2800" b="1" dirty="0">
                <a:solidFill>
                  <a:srgbClr val="FD1711"/>
                </a:solidFill>
                <a:effectLst>
                  <a:outerShdw blurRad="38100" dist="38100" dir="2700000" algn="tl">
                    <a:srgbClr val="000000"/>
                  </a:outerShdw>
                </a:effectLst>
              </a:rPr>
              <a:t> Bauer’s 5 sons</a:t>
            </a:r>
            <a:r>
              <a:rPr lang="en-GB" sz="2800" b="1" dirty="0">
                <a:solidFill>
                  <a:srgbClr val="99FF33"/>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who would take control of Europe &amp; eventually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148"/>
                                        </p:tgtEl>
                                        <p:attrNameLst>
                                          <p:attrName>style.visibility</p:attrName>
                                        </p:attrNameLst>
                                      </p:cBhvr>
                                      <p:to>
                                        <p:strVal val="visible"/>
                                      </p:to>
                                    </p:set>
                                    <p:anim calcmode="discrete" valueType="clr">
                                      <p:cBhvr override="childStyle">
                                        <p:cTn id="12" dur="80"/>
                                        <p:tgtEl>
                                          <p:spTgt spid="61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48"/>
                                        </p:tgtEl>
                                        <p:attrNameLst>
                                          <p:attrName>fillcolor</p:attrName>
                                        </p:attrNameLst>
                                      </p:cBhvr>
                                      <p:tavLst>
                                        <p:tav tm="0">
                                          <p:val>
                                            <p:clrVal>
                                              <a:schemeClr val="accent2"/>
                                            </p:clrVal>
                                          </p:val>
                                        </p:tav>
                                        <p:tav tm="50000">
                                          <p:val>
                                            <p:clrVal>
                                              <a:schemeClr val="hlink"/>
                                            </p:clrVal>
                                          </p:val>
                                        </p:tav>
                                      </p:tavLst>
                                    </p:anim>
                                    <p:set>
                                      <p:cBhvr>
                                        <p:cTn id="14" dur="80"/>
                                        <p:tgtEl>
                                          <p:spTgt spid="61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7B89110-359D-4868-B7C8-427AE31774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0AF6DD-3636-42AF-90C4-20D828D1C8EF}" type="slidenum">
              <a:rPr lang="en-GB" altLang="en-US"/>
              <a:pPr eaLnBrk="1" hangingPunct="1"/>
              <a:t>26</a:t>
            </a:fld>
            <a:endParaRPr lang="en-GB" altLang="en-US"/>
          </a:p>
        </p:txBody>
      </p:sp>
      <p:sp>
        <p:nvSpPr>
          <p:cNvPr id="102402" name="Rectangle 2">
            <a:extLst>
              <a:ext uri="{FF2B5EF4-FFF2-40B4-BE49-F238E27FC236}">
                <a16:creationId xmlns:a16="http://schemas.microsoft.com/office/drawing/2014/main" id="{CEA17EE1-32D1-4560-80DA-277556BAC60C}"/>
              </a:ext>
            </a:extLst>
          </p:cNvPr>
          <p:cNvSpPr>
            <a:spLocks noGrp="1" noChangeArrowheads="1"/>
          </p:cNvSpPr>
          <p:nvPr>
            <p:ph type="title"/>
          </p:nvPr>
        </p:nvSpPr>
        <p:spPr/>
        <p:txBody>
          <a:bodyPr/>
          <a:lstStyle/>
          <a:p>
            <a:pPr eaLnBrk="1" hangingPunct="1">
              <a:defRPr/>
            </a:pPr>
            <a:r>
              <a:rPr lang="en-GB" sz="4000" b="1">
                <a:solidFill>
                  <a:srgbClr val="FF0000"/>
                </a:solidFill>
              </a:rPr>
              <a:t>Amschel Meyer Rothschild</a:t>
            </a:r>
            <a:br>
              <a:rPr lang="en-GB" sz="4000" b="1">
                <a:solidFill>
                  <a:srgbClr val="FF0000"/>
                </a:solidFill>
              </a:rPr>
            </a:br>
            <a:r>
              <a:rPr lang="en-GB" sz="4000" b="1">
                <a:solidFill>
                  <a:srgbClr val="FFFF00"/>
                </a:solidFill>
              </a:rPr>
              <a:t>Frankfurt</a:t>
            </a:r>
          </a:p>
        </p:txBody>
      </p:sp>
      <p:sp>
        <p:nvSpPr>
          <p:cNvPr id="102403" name="Text Box 3">
            <a:extLst>
              <a:ext uri="{FF2B5EF4-FFF2-40B4-BE49-F238E27FC236}">
                <a16:creationId xmlns:a16="http://schemas.microsoft.com/office/drawing/2014/main" id="{95C1B892-EC17-4E2A-8297-AD8A70A1D283}"/>
              </a:ext>
            </a:extLst>
          </p:cNvPr>
          <p:cNvSpPr txBox="1">
            <a:spLocks noChangeArrowheads="1"/>
          </p:cNvSpPr>
          <p:nvPr/>
        </p:nvSpPr>
        <p:spPr bwMode="auto">
          <a:xfrm>
            <a:off x="179388" y="4797425"/>
            <a:ext cx="3348037" cy="1798638"/>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3200" b="1" dirty="0" err="1">
                <a:solidFill>
                  <a:srgbClr val="FFFF00"/>
                </a:solidFill>
                <a:effectLst>
                  <a:outerShdw blurRad="38100" dist="38100" dir="2700000" algn="tl">
                    <a:srgbClr val="000000"/>
                  </a:outerShdw>
                </a:effectLst>
              </a:rPr>
              <a:t>Amschel</a:t>
            </a:r>
            <a:r>
              <a:rPr lang="en-GB" sz="3200" b="1" dirty="0">
                <a:solidFill>
                  <a:srgbClr val="FFFF00"/>
                </a:solidFill>
                <a:effectLst>
                  <a:outerShdw blurRad="38100" dist="38100" dir="2700000" algn="tl">
                    <a:srgbClr val="000000"/>
                  </a:outerShdw>
                </a:effectLst>
              </a:rPr>
              <a:t> Meyer Rothschild</a:t>
            </a:r>
          </a:p>
          <a:p>
            <a:pPr algn="ctr" eaLnBrk="0" hangingPunct="0">
              <a:spcBef>
                <a:spcPct val="50000"/>
              </a:spcBef>
              <a:defRPr/>
            </a:pPr>
            <a:r>
              <a:rPr lang="en-GB" sz="3200" b="1" dirty="0">
                <a:solidFill>
                  <a:srgbClr val="FF00FF"/>
                </a:solidFill>
                <a:effectLst>
                  <a:outerShdw blurRad="38100" dist="38100" dir="2700000" algn="tl">
                    <a:srgbClr val="000000"/>
                  </a:outerShdw>
                </a:effectLst>
              </a:rPr>
              <a:t>(1773-1855)</a:t>
            </a:r>
            <a:r>
              <a:rPr lang="en-GB" sz="3200" dirty="0">
                <a:solidFill>
                  <a:srgbClr val="FFFF00"/>
                </a:solidFill>
              </a:rPr>
              <a:t> </a:t>
            </a:r>
          </a:p>
        </p:txBody>
      </p:sp>
      <p:pic>
        <p:nvPicPr>
          <p:cNvPr id="102406" name="Picture 6" descr="amschel2">
            <a:extLst>
              <a:ext uri="{FF2B5EF4-FFF2-40B4-BE49-F238E27FC236}">
                <a16:creationId xmlns:a16="http://schemas.microsoft.com/office/drawing/2014/main" id="{60B102F5-A1F3-4626-AB1D-6506E14044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908050"/>
            <a:ext cx="2232025" cy="3683000"/>
          </a:xfrm>
        </p:spPr>
      </p:pic>
      <p:sp>
        <p:nvSpPr>
          <p:cNvPr id="102407" name="Text Box 7">
            <a:extLst>
              <a:ext uri="{FF2B5EF4-FFF2-40B4-BE49-F238E27FC236}">
                <a16:creationId xmlns:a16="http://schemas.microsoft.com/office/drawing/2014/main" id="{3FFD702A-A9B5-4E93-9ACC-B5F3C6DFC530}"/>
              </a:ext>
            </a:extLst>
          </p:cNvPr>
          <p:cNvSpPr txBox="1">
            <a:spLocks noChangeArrowheads="1"/>
          </p:cNvSpPr>
          <p:nvPr/>
        </p:nvSpPr>
        <p:spPr bwMode="auto">
          <a:xfrm>
            <a:off x="3635896" y="1428750"/>
            <a:ext cx="5268392" cy="526297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This Son</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looked after the lending operations in Germany.</a:t>
            </a:r>
          </a:p>
          <a:p>
            <a:pPr algn="ctr">
              <a:spcBef>
                <a:spcPct val="50000"/>
              </a:spcBef>
              <a:defRPr/>
            </a:pPr>
            <a:r>
              <a:rPr lang="en-GB" sz="2800" b="1" dirty="0">
                <a:solidFill>
                  <a:srgbClr val="FFC000"/>
                </a:solidFill>
                <a:effectLst>
                  <a:outerShdw blurRad="38100" dist="38100" dir="2700000" algn="tl">
                    <a:srgbClr val="000000"/>
                  </a:outerShdw>
                </a:effectLst>
              </a:rPr>
              <a:t>It is interesting to note that the European Central Bank </a:t>
            </a:r>
            <a:r>
              <a:rPr lang="en-GB" sz="2800" b="1" dirty="0">
                <a:solidFill>
                  <a:srgbClr val="FD1711"/>
                </a:solidFill>
                <a:effectLst>
                  <a:outerShdw blurRad="38100" dist="38100" dir="2700000" algn="tl">
                    <a:srgbClr val="000000"/>
                  </a:outerShdw>
                </a:effectLst>
              </a:rPr>
              <a:t>is located in Frankfurt-am-Main.</a:t>
            </a:r>
          </a:p>
          <a:p>
            <a:pPr algn="ctr">
              <a:spcBef>
                <a:spcPct val="50000"/>
              </a:spcBef>
              <a:defRPr/>
            </a:pPr>
            <a:r>
              <a:rPr lang="en-GB" sz="2800" b="1" dirty="0">
                <a:solidFill>
                  <a:srgbClr val="00FF00"/>
                </a:solidFill>
                <a:effectLst>
                  <a:outerShdw blurRad="38100" dist="38100" dir="2700000" algn="tl">
                    <a:srgbClr val="000000"/>
                  </a:outerShdw>
                </a:effectLst>
              </a:rPr>
              <a:t>It should also be noted that during the devastating allied bombing of Frankfurt – </a:t>
            </a:r>
            <a:r>
              <a:rPr lang="en-GB" sz="2800" b="1" dirty="0">
                <a:solidFill>
                  <a:srgbClr val="FD1711"/>
                </a:solidFill>
                <a:effectLst>
                  <a:outerShdw blurRad="38100" dist="38100" dir="2700000" algn="tl">
                    <a:srgbClr val="000000"/>
                  </a:outerShdw>
                </a:effectLst>
              </a:rPr>
              <a:t>no bomb fell near the Rothschild mansion there!</a:t>
            </a:r>
            <a:endParaRPr lang="en-GB" sz="28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ircle(in)">
                                      <p:cBhvr>
                                        <p:cTn id="7" dur="2000"/>
                                        <p:tgtEl>
                                          <p:spTgt spid="102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 calcmode="lin" valueType="num">
                                      <p:cBhvr additive="base">
                                        <p:cTn id="12" dur="500" fill="hold"/>
                                        <p:tgtEl>
                                          <p:spTgt spid="102403"/>
                                        </p:tgtEl>
                                        <p:attrNameLst>
                                          <p:attrName>ppt_x</p:attrName>
                                        </p:attrNameLst>
                                      </p:cBhvr>
                                      <p:tavLst>
                                        <p:tav tm="0">
                                          <p:val>
                                            <p:strVal val="#ppt_x"/>
                                          </p:val>
                                        </p:tav>
                                        <p:tav tm="100000">
                                          <p:val>
                                            <p:strVal val="#ppt_x"/>
                                          </p:val>
                                        </p:tav>
                                      </p:tavLst>
                                    </p:anim>
                                    <p:anim calcmode="lin" valueType="num">
                                      <p:cBhvr additive="base">
                                        <p:cTn id="13"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02407"/>
                                        </p:tgtEl>
                                        <p:attrNameLst>
                                          <p:attrName>style.visibility</p:attrName>
                                        </p:attrNameLst>
                                      </p:cBhvr>
                                      <p:to>
                                        <p:strVal val="visible"/>
                                      </p:to>
                                    </p:set>
                                    <p:anim calcmode="discrete" valueType="clr">
                                      <p:cBhvr override="childStyle">
                                        <p:cTn id="18" dur="80"/>
                                        <p:tgtEl>
                                          <p:spTgt spid="10240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2407"/>
                                        </p:tgtEl>
                                        <p:attrNameLst>
                                          <p:attrName>fillcolor</p:attrName>
                                        </p:attrNameLst>
                                      </p:cBhvr>
                                      <p:tavLst>
                                        <p:tav tm="0">
                                          <p:val>
                                            <p:clrVal>
                                              <a:schemeClr val="accent2"/>
                                            </p:clrVal>
                                          </p:val>
                                        </p:tav>
                                        <p:tav tm="50000">
                                          <p:val>
                                            <p:clrVal>
                                              <a:schemeClr val="hlink"/>
                                            </p:clrVal>
                                          </p:val>
                                        </p:tav>
                                      </p:tavLst>
                                    </p:anim>
                                    <p:set>
                                      <p:cBhvr>
                                        <p:cTn id="20" dur="80"/>
                                        <p:tgtEl>
                                          <p:spTgt spid="1024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C2E1EBA-4834-4ABF-A0EF-98427EFA79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E054EB-EC3C-48DF-9115-CCB05F30CE43}" type="slidenum">
              <a:rPr lang="en-GB" altLang="en-US"/>
              <a:pPr eaLnBrk="1" hangingPunct="1"/>
              <a:t>27</a:t>
            </a:fld>
            <a:endParaRPr lang="en-GB" altLang="en-US"/>
          </a:p>
        </p:txBody>
      </p:sp>
      <p:sp>
        <p:nvSpPr>
          <p:cNvPr id="96258" name="Rectangle 2">
            <a:extLst>
              <a:ext uri="{FF2B5EF4-FFF2-40B4-BE49-F238E27FC236}">
                <a16:creationId xmlns:a16="http://schemas.microsoft.com/office/drawing/2014/main" id="{B623A066-8DBA-4E2A-A528-553186544508}"/>
              </a:ext>
            </a:extLst>
          </p:cNvPr>
          <p:cNvSpPr>
            <a:spLocks noGrp="1" noChangeArrowheads="1"/>
          </p:cNvSpPr>
          <p:nvPr>
            <p:ph type="title"/>
          </p:nvPr>
        </p:nvSpPr>
        <p:spPr/>
        <p:txBody>
          <a:bodyPr/>
          <a:lstStyle/>
          <a:p>
            <a:pPr eaLnBrk="1" hangingPunct="1">
              <a:defRPr/>
            </a:pPr>
            <a:r>
              <a:rPr lang="en-GB" sz="4000" b="1">
                <a:solidFill>
                  <a:srgbClr val="FF0000"/>
                </a:solidFill>
              </a:rPr>
              <a:t>Nathan Meyer Rothschild</a:t>
            </a:r>
            <a:br>
              <a:rPr lang="en-GB" sz="4000" b="1">
                <a:solidFill>
                  <a:srgbClr val="FF0000"/>
                </a:solidFill>
              </a:rPr>
            </a:br>
            <a:r>
              <a:rPr lang="en-GB" sz="4000" b="1">
                <a:solidFill>
                  <a:srgbClr val="FFFF00"/>
                </a:solidFill>
              </a:rPr>
              <a:t>London</a:t>
            </a:r>
          </a:p>
        </p:txBody>
      </p:sp>
      <p:sp>
        <p:nvSpPr>
          <p:cNvPr id="96260" name="Text Box 4">
            <a:extLst>
              <a:ext uri="{FF2B5EF4-FFF2-40B4-BE49-F238E27FC236}">
                <a16:creationId xmlns:a16="http://schemas.microsoft.com/office/drawing/2014/main" id="{7207D05F-1A42-4534-ADB8-3785CEE0A9D1}"/>
              </a:ext>
            </a:extLst>
          </p:cNvPr>
          <p:cNvSpPr txBox="1">
            <a:spLocks noChangeArrowheads="1"/>
          </p:cNvSpPr>
          <p:nvPr/>
        </p:nvSpPr>
        <p:spPr bwMode="auto">
          <a:xfrm>
            <a:off x="179388" y="5013325"/>
            <a:ext cx="3024187" cy="15875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Nathan Meyer Rothschild</a:t>
            </a:r>
          </a:p>
          <a:p>
            <a:pPr algn="ctr" eaLnBrk="0" hangingPunct="0">
              <a:spcBef>
                <a:spcPct val="50000"/>
              </a:spcBef>
              <a:defRPr/>
            </a:pPr>
            <a:r>
              <a:rPr lang="en-GB" sz="2800" b="1" dirty="0">
                <a:solidFill>
                  <a:srgbClr val="FF00FF"/>
                </a:solidFill>
                <a:effectLst>
                  <a:outerShdw blurRad="38100" dist="38100" dir="2700000" algn="tl">
                    <a:srgbClr val="000000"/>
                  </a:outerShdw>
                </a:effectLst>
              </a:rPr>
              <a:t>(1777-1836)</a:t>
            </a:r>
            <a:r>
              <a:rPr lang="en-GB" sz="2800" b="1" dirty="0">
                <a:solidFill>
                  <a:srgbClr val="EE0802"/>
                </a:solidFill>
                <a:effectLst>
                  <a:outerShdw blurRad="38100" dist="38100" dir="2700000" algn="tl">
                    <a:srgbClr val="000000"/>
                  </a:outerShdw>
                </a:effectLst>
              </a:rPr>
              <a:t> </a:t>
            </a:r>
          </a:p>
        </p:txBody>
      </p:sp>
      <p:pic>
        <p:nvPicPr>
          <p:cNvPr id="96262" name="Picture 6" descr="Rothschild nathan">
            <a:extLst>
              <a:ext uri="{FF2B5EF4-FFF2-40B4-BE49-F238E27FC236}">
                <a16:creationId xmlns:a16="http://schemas.microsoft.com/office/drawing/2014/main" id="{D3BF7880-F612-4F36-A963-B22D288ABE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25538"/>
            <a:ext cx="2973388" cy="3613150"/>
          </a:xfrm>
        </p:spPr>
      </p:pic>
      <p:sp>
        <p:nvSpPr>
          <p:cNvPr id="96263" name="Text Box 7">
            <a:extLst>
              <a:ext uri="{FF2B5EF4-FFF2-40B4-BE49-F238E27FC236}">
                <a16:creationId xmlns:a16="http://schemas.microsoft.com/office/drawing/2014/main" id="{B9B4B01C-AB83-48A1-8AE6-613B30568B44}"/>
              </a:ext>
            </a:extLst>
          </p:cNvPr>
          <p:cNvSpPr txBox="1">
            <a:spLocks noChangeArrowheads="1"/>
          </p:cNvSpPr>
          <p:nvPr/>
        </p:nvSpPr>
        <p:spPr bwMode="auto">
          <a:xfrm>
            <a:off x="3563938" y="1773238"/>
            <a:ext cx="5400675" cy="393541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The son Nathan</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was sent to London to take control of the Rothschilds banking interests there, </a:t>
            </a:r>
            <a:r>
              <a:rPr lang="en-GB" sz="2800" b="1" dirty="0">
                <a:solidFill>
                  <a:srgbClr val="FFC000"/>
                </a:solidFill>
                <a:effectLst>
                  <a:outerShdw blurRad="38100" dist="38100" dir="2700000" algn="tl">
                    <a:srgbClr val="000000"/>
                  </a:outerShdw>
                </a:effectLst>
              </a:rPr>
              <a:t>which with Paris would become the senior partnership because of the legal hold the </a:t>
            </a:r>
            <a:r>
              <a:rPr lang="en-GB" sz="2800" b="1" dirty="0">
                <a:solidFill>
                  <a:srgbClr val="FD1711"/>
                </a:solidFill>
                <a:effectLst>
                  <a:outerShdw blurRad="38100" dist="38100" dir="2700000" algn="tl">
                    <a:srgbClr val="000000"/>
                  </a:outerShdw>
                </a:effectLst>
              </a:rPr>
              <a:t>Knights </a:t>
            </a:r>
            <a:r>
              <a:rPr lang="en-GB" sz="2800" b="1" dirty="0" err="1">
                <a:solidFill>
                  <a:srgbClr val="FD1711"/>
                </a:solidFill>
                <a:effectLst>
                  <a:outerShdw blurRad="38100" dist="38100" dir="2700000" algn="tl">
                    <a:srgbClr val="000000"/>
                  </a:outerShdw>
                </a:effectLst>
              </a:rPr>
              <a:t>Templars</a:t>
            </a:r>
            <a:r>
              <a:rPr lang="en-GB" sz="2800" b="1" dirty="0">
                <a:solidFill>
                  <a:srgbClr val="FD1711"/>
                </a:solidFill>
                <a:effectLst>
                  <a:outerShdw blurRad="38100" dist="38100" dir="2700000" algn="tl">
                    <a:srgbClr val="000000"/>
                  </a:outerShdw>
                </a:effectLst>
              </a:rPr>
              <a:t> have over  the</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British Empire and North America.</a:t>
            </a:r>
            <a:r>
              <a:rPr lang="en-GB" sz="2800" dirty="0">
                <a:solidFill>
                  <a:srgbClr val="00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circle(in)">
                                      <p:cBhvr>
                                        <p:cTn id="7" dur="20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 calcmode="lin" valueType="num">
                                      <p:cBhvr additive="base">
                                        <p:cTn id="12" dur="500" fill="hold"/>
                                        <p:tgtEl>
                                          <p:spTgt spid="96260"/>
                                        </p:tgtEl>
                                        <p:attrNameLst>
                                          <p:attrName>ppt_x</p:attrName>
                                        </p:attrNameLst>
                                      </p:cBhvr>
                                      <p:tavLst>
                                        <p:tav tm="0">
                                          <p:val>
                                            <p:strVal val="#ppt_x"/>
                                          </p:val>
                                        </p:tav>
                                        <p:tav tm="100000">
                                          <p:val>
                                            <p:strVal val="#ppt_x"/>
                                          </p:val>
                                        </p:tav>
                                      </p:tavLst>
                                    </p:anim>
                                    <p:anim calcmode="lin" valueType="num">
                                      <p:cBhvr additive="base">
                                        <p:cTn id="13"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96263"/>
                                        </p:tgtEl>
                                        <p:attrNameLst>
                                          <p:attrName>style.visibility</p:attrName>
                                        </p:attrNameLst>
                                      </p:cBhvr>
                                      <p:to>
                                        <p:strVal val="visible"/>
                                      </p:to>
                                    </p:set>
                                    <p:anim calcmode="discrete" valueType="clr">
                                      <p:cBhvr override="childStyle">
                                        <p:cTn id="18"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6263"/>
                                        </p:tgtEl>
                                        <p:attrNameLst>
                                          <p:attrName>fillcolor</p:attrName>
                                        </p:attrNameLst>
                                      </p:cBhvr>
                                      <p:tavLst>
                                        <p:tav tm="0">
                                          <p:val>
                                            <p:clrVal>
                                              <a:schemeClr val="accent2"/>
                                            </p:clrVal>
                                          </p:val>
                                        </p:tav>
                                        <p:tav tm="50000">
                                          <p:val>
                                            <p:clrVal>
                                              <a:schemeClr val="hlink"/>
                                            </p:clrVal>
                                          </p:val>
                                        </p:tav>
                                      </p:tavLst>
                                    </p:anim>
                                    <p:set>
                                      <p:cBhvr>
                                        <p:cTn id="20" dur="80"/>
                                        <p:tgtEl>
                                          <p:spTgt spid="962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2369AED-DCD5-4E3B-A62D-E5BC53719D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02895C-C03B-4FA9-9551-54625FFF774C}" type="slidenum">
              <a:rPr lang="en-GB" altLang="en-US"/>
              <a:pPr eaLnBrk="1" hangingPunct="1"/>
              <a:t>28</a:t>
            </a:fld>
            <a:endParaRPr lang="en-GB" altLang="en-US"/>
          </a:p>
        </p:txBody>
      </p:sp>
      <p:sp>
        <p:nvSpPr>
          <p:cNvPr id="160770" name="Rectangle 2">
            <a:extLst>
              <a:ext uri="{FF2B5EF4-FFF2-40B4-BE49-F238E27FC236}">
                <a16:creationId xmlns:a16="http://schemas.microsoft.com/office/drawing/2014/main" id="{3F9BBA34-46E0-4D24-A5C0-64C750E786E8}"/>
              </a:ext>
            </a:extLst>
          </p:cNvPr>
          <p:cNvSpPr>
            <a:spLocks noGrp="1" noChangeArrowheads="1"/>
          </p:cNvSpPr>
          <p:nvPr>
            <p:ph type="title"/>
          </p:nvPr>
        </p:nvSpPr>
        <p:spPr/>
        <p:txBody>
          <a:bodyPr/>
          <a:lstStyle/>
          <a:p>
            <a:pPr eaLnBrk="1" hangingPunct="1">
              <a:defRPr/>
            </a:pPr>
            <a:r>
              <a:rPr lang="en-GB" sz="4000" b="1">
                <a:solidFill>
                  <a:srgbClr val="FF0000"/>
                </a:solidFill>
              </a:rPr>
              <a:t>Nathan Meyer Rothschild</a:t>
            </a:r>
            <a:br>
              <a:rPr lang="en-GB" sz="4000" b="1">
                <a:solidFill>
                  <a:srgbClr val="FF0000"/>
                </a:solidFill>
              </a:rPr>
            </a:br>
            <a:r>
              <a:rPr lang="en-GB" sz="4000" b="1">
                <a:solidFill>
                  <a:srgbClr val="FFFF00"/>
                </a:solidFill>
              </a:rPr>
              <a:t>London</a:t>
            </a:r>
          </a:p>
        </p:txBody>
      </p:sp>
      <p:sp>
        <p:nvSpPr>
          <p:cNvPr id="160771" name="Text Box 3">
            <a:extLst>
              <a:ext uri="{FF2B5EF4-FFF2-40B4-BE49-F238E27FC236}">
                <a16:creationId xmlns:a16="http://schemas.microsoft.com/office/drawing/2014/main" id="{560EE68E-63C2-4426-B7ED-B298D2903AD3}"/>
              </a:ext>
            </a:extLst>
          </p:cNvPr>
          <p:cNvSpPr txBox="1">
            <a:spLocks noChangeArrowheads="1"/>
          </p:cNvSpPr>
          <p:nvPr/>
        </p:nvSpPr>
        <p:spPr bwMode="auto">
          <a:xfrm>
            <a:off x="179388" y="5000625"/>
            <a:ext cx="3240087" cy="15875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Nathan Meyer Rothschild</a:t>
            </a:r>
          </a:p>
          <a:p>
            <a:pPr algn="ctr" eaLnBrk="0" hangingPunct="0">
              <a:spcBef>
                <a:spcPct val="50000"/>
              </a:spcBef>
              <a:defRPr/>
            </a:pPr>
            <a:r>
              <a:rPr lang="en-GB" sz="2800" b="1" dirty="0">
                <a:solidFill>
                  <a:srgbClr val="FF00FF"/>
                </a:solidFill>
                <a:effectLst>
                  <a:outerShdw blurRad="38100" dist="38100" dir="2700000" algn="tl">
                    <a:srgbClr val="000000"/>
                  </a:outerShdw>
                </a:effectLst>
              </a:rPr>
              <a:t>(1777-1836) </a:t>
            </a:r>
          </a:p>
        </p:txBody>
      </p:sp>
      <p:sp>
        <p:nvSpPr>
          <p:cNvPr id="160773" name="Text Box 5">
            <a:extLst>
              <a:ext uri="{FF2B5EF4-FFF2-40B4-BE49-F238E27FC236}">
                <a16:creationId xmlns:a16="http://schemas.microsoft.com/office/drawing/2014/main" id="{F8A7B1F5-EEE0-40F9-B345-FA4772BC654A}"/>
              </a:ext>
            </a:extLst>
          </p:cNvPr>
          <p:cNvSpPr txBox="1">
            <a:spLocks noChangeArrowheads="1"/>
          </p:cNvSpPr>
          <p:nvPr/>
        </p:nvSpPr>
        <p:spPr bwMode="auto">
          <a:xfrm>
            <a:off x="3779913" y="1773238"/>
            <a:ext cx="4968552" cy="440120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There is a story that says one of Nathan’s sons </a:t>
            </a:r>
            <a:r>
              <a:rPr lang="en-GB" sz="2800" b="1" dirty="0">
                <a:solidFill>
                  <a:srgbClr val="FFC000"/>
                </a:solidFill>
                <a:effectLst>
                  <a:outerShdw blurRad="38100" dist="38100" dir="2700000" algn="tl">
                    <a:srgbClr val="000000"/>
                  </a:outerShdw>
                </a:effectLst>
              </a:rPr>
              <a:t>asked him how many nations there were in the world and Nathan replied:</a:t>
            </a:r>
            <a:r>
              <a:rPr lang="en-GB" sz="2800" b="1" dirty="0">
                <a:solidFill>
                  <a:schemeClr val="hlink"/>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‘There are only two you need to bother about.</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There is the </a:t>
            </a:r>
            <a:r>
              <a:rPr lang="en-GB" sz="2800" b="1" dirty="0" err="1">
                <a:solidFill>
                  <a:srgbClr val="00FF00"/>
                </a:solidFill>
                <a:effectLst>
                  <a:outerShdw blurRad="38100" dist="38100" dir="2700000" algn="tl">
                    <a:srgbClr val="000000"/>
                  </a:outerShdw>
                </a:effectLst>
              </a:rPr>
              <a:t>mishpoche</a:t>
            </a:r>
            <a:r>
              <a:rPr lang="en-GB" sz="2800" b="1" dirty="0">
                <a:solidFill>
                  <a:srgbClr val="00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[Yiddish for family</a:t>
            </a:r>
            <a:r>
              <a:rPr lang="en-GB" sz="2800" b="1" dirty="0">
                <a:solidFill>
                  <a:srgbClr val="00FF00"/>
                </a:solidFill>
                <a:effectLst>
                  <a:outerShdw blurRad="38100" dist="38100" dir="2700000" algn="tl">
                    <a:srgbClr val="000000"/>
                  </a:outerShdw>
                </a:effectLst>
              </a:rPr>
              <a:t>] and there are the others.’</a:t>
            </a:r>
          </a:p>
        </p:txBody>
      </p:sp>
      <p:pic>
        <p:nvPicPr>
          <p:cNvPr id="28680" name="Picture 8" descr="Salomon_Rothschild.jpg image by Inverted_Heptagram_Star">
            <a:extLst>
              <a:ext uri="{FF2B5EF4-FFF2-40B4-BE49-F238E27FC236}">
                <a16:creationId xmlns:a16="http://schemas.microsoft.com/office/drawing/2014/main" id="{1086F3DF-5D40-4EBA-AB31-574AE51AD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85875"/>
            <a:ext cx="27241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circle(in)">
                                      <p:cBhvr>
                                        <p:cTn id="7" dur="2000"/>
                                        <p:tgtEl>
                                          <p:spTgt spid="28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0771"/>
                                        </p:tgtEl>
                                        <p:attrNameLst>
                                          <p:attrName>style.visibility</p:attrName>
                                        </p:attrNameLst>
                                      </p:cBhvr>
                                      <p:to>
                                        <p:strVal val="visible"/>
                                      </p:to>
                                    </p:set>
                                    <p:anim calcmode="lin" valueType="num">
                                      <p:cBhvr additive="base">
                                        <p:cTn id="12" dur="500" fill="hold"/>
                                        <p:tgtEl>
                                          <p:spTgt spid="160771"/>
                                        </p:tgtEl>
                                        <p:attrNameLst>
                                          <p:attrName>ppt_x</p:attrName>
                                        </p:attrNameLst>
                                      </p:cBhvr>
                                      <p:tavLst>
                                        <p:tav tm="0">
                                          <p:val>
                                            <p:strVal val="#ppt_x"/>
                                          </p:val>
                                        </p:tav>
                                        <p:tav tm="100000">
                                          <p:val>
                                            <p:strVal val="#ppt_x"/>
                                          </p:val>
                                        </p:tav>
                                      </p:tavLst>
                                    </p:anim>
                                    <p:anim calcmode="lin" valueType="num">
                                      <p:cBhvr additive="base">
                                        <p:cTn id="13" dur="500" fill="hold"/>
                                        <p:tgtEl>
                                          <p:spTgt spid="1607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iterate type="lt">
                                    <p:tmAbs val="75"/>
                                  </p:iterate>
                                  <p:childTnLst>
                                    <p:set>
                                      <p:cBhvr>
                                        <p:cTn id="17" dur="1" fill="hold">
                                          <p:stCondLst>
                                            <p:cond delay="74"/>
                                          </p:stCondLst>
                                        </p:cTn>
                                        <p:tgtEl>
                                          <p:spTgt spid="160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5">
            <a:extLst>
              <a:ext uri="{FF2B5EF4-FFF2-40B4-BE49-F238E27FC236}">
                <a16:creationId xmlns:a16="http://schemas.microsoft.com/office/drawing/2014/main" id="{40822E9D-47FA-493A-9532-9E2D21DC535E}"/>
              </a:ext>
            </a:extLst>
          </p:cNvPr>
          <p:cNvSpPr>
            <a:spLocks noGrp="1" noChangeArrowheads="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80B143-F1AE-492E-9D25-2684ADF19499}" type="slidenum">
              <a:rPr lang="en-GB" altLang="en-US"/>
              <a:pPr eaLnBrk="1" hangingPunct="1"/>
              <a:t>29</a:t>
            </a:fld>
            <a:endParaRPr lang="en-GB" altLang="en-US"/>
          </a:p>
        </p:txBody>
      </p:sp>
      <p:sp>
        <p:nvSpPr>
          <p:cNvPr id="2053" name="Text Box 4">
            <a:extLst>
              <a:ext uri="{FF2B5EF4-FFF2-40B4-BE49-F238E27FC236}">
                <a16:creationId xmlns:a16="http://schemas.microsoft.com/office/drawing/2014/main" id="{B6265A6A-8F0F-4347-9B0E-CD2B6BEC3843}"/>
              </a:ext>
            </a:extLst>
          </p:cNvPr>
          <p:cNvSpPr txBox="1">
            <a:spLocks noChangeArrowheads="1"/>
          </p:cNvSpPr>
          <p:nvPr/>
        </p:nvSpPr>
        <p:spPr bwMode="auto">
          <a:xfrm>
            <a:off x="1692275" y="333375"/>
            <a:ext cx="5616575" cy="769938"/>
          </a:xfrm>
          <a:prstGeom prst="rect">
            <a:avLst/>
          </a:prstGeom>
          <a:noFill/>
          <a:ln w="9525">
            <a:noFill/>
            <a:miter lim="800000"/>
            <a:headEnd/>
            <a:tailEnd/>
          </a:ln>
        </p:spPr>
        <p:txBody>
          <a:bodyPr>
            <a:spAutoFit/>
          </a:bodyPr>
          <a:lstStyle/>
          <a:p>
            <a:pPr algn="ctr">
              <a:spcBef>
                <a:spcPct val="50000"/>
              </a:spcBef>
              <a:defRPr/>
            </a:pPr>
            <a:r>
              <a:rPr lang="en-GB" sz="4000" b="1" dirty="0">
                <a:solidFill>
                  <a:srgbClr val="FF0000"/>
                </a:solidFill>
                <a:latin typeface="+mj-lt"/>
                <a:cs typeface="Arial" charset="0"/>
              </a:rPr>
              <a:t>The </a:t>
            </a:r>
            <a:r>
              <a:rPr lang="en-GB" sz="4400" b="1" dirty="0">
                <a:solidFill>
                  <a:srgbClr val="FF0000"/>
                </a:solidFill>
                <a:latin typeface="+mj-lt"/>
                <a:cs typeface="Arial" charset="0"/>
              </a:rPr>
              <a:t>Race</a:t>
            </a:r>
            <a:r>
              <a:rPr lang="en-GB" sz="4000" b="1" dirty="0">
                <a:solidFill>
                  <a:srgbClr val="FF0000"/>
                </a:solidFill>
                <a:latin typeface="+mj-lt"/>
                <a:cs typeface="Arial" charset="0"/>
              </a:rPr>
              <a:t> War</a:t>
            </a:r>
          </a:p>
        </p:txBody>
      </p:sp>
      <p:pic>
        <p:nvPicPr>
          <p:cNvPr id="177157" name="Picture 5" descr="chamberlain_hs">
            <a:extLst>
              <a:ext uri="{FF2B5EF4-FFF2-40B4-BE49-F238E27FC236}">
                <a16:creationId xmlns:a16="http://schemas.microsoft.com/office/drawing/2014/main" id="{9BBC7127-B186-489D-AF4D-85DFD241BC74}"/>
              </a:ext>
            </a:extLst>
          </p:cNvPr>
          <p:cNvPicPr>
            <a:picLocks noGrp="1" noChangeAspect="1" noChangeArrowheads="1"/>
          </p:cNvPicPr>
          <p:nvPr>
            <p:ph type="subTitle" idx="1"/>
          </p:nvPr>
        </p:nvPicPr>
        <p:blipFill>
          <a:blip r:embed="rId3" cstate="print">
            <a:duotone>
              <a:prstClr val="black"/>
              <a:schemeClr val="accent2">
                <a:tint val="45000"/>
                <a:satMod val="400000"/>
              </a:schemeClr>
            </a:duotone>
          </a:blip>
          <a:srcRect/>
          <a:stretch>
            <a:fillRect/>
          </a:stretch>
        </p:blipFill>
        <p:spPr>
          <a:xfrm>
            <a:off x="357158" y="1000108"/>
            <a:ext cx="4093945" cy="45450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7158" name="Text Box 6">
            <a:extLst>
              <a:ext uri="{FF2B5EF4-FFF2-40B4-BE49-F238E27FC236}">
                <a16:creationId xmlns:a16="http://schemas.microsoft.com/office/drawing/2014/main" id="{1A5449C9-6292-40BF-BD56-1BE3568C982B}"/>
              </a:ext>
            </a:extLst>
          </p:cNvPr>
          <p:cNvSpPr txBox="1">
            <a:spLocks noChangeArrowheads="1"/>
          </p:cNvSpPr>
          <p:nvPr/>
        </p:nvSpPr>
        <p:spPr bwMode="auto">
          <a:xfrm>
            <a:off x="0" y="5780782"/>
            <a:ext cx="9144000" cy="107721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3200" b="1" dirty="0">
                <a:solidFill>
                  <a:srgbClr val="00FF00"/>
                </a:solidFill>
                <a:effectLst>
                  <a:outerShdw blurRad="38100" dist="38100" dir="2700000" algn="tl">
                    <a:srgbClr val="000000"/>
                  </a:outerShdw>
                </a:effectLst>
              </a:rPr>
              <a:t>Houston Stewart Chamberlain confirmed what </a:t>
            </a:r>
            <a:r>
              <a:rPr lang="en-GB" sz="3200" b="1" dirty="0">
                <a:solidFill>
                  <a:srgbClr val="FD1711"/>
                </a:solidFill>
                <a:effectLst>
                  <a:outerShdw blurRad="38100" dist="38100" dir="2700000" algn="tl">
                    <a:srgbClr val="000000"/>
                  </a:outerShdw>
                </a:effectLst>
              </a:rPr>
              <a:t>Nathan Rothschild said!</a:t>
            </a:r>
          </a:p>
        </p:txBody>
      </p:sp>
      <p:sp>
        <p:nvSpPr>
          <p:cNvPr id="10" name="Rectangle 3">
            <a:extLst>
              <a:ext uri="{FF2B5EF4-FFF2-40B4-BE49-F238E27FC236}">
                <a16:creationId xmlns:a16="http://schemas.microsoft.com/office/drawing/2014/main" id="{FDAEDB61-AE75-434F-98A8-C7E31556BE20}"/>
              </a:ext>
            </a:extLst>
          </p:cNvPr>
          <p:cNvSpPr txBox="1">
            <a:spLocks noChangeArrowheads="1"/>
          </p:cNvSpPr>
          <p:nvPr/>
        </p:nvSpPr>
        <p:spPr bwMode="auto">
          <a:xfrm>
            <a:off x="5000625" y="1285875"/>
            <a:ext cx="3694113" cy="4375373"/>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GB" sz="3200" b="1" kern="0" dirty="0">
                <a:solidFill>
                  <a:srgbClr val="00FFFF"/>
                </a:solidFill>
                <a:effectLst>
                  <a:outerShdw blurRad="38100" dist="38100" dir="2700000" algn="tl">
                    <a:srgbClr val="000000"/>
                  </a:outerShdw>
                </a:effectLst>
                <a:latin typeface="+mj-lt"/>
                <a:ea typeface="+mj-ea"/>
                <a:cs typeface="+mj-cs"/>
              </a:rPr>
              <a:t>Houston Stewart Chamberlain</a:t>
            </a:r>
            <a:r>
              <a:rPr lang="en-GB" sz="3200" kern="0" dirty="0">
                <a:solidFill>
                  <a:srgbClr val="00FFFF"/>
                </a:solidFill>
                <a:effectLst>
                  <a:outerShdw blurRad="38100" dist="38100" dir="2700000" algn="tl">
                    <a:srgbClr val="000000"/>
                  </a:outerShdw>
                </a:effectLst>
                <a:latin typeface="+mj-lt"/>
                <a:ea typeface="+mj-ea"/>
                <a:cs typeface="+mj-cs"/>
              </a:rPr>
              <a:t>: </a:t>
            </a:r>
            <a:r>
              <a:rPr lang="en-GB" sz="3200" b="1" kern="0" dirty="0">
                <a:solidFill>
                  <a:srgbClr val="FFC000"/>
                </a:solidFill>
                <a:effectLst>
                  <a:outerShdw blurRad="38100" dist="38100" dir="2700000" algn="tl">
                    <a:srgbClr val="000000"/>
                  </a:outerShdw>
                </a:effectLst>
                <a:latin typeface="+mj-lt"/>
                <a:ea typeface="+mj-ea"/>
                <a:cs typeface="+mj-cs"/>
              </a:rPr>
              <a:t>“Saw all history as a </a:t>
            </a:r>
            <a:r>
              <a:rPr lang="en-GB" sz="3200" b="1" kern="0" dirty="0">
                <a:solidFill>
                  <a:srgbClr val="FF0000"/>
                </a:solidFill>
                <a:effectLst>
                  <a:outerShdw blurRad="38100" dist="38100" dir="2700000" algn="tl">
                    <a:srgbClr val="000000"/>
                  </a:outerShdw>
                </a:effectLst>
                <a:latin typeface="+mj-lt"/>
                <a:ea typeface="+mj-ea"/>
                <a:cs typeface="+mj-cs"/>
              </a:rPr>
              <a:t>conflict </a:t>
            </a:r>
            <a:r>
              <a:rPr lang="en-GB" sz="3200" b="1" kern="0" dirty="0">
                <a:solidFill>
                  <a:srgbClr val="FFC000"/>
                </a:solidFill>
                <a:effectLst>
                  <a:outerShdw blurRad="38100" dist="38100" dir="2700000" algn="tl">
                    <a:srgbClr val="000000"/>
                  </a:outerShdw>
                </a:effectLst>
                <a:latin typeface="+mj-lt"/>
                <a:ea typeface="+mj-ea"/>
                <a:cs typeface="+mj-cs"/>
              </a:rPr>
              <a:t>between the Aryans and </a:t>
            </a:r>
            <a:r>
              <a:rPr lang="en-GB" sz="4000" b="1" kern="0" dirty="0">
                <a:solidFill>
                  <a:srgbClr val="FFC000"/>
                </a:solidFill>
                <a:effectLst>
                  <a:outerShdw blurRad="38100" dist="38100" dir="2700000" algn="tl">
                    <a:srgbClr val="000000"/>
                  </a:outerShdw>
                </a:effectLst>
                <a:latin typeface="+mj-lt"/>
                <a:ea typeface="+mj-ea"/>
                <a:cs typeface="+mj-cs"/>
              </a:rPr>
              <a:t>the Semites”</a:t>
            </a:r>
            <a:r>
              <a:rPr lang="en-GB" sz="4000" kern="0" dirty="0">
                <a:solidFill>
                  <a:srgbClr val="FFC000"/>
                </a:solidFill>
                <a:effectLst>
                  <a:outerShdw blurRad="38100" dist="38100" dir="2700000" algn="tl">
                    <a:srgbClr val="000000"/>
                  </a:outerShdw>
                </a:effectLst>
                <a:latin typeface="+mj-lt"/>
                <a:ea typeface="+mj-ea"/>
                <a:cs typeface="+mj-cs"/>
              </a:rPr>
              <a:t> </a:t>
            </a:r>
          </a:p>
        </p:txBody>
      </p:sp>
    </p:spTree>
  </p:cSld>
  <p:clrMapOvr>
    <a:masterClrMapping/>
  </p:clrMapOvr>
  <p:transition advClick="0" advTm="9000">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circle(in)">
                                      <p:cBhvr>
                                        <p:cTn id="7" dur="2000"/>
                                        <p:tgtEl>
                                          <p:spTgt spid="177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7158"/>
                                        </p:tgtEl>
                                        <p:attrNameLst>
                                          <p:attrName>style.visibility</p:attrName>
                                        </p:attrNameLst>
                                      </p:cBhvr>
                                      <p:to>
                                        <p:strVal val="visible"/>
                                      </p:to>
                                    </p:set>
                                    <p:anim calcmode="lin" valueType="num">
                                      <p:cBhvr additive="base">
                                        <p:cTn id="12" dur="500" fill="hold"/>
                                        <p:tgtEl>
                                          <p:spTgt spid="177158"/>
                                        </p:tgtEl>
                                        <p:attrNameLst>
                                          <p:attrName>ppt_x</p:attrName>
                                        </p:attrNameLst>
                                      </p:cBhvr>
                                      <p:tavLst>
                                        <p:tav tm="0">
                                          <p:val>
                                            <p:strVal val="#ppt_x"/>
                                          </p:val>
                                        </p:tav>
                                        <p:tav tm="100000">
                                          <p:val>
                                            <p:strVal val="#ppt_x"/>
                                          </p:val>
                                        </p:tav>
                                      </p:tavLst>
                                    </p:anim>
                                    <p:anim calcmode="lin" valueType="num">
                                      <p:cBhvr additive="base">
                                        <p:cTn id="13" dur="500" fill="hold"/>
                                        <p:tgtEl>
                                          <p:spTgt spid="17715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0"/>
                                        </p:tgtEl>
                                        <p:attrNameLst>
                                          <p:attrName>style.visibility</p:attrName>
                                        </p:attrNameLst>
                                      </p:cBhvr>
                                      <p:to>
                                        <p:strVal val="visible"/>
                                      </p:to>
                                    </p:set>
                                    <p:anim calcmode="discrete" valueType="clr">
                                      <p:cBhvr override="childStyle">
                                        <p:cTn id="1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
                                        </p:tgtEl>
                                        <p:attrNameLst>
                                          <p:attrName>fillcolor</p:attrName>
                                        </p:attrNameLst>
                                      </p:cBhvr>
                                      <p:tavLst>
                                        <p:tav tm="0">
                                          <p:val>
                                            <p:clrVal>
                                              <a:schemeClr val="accent2"/>
                                            </p:clrVal>
                                          </p:val>
                                        </p:tav>
                                        <p:tav tm="50000">
                                          <p:val>
                                            <p:clrVal>
                                              <a:schemeClr val="hlink"/>
                                            </p:clrVal>
                                          </p:val>
                                        </p:tav>
                                      </p:tavLst>
                                    </p:anim>
                                    <p:set>
                                      <p:cBhvr>
                                        <p:cTn id="20"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CB85ED1-9D76-46BA-8F0C-16A6A3F28B9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394BA7-66F3-4ACC-B27B-7150601A94C6}" type="slidenum">
              <a:rPr lang="en-GB" altLang="en-US"/>
              <a:pPr eaLnBrk="1" hangingPunct="1"/>
              <a:t>3</a:t>
            </a:fld>
            <a:endParaRPr lang="en-GB" altLang="en-US"/>
          </a:p>
        </p:txBody>
      </p:sp>
      <p:sp>
        <p:nvSpPr>
          <p:cNvPr id="136194" name="Rectangle 2">
            <a:extLst>
              <a:ext uri="{FF2B5EF4-FFF2-40B4-BE49-F238E27FC236}">
                <a16:creationId xmlns:a16="http://schemas.microsoft.com/office/drawing/2014/main" id="{E521B416-9A8D-4880-A0A2-BD53FC69593F}"/>
              </a:ext>
            </a:extLst>
          </p:cNvPr>
          <p:cNvSpPr>
            <a:spLocks noGrp="1" noChangeArrowheads="1"/>
          </p:cNvSpPr>
          <p:nvPr>
            <p:ph type="title"/>
          </p:nvPr>
        </p:nvSpPr>
        <p:spPr/>
        <p:txBody>
          <a:bodyPr/>
          <a:lstStyle/>
          <a:p>
            <a:pPr eaLnBrk="1" hangingPunct="1">
              <a:defRPr/>
            </a:pPr>
            <a:r>
              <a:rPr lang="en-GB" b="1" dirty="0">
                <a:solidFill>
                  <a:srgbClr val="FF0000"/>
                </a:solidFill>
              </a:rPr>
              <a:t>The Story of Gog &amp; Magog</a:t>
            </a:r>
            <a:br>
              <a:rPr lang="en-GB" b="1" dirty="0">
                <a:solidFill>
                  <a:srgbClr val="FF0000"/>
                </a:solidFill>
              </a:rPr>
            </a:br>
            <a:r>
              <a:rPr lang="en-GB" sz="2800" b="1" dirty="0">
                <a:solidFill>
                  <a:srgbClr val="00FFFF"/>
                </a:solidFill>
              </a:rPr>
              <a:t>Will be covered in a series of 10 parts</a:t>
            </a:r>
          </a:p>
        </p:txBody>
      </p:sp>
      <p:sp>
        <p:nvSpPr>
          <p:cNvPr id="136195" name="Rectangle 3">
            <a:extLst>
              <a:ext uri="{FF2B5EF4-FFF2-40B4-BE49-F238E27FC236}">
                <a16:creationId xmlns:a16="http://schemas.microsoft.com/office/drawing/2014/main" id="{3830C9CC-8669-4F42-9D5A-B3B33D0A0C02}"/>
              </a:ext>
            </a:extLst>
          </p:cNvPr>
          <p:cNvSpPr>
            <a:spLocks noGrp="1" noChangeArrowheads="1"/>
          </p:cNvSpPr>
          <p:nvPr>
            <p:ph type="body" idx="1"/>
          </p:nvPr>
        </p:nvSpPr>
        <p:spPr>
          <a:xfrm>
            <a:off x="468313" y="1916113"/>
            <a:ext cx="8229600" cy="2765425"/>
          </a:xfrm>
        </p:spPr>
        <p:style>
          <a:lnRef idx="3">
            <a:schemeClr val="lt1"/>
          </a:lnRef>
          <a:fillRef idx="1">
            <a:schemeClr val="dk1"/>
          </a:fillRef>
          <a:effectRef idx="1">
            <a:schemeClr val="dk1"/>
          </a:effectRef>
          <a:fontRef idx="minor">
            <a:schemeClr val="lt1"/>
          </a:fontRef>
        </p:style>
        <p:txBody>
          <a:bodyPr/>
          <a:lstStyle/>
          <a:p>
            <a:pPr marL="609600" indent="-609600" eaLnBrk="1" hangingPunct="1">
              <a:buFontTx/>
              <a:buAutoNum type="arabicPeriod" startAt="8"/>
              <a:defRPr/>
            </a:pPr>
            <a:r>
              <a:rPr lang="en-GB" sz="2800" b="1" dirty="0">
                <a:solidFill>
                  <a:srgbClr val="66FF99"/>
                </a:solidFill>
                <a:effectLst>
                  <a:outerShdw blurRad="38100" dist="38100" dir="2700000" algn="tl">
                    <a:srgbClr val="000000"/>
                  </a:outerShdw>
                </a:effectLst>
              </a:rPr>
              <a:t>Gog’s covert attack on western culture, education, legal system, health, art &amp; education.</a:t>
            </a:r>
          </a:p>
          <a:p>
            <a:pPr marL="609600" indent="-609600" eaLnBrk="1" hangingPunct="1">
              <a:buFontTx/>
              <a:buAutoNum type="arabicPeriod" startAt="8"/>
              <a:defRPr/>
            </a:pPr>
            <a:r>
              <a:rPr lang="en-GB" sz="2800" b="1" dirty="0">
                <a:solidFill>
                  <a:srgbClr val="FFC000"/>
                </a:solidFill>
                <a:effectLst>
                  <a:outerShdw blurRad="38100" dist="38100" dir="2700000" algn="tl">
                    <a:srgbClr val="000000"/>
                  </a:outerShdw>
                </a:effectLst>
              </a:rPr>
              <a:t>False flag operations</a:t>
            </a:r>
          </a:p>
          <a:p>
            <a:pPr marL="609600" indent="-609600" eaLnBrk="1" hangingPunct="1">
              <a:buFontTx/>
              <a:buAutoNum type="arabicPeriod" startAt="8"/>
              <a:defRPr/>
            </a:pPr>
            <a:r>
              <a:rPr lang="en-GB" sz="2800" b="1" dirty="0">
                <a:solidFill>
                  <a:srgbClr val="FF00FF"/>
                </a:solidFill>
                <a:effectLst>
                  <a:outerShdw blurRad="38100" dist="38100" dir="2700000" algn="tl">
                    <a:srgbClr val="000000"/>
                  </a:outerShdw>
                </a:effectLst>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5">
                                            <p:bg/>
                                          </p:spTgt>
                                        </p:tgtEl>
                                        <p:attrNameLst>
                                          <p:attrName>style.visibility</p:attrName>
                                        </p:attrNameLst>
                                      </p:cBhvr>
                                      <p:to>
                                        <p:strVal val="visible"/>
                                      </p:to>
                                    </p:set>
                                    <p:anim calcmode="lin" valueType="num">
                                      <p:cBhvr additive="base">
                                        <p:cTn id="7" dur="500" fill="hold"/>
                                        <p:tgtEl>
                                          <p:spTgt spid="136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195">
                                            <p:txEl>
                                              <p:pRg st="0" end="0"/>
                                            </p:txEl>
                                          </p:spTgt>
                                        </p:tgtEl>
                                        <p:attrNameLst>
                                          <p:attrName>style.visibility</p:attrName>
                                        </p:attrNameLst>
                                      </p:cBhvr>
                                      <p:to>
                                        <p:strVal val="visible"/>
                                      </p:to>
                                    </p:set>
                                    <p:anim calcmode="lin" valueType="num">
                                      <p:cBhvr additive="base">
                                        <p:cTn id="13"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195">
                                            <p:txEl>
                                              <p:pRg st="1" end="1"/>
                                            </p:txEl>
                                          </p:spTgt>
                                        </p:tgtEl>
                                        <p:attrNameLst>
                                          <p:attrName>style.visibility</p:attrName>
                                        </p:attrNameLst>
                                      </p:cBhvr>
                                      <p:to>
                                        <p:strVal val="visible"/>
                                      </p:to>
                                    </p:set>
                                    <p:anim calcmode="lin" valueType="num">
                                      <p:cBhvr additive="base">
                                        <p:cTn id="19"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6195">
                                            <p:txEl>
                                              <p:pRg st="2" end="2"/>
                                            </p:txEl>
                                          </p:spTgt>
                                        </p:tgtEl>
                                        <p:attrNameLst>
                                          <p:attrName>style.visibility</p:attrName>
                                        </p:attrNameLst>
                                      </p:cBhvr>
                                      <p:to>
                                        <p:strVal val="visible"/>
                                      </p:to>
                                    </p:set>
                                    <p:anim calcmode="lin" valueType="num">
                                      <p:cBhvr additive="base">
                                        <p:cTn id="25"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1F282D0-1A6D-4920-8BDC-0CDEF903819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358560-6CB5-4032-A47D-2033A9F93752}" type="slidenum">
              <a:rPr lang="en-GB" altLang="en-US"/>
              <a:pPr eaLnBrk="1" hangingPunct="1"/>
              <a:t>30</a:t>
            </a:fld>
            <a:endParaRPr lang="en-GB" altLang="en-US"/>
          </a:p>
        </p:txBody>
      </p:sp>
      <p:sp>
        <p:nvSpPr>
          <p:cNvPr id="22530" name="Rectangle 2">
            <a:extLst>
              <a:ext uri="{FF2B5EF4-FFF2-40B4-BE49-F238E27FC236}">
                <a16:creationId xmlns:a16="http://schemas.microsoft.com/office/drawing/2014/main" id="{6DF7B8A7-A1C3-417F-ACFF-8F8EA8EB4E5E}"/>
              </a:ext>
            </a:extLst>
          </p:cNvPr>
          <p:cNvSpPr>
            <a:spLocks noGrp="1" noChangeArrowheads="1"/>
          </p:cNvSpPr>
          <p:nvPr>
            <p:ph type="title"/>
          </p:nvPr>
        </p:nvSpPr>
        <p:spPr>
          <a:xfrm>
            <a:off x="468313" y="260350"/>
            <a:ext cx="8229600" cy="1143000"/>
          </a:xfrm>
        </p:spPr>
        <p:txBody>
          <a:bodyPr/>
          <a:lstStyle/>
          <a:p>
            <a:pPr eaLnBrk="1" hangingPunct="1">
              <a:defRPr/>
            </a:pPr>
            <a:r>
              <a:rPr lang="en-GB" sz="4000" b="1">
                <a:solidFill>
                  <a:srgbClr val="FF0000"/>
                </a:solidFill>
              </a:rPr>
              <a:t>Salomon Rothschild</a:t>
            </a:r>
            <a:br>
              <a:rPr lang="en-GB" sz="4000" b="1">
                <a:solidFill>
                  <a:srgbClr val="FF0000"/>
                </a:solidFill>
              </a:rPr>
            </a:br>
            <a:r>
              <a:rPr lang="en-GB" sz="4000" b="1">
                <a:solidFill>
                  <a:srgbClr val="FFFF00"/>
                </a:solidFill>
              </a:rPr>
              <a:t>Vienna</a:t>
            </a:r>
          </a:p>
        </p:txBody>
      </p:sp>
      <p:pic>
        <p:nvPicPr>
          <p:cNvPr id="22531" name="Picture 3" descr="s">
            <a:extLst>
              <a:ext uri="{FF2B5EF4-FFF2-40B4-BE49-F238E27FC236}">
                <a16:creationId xmlns:a16="http://schemas.microsoft.com/office/drawing/2014/main" id="{BE599B52-26D2-4664-866C-37C852162C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484313"/>
            <a:ext cx="2724150" cy="2994025"/>
          </a:xfrm>
        </p:spPr>
      </p:pic>
      <p:sp>
        <p:nvSpPr>
          <p:cNvPr id="22532" name="Text Box 4">
            <a:extLst>
              <a:ext uri="{FF2B5EF4-FFF2-40B4-BE49-F238E27FC236}">
                <a16:creationId xmlns:a16="http://schemas.microsoft.com/office/drawing/2014/main" id="{DC68805C-DC56-4199-9C0F-3740D32F5AE2}"/>
              </a:ext>
            </a:extLst>
          </p:cNvPr>
          <p:cNvSpPr txBox="1">
            <a:spLocks noChangeArrowheads="1"/>
          </p:cNvSpPr>
          <p:nvPr/>
        </p:nvSpPr>
        <p:spPr bwMode="auto">
          <a:xfrm>
            <a:off x="323850" y="4868863"/>
            <a:ext cx="2808288" cy="1798637"/>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rPr>
              <a:t>Salomon Rothschild</a:t>
            </a:r>
          </a:p>
          <a:p>
            <a:pPr algn="ctr" eaLnBrk="0" hangingPunct="0">
              <a:spcBef>
                <a:spcPct val="50000"/>
              </a:spcBef>
              <a:defRPr/>
            </a:pPr>
            <a:r>
              <a:rPr lang="en-GB" sz="3200" b="1" dirty="0">
                <a:solidFill>
                  <a:srgbClr val="FF00FF"/>
                </a:solidFill>
                <a:effectLst>
                  <a:outerShdw blurRad="38100" dist="38100" dir="2700000" algn="tl">
                    <a:srgbClr val="000000"/>
                  </a:outerShdw>
                </a:effectLst>
              </a:rPr>
              <a:t>(1774-1855)</a:t>
            </a:r>
            <a:r>
              <a:rPr lang="en-GB" sz="3200" dirty="0">
                <a:solidFill>
                  <a:srgbClr val="FFFF00"/>
                </a:solidFill>
              </a:rPr>
              <a:t> </a:t>
            </a:r>
          </a:p>
        </p:txBody>
      </p:sp>
      <p:sp>
        <p:nvSpPr>
          <p:cNvPr id="22533" name="Text Box 5">
            <a:extLst>
              <a:ext uri="{FF2B5EF4-FFF2-40B4-BE49-F238E27FC236}">
                <a16:creationId xmlns:a16="http://schemas.microsoft.com/office/drawing/2014/main" id="{EC33D24F-D433-4C61-82EB-CF48990929B3}"/>
              </a:ext>
            </a:extLst>
          </p:cNvPr>
          <p:cNvSpPr txBox="1">
            <a:spLocks noChangeArrowheads="1"/>
          </p:cNvSpPr>
          <p:nvPr/>
        </p:nvSpPr>
        <p:spPr bwMode="auto">
          <a:xfrm>
            <a:off x="3419872" y="1412777"/>
            <a:ext cx="5472608" cy="526297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Salomon</a:t>
            </a:r>
            <a:r>
              <a:rPr lang="en-GB" sz="2800" b="1" dirty="0">
                <a:solidFill>
                  <a:schemeClr val="hlink"/>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was busy getting various titles. </a:t>
            </a:r>
            <a:r>
              <a:rPr lang="en-GB" sz="2800" b="1" dirty="0">
                <a:solidFill>
                  <a:srgbClr val="FFC000"/>
                </a:solidFill>
                <a:effectLst>
                  <a:outerShdw blurRad="38100" dist="38100" dir="2700000" algn="tl">
                    <a:srgbClr val="000000"/>
                  </a:outerShdw>
                </a:effectLst>
              </a:rPr>
              <a:t>In 1801 his firm became crown agents of the Landgrave William of </a:t>
            </a:r>
            <a:r>
              <a:rPr lang="en-GB" sz="2800" b="1" dirty="0" err="1">
                <a:solidFill>
                  <a:srgbClr val="FFC000"/>
                </a:solidFill>
                <a:effectLst>
                  <a:outerShdw blurRad="38100" dist="38100" dir="2700000" algn="tl">
                    <a:srgbClr val="000000"/>
                  </a:outerShdw>
                </a:effectLst>
              </a:rPr>
              <a:t>Hesse</a:t>
            </a:r>
            <a:r>
              <a:rPr lang="en-GB" sz="2800" b="1" dirty="0">
                <a:solidFill>
                  <a:srgbClr val="FFC000"/>
                </a:solidFill>
                <a:effectLst>
                  <a:outerShdw blurRad="38100" dist="38100" dir="2700000" algn="tl">
                    <a:srgbClr val="000000"/>
                  </a:outerShdw>
                </a:effectLst>
              </a:rPr>
              <a:t>-Cassel. </a:t>
            </a:r>
            <a:r>
              <a:rPr lang="en-GB" sz="2800" b="1" dirty="0">
                <a:solidFill>
                  <a:srgbClr val="FF00FF"/>
                </a:solidFill>
                <a:effectLst>
                  <a:outerShdw blurRad="38100" dist="38100" dir="2700000" algn="tl">
                    <a:srgbClr val="000000"/>
                  </a:outerShdw>
                </a:effectLst>
              </a:rPr>
              <a:t>All these titles were wonderful, but most important was the Landgrave’s.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 Landgrave was the richest Prince in Europe and </a:t>
            </a:r>
            <a:r>
              <a:rPr lang="en-GB" sz="2800" b="1" dirty="0">
                <a:solidFill>
                  <a:srgbClr val="FF0000"/>
                </a:solidFill>
                <a:effectLst>
                  <a:outerShdw blurRad="38100" dist="38100" dir="2700000" algn="tl">
                    <a:srgbClr val="000000"/>
                  </a:outerShdw>
                </a:effectLst>
              </a:rPr>
              <a:t>the Rothschilds </a:t>
            </a:r>
            <a:r>
              <a:rPr lang="en-GB" sz="2800" b="1" dirty="0">
                <a:solidFill>
                  <a:srgbClr val="00FF00"/>
                </a:solidFill>
                <a:effectLst>
                  <a:outerShdw blurRad="38100" dist="38100" dir="2700000" algn="tl">
                    <a:srgbClr val="000000"/>
                  </a:outerShdw>
                </a:effectLst>
              </a:rPr>
              <a:t>were determined to take advantage of his wealth</a:t>
            </a:r>
            <a:r>
              <a:rPr lang="en-GB" sz="2800" dirty="0">
                <a:solidFill>
                  <a:srgbClr val="00FF00"/>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ircle(in)">
                                      <p:cBhvr>
                                        <p:cTn id="7" dur="20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ppt_x"/>
                                          </p:val>
                                        </p:tav>
                                        <p:tav tm="100000">
                                          <p:val>
                                            <p:strVal val="#ppt_x"/>
                                          </p:val>
                                        </p:tav>
                                      </p:tavLst>
                                    </p:anim>
                                    <p:anim calcmode="lin" valueType="num">
                                      <p:cBhvr additive="base">
                                        <p:cTn id="13"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2533"/>
                                        </p:tgtEl>
                                        <p:attrNameLst>
                                          <p:attrName>style.visibility</p:attrName>
                                        </p:attrNameLst>
                                      </p:cBhvr>
                                      <p:to>
                                        <p:strVal val="visible"/>
                                      </p:to>
                                    </p:set>
                                    <p:anim calcmode="discrete" valueType="clr">
                                      <p:cBhvr override="childStyle">
                                        <p:cTn id="18"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533"/>
                                        </p:tgtEl>
                                        <p:attrNameLst>
                                          <p:attrName>fillcolor</p:attrName>
                                        </p:attrNameLst>
                                      </p:cBhvr>
                                      <p:tavLst>
                                        <p:tav tm="0">
                                          <p:val>
                                            <p:clrVal>
                                              <a:schemeClr val="accent2"/>
                                            </p:clrVal>
                                          </p:val>
                                        </p:tav>
                                        <p:tav tm="50000">
                                          <p:val>
                                            <p:clrVal>
                                              <a:schemeClr val="hlink"/>
                                            </p:clrVal>
                                          </p:val>
                                        </p:tav>
                                      </p:tavLst>
                                    </p:anim>
                                    <p:set>
                                      <p:cBhvr>
                                        <p:cTn id="20" dur="80"/>
                                        <p:tgtEl>
                                          <p:spTgt spid="22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A31CBE91-85AC-4B72-9A36-77C54D8D66F9}"/>
              </a:ext>
            </a:extLst>
          </p:cNvPr>
          <p:cNvSpPr>
            <a:spLocks noGrp="1" noChangeArrowheads="1"/>
          </p:cNvSpPr>
          <p:nvPr>
            <p:ph type="title"/>
          </p:nvPr>
        </p:nvSpPr>
        <p:spPr/>
        <p:txBody>
          <a:bodyPr/>
          <a:lstStyle/>
          <a:p>
            <a:pPr eaLnBrk="1" hangingPunct="1">
              <a:defRPr/>
            </a:pPr>
            <a:r>
              <a:rPr lang="en-GB" sz="4000" b="1">
                <a:solidFill>
                  <a:srgbClr val="FF0000"/>
                </a:solidFill>
              </a:rPr>
              <a:t>Salomon Rothschild</a:t>
            </a:r>
            <a:br>
              <a:rPr lang="en-GB" sz="4000" b="1">
                <a:solidFill>
                  <a:srgbClr val="FF0000"/>
                </a:solidFill>
              </a:rPr>
            </a:br>
            <a:r>
              <a:rPr lang="en-GB" sz="4000" b="1">
                <a:solidFill>
                  <a:srgbClr val="FFFF00"/>
                </a:solidFill>
              </a:rPr>
              <a:t>Vienna</a:t>
            </a:r>
          </a:p>
        </p:txBody>
      </p:sp>
      <p:sp>
        <p:nvSpPr>
          <p:cNvPr id="7" name="Slide Number Placeholder 5">
            <a:extLst>
              <a:ext uri="{FF2B5EF4-FFF2-40B4-BE49-F238E27FC236}">
                <a16:creationId xmlns:a16="http://schemas.microsoft.com/office/drawing/2014/main" id="{0EF5FEC9-6F74-496C-9D40-B51A079BAE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B52677-EB1E-4F89-92CF-DCF7FD7EA3A1}" type="slidenum">
              <a:rPr lang="en-GB" altLang="en-US"/>
              <a:pPr eaLnBrk="1" hangingPunct="1"/>
              <a:t>31</a:t>
            </a:fld>
            <a:endParaRPr lang="en-GB" altLang="en-US"/>
          </a:p>
        </p:txBody>
      </p:sp>
      <p:sp>
        <p:nvSpPr>
          <p:cNvPr id="168964" name="Text Box 4">
            <a:extLst>
              <a:ext uri="{FF2B5EF4-FFF2-40B4-BE49-F238E27FC236}">
                <a16:creationId xmlns:a16="http://schemas.microsoft.com/office/drawing/2014/main" id="{3560066C-4449-4FE1-ACD0-775B9FF7863F}"/>
              </a:ext>
            </a:extLst>
          </p:cNvPr>
          <p:cNvSpPr txBox="1">
            <a:spLocks noChangeArrowheads="1"/>
          </p:cNvSpPr>
          <p:nvPr/>
        </p:nvSpPr>
        <p:spPr bwMode="auto">
          <a:xfrm>
            <a:off x="500063" y="4786313"/>
            <a:ext cx="2714625" cy="169227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Salomon   Rothschild</a:t>
            </a:r>
          </a:p>
          <a:p>
            <a:pPr algn="ctr" eaLnBrk="0" hangingPunct="0">
              <a:spcBef>
                <a:spcPct val="50000"/>
              </a:spcBef>
              <a:defRPr/>
            </a:pPr>
            <a:r>
              <a:rPr lang="en-GB" sz="2800" b="1" dirty="0">
                <a:solidFill>
                  <a:srgbClr val="FF00FF"/>
                </a:solidFill>
                <a:effectLst>
                  <a:outerShdw blurRad="38100" dist="38100" dir="2700000" algn="tl">
                    <a:srgbClr val="000000"/>
                  </a:outerShdw>
                </a:effectLst>
              </a:rPr>
              <a:t>(1774-1855</a:t>
            </a:r>
            <a:r>
              <a:rPr lang="en-GB" sz="3200" b="1" dirty="0">
                <a:solidFill>
                  <a:srgbClr val="FF00FF"/>
                </a:solidFill>
                <a:effectLst>
                  <a:outerShdw blurRad="38100" dist="38100" dir="2700000" algn="tl">
                    <a:srgbClr val="000000"/>
                  </a:outerShdw>
                </a:effectLst>
              </a:rPr>
              <a:t>)</a:t>
            </a:r>
            <a:r>
              <a:rPr lang="en-GB" dirty="0"/>
              <a:t> </a:t>
            </a:r>
          </a:p>
        </p:txBody>
      </p:sp>
      <p:sp>
        <p:nvSpPr>
          <p:cNvPr id="168965" name="Text Box 5">
            <a:extLst>
              <a:ext uri="{FF2B5EF4-FFF2-40B4-BE49-F238E27FC236}">
                <a16:creationId xmlns:a16="http://schemas.microsoft.com/office/drawing/2014/main" id="{E1E5B49E-5C67-4877-B6E3-24BCA7633560}"/>
              </a:ext>
            </a:extLst>
          </p:cNvPr>
          <p:cNvSpPr txBox="1">
            <a:spLocks noChangeArrowheads="1"/>
          </p:cNvSpPr>
          <p:nvPr/>
        </p:nvSpPr>
        <p:spPr bwMode="auto">
          <a:xfrm>
            <a:off x="3563888" y="1700213"/>
            <a:ext cx="5328592" cy="44005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Salomon ‘dropped dead’.</a:t>
            </a:r>
            <a:r>
              <a:rPr lang="en-GB" sz="2800" b="1" dirty="0">
                <a:solidFill>
                  <a:schemeClr val="hlink"/>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He had been placed in a coffin and, according to Jewish custom, carried into every room in the house.</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One of the pall bearers had stumbled, </a:t>
            </a:r>
            <a:r>
              <a:rPr lang="en-GB" sz="2800" b="1" dirty="0">
                <a:solidFill>
                  <a:srgbClr val="FF00FF"/>
                </a:solidFill>
                <a:effectLst>
                  <a:outerShdw blurRad="38100" dist="38100" dir="2700000" algn="tl">
                    <a:srgbClr val="000000"/>
                  </a:outerShdw>
                </a:effectLst>
              </a:rPr>
              <a:t>the coffin had crashed into a door and  Salomon had woken up! </a:t>
            </a:r>
            <a:r>
              <a:rPr lang="en-GB" sz="2800" b="1" dirty="0">
                <a:solidFill>
                  <a:srgbClr val="00FF00"/>
                </a:solidFill>
                <a:effectLst>
                  <a:outerShdw blurRad="38100" dist="38100" dir="2700000" algn="tl">
                    <a:srgbClr val="000000"/>
                  </a:outerShdw>
                </a:effectLst>
              </a:rPr>
              <a:t>Not for another three years was he well and truly buried</a:t>
            </a:r>
            <a:r>
              <a:rPr lang="en-GB" sz="2800" dirty="0">
                <a:solidFill>
                  <a:srgbClr val="00FF00"/>
                </a:solidFill>
                <a:effectLst>
                  <a:outerShdw blurRad="38100" dist="38100" dir="2700000" algn="tl">
                    <a:srgbClr val="000000"/>
                  </a:outerShdw>
                </a:effectLst>
              </a:rPr>
              <a:t>.”</a:t>
            </a:r>
            <a:r>
              <a:rPr lang="en-GB" sz="2800" dirty="0">
                <a:solidFill>
                  <a:srgbClr val="00FF00"/>
                </a:solidFill>
              </a:rPr>
              <a:t> </a:t>
            </a:r>
          </a:p>
        </p:txBody>
      </p:sp>
      <p:pic>
        <p:nvPicPr>
          <p:cNvPr id="30728" name="Picture 8" descr="http://upload.wikimedia.org/wikipedia/commons/b/ba/Salomon_Rothschild.jpg">
            <a:extLst>
              <a:ext uri="{FF2B5EF4-FFF2-40B4-BE49-F238E27FC236}">
                <a16:creationId xmlns:a16="http://schemas.microsoft.com/office/drawing/2014/main" id="{79208DEE-991E-404D-B037-2000F222D919}"/>
              </a:ext>
            </a:extLst>
          </p:cNvPr>
          <p:cNvPicPr>
            <a:picLocks noChangeAspect="1" noChangeArrowheads="1"/>
          </p:cNvPicPr>
          <p:nvPr/>
        </p:nvPicPr>
        <p:blipFill>
          <a:blip r:embed="rId3" cstate="print"/>
          <a:srcRect/>
          <a:stretch>
            <a:fillRect/>
          </a:stretch>
        </p:blipFill>
        <p:spPr bwMode="auto">
          <a:xfrm>
            <a:off x="500034" y="1571612"/>
            <a:ext cx="2486516" cy="3000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circle(in)">
                                      <p:cBhvr>
                                        <p:cTn id="7" dur="2000"/>
                                        <p:tgtEl>
                                          <p:spTgt spid="30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8964"/>
                                        </p:tgtEl>
                                        <p:attrNameLst>
                                          <p:attrName>style.visibility</p:attrName>
                                        </p:attrNameLst>
                                      </p:cBhvr>
                                      <p:to>
                                        <p:strVal val="visible"/>
                                      </p:to>
                                    </p:set>
                                    <p:anim calcmode="lin" valueType="num">
                                      <p:cBhvr additive="base">
                                        <p:cTn id="12" dur="500" fill="hold"/>
                                        <p:tgtEl>
                                          <p:spTgt spid="168964"/>
                                        </p:tgtEl>
                                        <p:attrNameLst>
                                          <p:attrName>ppt_x</p:attrName>
                                        </p:attrNameLst>
                                      </p:cBhvr>
                                      <p:tavLst>
                                        <p:tav tm="0">
                                          <p:val>
                                            <p:strVal val="#ppt_x"/>
                                          </p:val>
                                        </p:tav>
                                        <p:tav tm="100000">
                                          <p:val>
                                            <p:strVal val="#ppt_x"/>
                                          </p:val>
                                        </p:tav>
                                      </p:tavLst>
                                    </p:anim>
                                    <p:anim calcmode="lin" valueType="num">
                                      <p:cBhvr additive="base">
                                        <p:cTn id="13"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iterate type="lt">
                                    <p:tmAbs val="75"/>
                                  </p:iterate>
                                  <p:childTnLst>
                                    <p:set>
                                      <p:cBhvr>
                                        <p:cTn id="17" dur="1" fill="hold">
                                          <p:stCondLst>
                                            <p:cond delay="74"/>
                                          </p:stCondLst>
                                        </p:cTn>
                                        <p:tgtEl>
                                          <p:spTgt spid="16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3130178-50F6-4145-AC00-B32DB1D7E3E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F9E865-E51F-420A-AADA-C171FE290D3E}" type="slidenum">
              <a:rPr lang="en-GB" altLang="en-US"/>
              <a:pPr eaLnBrk="1" hangingPunct="1"/>
              <a:t>32</a:t>
            </a:fld>
            <a:endParaRPr lang="en-GB" altLang="en-US"/>
          </a:p>
        </p:txBody>
      </p:sp>
      <p:sp>
        <p:nvSpPr>
          <p:cNvPr id="98306" name="Rectangle 2">
            <a:extLst>
              <a:ext uri="{FF2B5EF4-FFF2-40B4-BE49-F238E27FC236}">
                <a16:creationId xmlns:a16="http://schemas.microsoft.com/office/drawing/2014/main" id="{098E644B-028C-4C30-BAE7-761316D4585F}"/>
              </a:ext>
            </a:extLst>
          </p:cNvPr>
          <p:cNvSpPr>
            <a:spLocks noGrp="1" noChangeArrowheads="1"/>
          </p:cNvSpPr>
          <p:nvPr>
            <p:ph type="title"/>
          </p:nvPr>
        </p:nvSpPr>
        <p:spPr/>
        <p:txBody>
          <a:bodyPr/>
          <a:lstStyle/>
          <a:p>
            <a:pPr eaLnBrk="1" hangingPunct="1">
              <a:defRPr/>
            </a:pPr>
            <a:r>
              <a:rPr lang="en-GB" sz="4000" b="1" dirty="0" err="1">
                <a:solidFill>
                  <a:srgbClr val="FF0000"/>
                </a:solidFill>
              </a:rPr>
              <a:t>Kalmann</a:t>
            </a:r>
            <a:r>
              <a:rPr lang="en-GB" sz="4000" b="1" dirty="0">
                <a:solidFill>
                  <a:srgbClr val="FF0000"/>
                </a:solidFill>
              </a:rPr>
              <a:t> (Carl) Meyer Rothschild</a:t>
            </a:r>
            <a:br>
              <a:rPr lang="en-GB" sz="4000" b="1" dirty="0">
                <a:solidFill>
                  <a:srgbClr val="FF0000"/>
                </a:solidFill>
              </a:rPr>
            </a:br>
            <a:r>
              <a:rPr lang="en-GB" sz="4000" b="1" dirty="0">
                <a:solidFill>
                  <a:srgbClr val="FFFF00"/>
                </a:solidFill>
              </a:rPr>
              <a:t>Naples</a:t>
            </a:r>
          </a:p>
        </p:txBody>
      </p:sp>
      <p:sp>
        <p:nvSpPr>
          <p:cNvPr id="98307" name="Text Box 3">
            <a:extLst>
              <a:ext uri="{FF2B5EF4-FFF2-40B4-BE49-F238E27FC236}">
                <a16:creationId xmlns:a16="http://schemas.microsoft.com/office/drawing/2014/main" id="{4AE95197-0D77-4979-881F-57D3B5805464}"/>
              </a:ext>
            </a:extLst>
          </p:cNvPr>
          <p:cNvSpPr txBox="1">
            <a:spLocks noChangeArrowheads="1"/>
          </p:cNvSpPr>
          <p:nvPr/>
        </p:nvSpPr>
        <p:spPr bwMode="auto">
          <a:xfrm>
            <a:off x="179388" y="5013325"/>
            <a:ext cx="3744912" cy="1570038"/>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3200" b="1" dirty="0" err="1">
                <a:solidFill>
                  <a:srgbClr val="FFFF00"/>
                </a:solidFill>
                <a:effectLst>
                  <a:outerShdw blurRad="38100" dist="38100" dir="2700000" algn="tl">
                    <a:srgbClr val="000000"/>
                  </a:outerShdw>
                </a:effectLst>
              </a:rPr>
              <a:t>Kalmann</a:t>
            </a:r>
            <a:r>
              <a:rPr lang="en-GB" sz="3200" b="1" dirty="0">
                <a:solidFill>
                  <a:srgbClr val="FFFF00"/>
                </a:solidFill>
                <a:effectLst>
                  <a:outerShdw blurRad="38100" dist="38100" dir="2700000" algn="tl">
                    <a:srgbClr val="000000"/>
                  </a:outerShdw>
                </a:effectLst>
              </a:rPr>
              <a:t> (Carl) Meyer Rothschild   </a:t>
            </a:r>
            <a:r>
              <a:rPr lang="en-GB" sz="3200" b="1" dirty="0">
                <a:solidFill>
                  <a:srgbClr val="FF00FF"/>
                </a:solidFill>
                <a:effectLst>
                  <a:outerShdw blurRad="38100" dist="38100" dir="2700000" algn="tl">
                    <a:srgbClr val="000000"/>
                  </a:outerShdw>
                </a:effectLst>
              </a:rPr>
              <a:t>(1792-1868)</a:t>
            </a:r>
          </a:p>
        </p:txBody>
      </p:sp>
      <p:pic>
        <p:nvPicPr>
          <p:cNvPr id="98310" name="Picture 6" descr="Rothschild Kalmann">
            <a:extLst>
              <a:ext uri="{FF2B5EF4-FFF2-40B4-BE49-F238E27FC236}">
                <a16:creationId xmlns:a16="http://schemas.microsoft.com/office/drawing/2014/main" id="{296A3243-55BE-47B3-90F4-F7A28FC3B4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160463"/>
            <a:ext cx="2078038" cy="3635375"/>
          </a:xfrm>
        </p:spPr>
      </p:pic>
      <p:sp>
        <p:nvSpPr>
          <p:cNvPr id="98311" name="Text Box 7">
            <a:extLst>
              <a:ext uri="{FF2B5EF4-FFF2-40B4-BE49-F238E27FC236}">
                <a16:creationId xmlns:a16="http://schemas.microsoft.com/office/drawing/2014/main" id="{C72CD962-D97B-439E-9D90-9D44E341F0F4}"/>
              </a:ext>
            </a:extLst>
          </p:cNvPr>
          <p:cNvSpPr txBox="1">
            <a:spLocks noChangeArrowheads="1"/>
          </p:cNvSpPr>
          <p:nvPr/>
        </p:nvSpPr>
        <p:spPr bwMode="auto">
          <a:xfrm>
            <a:off x="4716016" y="1628775"/>
            <a:ext cx="3672408" cy="440120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While in Italy the </a:t>
            </a:r>
            <a:r>
              <a:rPr lang="en-GB" sz="2800" b="1" dirty="0">
                <a:solidFill>
                  <a:srgbClr val="FF0000"/>
                </a:solidFill>
                <a:effectLst>
                  <a:outerShdw blurRad="38100" dist="38100" dir="2700000" algn="tl">
                    <a:srgbClr val="000000"/>
                  </a:outerShdw>
                </a:effectLst>
              </a:rPr>
              <a:t>Rothschild</a:t>
            </a:r>
            <a:r>
              <a:rPr lang="en-GB" sz="2800" b="1" dirty="0">
                <a:solidFill>
                  <a:srgbClr val="00FFFF"/>
                </a:solidFill>
                <a:effectLst>
                  <a:outerShdw blurRad="38100" dist="38100" dir="2700000" algn="tl">
                    <a:srgbClr val="000000"/>
                  </a:outerShdw>
                </a:effectLst>
              </a:rPr>
              <a:t> “mantle” came upon Carl and he made a series of ingenious deals </a:t>
            </a:r>
            <a:r>
              <a:rPr lang="en-GB" sz="2800" b="1" dirty="0">
                <a:solidFill>
                  <a:srgbClr val="FFC000"/>
                </a:solidFill>
                <a:effectLst>
                  <a:outerShdw blurRad="38100" dist="38100" dir="2700000" algn="tl">
                    <a:srgbClr val="000000"/>
                  </a:outerShdw>
                </a:effectLst>
              </a:rPr>
              <a:t>with the Italian government that forced Naples to pay for its own occupation. </a:t>
            </a:r>
            <a:endParaRPr lang="en-GB"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circle(in)">
                                      <p:cBhvr>
                                        <p:cTn id="7" dur="2000"/>
                                        <p:tgtEl>
                                          <p:spTgt spid="98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8307"/>
                                        </p:tgtEl>
                                        <p:attrNameLst>
                                          <p:attrName>style.visibility</p:attrName>
                                        </p:attrNameLst>
                                      </p:cBhvr>
                                      <p:to>
                                        <p:strVal val="visible"/>
                                      </p:to>
                                    </p:set>
                                    <p:anim calcmode="discrete" valueType="clr">
                                      <p:cBhvr override="childStyle">
                                        <p:cTn id="12" dur="80"/>
                                        <p:tgtEl>
                                          <p:spTgt spid="983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8307"/>
                                        </p:tgtEl>
                                        <p:attrNameLst>
                                          <p:attrName>fillcolor</p:attrName>
                                        </p:attrNameLst>
                                      </p:cBhvr>
                                      <p:tavLst>
                                        <p:tav tm="0">
                                          <p:val>
                                            <p:clrVal>
                                              <a:schemeClr val="accent2"/>
                                            </p:clrVal>
                                          </p:val>
                                        </p:tav>
                                        <p:tav tm="50000">
                                          <p:val>
                                            <p:clrVal>
                                              <a:schemeClr val="hlink"/>
                                            </p:clrVal>
                                          </p:val>
                                        </p:tav>
                                      </p:tavLst>
                                    </p:anim>
                                    <p:set>
                                      <p:cBhvr>
                                        <p:cTn id="14" dur="80"/>
                                        <p:tgtEl>
                                          <p:spTgt spid="9830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98311"/>
                                        </p:tgtEl>
                                        <p:attrNameLst>
                                          <p:attrName>style.visibility</p:attrName>
                                        </p:attrNameLst>
                                      </p:cBhvr>
                                      <p:to>
                                        <p:strVal val="visible"/>
                                      </p:to>
                                    </p:set>
                                    <p:anim calcmode="discrete" valueType="clr">
                                      <p:cBhvr override="childStyle">
                                        <p:cTn id="19"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8311"/>
                                        </p:tgtEl>
                                        <p:attrNameLst>
                                          <p:attrName>fillcolor</p:attrName>
                                        </p:attrNameLst>
                                      </p:cBhvr>
                                      <p:tavLst>
                                        <p:tav tm="0">
                                          <p:val>
                                            <p:clrVal>
                                              <a:schemeClr val="accent2"/>
                                            </p:clrVal>
                                          </p:val>
                                        </p:tav>
                                        <p:tav tm="50000">
                                          <p:val>
                                            <p:clrVal>
                                              <a:schemeClr val="hlink"/>
                                            </p:clrVal>
                                          </p:val>
                                        </p:tav>
                                      </p:tavLst>
                                    </p:anim>
                                    <p:set>
                                      <p:cBhvr>
                                        <p:cTn id="21"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F23AE-D292-44D4-9D42-091713373DA0}"/>
              </a:ext>
            </a:extLst>
          </p:cNvPr>
          <p:cNvSpPr>
            <a:spLocks noGrp="1"/>
          </p:cNvSpPr>
          <p:nvPr>
            <p:ph type="title"/>
          </p:nvPr>
        </p:nvSpPr>
        <p:spPr/>
        <p:txBody>
          <a:bodyPr/>
          <a:lstStyle/>
          <a:p>
            <a:pPr>
              <a:defRPr/>
            </a:pPr>
            <a:r>
              <a:rPr lang="en-GB" sz="4000" b="1" dirty="0" err="1">
                <a:solidFill>
                  <a:srgbClr val="FF0000"/>
                </a:solidFill>
              </a:rPr>
              <a:t>Kalmann</a:t>
            </a:r>
            <a:r>
              <a:rPr lang="en-GB" sz="4000" b="1" dirty="0">
                <a:solidFill>
                  <a:srgbClr val="FF0000"/>
                </a:solidFill>
              </a:rPr>
              <a:t> (Carl) Meyer Rothschild</a:t>
            </a:r>
            <a:br>
              <a:rPr lang="en-GB" sz="4000" b="1" dirty="0">
                <a:solidFill>
                  <a:srgbClr val="FF0000"/>
                </a:solidFill>
              </a:rPr>
            </a:br>
            <a:r>
              <a:rPr lang="en-GB" sz="4000" b="1" dirty="0">
                <a:solidFill>
                  <a:srgbClr val="FFFF00"/>
                </a:solidFill>
              </a:rPr>
              <a:t>Naples</a:t>
            </a:r>
            <a:endParaRPr lang="en-GB" sz="4000" dirty="0">
              <a:solidFill>
                <a:srgbClr val="FFFF00"/>
              </a:solidFill>
            </a:endParaRPr>
          </a:p>
        </p:txBody>
      </p:sp>
      <p:sp>
        <p:nvSpPr>
          <p:cNvPr id="4" name="Slide Number Placeholder 3">
            <a:extLst>
              <a:ext uri="{FF2B5EF4-FFF2-40B4-BE49-F238E27FC236}">
                <a16:creationId xmlns:a16="http://schemas.microsoft.com/office/drawing/2014/main" id="{DD1C1450-7168-4A4E-AE63-BA411D228E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753A47-9057-450F-BA12-C421981EE7AA}" type="slidenum">
              <a:rPr lang="en-GB" altLang="en-US"/>
              <a:pPr eaLnBrk="1" hangingPunct="1"/>
              <a:t>33</a:t>
            </a:fld>
            <a:endParaRPr lang="en-GB" altLang="en-US"/>
          </a:p>
        </p:txBody>
      </p:sp>
      <p:pic>
        <p:nvPicPr>
          <p:cNvPr id="307202" name="Picture 2" descr="http://www.portalestoria.net/IMAGES%20124/de%20medici.jpg">
            <a:extLst>
              <a:ext uri="{FF2B5EF4-FFF2-40B4-BE49-F238E27FC236}">
                <a16:creationId xmlns:a16="http://schemas.microsoft.com/office/drawing/2014/main" id="{5F03D26E-AA5D-4700-B6FA-054DA7997DAD}"/>
              </a:ext>
            </a:extLst>
          </p:cNvPr>
          <p:cNvPicPr>
            <a:picLocks noChangeAspect="1" noChangeArrowheads="1"/>
          </p:cNvPicPr>
          <p:nvPr/>
        </p:nvPicPr>
        <p:blipFill>
          <a:blip r:embed="rId3" cstate="print">
            <a:lum contrast="30000"/>
          </a:blip>
          <a:srcRect/>
          <a:stretch>
            <a:fillRect/>
          </a:stretch>
        </p:blipFill>
        <p:spPr bwMode="auto">
          <a:xfrm>
            <a:off x="571500" y="1500188"/>
            <a:ext cx="2714625" cy="3619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73AD38E-5FAD-4281-9F23-B3D44C8AFAB2}"/>
              </a:ext>
            </a:extLst>
          </p:cNvPr>
          <p:cNvSpPr txBox="1"/>
          <p:nvPr/>
        </p:nvSpPr>
        <p:spPr>
          <a:xfrm>
            <a:off x="4067944" y="1928813"/>
            <a:ext cx="4464496" cy="403187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200" b="1" dirty="0">
                <a:solidFill>
                  <a:srgbClr val="00FFFF"/>
                </a:solidFill>
                <a:effectLst>
                  <a:outerShdw blurRad="38100" dist="38100" dir="2700000" algn="tl">
                    <a:srgbClr val="000000"/>
                  </a:outerShdw>
                </a:effectLst>
              </a:rPr>
              <a:t>He also helped </a:t>
            </a:r>
            <a:r>
              <a:rPr lang="en-GB" sz="3200" b="1" dirty="0">
                <a:solidFill>
                  <a:srgbClr val="FF0000"/>
                </a:solidFill>
                <a:effectLst>
                  <a:outerShdw blurRad="38100" dist="38100" dir="2700000" algn="tl">
                    <a:srgbClr val="000000"/>
                  </a:outerShdw>
                </a:effectLst>
              </a:rPr>
              <a:t>Luigi de Medici of the Black Nobility</a:t>
            </a:r>
            <a:r>
              <a:rPr lang="en-GB" sz="3200" b="1" dirty="0">
                <a:solidFill>
                  <a:srgbClr val="00FFFF"/>
                </a:solidFill>
                <a:effectLst>
                  <a:outerShdw blurRad="38100" dist="38100" dir="2700000" algn="tl">
                    <a:srgbClr val="000000"/>
                  </a:outerShdw>
                </a:effectLst>
              </a:rPr>
              <a:t> to re-gain his position as finance minister of Naples, </a:t>
            </a:r>
            <a:r>
              <a:rPr lang="en-GB" sz="3200" b="1" dirty="0">
                <a:solidFill>
                  <a:srgbClr val="FFC000"/>
                </a:solidFill>
                <a:effectLst>
                  <a:outerShdw blurRad="38100" dist="38100" dir="2700000" algn="tl">
                    <a:srgbClr val="000000"/>
                  </a:outerShdw>
                </a:effectLst>
              </a:rPr>
              <a:t>and later did business with the powerful man.</a:t>
            </a:r>
            <a:endParaRPr lang="en-GB" sz="3200" dirty="0">
              <a:solidFill>
                <a:srgbClr val="FFC000"/>
              </a:solidFill>
            </a:endParaRPr>
          </a:p>
        </p:txBody>
      </p:sp>
      <p:sp>
        <p:nvSpPr>
          <p:cNvPr id="8" name="TextBox 7">
            <a:extLst>
              <a:ext uri="{FF2B5EF4-FFF2-40B4-BE49-F238E27FC236}">
                <a16:creationId xmlns:a16="http://schemas.microsoft.com/office/drawing/2014/main" id="{EB744C26-2285-4BF5-BEBE-9868A9E558A5}"/>
              </a:ext>
            </a:extLst>
          </p:cNvPr>
          <p:cNvSpPr txBox="1"/>
          <p:nvPr/>
        </p:nvSpPr>
        <p:spPr>
          <a:xfrm>
            <a:off x="357188" y="5286375"/>
            <a:ext cx="3071812"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600" b="1" dirty="0">
                <a:solidFill>
                  <a:srgbClr val="FFFF00"/>
                </a:solidFill>
                <a:effectLst>
                  <a:outerShdw blurRad="38100" dist="38100" dir="2700000" algn="tl">
                    <a:srgbClr val="000000"/>
                  </a:outerShdw>
                </a:effectLst>
              </a:rPr>
              <a:t>Luigi de Medici</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circle(in)">
                                      <p:cBhvr>
                                        <p:cTn id="7" dur="2000"/>
                                        <p:tgtEl>
                                          <p:spTgt spid="307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B3D381C-8AB8-431E-8DE7-8F5B41AE2FE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DD9149-4C25-4735-9CF0-500D8AECBE41}" type="slidenum">
              <a:rPr lang="en-GB" altLang="en-US"/>
              <a:pPr eaLnBrk="1" hangingPunct="1"/>
              <a:t>34</a:t>
            </a:fld>
            <a:endParaRPr lang="en-GB" altLang="en-US"/>
          </a:p>
        </p:txBody>
      </p:sp>
      <p:sp>
        <p:nvSpPr>
          <p:cNvPr id="90114" name="Rectangle 2">
            <a:extLst>
              <a:ext uri="{FF2B5EF4-FFF2-40B4-BE49-F238E27FC236}">
                <a16:creationId xmlns:a16="http://schemas.microsoft.com/office/drawing/2014/main" id="{89B026F9-9909-4A45-9299-CE9EBC9CC2EB}"/>
              </a:ext>
            </a:extLst>
          </p:cNvPr>
          <p:cNvSpPr>
            <a:spLocks noGrp="1" noChangeArrowheads="1"/>
          </p:cNvSpPr>
          <p:nvPr>
            <p:ph type="title"/>
          </p:nvPr>
        </p:nvSpPr>
        <p:spPr>
          <a:xfrm>
            <a:off x="0" y="188913"/>
            <a:ext cx="9144000" cy="1143000"/>
          </a:xfrm>
        </p:spPr>
        <p:txBody>
          <a:bodyPr/>
          <a:lstStyle/>
          <a:p>
            <a:pPr eaLnBrk="1" hangingPunct="1">
              <a:defRPr/>
            </a:pPr>
            <a:r>
              <a:rPr lang="en-GB" sz="4000" b="1" dirty="0" err="1">
                <a:solidFill>
                  <a:srgbClr val="FF0000"/>
                </a:solidFill>
              </a:rPr>
              <a:t>Kalmann</a:t>
            </a:r>
            <a:r>
              <a:rPr lang="en-GB" sz="4000" b="1" dirty="0">
                <a:solidFill>
                  <a:srgbClr val="FF0000"/>
                </a:solidFill>
              </a:rPr>
              <a:t> (Carl) Meyer Rothschild</a:t>
            </a:r>
            <a:br>
              <a:rPr lang="en-GB" sz="4000" b="1" dirty="0">
                <a:solidFill>
                  <a:srgbClr val="FF0000"/>
                </a:solidFill>
              </a:rPr>
            </a:br>
            <a:r>
              <a:rPr lang="en-GB" sz="4000" b="1" dirty="0">
                <a:solidFill>
                  <a:srgbClr val="FFFF00"/>
                </a:solidFill>
              </a:rPr>
              <a:t>Naples</a:t>
            </a:r>
          </a:p>
        </p:txBody>
      </p:sp>
      <p:sp>
        <p:nvSpPr>
          <p:cNvPr id="90116" name="Text Box 4">
            <a:extLst>
              <a:ext uri="{FF2B5EF4-FFF2-40B4-BE49-F238E27FC236}">
                <a16:creationId xmlns:a16="http://schemas.microsoft.com/office/drawing/2014/main" id="{97E427D4-D16A-4676-8B2A-4CA3A266298F}"/>
              </a:ext>
            </a:extLst>
          </p:cNvPr>
          <p:cNvSpPr txBox="1">
            <a:spLocks noChangeArrowheads="1"/>
          </p:cNvSpPr>
          <p:nvPr/>
        </p:nvSpPr>
        <p:spPr bwMode="auto">
          <a:xfrm>
            <a:off x="179388" y="4508500"/>
            <a:ext cx="2952750" cy="10668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Mayer Carl Rothschild</a:t>
            </a:r>
            <a:r>
              <a:rPr lang="en-GB" sz="2400" b="1" dirty="0">
                <a:solidFill>
                  <a:schemeClr val="hlink"/>
                </a:solidFill>
              </a:rPr>
              <a:t>  </a:t>
            </a:r>
          </a:p>
        </p:txBody>
      </p:sp>
      <p:pic>
        <p:nvPicPr>
          <p:cNvPr id="90118" name="Picture 6" descr="Rothschild">
            <a:extLst>
              <a:ext uri="{FF2B5EF4-FFF2-40B4-BE49-F238E27FC236}">
                <a16:creationId xmlns:a16="http://schemas.microsoft.com/office/drawing/2014/main" id="{1CCCDA6E-AB6B-4DB3-90EC-4C1773624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412875"/>
            <a:ext cx="2655887" cy="2717800"/>
          </a:xfrm>
        </p:spPr>
      </p:pic>
      <p:sp>
        <p:nvSpPr>
          <p:cNvPr id="90119" name="Text Box 7">
            <a:extLst>
              <a:ext uri="{FF2B5EF4-FFF2-40B4-BE49-F238E27FC236}">
                <a16:creationId xmlns:a16="http://schemas.microsoft.com/office/drawing/2014/main" id="{FDAE2144-40A3-47BC-8A43-52DF608E119E}"/>
              </a:ext>
            </a:extLst>
          </p:cNvPr>
          <p:cNvSpPr txBox="1">
            <a:spLocks noChangeArrowheads="1"/>
          </p:cNvSpPr>
          <p:nvPr/>
        </p:nvSpPr>
        <p:spPr bwMode="auto">
          <a:xfrm>
            <a:off x="3347864" y="1341438"/>
            <a:ext cx="5616624" cy="526297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He became financier to the court, the “financial overlord of Italy.” </a:t>
            </a:r>
            <a:r>
              <a:rPr lang="en-GB" sz="2800" b="1" dirty="0">
                <a:solidFill>
                  <a:srgbClr val="FD1711"/>
                </a:solidFill>
                <a:effectLst>
                  <a:outerShdw blurRad="38100" dist="38100" dir="2700000" algn="tl">
                    <a:srgbClr val="000000"/>
                  </a:outerShdw>
                </a:effectLst>
              </a:rPr>
              <a:t>Carl “...wound the Italian peninsula around his hand.”</a:t>
            </a:r>
            <a:r>
              <a:rPr lang="en-GB" sz="2800" b="1" dirty="0">
                <a:solidFill>
                  <a:srgbClr val="FFFF00"/>
                </a:solidFill>
                <a:effectLst>
                  <a:outerShdw blurRad="38100" dist="38100" dir="2700000" algn="tl">
                    <a:srgbClr val="000000"/>
                  </a:outerShdw>
                </a:effectLst>
              </a:rPr>
              <a:t> </a:t>
            </a:r>
            <a:r>
              <a:rPr lang="en-GB" sz="2800" b="1" dirty="0">
                <a:solidFill>
                  <a:srgbClr val="66FF99"/>
                </a:solidFill>
                <a:effectLst>
                  <a:outerShdw blurRad="38100" dist="38100" dir="2700000" algn="tl">
                    <a:srgbClr val="000000"/>
                  </a:outerShdw>
                </a:effectLst>
              </a:rPr>
              <a:t>He did business with the Vatican, and when Pope Gregory XVI received him by giving him his hand rather than the customary toe to kiss, </a:t>
            </a:r>
            <a:r>
              <a:rPr lang="en-GB" sz="2800" b="1" dirty="0">
                <a:solidFill>
                  <a:srgbClr val="FF00FF"/>
                </a:solidFill>
                <a:effectLst>
                  <a:outerShdw blurRad="38100" dist="38100" dir="2700000" algn="tl">
                    <a:srgbClr val="000000"/>
                  </a:outerShdw>
                </a:effectLst>
              </a:rPr>
              <a:t>people realized the extent of his power. The Pope conferred upon him the Order of St. George </a:t>
            </a:r>
            <a:endParaRPr lang="en-GB" sz="28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circle(in)">
                                      <p:cBhvr>
                                        <p:cTn id="7" dur="2000"/>
                                        <p:tgtEl>
                                          <p:spTgt spid="90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6"/>
                                        </p:tgtEl>
                                        <p:attrNameLst>
                                          <p:attrName>style.visibility</p:attrName>
                                        </p:attrNameLst>
                                      </p:cBhvr>
                                      <p:to>
                                        <p:strVal val="visible"/>
                                      </p:to>
                                    </p:set>
                                    <p:anim calcmode="lin" valueType="num">
                                      <p:cBhvr additive="base">
                                        <p:cTn id="12" dur="500" fill="hold"/>
                                        <p:tgtEl>
                                          <p:spTgt spid="90116"/>
                                        </p:tgtEl>
                                        <p:attrNameLst>
                                          <p:attrName>ppt_x</p:attrName>
                                        </p:attrNameLst>
                                      </p:cBhvr>
                                      <p:tavLst>
                                        <p:tav tm="0">
                                          <p:val>
                                            <p:strVal val="#ppt_x"/>
                                          </p:val>
                                        </p:tav>
                                        <p:tav tm="100000">
                                          <p:val>
                                            <p:strVal val="#ppt_x"/>
                                          </p:val>
                                        </p:tav>
                                      </p:tavLst>
                                    </p:anim>
                                    <p:anim calcmode="lin" valueType="num">
                                      <p:cBhvr additive="base">
                                        <p:cTn id="13"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90119"/>
                                        </p:tgtEl>
                                        <p:attrNameLst>
                                          <p:attrName>style.visibility</p:attrName>
                                        </p:attrNameLst>
                                      </p:cBhvr>
                                      <p:to>
                                        <p:strVal val="visible"/>
                                      </p:to>
                                    </p:set>
                                    <p:anim calcmode="discrete" valueType="clr">
                                      <p:cBhvr override="childStyle">
                                        <p:cTn id="18" dur="80"/>
                                        <p:tgtEl>
                                          <p:spTgt spid="901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0119"/>
                                        </p:tgtEl>
                                        <p:attrNameLst>
                                          <p:attrName>fillcolor</p:attrName>
                                        </p:attrNameLst>
                                      </p:cBhvr>
                                      <p:tavLst>
                                        <p:tav tm="0">
                                          <p:val>
                                            <p:clrVal>
                                              <a:schemeClr val="accent2"/>
                                            </p:clrVal>
                                          </p:val>
                                        </p:tav>
                                        <p:tav tm="50000">
                                          <p:val>
                                            <p:clrVal>
                                              <a:schemeClr val="hlink"/>
                                            </p:clrVal>
                                          </p:val>
                                        </p:tav>
                                      </p:tavLst>
                                    </p:anim>
                                    <p:set>
                                      <p:cBhvr>
                                        <p:cTn id="20" dur="80"/>
                                        <p:tgtEl>
                                          <p:spTgt spid="90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99BCE9-7F63-4A89-B9B3-17FA7B977D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151FEF-B653-4B01-9F88-145A1D12F3B7}" type="slidenum">
              <a:rPr lang="en-GB" altLang="en-US"/>
              <a:pPr eaLnBrk="1" hangingPunct="1"/>
              <a:t>35</a:t>
            </a:fld>
            <a:endParaRPr lang="en-GB" altLang="en-US"/>
          </a:p>
        </p:txBody>
      </p:sp>
      <p:sp>
        <p:nvSpPr>
          <p:cNvPr id="100354" name="Rectangle 2">
            <a:extLst>
              <a:ext uri="{FF2B5EF4-FFF2-40B4-BE49-F238E27FC236}">
                <a16:creationId xmlns:a16="http://schemas.microsoft.com/office/drawing/2014/main" id="{010400C6-AA00-4C31-8151-A0EE0C80E6DF}"/>
              </a:ext>
            </a:extLst>
          </p:cNvPr>
          <p:cNvSpPr>
            <a:spLocks noGrp="1" noChangeArrowheads="1"/>
          </p:cNvSpPr>
          <p:nvPr>
            <p:ph type="title"/>
          </p:nvPr>
        </p:nvSpPr>
        <p:spPr/>
        <p:txBody>
          <a:bodyPr/>
          <a:lstStyle/>
          <a:p>
            <a:pPr eaLnBrk="1" hangingPunct="1">
              <a:defRPr/>
            </a:pPr>
            <a:r>
              <a:rPr lang="en-GB" sz="4000" b="1" dirty="0">
                <a:solidFill>
                  <a:srgbClr val="FF0000"/>
                </a:solidFill>
              </a:rPr>
              <a:t>Jacob (James) Meyer Rothschild</a:t>
            </a:r>
            <a:br>
              <a:rPr lang="en-GB" sz="4000" b="1" dirty="0">
                <a:solidFill>
                  <a:srgbClr val="FF0000"/>
                </a:solidFill>
              </a:rPr>
            </a:br>
            <a:r>
              <a:rPr lang="en-GB" sz="4000" b="1" dirty="0">
                <a:solidFill>
                  <a:srgbClr val="FFFF00"/>
                </a:solidFill>
              </a:rPr>
              <a:t>Paris</a:t>
            </a:r>
          </a:p>
        </p:txBody>
      </p:sp>
      <p:sp>
        <p:nvSpPr>
          <p:cNvPr id="100355" name="Text Box 3">
            <a:extLst>
              <a:ext uri="{FF2B5EF4-FFF2-40B4-BE49-F238E27FC236}">
                <a16:creationId xmlns:a16="http://schemas.microsoft.com/office/drawing/2014/main" id="{283A49D2-BE6E-47DD-9B1D-15FD6E0535CE}"/>
              </a:ext>
            </a:extLst>
          </p:cNvPr>
          <p:cNvSpPr txBox="1">
            <a:spLocks noChangeArrowheads="1"/>
          </p:cNvSpPr>
          <p:nvPr/>
        </p:nvSpPr>
        <p:spPr bwMode="auto">
          <a:xfrm>
            <a:off x="395288" y="5373688"/>
            <a:ext cx="3492500" cy="12001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400" b="1" dirty="0">
                <a:solidFill>
                  <a:srgbClr val="FFFF00"/>
                </a:solidFill>
                <a:effectLst>
                  <a:outerShdw blurRad="38100" dist="38100" dir="2700000" algn="tl">
                    <a:srgbClr val="000000"/>
                  </a:outerShdw>
                </a:effectLst>
              </a:rPr>
              <a:t>Jacob (James) Meyer Rothschild            (1792-1868) </a:t>
            </a:r>
          </a:p>
        </p:txBody>
      </p:sp>
      <p:pic>
        <p:nvPicPr>
          <p:cNvPr id="100358" name="Picture 6" descr="Rothschild Jacob">
            <a:extLst>
              <a:ext uri="{FF2B5EF4-FFF2-40B4-BE49-F238E27FC236}">
                <a16:creationId xmlns:a16="http://schemas.microsoft.com/office/drawing/2014/main" id="{923C318F-18AC-40A3-9814-3CFE93D4C8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981075"/>
            <a:ext cx="2189162" cy="4214813"/>
          </a:xfrm>
        </p:spPr>
      </p:pic>
      <p:sp>
        <p:nvSpPr>
          <p:cNvPr id="100360" name="Text Box 8">
            <a:extLst>
              <a:ext uri="{FF2B5EF4-FFF2-40B4-BE49-F238E27FC236}">
                <a16:creationId xmlns:a16="http://schemas.microsoft.com/office/drawing/2014/main" id="{3C51BDB8-E999-4698-88B6-F9E3DC753AFC}"/>
              </a:ext>
            </a:extLst>
          </p:cNvPr>
          <p:cNvSpPr txBox="1">
            <a:spLocks noChangeArrowheads="1"/>
          </p:cNvSpPr>
          <p:nvPr/>
        </p:nvSpPr>
        <p:spPr bwMode="auto">
          <a:xfrm>
            <a:off x="4355976" y="1916832"/>
            <a:ext cx="3672408" cy="440120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This branch of the Rothschild family financed Napoleon who gained control of</a:t>
            </a:r>
            <a:r>
              <a:rPr lang="en-GB" sz="2800" b="1" dirty="0">
                <a:solidFill>
                  <a:srgbClr val="FD1711"/>
                </a:solidFill>
                <a:effectLst>
                  <a:outerShdw blurRad="38100" dist="38100" dir="2700000" algn="tl">
                    <a:srgbClr val="000000"/>
                  </a:outerShdw>
                </a:effectLst>
              </a:rPr>
              <a:t> the Papacy</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it is for this reason that the Jesuit controlling Black Pope is based in Paris.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ircle(in)">
                                      <p:cBhvr>
                                        <p:cTn id="7" dur="2000"/>
                                        <p:tgtEl>
                                          <p:spTgt spid="100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 calcmode="lin" valueType="num">
                                      <p:cBhvr additive="base">
                                        <p:cTn id="12" dur="500" fill="hold"/>
                                        <p:tgtEl>
                                          <p:spTgt spid="100355"/>
                                        </p:tgtEl>
                                        <p:attrNameLst>
                                          <p:attrName>ppt_x</p:attrName>
                                        </p:attrNameLst>
                                      </p:cBhvr>
                                      <p:tavLst>
                                        <p:tav tm="0">
                                          <p:val>
                                            <p:strVal val="#ppt_x"/>
                                          </p:val>
                                        </p:tav>
                                        <p:tav tm="100000">
                                          <p:val>
                                            <p:strVal val="#ppt_x"/>
                                          </p:val>
                                        </p:tav>
                                      </p:tavLst>
                                    </p:anim>
                                    <p:anim calcmode="lin" valueType="num">
                                      <p:cBhvr additive="base">
                                        <p:cTn id="13"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00360"/>
                                        </p:tgtEl>
                                        <p:attrNameLst>
                                          <p:attrName>style.visibility</p:attrName>
                                        </p:attrNameLst>
                                      </p:cBhvr>
                                      <p:to>
                                        <p:strVal val="visible"/>
                                      </p:to>
                                    </p:set>
                                    <p:anim calcmode="discrete" valueType="clr">
                                      <p:cBhvr override="childStyle">
                                        <p:cTn id="18" dur="80"/>
                                        <p:tgtEl>
                                          <p:spTgt spid="1003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0360"/>
                                        </p:tgtEl>
                                        <p:attrNameLst>
                                          <p:attrName>fillcolor</p:attrName>
                                        </p:attrNameLst>
                                      </p:cBhvr>
                                      <p:tavLst>
                                        <p:tav tm="0">
                                          <p:val>
                                            <p:clrVal>
                                              <a:schemeClr val="accent2"/>
                                            </p:clrVal>
                                          </p:val>
                                        </p:tav>
                                        <p:tav tm="50000">
                                          <p:val>
                                            <p:clrVal>
                                              <a:schemeClr val="hlink"/>
                                            </p:clrVal>
                                          </p:val>
                                        </p:tav>
                                      </p:tavLst>
                                    </p:anim>
                                    <p:set>
                                      <p:cBhvr>
                                        <p:cTn id="20" dur="80"/>
                                        <p:tgtEl>
                                          <p:spTgt spid="100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upload.wikimedia.org/wikipedia/en/d/d0/James_Mayer_Rothschild.jpg">
            <a:extLst>
              <a:ext uri="{FF2B5EF4-FFF2-40B4-BE49-F238E27FC236}">
                <a16:creationId xmlns:a16="http://schemas.microsoft.com/office/drawing/2014/main" id="{A2442856-6686-42F1-B6C5-BF2428105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2519362"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AB4E84E-370A-41A0-B7DB-01E8F2E28C23}"/>
              </a:ext>
            </a:extLst>
          </p:cNvPr>
          <p:cNvSpPr>
            <a:spLocks noGrp="1"/>
          </p:cNvSpPr>
          <p:nvPr>
            <p:ph type="title"/>
          </p:nvPr>
        </p:nvSpPr>
        <p:spPr>
          <a:xfrm>
            <a:off x="468313" y="260350"/>
            <a:ext cx="8229600" cy="1143000"/>
          </a:xfrm>
        </p:spPr>
        <p:txBody>
          <a:bodyPr/>
          <a:lstStyle/>
          <a:p>
            <a:pPr>
              <a:defRPr/>
            </a:pPr>
            <a:r>
              <a:rPr lang="en-GB" b="1" dirty="0">
                <a:solidFill>
                  <a:srgbClr val="FF0000"/>
                </a:solidFill>
              </a:rPr>
              <a:t>Jacob (James) Meyer Rothschild </a:t>
            </a:r>
            <a:r>
              <a:rPr lang="en-GB" b="1" dirty="0">
                <a:solidFill>
                  <a:srgbClr val="FFFF00"/>
                </a:solidFill>
              </a:rPr>
              <a:t>Paris</a:t>
            </a:r>
            <a:endParaRPr lang="en-GB" dirty="0"/>
          </a:p>
        </p:txBody>
      </p:sp>
      <p:sp>
        <p:nvSpPr>
          <p:cNvPr id="4" name="Slide Number Placeholder 3">
            <a:extLst>
              <a:ext uri="{FF2B5EF4-FFF2-40B4-BE49-F238E27FC236}">
                <a16:creationId xmlns:a16="http://schemas.microsoft.com/office/drawing/2014/main" id="{043C7583-E71A-4891-ADDE-01D9221E3C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D1B033-7704-4A7D-97CD-B4F125853441}" type="slidenum">
              <a:rPr lang="en-GB" altLang="en-US"/>
              <a:pPr eaLnBrk="1" hangingPunct="1"/>
              <a:t>36</a:t>
            </a:fld>
            <a:endParaRPr lang="en-GB" altLang="en-US"/>
          </a:p>
        </p:txBody>
      </p:sp>
      <p:sp>
        <p:nvSpPr>
          <p:cNvPr id="7" name="TextBox 6">
            <a:extLst>
              <a:ext uri="{FF2B5EF4-FFF2-40B4-BE49-F238E27FC236}">
                <a16:creationId xmlns:a16="http://schemas.microsoft.com/office/drawing/2014/main" id="{5B3E2EB1-009C-4399-8D52-1D661CEF4325}"/>
              </a:ext>
            </a:extLst>
          </p:cNvPr>
          <p:cNvSpPr txBox="1"/>
          <p:nvPr/>
        </p:nvSpPr>
        <p:spPr>
          <a:xfrm>
            <a:off x="179388" y="5229225"/>
            <a:ext cx="3887787" cy="1384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Jacob (James) Meyer Rothschild             (1792-1868) </a:t>
            </a:r>
            <a:endParaRPr lang="en-GB" dirty="0"/>
          </a:p>
        </p:txBody>
      </p:sp>
      <p:sp>
        <p:nvSpPr>
          <p:cNvPr id="8" name="TextBox 7">
            <a:extLst>
              <a:ext uri="{FF2B5EF4-FFF2-40B4-BE49-F238E27FC236}">
                <a16:creationId xmlns:a16="http://schemas.microsoft.com/office/drawing/2014/main" id="{40DD1CA9-2AE8-4347-9AB9-4AD71AF47D73}"/>
              </a:ext>
            </a:extLst>
          </p:cNvPr>
          <p:cNvSpPr txBox="1"/>
          <p:nvPr/>
        </p:nvSpPr>
        <p:spPr>
          <a:xfrm>
            <a:off x="4499992" y="2060848"/>
            <a:ext cx="4392488" cy="440120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D1711"/>
                </a:solidFill>
                <a:effectLst>
                  <a:outerShdw blurRad="38100" dist="38100" dir="2700000" algn="tl">
                    <a:srgbClr val="000000"/>
                  </a:outerShdw>
                </a:effectLst>
              </a:rPr>
              <a:t>Edmond,</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the youngest son of James (</a:t>
            </a:r>
            <a:r>
              <a:rPr lang="en-GB" sz="2800" b="1" dirty="0" err="1">
                <a:solidFill>
                  <a:srgbClr val="00FFFF"/>
                </a:solidFill>
                <a:effectLst>
                  <a:outerShdw blurRad="38100" dist="38100" dir="2700000" algn="tl">
                    <a:srgbClr val="000000"/>
                  </a:outerShdw>
                </a:effectLst>
              </a:rPr>
              <a:t>Yakov</a:t>
            </a:r>
            <a:r>
              <a:rPr lang="en-GB" sz="2800" b="1" dirty="0">
                <a:solidFill>
                  <a:srgbClr val="00FFFF"/>
                </a:solidFill>
                <a:effectLst>
                  <a:outerShdw blurRad="38100" dist="38100" dir="2700000" algn="tl">
                    <a:srgbClr val="000000"/>
                  </a:outerShdw>
                </a:effectLst>
              </a:rPr>
              <a:t>) de Rothschild </a:t>
            </a:r>
            <a:r>
              <a:rPr lang="en-GB" sz="2800" b="1" dirty="0">
                <a:solidFill>
                  <a:srgbClr val="FF00FF"/>
                </a:solidFill>
                <a:effectLst>
                  <a:outerShdw blurRad="38100" dist="38100" dir="2700000" algn="tl">
                    <a:srgbClr val="000000"/>
                  </a:outerShdw>
                </a:effectLst>
              </a:rPr>
              <a:t>while on oil business in Southern Russia</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visited </a:t>
            </a:r>
            <a:r>
              <a:rPr lang="en-GB" sz="2800" b="1" dirty="0" err="1">
                <a:solidFill>
                  <a:srgbClr val="FFC000"/>
                </a:solidFill>
                <a:effectLst>
                  <a:outerShdw blurRad="38100" dist="38100" dir="2700000" algn="tl">
                    <a:srgbClr val="000000"/>
                  </a:outerShdw>
                </a:effectLst>
              </a:rPr>
              <a:t>Gori</a:t>
            </a:r>
            <a:r>
              <a:rPr lang="en-GB" sz="2800" b="1" dirty="0">
                <a:solidFill>
                  <a:srgbClr val="FFC000"/>
                </a:solidFill>
                <a:effectLst>
                  <a:outerShdw blurRad="38100" dist="38100" dir="2700000" algn="tl">
                    <a:srgbClr val="000000"/>
                  </a:outerShdw>
                </a:effectLst>
              </a:rPr>
              <a:t> in Georgia had an affair with a </a:t>
            </a:r>
            <a:r>
              <a:rPr lang="en-GB" sz="2800" b="1" dirty="0">
                <a:solidFill>
                  <a:srgbClr val="FD1711"/>
                </a:solidFill>
                <a:effectLst>
                  <a:outerShdw blurRad="38100" dist="38100" dir="2700000" algn="tl">
                    <a:srgbClr val="000000"/>
                  </a:outerShdw>
                </a:effectLst>
              </a:rPr>
              <a:t>Jewish wine merchant’s servant girl</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who became pregnant (Stalin?)</a:t>
            </a:r>
            <a:endParaRPr lang="en-GB" sz="28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circle(in)">
                                      <p:cBhvr>
                                        <p:cTn id="7" dur="2000"/>
                                        <p:tgtEl>
                                          <p:spTgt spid="308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33DA90E-DCAB-4833-86F2-3195C1F330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FA969D-0F8F-422D-AE76-58345CC4BD12}" type="slidenum">
              <a:rPr lang="en-GB" altLang="en-US"/>
              <a:pPr eaLnBrk="1" hangingPunct="1"/>
              <a:t>37</a:t>
            </a:fld>
            <a:endParaRPr lang="en-GB" altLang="en-US"/>
          </a:p>
        </p:txBody>
      </p:sp>
      <p:sp>
        <p:nvSpPr>
          <p:cNvPr id="10242" name="Rectangle 2">
            <a:extLst>
              <a:ext uri="{FF2B5EF4-FFF2-40B4-BE49-F238E27FC236}">
                <a16:creationId xmlns:a16="http://schemas.microsoft.com/office/drawing/2014/main" id="{0763B7A6-3F38-479E-9D90-8E2BFA9696C4}"/>
              </a:ext>
            </a:extLst>
          </p:cNvPr>
          <p:cNvSpPr>
            <a:spLocks noGrp="1" noChangeArrowheads="1"/>
          </p:cNvSpPr>
          <p:nvPr>
            <p:ph type="title"/>
          </p:nvPr>
        </p:nvSpPr>
        <p:spPr/>
        <p:txBody>
          <a:bodyPr/>
          <a:lstStyle/>
          <a:p>
            <a:pPr eaLnBrk="1" hangingPunct="1">
              <a:defRPr/>
            </a:pPr>
            <a:r>
              <a:rPr lang="en-GB" sz="4000" b="1" dirty="0">
                <a:solidFill>
                  <a:srgbClr val="99FF33"/>
                </a:solidFill>
              </a:rPr>
              <a:t>The Rothschilds</a:t>
            </a:r>
            <a:r>
              <a:rPr lang="en-GB" sz="4000" b="1" dirty="0"/>
              <a:t>  </a:t>
            </a:r>
            <a:r>
              <a:rPr lang="en-GB" sz="4000" b="1" dirty="0">
                <a:solidFill>
                  <a:srgbClr val="FFFF00"/>
                </a:solidFill>
              </a:rPr>
              <a:t>= “Rot”</a:t>
            </a:r>
            <a:r>
              <a:rPr lang="en-GB" sz="4000" b="1" dirty="0"/>
              <a:t> </a:t>
            </a:r>
            <a:r>
              <a:rPr lang="en-GB" sz="4000" b="1" dirty="0">
                <a:solidFill>
                  <a:srgbClr val="FF0000"/>
                </a:solidFill>
              </a:rPr>
              <a:t>(Red)</a:t>
            </a:r>
            <a:r>
              <a:rPr lang="en-GB" sz="4000" b="1" dirty="0"/>
              <a:t> </a:t>
            </a:r>
            <a:r>
              <a:rPr lang="en-GB" sz="4000" b="1" dirty="0">
                <a:solidFill>
                  <a:srgbClr val="FFFF00"/>
                </a:solidFill>
              </a:rPr>
              <a:t>“</a:t>
            </a:r>
            <a:r>
              <a:rPr lang="en-GB" sz="4000" b="1" dirty="0" err="1">
                <a:solidFill>
                  <a:srgbClr val="FFFF00"/>
                </a:solidFill>
              </a:rPr>
              <a:t>Schild</a:t>
            </a:r>
            <a:r>
              <a:rPr lang="en-GB" sz="4000" b="1" dirty="0">
                <a:solidFill>
                  <a:srgbClr val="FFFF00"/>
                </a:solidFill>
              </a:rPr>
              <a:t>”</a:t>
            </a:r>
            <a:r>
              <a:rPr lang="en-GB" sz="4000" b="1" dirty="0"/>
              <a:t> </a:t>
            </a:r>
            <a:r>
              <a:rPr lang="en-GB" sz="4000" b="1" dirty="0">
                <a:solidFill>
                  <a:srgbClr val="FF0000"/>
                </a:solidFill>
              </a:rPr>
              <a:t>(Shield)</a:t>
            </a:r>
            <a:r>
              <a:rPr lang="en-GB" sz="4000" dirty="0"/>
              <a:t>              </a:t>
            </a:r>
          </a:p>
        </p:txBody>
      </p:sp>
      <p:sp>
        <p:nvSpPr>
          <p:cNvPr id="10244" name="Text Box 4">
            <a:extLst>
              <a:ext uri="{FF2B5EF4-FFF2-40B4-BE49-F238E27FC236}">
                <a16:creationId xmlns:a16="http://schemas.microsoft.com/office/drawing/2014/main" id="{B840C6F0-A7FA-4370-B172-534C782530E3}"/>
              </a:ext>
            </a:extLst>
          </p:cNvPr>
          <p:cNvSpPr txBox="1">
            <a:spLocks noChangeArrowheads="1"/>
          </p:cNvSpPr>
          <p:nvPr/>
        </p:nvSpPr>
        <p:spPr bwMode="auto">
          <a:xfrm>
            <a:off x="4643438" y="2133600"/>
            <a:ext cx="4033018" cy="353943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defRPr/>
            </a:pPr>
            <a:r>
              <a:rPr lang="en-GB" sz="2800" b="1" dirty="0">
                <a:solidFill>
                  <a:srgbClr val="FF0000"/>
                </a:solidFill>
                <a:effectLst>
                  <a:outerShdw blurRad="38100" dist="38100" dir="2700000" algn="tl">
                    <a:srgbClr val="000000"/>
                  </a:outerShdw>
                </a:effectLst>
              </a:rPr>
              <a:t>The five Rothschild brothers </a:t>
            </a:r>
            <a:r>
              <a:rPr lang="en-GB" sz="2800" b="1" dirty="0">
                <a:solidFill>
                  <a:srgbClr val="00FFFF"/>
                </a:solidFill>
                <a:effectLst>
                  <a:outerShdw blurRad="38100" dist="38100" dir="2700000" algn="tl">
                    <a:srgbClr val="000000"/>
                  </a:outerShdw>
                </a:effectLst>
              </a:rPr>
              <a:t>as well as being the dominant banking family within five countries in Europe: </a:t>
            </a:r>
            <a:r>
              <a:rPr lang="en-GB" sz="2800" b="1" dirty="0">
                <a:solidFill>
                  <a:srgbClr val="00FF00"/>
                </a:solidFill>
                <a:effectLst>
                  <a:outerShdw blurRad="38100" dist="38100" dir="2700000" algn="tl">
                    <a:srgbClr val="000000"/>
                  </a:outerShdw>
                </a:effectLst>
              </a:rPr>
              <a:t>GERMANY, FRANCE, ENGLAND, ITALY, and AUSTRIA</a:t>
            </a:r>
            <a:r>
              <a:rPr lang="en-GB" sz="2000" b="1" dirty="0">
                <a:solidFill>
                  <a:srgbClr val="00FF00"/>
                </a:solidFill>
                <a:effectLst>
                  <a:outerShdw blurRad="38100" dist="38100" dir="2700000" algn="tl">
                    <a:srgbClr val="000000"/>
                  </a:outerShdw>
                </a:effectLst>
              </a:rPr>
              <a:t>. 	</a:t>
            </a:r>
            <a:endParaRPr lang="en-GB" sz="2000" dirty="0">
              <a:solidFill>
                <a:srgbClr val="00FF00"/>
              </a:solidFill>
            </a:endParaRPr>
          </a:p>
        </p:txBody>
      </p:sp>
      <p:pic>
        <p:nvPicPr>
          <p:cNvPr id="10246" name="Picture 6" descr="Rothschild_shop">
            <a:extLst>
              <a:ext uri="{FF2B5EF4-FFF2-40B4-BE49-F238E27FC236}">
                <a16:creationId xmlns:a16="http://schemas.microsoft.com/office/drawing/2014/main" id="{26E09C7A-BD4B-4FBD-B7B8-80A548F873B8}"/>
              </a:ext>
            </a:extLst>
          </p:cNvPr>
          <p:cNvPicPr>
            <a:picLocks noGrp="1" noChangeAspect="1" noChangeArrowheads="1"/>
          </p:cNvPicPr>
          <p:nvPr>
            <p:ph idx="1"/>
          </p:nvPr>
        </p:nvPicPr>
        <p:blipFill>
          <a:blip r:embed="rId3" cstate="print"/>
          <a:srcRect/>
          <a:stretch>
            <a:fillRect/>
          </a:stretch>
        </p:blipFill>
        <p:spPr>
          <a:xfrm>
            <a:off x="928663" y="1714488"/>
            <a:ext cx="2779242" cy="2838139"/>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0247" name="Text Box 7">
            <a:extLst>
              <a:ext uri="{FF2B5EF4-FFF2-40B4-BE49-F238E27FC236}">
                <a16:creationId xmlns:a16="http://schemas.microsoft.com/office/drawing/2014/main" id="{22EE6A51-D405-4488-A84A-6025BC59B243}"/>
              </a:ext>
            </a:extLst>
          </p:cNvPr>
          <p:cNvSpPr txBox="1">
            <a:spLocks noChangeArrowheads="1"/>
          </p:cNvSpPr>
          <p:nvPr/>
        </p:nvSpPr>
        <p:spPr bwMode="auto">
          <a:xfrm>
            <a:off x="928688" y="4929188"/>
            <a:ext cx="2881312" cy="18002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Mayer </a:t>
            </a:r>
            <a:r>
              <a:rPr lang="en-GB" sz="2800" b="1" dirty="0" err="1">
                <a:solidFill>
                  <a:srgbClr val="FFFF00"/>
                </a:solidFill>
                <a:effectLst>
                  <a:outerShdw blurRad="38100" dist="38100" dir="2700000" algn="tl">
                    <a:srgbClr val="000000"/>
                  </a:outerShdw>
                </a:effectLst>
              </a:rPr>
              <a:t>Amschel</a:t>
            </a:r>
            <a:r>
              <a:rPr lang="en-GB" sz="2800" b="1" dirty="0">
                <a:solidFill>
                  <a:srgbClr val="FFFF00"/>
                </a:solidFill>
                <a:effectLst>
                  <a:outerShdw blurRad="38100" dist="38100" dir="2700000" algn="tl">
                    <a:srgbClr val="000000"/>
                  </a:outerShdw>
                </a:effectLst>
              </a:rPr>
              <a:t> Rothschild &amp; </a:t>
            </a:r>
            <a:r>
              <a:rPr lang="en-GB" sz="2800" b="1" dirty="0" err="1">
                <a:solidFill>
                  <a:srgbClr val="FFFF00"/>
                </a:solidFill>
                <a:effectLst>
                  <a:outerShdw blurRad="38100" dist="38100" dir="2700000" algn="tl">
                    <a:srgbClr val="000000"/>
                  </a:outerShdw>
                </a:effectLst>
              </a:rPr>
              <a:t>Söhne</a:t>
            </a:r>
            <a:r>
              <a:rPr lang="en-GB" sz="2800" b="1" dirty="0">
                <a:solidFill>
                  <a:srgbClr val="FFFF00"/>
                </a:solidFill>
                <a:effectLst>
                  <a:outerShdw blurRad="38100" dist="38100" dir="2700000" algn="tl">
                    <a:srgbClr val="000000"/>
                  </a:outerShdw>
                </a:effectLst>
              </a:rPr>
              <a:t> Frankfurt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circle(in)">
                                      <p:cBhvr>
                                        <p:cTn id="7" dur="20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B16262-DC5F-4606-86AE-D25ED0E14A5F}"/>
              </a:ext>
            </a:extLst>
          </p:cNvPr>
          <p:cNvSpPr>
            <a:spLocks noGrp="1"/>
          </p:cNvSpPr>
          <p:nvPr>
            <p:ph type="title"/>
          </p:nvPr>
        </p:nvSpPr>
        <p:spPr/>
        <p:txBody>
          <a:bodyPr/>
          <a:lstStyle/>
          <a:p>
            <a:pPr>
              <a:defRPr/>
            </a:pPr>
            <a:r>
              <a:rPr lang="en-GB" b="1" dirty="0">
                <a:solidFill>
                  <a:srgbClr val="99FF33"/>
                </a:solidFill>
              </a:rPr>
              <a:t>The Rothschilds</a:t>
            </a:r>
            <a:r>
              <a:rPr lang="en-GB" b="1" dirty="0"/>
              <a:t>  </a:t>
            </a:r>
            <a:r>
              <a:rPr lang="en-GB" b="1" dirty="0">
                <a:solidFill>
                  <a:srgbClr val="FFFF00"/>
                </a:solidFill>
              </a:rPr>
              <a:t>= “Rot”</a:t>
            </a:r>
            <a:r>
              <a:rPr lang="en-GB" b="1" dirty="0"/>
              <a:t> </a:t>
            </a:r>
            <a:r>
              <a:rPr lang="en-GB" b="1" dirty="0">
                <a:solidFill>
                  <a:srgbClr val="FF0000"/>
                </a:solidFill>
              </a:rPr>
              <a:t>(Red)</a:t>
            </a:r>
            <a:r>
              <a:rPr lang="en-GB" b="1" dirty="0"/>
              <a:t> </a:t>
            </a:r>
            <a:r>
              <a:rPr lang="en-GB" b="1" dirty="0">
                <a:solidFill>
                  <a:srgbClr val="FFFF00"/>
                </a:solidFill>
              </a:rPr>
              <a:t>“</a:t>
            </a:r>
            <a:r>
              <a:rPr lang="en-GB" b="1" dirty="0" err="1">
                <a:solidFill>
                  <a:srgbClr val="FFFF00"/>
                </a:solidFill>
              </a:rPr>
              <a:t>Schild</a:t>
            </a:r>
            <a:r>
              <a:rPr lang="en-GB" b="1" dirty="0">
                <a:solidFill>
                  <a:srgbClr val="FFFF00"/>
                </a:solidFill>
              </a:rPr>
              <a:t>”</a:t>
            </a:r>
            <a:r>
              <a:rPr lang="en-GB" b="1" dirty="0"/>
              <a:t> </a:t>
            </a:r>
            <a:r>
              <a:rPr lang="en-GB" b="1" dirty="0">
                <a:solidFill>
                  <a:srgbClr val="FF0000"/>
                </a:solidFill>
              </a:rPr>
              <a:t>(Shield)</a:t>
            </a:r>
            <a:r>
              <a:rPr lang="en-GB" dirty="0"/>
              <a:t> </a:t>
            </a:r>
          </a:p>
        </p:txBody>
      </p:sp>
      <p:sp>
        <p:nvSpPr>
          <p:cNvPr id="4" name="Slide Number Placeholder 3">
            <a:extLst>
              <a:ext uri="{FF2B5EF4-FFF2-40B4-BE49-F238E27FC236}">
                <a16:creationId xmlns:a16="http://schemas.microsoft.com/office/drawing/2014/main" id="{C3878E26-C8A1-4B7B-9622-D147751598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26E309-A961-46DB-ACE0-2B4BE07233CB}" type="slidenum">
              <a:rPr lang="en-GB" altLang="en-US"/>
              <a:pPr eaLnBrk="1" hangingPunct="1"/>
              <a:t>38</a:t>
            </a:fld>
            <a:endParaRPr lang="en-GB" altLang="en-US"/>
          </a:p>
        </p:txBody>
      </p:sp>
      <p:pic>
        <p:nvPicPr>
          <p:cNvPr id="309250" name="Picture 2" descr="http://www.redicecreations.com/ul_img/1625schiff.jpg">
            <a:extLst>
              <a:ext uri="{FF2B5EF4-FFF2-40B4-BE49-F238E27FC236}">
                <a16:creationId xmlns:a16="http://schemas.microsoft.com/office/drawing/2014/main" id="{2085882D-8271-4B43-83E4-42E4951E4D9E}"/>
              </a:ext>
            </a:extLst>
          </p:cNvPr>
          <p:cNvPicPr>
            <a:picLocks noChangeAspect="1" noChangeArrowheads="1"/>
          </p:cNvPicPr>
          <p:nvPr/>
        </p:nvPicPr>
        <p:blipFill>
          <a:blip r:embed="rId3" cstate="print"/>
          <a:srcRect/>
          <a:stretch>
            <a:fillRect/>
          </a:stretch>
        </p:blipFill>
        <p:spPr bwMode="auto">
          <a:xfrm>
            <a:off x="467544" y="1628800"/>
            <a:ext cx="2857500" cy="350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4A84D40C-0738-4246-BF54-EB3286715383}"/>
              </a:ext>
            </a:extLst>
          </p:cNvPr>
          <p:cNvSpPr txBox="1"/>
          <p:nvPr/>
        </p:nvSpPr>
        <p:spPr>
          <a:xfrm>
            <a:off x="468313" y="5373688"/>
            <a:ext cx="2857500" cy="107791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GB" sz="3200" b="1" dirty="0">
                <a:solidFill>
                  <a:srgbClr val="FFFF00"/>
                </a:solidFill>
                <a:effectLst>
                  <a:outerShdw blurRad="38100" dist="38100" dir="2700000" algn="tl">
                    <a:srgbClr val="000000">
                      <a:alpha val="43137"/>
                    </a:srgbClr>
                  </a:outerShdw>
                </a:effectLst>
              </a:rPr>
              <a:t>Jacob Schiff of Kuhn Loeb </a:t>
            </a:r>
          </a:p>
        </p:txBody>
      </p:sp>
      <p:sp>
        <p:nvSpPr>
          <p:cNvPr id="8" name="TextBox 7">
            <a:extLst>
              <a:ext uri="{FF2B5EF4-FFF2-40B4-BE49-F238E27FC236}">
                <a16:creationId xmlns:a16="http://schemas.microsoft.com/office/drawing/2014/main" id="{5DA3CF07-8756-4764-8AC0-68870226AD05}"/>
              </a:ext>
            </a:extLst>
          </p:cNvPr>
          <p:cNvSpPr txBox="1"/>
          <p:nvPr/>
        </p:nvSpPr>
        <p:spPr>
          <a:xfrm>
            <a:off x="3995936" y="1700808"/>
            <a:ext cx="4680520" cy="483209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00FFFF"/>
                </a:solidFill>
                <a:effectLst>
                  <a:outerShdw blurRad="38100" dist="38100" dir="2700000" algn="tl">
                    <a:srgbClr val="000000"/>
                  </a:outerShdw>
                </a:effectLst>
              </a:rPr>
              <a:t>In the late 1800’s, the </a:t>
            </a:r>
            <a:r>
              <a:rPr lang="en-GB" sz="2800" b="1" dirty="0">
                <a:solidFill>
                  <a:srgbClr val="FF0000"/>
                </a:solidFill>
                <a:effectLst>
                  <a:outerShdw blurRad="38100" dist="38100" dir="2700000" algn="tl">
                    <a:srgbClr val="000000"/>
                  </a:outerShdw>
                </a:effectLst>
              </a:rPr>
              <a:t>Rothschilds</a:t>
            </a:r>
            <a:r>
              <a:rPr lang="en-GB" sz="2800" b="1" dirty="0">
                <a:solidFill>
                  <a:srgbClr val="00FFFF"/>
                </a:solidFill>
                <a:effectLst>
                  <a:outerShdw blurRad="38100" dist="38100" dir="2700000" algn="tl">
                    <a:srgbClr val="000000"/>
                  </a:outerShdw>
                </a:effectLst>
              </a:rPr>
              <a:t> financed American Corporations through:</a:t>
            </a:r>
          </a:p>
          <a:p>
            <a:pPr>
              <a:defRPr/>
            </a:pPr>
            <a:endParaRPr lang="en-GB" sz="2800" b="1" dirty="0">
              <a:solidFill>
                <a:srgbClr val="00FF00"/>
              </a:solidFill>
              <a:effectLst>
                <a:outerShdw blurRad="38100" dist="38100" dir="2700000" algn="tl">
                  <a:srgbClr val="000000"/>
                </a:outerShdw>
              </a:effectLst>
            </a:endParaRPr>
          </a:p>
          <a:p>
            <a:pPr algn="ctr">
              <a:defRPr/>
            </a:pPr>
            <a:r>
              <a:rPr lang="en-GB" sz="2800" b="1" dirty="0">
                <a:solidFill>
                  <a:srgbClr val="FFFF00"/>
                </a:solidFill>
                <a:effectLst>
                  <a:outerShdw blurRad="38100" dist="38100" dir="2700000" algn="tl">
                    <a:srgbClr val="000000"/>
                  </a:outerShdw>
                </a:effectLst>
              </a:rPr>
              <a:t>1</a:t>
            </a:r>
            <a:r>
              <a:rPr lang="en-GB" sz="2800" b="1" dirty="0">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WARBURGS </a:t>
            </a:r>
            <a:r>
              <a:rPr lang="en-GB" sz="2800" b="1" dirty="0">
                <a:solidFill>
                  <a:srgbClr val="00FF00"/>
                </a:solidFill>
                <a:effectLst>
                  <a:outerShdw blurRad="38100" dist="38100" dir="2700000" algn="tl">
                    <a:srgbClr val="000000"/>
                  </a:outerShdw>
                </a:effectLst>
              </a:rPr>
              <a:t>OF GERMANY who were partners with: </a:t>
            </a:r>
          </a:p>
          <a:p>
            <a:pPr>
              <a:defRPr/>
            </a:pPr>
            <a:endParaRPr lang="en-GB" sz="2800" b="1" dirty="0">
              <a:solidFill>
                <a:srgbClr val="FF00FF"/>
              </a:solidFill>
              <a:effectLst>
                <a:outerShdw blurRad="38100" dist="38100" dir="2700000" algn="tl">
                  <a:srgbClr val="000000"/>
                </a:outerShdw>
              </a:effectLst>
            </a:endParaRPr>
          </a:p>
          <a:p>
            <a:pPr algn="ctr">
              <a:defRPr/>
            </a:pPr>
            <a:r>
              <a:rPr lang="en-GB" sz="2800" b="1" dirty="0">
                <a:solidFill>
                  <a:srgbClr val="FFFF00"/>
                </a:solidFill>
                <a:effectLst>
                  <a:outerShdw blurRad="38100" dist="38100" dir="2700000" algn="tl">
                    <a:srgbClr val="000000"/>
                  </a:outerShdw>
                </a:effectLst>
              </a:rPr>
              <a:t>2.  </a:t>
            </a:r>
            <a:r>
              <a:rPr lang="en-GB" sz="2800" b="1" dirty="0">
                <a:solidFill>
                  <a:srgbClr val="FD1711"/>
                </a:solidFill>
                <a:effectLst>
                  <a:outerShdw blurRad="38100" dist="38100" dir="2700000" algn="tl">
                    <a:srgbClr val="000000"/>
                  </a:outerShdw>
                </a:effectLst>
              </a:rPr>
              <a:t>KUHN, LO</a:t>
            </a:r>
            <a:r>
              <a:rPr lang="en-GB" sz="2800" b="1" dirty="0">
                <a:solidFill>
                  <a:srgbClr val="FFFF00"/>
                </a:solidFill>
                <a:effectLst>
                  <a:outerShdw blurRad="38100" dist="38100" dir="2700000" algn="tl">
                    <a:srgbClr val="000000"/>
                  </a:outerShdw>
                </a:effectLst>
              </a:rPr>
              <a:t> </a:t>
            </a:r>
            <a:r>
              <a:rPr lang="en-GB" sz="2800" b="1" dirty="0">
                <a:solidFill>
                  <a:srgbClr val="FD1711"/>
                </a:solidFill>
                <a:effectLst>
                  <a:outerShdw blurRad="38100" dist="38100" dir="2700000" algn="tl">
                    <a:srgbClr val="000000"/>
                  </a:outerShdw>
                </a:effectLst>
              </a:rPr>
              <a:t>EB </a:t>
            </a:r>
            <a:r>
              <a:rPr lang="en-GB" sz="2800" b="1" dirty="0">
                <a:solidFill>
                  <a:srgbClr val="FF0000"/>
                </a:solidFill>
                <a:effectLst>
                  <a:outerShdw blurRad="38100" dist="38100" dir="2700000" algn="tl">
                    <a:srgbClr val="000000"/>
                  </a:outerShdw>
                </a:effectLst>
              </a:rPr>
              <a:t>CO. </a:t>
            </a:r>
            <a:r>
              <a:rPr lang="en-GB" sz="2800" b="1" dirty="0">
                <a:solidFill>
                  <a:srgbClr val="FF00FF"/>
                </a:solidFill>
                <a:effectLst>
                  <a:outerShdw blurRad="38100" dist="38100" dir="2700000" algn="tl">
                    <a:srgbClr val="000000"/>
                  </a:outerShdw>
                </a:effectLst>
              </a:rPr>
              <a:t>OF NEW YORK</a:t>
            </a:r>
            <a:r>
              <a:rPr lang="en-GB" sz="2800" dirty="0">
                <a:solidFill>
                  <a:srgbClr val="FF00FF"/>
                </a:solidFill>
              </a:rPr>
              <a:t> </a:t>
            </a:r>
            <a:endParaRPr lang="en-GB"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circle(in)">
                                      <p:cBhvr>
                                        <p:cTn id="7" dur="2000"/>
                                        <p:tgtEl>
                                          <p:spTgt spid="30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3D8ED0C-23A4-4FBA-970A-317998640CA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BA96B3-9118-4774-9E02-ECEBD13269D5}" type="slidenum">
              <a:rPr lang="en-GB" altLang="en-US"/>
              <a:pPr eaLnBrk="1" hangingPunct="1"/>
              <a:t>39</a:t>
            </a:fld>
            <a:endParaRPr lang="en-GB" altLang="en-US"/>
          </a:p>
        </p:txBody>
      </p:sp>
      <p:sp>
        <p:nvSpPr>
          <p:cNvPr id="121858" name="Rectangle 2">
            <a:extLst>
              <a:ext uri="{FF2B5EF4-FFF2-40B4-BE49-F238E27FC236}">
                <a16:creationId xmlns:a16="http://schemas.microsoft.com/office/drawing/2014/main" id="{1C490711-05DA-409C-B5A2-18EE83E25E90}"/>
              </a:ext>
            </a:extLst>
          </p:cNvPr>
          <p:cNvSpPr>
            <a:spLocks noGrp="1" noChangeArrowheads="1"/>
          </p:cNvSpPr>
          <p:nvPr>
            <p:ph type="title"/>
          </p:nvPr>
        </p:nvSpPr>
        <p:spPr/>
        <p:txBody>
          <a:bodyPr/>
          <a:lstStyle/>
          <a:p>
            <a:pPr eaLnBrk="1" hangingPunct="1">
              <a:defRPr/>
            </a:pPr>
            <a:r>
              <a:rPr lang="en-GB" sz="4000" b="1" dirty="0">
                <a:solidFill>
                  <a:srgbClr val="FF0000"/>
                </a:solidFill>
              </a:rPr>
              <a:t>The Rothschilds </a:t>
            </a:r>
            <a:r>
              <a:rPr lang="en-GB" sz="4000" b="1" dirty="0">
                <a:solidFill>
                  <a:srgbClr val="FFFF00"/>
                </a:solidFill>
              </a:rPr>
              <a:t>Amass A Huge</a:t>
            </a:r>
            <a:br>
              <a:rPr lang="en-GB" sz="4000" b="1" dirty="0">
                <a:solidFill>
                  <a:srgbClr val="FFFF00"/>
                </a:solidFill>
              </a:rPr>
            </a:br>
            <a:r>
              <a:rPr lang="en-GB" sz="4000" b="1" dirty="0">
                <a:solidFill>
                  <a:srgbClr val="FFFF00"/>
                </a:solidFill>
              </a:rPr>
              <a:t>Fortune</a:t>
            </a:r>
          </a:p>
        </p:txBody>
      </p:sp>
      <p:sp>
        <p:nvSpPr>
          <p:cNvPr id="45060" name="Text Box 3">
            <a:extLst>
              <a:ext uri="{FF2B5EF4-FFF2-40B4-BE49-F238E27FC236}">
                <a16:creationId xmlns:a16="http://schemas.microsoft.com/office/drawing/2014/main" id="{322FF5F9-2D34-4BF7-A070-4548FFCE1E7F}"/>
              </a:ext>
            </a:extLst>
          </p:cNvPr>
          <p:cNvSpPr txBox="1">
            <a:spLocks noChangeArrowheads="1"/>
          </p:cNvSpPr>
          <p:nvPr/>
        </p:nvSpPr>
        <p:spPr bwMode="auto">
          <a:xfrm>
            <a:off x="179388" y="5445125"/>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endParaRPr lang="en-US" altLang="en-US"/>
          </a:p>
        </p:txBody>
      </p:sp>
      <p:sp>
        <p:nvSpPr>
          <p:cNvPr id="121863" name="Text Box 7">
            <a:extLst>
              <a:ext uri="{FF2B5EF4-FFF2-40B4-BE49-F238E27FC236}">
                <a16:creationId xmlns:a16="http://schemas.microsoft.com/office/drawing/2014/main" id="{E62DA6AE-70CB-469D-AD39-6B07711D3E59}"/>
              </a:ext>
            </a:extLst>
          </p:cNvPr>
          <p:cNvSpPr txBox="1">
            <a:spLocks noChangeArrowheads="1"/>
          </p:cNvSpPr>
          <p:nvPr/>
        </p:nvSpPr>
        <p:spPr bwMode="auto">
          <a:xfrm>
            <a:off x="611188" y="5013325"/>
            <a:ext cx="2630487" cy="12001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600" b="1" dirty="0">
                <a:solidFill>
                  <a:srgbClr val="FFFF00"/>
                </a:solidFill>
              </a:rPr>
              <a:t>Rothschild Bank</a:t>
            </a:r>
            <a:endParaRPr lang="en-GB" sz="3600" b="1" dirty="0"/>
          </a:p>
        </p:txBody>
      </p:sp>
      <p:sp>
        <p:nvSpPr>
          <p:cNvPr id="121864" name="Text Box 8">
            <a:extLst>
              <a:ext uri="{FF2B5EF4-FFF2-40B4-BE49-F238E27FC236}">
                <a16:creationId xmlns:a16="http://schemas.microsoft.com/office/drawing/2014/main" id="{FB5A9004-A493-4768-AE21-15E8BAC7832D}"/>
              </a:ext>
            </a:extLst>
          </p:cNvPr>
          <p:cNvSpPr txBox="1">
            <a:spLocks noChangeArrowheads="1"/>
          </p:cNvSpPr>
          <p:nvPr/>
        </p:nvSpPr>
        <p:spPr bwMode="auto">
          <a:xfrm>
            <a:off x="3671888" y="1785938"/>
            <a:ext cx="4788544" cy="397031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The Rothschilds</a:t>
            </a:r>
            <a:r>
              <a:rPr lang="en-GB" sz="2800" b="1" dirty="0">
                <a:solidFill>
                  <a:schemeClr val="accent2"/>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prospered through their skill at manipulating money and consequently could </a:t>
            </a:r>
            <a:r>
              <a:rPr lang="en-GB" sz="2800" b="1" dirty="0">
                <a:solidFill>
                  <a:srgbClr val="00FF00"/>
                </a:solidFill>
                <a:effectLst>
                  <a:outerShdw blurRad="38100" dist="38100" dir="2700000" algn="tl">
                    <a:srgbClr val="000000"/>
                  </a:outerShdw>
                </a:effectLst>
              </a:rPr>
              <a:t>build/ buy mansions and estates to match any of the royal rulers in Europe as we shall see in the following slide.                   </a:t>
            </a:r>
          </a:p>
        </p:txBody>
      </p:sp>
      <p:pic>
        <p:nvPicPr>
          <p:cNvPr id="121866" name="Picture 10" descr="Rothschilds Bank Logo">
            <a:extLst>
              <a:ext uri="{FF2B5EF4-FFF2-40B4-BE49-F238E27FC236}">
                <a16:creationId xmlns:a16="http://schemas.microsoft.com/office/drawing/2014/main" id="{C3DB6894-BEF7-47D9-B493-9C8872C135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916113"/>
            <a:ext cx="266541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1866"/>
                                        </p:tgtEl>
                                        <p:attrNameLst>
                                          <p:attrName>style.visibility</p:attrName>
                                        </p:attrNameLst>
                                      </p:cBhvr>
                                      <p:to>
                                        <p:strVal val="visible"/>
                                      </p:to>
                                    </p:set>
                                    <p:animEffect transition="in" filter="circle(in)">
                                      <p:cBhvr>
                                        <p:cTn id="7" dur="2000"/>
                                        <p:tgtEl>
                                          <p:spTgt spid="121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1863">
                                            <p:txEl>
                                              <p:pRg st="0" end="0"/>
                                            </p:txEl>
                                          </p:spTgt>
                                        </p:tgtEl>
                                        <p:attrNameLst>
                                          <p:attrName>style.visibility</p:attrName>
                                        </p:attrNameLst>
                                      </p:cBhvr>
                                      <p:to>
                                        <p:strVal val="visible"/>
                                      </p:to>
                                    </p:set>
                                    <p:anim calcmode="lin" valueType="num">
                                      <p:cBhvr additive="base">
                                        <p:cTn id="12" dur="500" fill="hold"/>
                                        <p:tgtEl>
                                          <p:spTgt spid="1218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1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21864"/>
                                        </p:tgtEl>
                                        <p:attrNameLst>
                                          <p:attrName>style.visibility</p:attrName>
                                        </p:attrNameLst>
                                      </p:cBhvr>
                                      <p:to>
                                        <p:strVal val="visible"/>
                                      </p:to>
                                    </p:set>
                                    <p:anim calcmode="discrete" valueType="clr">
                                      <p:cBhvr override="childStyle">
                                        <p:cTn id="18" dur="80"/>
                                        <p:tgtEl>
                                          <p:spTgt spid="1218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864"/>
                                        </p:tgtEl>
                                        <p:attrNameLst>
                                          <p:attrName>fillcolor</p:attrName>
                                        </p:attrNameLst>
                                      </p:cBhvr>
                                      <p:tavLst>
                                        <p:tav tm="0">
                                          <p:val>
                                            <p:clrVal>
                                              <a:schemeClr val="accent2"/>
                                            </p:clrVal>
                                          </p:val>
                                        </p:tav>
                                        <p:tav tm="50000">
                                          <p:val>
                                            <p:clrVal>
                                              <a:schemeClr val="hlink"/>
                                            </p:clrVal>
                                          </p:val>
                                        </p:tav>
                                      </p:tavLst>
                                    </p:anim>
                                    <p:set>
                                      <p:cBhvr>
                                        <p:cTn id="20" dur="80"/>
                                        <p:tgtEl>
                                          <p:spTgt spid="1218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F9EF7A1-AF99-4B5F-B5B4-6C46B5B3B8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3923E-6E09-47C5-8CA7-F0EB28E37490}" type="slidenum">
              <a:rPr lang="en-GB" altLang="en-US"/>
              <a:pPr eaLnBrk="1" hangingPunct="1"/>
              <a:t>4</a:t>
            </a:fld>
            <a:endParaRPr lang="en-GB" altLang="en-US"/>
          </a:p>
        </p:txBody>
      </p:sp>
      <p:sp>
        <p:nvSpPr>
          <p:cNvPr id="146434" name="Rectangle 2">
            <a:extLst>
              <a:ext uri="{FF2B5EF4-FFF2-40B4-BE49-F238E27FC236}">
                <a16:creationId xmlns:a16="http://schemas.microsoft.com/office/drawing/2014/main" id="{5F8E7913-3B61-4AAD-B065-82C7908E965B}"/>
              </a:ext>
            </a:extLst>
          </p:cNvPr>
          <p:cNvSpPr>
            <a:spLocks noGrp="1" noChangeArrowheads="1"/>
          </p:cNvSpPr>
          <p:nvPr>
            <p:ph type="title"/>
          </p:nvPr>
        </p:nvSpPr>
        <p:spPr/>
        <p:txBody>
          <a:bodyPr/>
          <a:lstStyle/>
          <a:p>
            <a:pPr eaLnBrk="1" hangingPunct="1">
              <a:defRPr/>
            </a:pPr>
            <a:r>
              <a:rPr lang="en-GB" b="1" dirty="0">
                <a:solidFill>
                  <a:srgbClr val="FF0000"/>
                </a:solidFill>
              </a:rPr>
              <a:t>Gog – Recap Parts 1 &amp; 2</a:t>
            </a:r>
          </a:p>
        </p:txBody>
      </p:sp>
      <p:sp>
        <p:nvSpPr>
          <p:cNvPr id="146435" name="Rectangle 3">
            <a:extLst>
              <a:ext uri="{FF2B5EF4-FFF2-40B4-BE49-F238E27FC236}">
                <a16:creationId xmlns:a16="http://schemas.microsoft.com/office/drawing/2014/main" id="{0144BE15-9ADF-486B-8554-00067D56DE3C}"/>
              </a:ext>
            </a:extLst>
          </p:cNvPr>
          <p:cNvSpPr>
            <a:spLocks noGrp="1" noChangeArrowheads="1"/>
          </p:cNvSpPr>
          <p:nvPr>
            <p:ph type="body" idx="1"/>
          </p:nvPr>
        </p:nvSpPr>
        <p:spPr>
          <a:xfrm>
            <a:off x="468313" y="1600200"/>
            <a:ext cx="8229600" cy="4924425"/>
          </a:xfrm>
        </p:spPr>
        <p:style>
          <a:lnRef idx="3">
            <a:schemeClr val="lt1"/>
          </a:lnRef>
          <a:fillRef idx="1">
            <a:schemeClr val="dk1"/>
          </a:fillRef>
          <a:effectRef idx="1">
            <a:schemeClr val="dk1"/>
          </a:effectRef>
          <a:fontRef idx="minor">
            <a:schemeClr val="lt1"/>
          </a:fontRef>
        </p:style>
        <p:txBody>
          <a:bodyPr/>
          <a:lstStyle/>
          <a:p>
            <a:pPr marL="609600" indent="-609600" eaLnBrk="1" hangingPunct="1">
              <a:buFontTx/>
              <a:buNone/>
              <a:defRPr/>
            </a:pPr>
            <a:r>
              <a:rPr lang="en-GB" sz="2800" b="1" dirty="0">
                <a:solidFill>
                  <a:srgbClr val="00FFFF"/>
                </a:solidFill>
              </a:rPr>
              <a:t>1) </a:t>
            </a:r>
            <a:r>
              <a:rPr lang="en-GB" sz="2800" dirty="0">
                <a:solidFill>
                  <a:srgbClr val="00FFFF"/>
                </a:solidFill>
              </a:rPr>
              <a:t> </a:t>
            </a:r>
            <a:r>
              <a:rPr lang="en-GB" sz="2800" b="1" dirty="0">
                <a:solidFill>
                  <a:srgbClr val="00FFFF"/>
                </a:solidFill>
                <a:effectLst>
                  <a:outerShdw blurRad="38100" dist="38100" dir="2700000" algn="tl">
                    <a:srgbClr val="000000"/>
                  </a:outerShdw>
                </a:effectLst>
              </a:rPr>
              <a:t>Ezekiel 38:15 Had important Key Words and That This Key Verse Covered Most Of The AD Period to the present day.</a:t>
            </a:r>
          </a:p>
          <a:p>
            <a:pPr marL="609600" indent="-609600" eaLnBrk="1" hangingPunct="1">
              <a:buFontTx/>
              <a:buNone/>
              <a:defRPr/>
            </a:pPr>
            <a:r>
              <a:rPr lang="en-GB" sz="2800" b="1" dirty="0">
                <a:solidFill>
                  <a:srgbClr val="FF0000"/>
                </a:solidFill>
                <a:effectLst>
                  <a:outerShdw blurRad="38100" dist="38100" dir="2700000" algn="tl">
                    <a:srgbClr val="000000"/>
                  </a:outerShdw>
                </a:effectLst>
              </a:rPr>
              <a:t>2)  Magog=Equals Mongol.</a:t>
            </a:r>
          </a:p>
          <a:p>
            <a:pPr marL="609600" indent="-609600" eaLnBrk="1" hangingPunct="1">
              <a:buFontTx/>
              <a:buNone/>
              <a:defRPr/>
            </a:pPr>
            <a:r>
              <a:rPr lang="en-GB" sz="2800" b="1" dirty="0">
                <a:solidFill>
                  <a:srgbClr val="99FF33"/>
                </a:solidFill>
                <a:effectLst>
                  <a:outerShdw blurRad="38100" dist="38100" dir="2700000" algn="tl">
                    <a:srgbClr val="000000"/>
                  </a:outerShdw>
                </a:effectLst>
              </a:rPr>
              <a:t>3)  Gog = Khazar = </a:t>
            </a:r>
            <a:r>
              <a:rPr lang="en-GB" sz="2800" b="1" dirty="0" err="1">
                <a:solidFill>
                  <a:srgbClr val="99FF33"/>
                </a:solidFill>
                <a:effectLst>
                  <a:outerShdw blurRad="38100" dist="38100" dir="2700000" algn="tl">
                    <a:srgbClr val="000000"/>
                  </a:outerShdw>
                </a:effectLst>
              </a:rPr>
              <a:t>Askenazim</a:t>
            </a:r>
            <a:r>
              <a:rPr lang="en-GB" sz="2800" b="1" dirty="0">
                <a:solidFill>
                  <a:srgbClr val="99FF33"/>
                </a:solidFill>
                <a:effectLst>
                  <a:outerShdw blurRad="38100" dist="38100" dir="2700000" algn="tl">
                    <a:srgbClr val="000000"/>
                  </a:outerShdw>
                </a:effectLst>
              </a:rPr>
              <a:t> Jew - Mongolia</a:t>
            </a:r>
          </a:p>
          <a:p>
            <a:pPr marL="609600" indent="-609600" eaLnBrk="1" hangingPunct="1">
              <a:buFontTx/>
              <a:buAutoNum type="arabicParenR" startAt="4"/>
              <a:defRPr/>
            </a:pPr>
            <a:r>
              <a:rPr lang="en-GB" sz="2800" b="1" dirty="0">
                <a:solidFill>
                  <a:srgbClr val="FFFF00"/>
                </a:solidFill>
                <a:effectLst>
                  <a:outerShdw blurRad="38100" dist="38100" dir="2700000" algn="tl">
                    <a:srgbClr val="000000"/>
                  </a:outerShdw>
                </a:effectLst>
              </a:rPr>
              <a:t>Gog’s three major frontal attacks – Attila, Genghis  Khan and the Moors </a:t>
            </a:r>
          </a:p>
          <a:p>
            <a:pPr marL="609600" indent="-609600" eaLnBrk="1" hangingPunct="1">
              <a:buFontTx/>
              <a:buAutoNum type="arabicParenR" startAt="4"/>
              <a:defRPr/>
            </a:pPr>
            <a:r>
              <a:rPr lang="en-GB" sz="2800" b="1" dirty="0">
                <a:solidFill>
                  <a:srgbClr val="FF00FF"/>
                </a:solidFill>
                <a:effectLst>
                  <a:outerShdw blurRad="38100" dist="38100" dir="2700000" algn="tl">
                    <a:srgbClr val="000000"/>
                  </a:outerShdw>
                </a:effectLst>
              </a:rPr>
              <a:t>The rise of the 3 evil spirits (on the banner of Clovis King of the Franks) Portended Jacob’s trouble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bg/>
                                          </p:spTgt>
                                        </p:tgtEl>
                                        <p:attrNameLst>
                                          <p:attrName>style.visibility</p:attrName>
                                        </p:attrNameLst>
                                      </p:cBhvr>
                                      <p:to>
                                        <p:strVal val="visible"/>
                                      </p:to>
                                    </p:set>
                                    <p:anim calcmode="lin" valueType="num">
                                      <p:cBhvr additive="base">
                                        <p:cTn id="7" dur="500" fill="hold"/>
                                        <p:tgtEl>
                                          <p:spTgt spid="14643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5">
                                            <p:txEl>
                                              <p:pRg st="0" end="0"/>
                                            </p:txEl>
                                          </p:spTgt>
                                        </p:tgtEl>
                                        <p:attrNameLst>
                                          <p:attrName>style.visibility</p:attrName>
                                        </p:attrNameLst>
                                      </p:cBhvr>
                                      <p:to>
                                        <p:strVal val="visible"/>
                                      </p:to>
                                    </p:set>
                                    <p:anim calcmode="lin" valueType="num">
                                      <p:cBhvr additive="base">
                                        <p:cTn id="13"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5">
                                            <p:txEl>
                                              <p:pRg st="1" end="1"/>
                                            </p:txEl>
                                          </p:spTgt>
                                        </p:tgtEl>
                                        <p:attrNameLst>
                                          <p:attrName>style.visibility</p:attrName>
                                        </p:attrNameLst>
                                      </p:cBhvr>
                                      <p:to>
                                        <p:strVal val="visible"/>
                                      </p:to>
                                    </p:set>
                                    <p:anim calcmode="lin" valueType="num">
                                      <p:cBhvr additive="base">
                                        <p:cTn id="19"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5">
                                            <p:txEl>
                                              <p:pRg st="2" end="2"/>
                                            </p:txEl>
                                          </p:spTgt>
                                        </p:tgtEl>
                                        <p:attrNameLst>
                                          <p:attrName>style.visibility</p:attrName>
                                        </p:attrNameLst>
                                      </p:cBhvr>
                                      <p:to>
                                        <p:strVal val="visible"/>
                                      </p:to>
                                    </p:set>
                                    <p:anim calcmode="lin" valueType="num">
                                      <p:cBhvr additive="base">
                                        <p:cTn id="25"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435">
                                            <p:txEl>
                                              <p:pRg st="3" end="3"/>
                                            </p:txEl>
                                          </p:spTgt>
                                        </p:tgtEl>
                                        <p:attrNameLst>
                                          <p:attrName>style.visibility</p:attrName>
                                        </p:attrNameLst>
                                      </p:cBhvr>
                                      <p:to>
                                        <p:strVal val="visible"/>
                                      </p:to>
                                    </p:set>
                                    <p:anim calcmode="lin" valueType="num">
                                      <p:cBhvr additive="base">
                                        <p:cTn id="31"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435">
                                            <p:txEl>
                                              <p:pRg st="4" end="4"/>
                                            </p:txEl>
                                          </p:spTgt>
                                        </p:tgtEl>
                                        <p:attrNameLst>
                                          <p:attrName>style.visibility</p:attrName>
                                        </p:attrNameLst>
                                      </p:cBhvr>
                                      <p:to>
                                        <p:strVal val="visible"/>
                                      </p:to>
                                    </p:set>
                                    <p:anim calcmode="lin" valueType="num">
                                      <p:cBhvr additive="base">
                                        <p:cTn id="37"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28FEA4CC-B2BB-4957-B02D-5BDA03CB420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B4C5C8-04F0-4988-A821-B3B2684487A8}" type="slidenum">
              <a:rPr lang="en-GB" altLang="en-US"/>
              <a:pPr eaLnBrk="1" hangingPunct="1"/>
              <a:t>40</a:t>
            </a:fld>
            <a:endParaRPr lang="en-GB" altLang="en-US"/>
          </a:p>
        </p:txBody>
      </p:sp>
      <p:sp>
        <p:nvSpPr>
          <p:cNvPr id="12290" name="Rectangle 2">
            <a:extLst>
              <a:ext uri="{FF2B5EF4-FFF2-40B4-BE49-F238E27FC236}">
                <a16:creationId xmlns:a16="http://schemas.microsoft.com/office/drawing/2014/main" id="{3E59C550-56C8-4645-AD99-A0D24936EAEC}"/>
              </a:ext>
            </a:extLst>
          </p:cNvPr>
          <p:cNvSpPr>
            <a:spLocks noGrp="1" noChangeArrowheads="1"/>
          </p:cNvSpPr>
          <p:nvPr>
            <p:ph type="title"/>
          </p:nvPr>
        </p:nvSpPr>
        <p:spPr/>
        <p:txBody>
          <a:bodyPr/>
          <a:lstStyle/>
          <a:p>
            <a:pPr eaLnBrk="1" hangingPunct="1">
              <a:defRPr/>
            </a:pPr>
            <a:r>
              <a:rPr lang="en-GB" sz="4000" b="1" dirty="0">
                <a:solidFill>
                  <a:srgbClr val="FFFF00"/>
                </a:solidFill>
              </a:rPr>
              <a:t>Some Of The European Homes </a:t>
            </a:r>
            <a:r>
              <a:rPr lang="en-GB" sz="4000" b="1" dirty="0">
                <a:solidFill>
                  <a:srgbClr val="FF0000"/>
                </a:solidFill>
              </a:rPr>
              <a:t>Of The Rothschilds</a:t>
            </a:r>
          </a:p>
        </p:txBody>
      </p:sp>
      <p:pic>
        <p:nvPicPr>
          <p:cNvPr id="12292" name="Picture 4" descr="insphisthub_top">
            <a:extLst>
              <a:ext uri="{FF2B5EF4-FFF2-40B4-BE49-F238E27FC236}">
                <a16:creationId xmlns:a16="http://schemas.microsoft.com/office/drawing/2014/main" id="{C504514E-DFEB-449F-9E5F-CF767A5C84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924050"/>
            <a:ext cx="3887787" cy="3932238"/>
          </a:xfrm>
        </p:spPr>
      </p:pic>
      <p:sp>
        <p:nvSpPr>
          <p:cNvPr id="12293" name="Text Box 5">
            <a:extLst>
              <a:ext uri="{FF2B5EF4-FFF2-40B4-BE49-F238E27FC236}">
                <a16:creationId xmlns:a16="http://schemas.microsoft.com/office/drawing/2014/main" id="{C5E7366A-1980-49D0-9EA4-1BAA3830865C}"/>
              </a:ext>
            </a:extLst>
          </p:cNvPr>
          <p:cNvSpPr txBox="1">
            <a:spLocks noChangeArrowheads="1"/>
          </p:cNvSpPr>
          <p:nvPr/>
        </p:nvSpPr>
        <p:spPr bwMode="auto">
          <a:xfrm>
            <a:off x="827088" y="5949950"/>
            <a:ext cx="2376487" cy="646113"/>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3600" b="1" dirty="0">
                <a:solidFill>
                  <a:srgbClr val="FFFF00"/>
                </a:solidFill>
              </a:rPr>
              <a:t>Frankfurt</a:t>
            </a:r>
          </a:p>
        </p:txBody>
      </p:sp>
      <p:sp>
        <p:nvSpPr>
          <p:cNvPr id="12294" name="Text Box 6">
            <a:extLst>
              <a:ext uri="{FF2B5EF4-FFF2-40B4-BE49-F238E27FC236}">
                <a16:creationId xmlns:a16="http://schemas.microsoft.com/office/drawing/2014/main" id="{BAFCDE88-889B-45A4-BD3D-8DC4F5C73B13}"/>
              </a:ext>
            </a:extLst>
          </p:cNvPr>
          <p:cNvSpPr txBox="1">
            <a:spLocks noChangeArrowheads="1"/>
          </p:cNvSpPr>
          <p:nvPr/>
        </p:nvSpPr>
        <p:spPr bwMode="auto">
          <a:xfrm>
            <a:off x="5651500" y="5949950"/>
            <a:ext cx="2449513" cy="646113"/>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3600" b="1" dirty="0">
                <a:solidFill>
                  <a:srgbClr val="FFFF00"/>
                </a:solidFill>
              </a:rPr>
              <a:t>France</a:t>
            </a:r>
          </a:p>
        </p:txBody>
      </p:sp>
      <p:pic>
        <p:nvPicPr>
          <p:cNvPr id="12296" name="Picture 8" descr="Rothschild_Frank">
            <a:extLst>
              <a:ext uri="{FF2B5EF4-FFF2-40B4-BE49-F238E27FC236}">
                <a16:creationId xmlns:a16="http://schemas.microsoft.com/office/drawing/2014/main" id="{AE379C3C-4483-48BE-B910-864C19FEBE6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68313" y="1773238"/>
            <a:ext cx="3141662" cy="39608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circle(in)">
                                      <p:cBhvr>
                                        <p:cTn id="7" dur="20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500" fill="hold"/>
                                        <p:tgtEl>
                                          <p:spTgt spid="12293"/>
                                        </p:tgtEl>
                                        <p:attrNameLst>
                                          <p:attrName>ppt_x</p:attrName>
                                        </p:attrNameLst>
                                      </p:cBhvr>
                                      <p:tavLst>
                                        <p:tav tm="0">
                                          <p:val>
                                            <p:strVal val="#ppt_x"/>
                                          </p:val>
                                        </p:tav>
                                        <p:tav tm="100000">
                                          <p:val>
                                            <p:strVal val="#ppt_x"/>
                                          </p:val>
                                        </p:tav>
                                      </p:tavLst>
                                    </p:anim>
                                    <p:anim calcmode="lin" valueType="num">
                                      <p:cBhvr additive="base">
                                        <p:cTn id="13"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circle(in)">
                                      <p:cBhvr>
                                        <p:cTn id="18" dur="2000"/>
                                        <p:tgtEl>
                                          <p:spTgt spid="1229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294"/>
                                        </p:tgtEl>
                                        <p:attrNameLst>
                                          <p:attrName>style.visibility</p:attrName>
                                        </p:attrNameLst>
                                      </p:cBhvr>
                                      <p:to>
                                        <p:strVal val="visible"/>
                                      </p:to>
                                    </p:set>
                                    <p:anim calcmode="lin" valueType="num">
                                      <p:cBhvr additive="base">
                                        <p:cTn id="23" dur="500" fill="hold"/>
                                        <p:tgtEl>
                                          <p:spTgt spid="12294"/>
                                        </p:tgtEl>
                                        <p:attrNameLst>
                                          <p:attrName>ppt_x</p:attrName>
                                        </p:attrNameLst>
                                      </p:cBhvr>
                                      <p:tavLst>
                                        <p:tav tm="0">
                                          <p:val>
                                            <p:strVal val="#ppt_x"/>
                                          </p:val>
                                        </p:tav>
                                        <p:tav tm="100000">
                                          <p:val>
                                            <p:strVal val="#ppt_x"/>
                                          </p:val>
                                        </p:tav>
                                      </p:tavLst>
                                    </p:anim>
                                    <p:anim calcmode="lin" valueType="num">
                                      <p:cBhvr additive="base">
                                        <p:cTn id="2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35640A-BA80-4399-BCEE-C9AF6022D6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47E373-1F81-4E90-BCEA-B8FFB3C7809F}" type="slidenum">
              <a:rPr lang="en-GB" altLang="en-US"/>
              <a:pPr eaLnBrk="1" hangingPunct="1"/>
              <a:t>41</a:t>
            </a:fld>
            <a:endParaRPr lang="en-GB" altLang="en-US"/>
          </a:p>
        </p:txBody>
      </p:sp>
      <p:sp>
        <p:nvSpPr>
          <p:cNvPr id="171010" name="Rectangle 2">
            <a:extLst>
              <a:ext uri="{FF2B5EF4-FFF2-40B4-BE49-F238E27FC236}">
                <a16:creationId xmlns:a16="http://schemas.microsoft.com/office/drawing/2014/main" id="{84FC7587-6C73-46FC-BF4A-993CD141A8B4}"/>
              </a:ext>
            </a:extLst>
          </p:cNvPr>
          <p:cNvSpPr>
            <a:spLocks noGrp="1" noChangeArrowheads="1"/>
          </p:cNvSpPr>
          <p:nvPr>
            <p:ph type="title"/>
          </p:nvPr>
        </p:nvSpPr>
        <p:spPr/>
        <p:txBody>
          <a:bodyPr/>
          <a:lstStyle/>
          <a:p>
            <a:pPr eaLnBrk="1" hangingPunct="1">
              <a:defRPr/>
            </a:pPr>
            <a:r>
              <a:rPr lang="en-GB" sz="4000" b="1" dirty="0">
                <a:solidFill>
                  <a:srgbClr val="FFFF00"/>
                </a:solidFill>
              </a:rPr>
              <a:t>Some Of The European Homes </a:t>
            </a:r>
            <a:r>
              <a:rPr lang="en-GB" sz="4000" b="1" dirty="0">
                <a:solidFill>
                  <a:srgbClr val="FF0000"/>
                </a:solidFill>
              </a:rPr>
              <a:t>Of The Rothschilds</a:t>
            </a:r>
          </a:p>
        </p:txBody>
      </p:sp>
      <p:sp>
        <p:nvSpPr>
          <p:cNvPr id="171012" name="Text Box 4">
            <a:extLst>
              <a:ext uri="{FF2B5EF4-FFF2-40B4-BE49-F238E27FC236}">
                <a16:creationId xmlns:a16="http://schemas.microsoft.com/office/drawing/2014/main" id="{BE0F9886-60CB-4125-BE8B-C7E43ACFB05D}"/>
              </a:ext>
            </a:extLst>
          </p:cNvPr>
          <p:cNvSpPr txBox="1">
            <a:spLocks noChangeArrowheads="1"/>
          </p:cNvSpPr>
          <p:nvPr/>
        </p:nvSpPr>
        <p:spPr bwMode="auto">
          <a:xfrm>
            <a:off x="0" y="6165304"/>
            <a:ext cx="9144000" cy="51911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err="1">
                <a:solidFill>
                  <a:srgbClr val="FFFF00"/>
                </a:solidFill>
              </a:rPr>
              <a:t>Mentmore</a:t>
            </a:r>
            <a:r>
              <a:rPr lang="en-GB" sz="2800" b="1" dirty="0">
                <a:solidFill>
                  <a:srgbClr val="FFFF00"/>
                </a:solidFill>
              </a:rPr>
              <a:t> Towers – Buckinghamshire - England</a:t>
            </a:r>
          </a:p>
        </p:txBody>
      </p:sp>
      <p:pic>
        <p:nvPicPr>
          <p:cNvPr id="171024" name="Picture 16" descr="Mentmore_Towers">
            <a:extLst>
              <a:ext uri="{FF2B5EF4-FFF2-40B4-BE49-F238E27FC236}">
                <a16:creationId xmlns:a16="http://schemas.microsoft.com/office/drawing/2014/main" id="{43FB4343-ABCB-4B79-A980-01E24C865B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484313"/>
            <a:ext cx="7416800" cy="4622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1024"/>
                                        </p:tgtEl>
                                        <p:attrNameLst>
                                          <p:attrName>style.visibility</p:attrName>
                                        </p:attrNameLst>
                                      </p:cBhvr>
                                      <p:to>
                                        <p:strVal val="visible"/>
                                      </p:to>
                                    </p:set>
                                    <p:animEffect transition="in" filter="circle(in)">
                                      <p:cBhvr>
                                        <p:cTn id="7" dur="2000"/>
                                        <p:tgtEl>
                                          <p:spTgt spid="171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1012"/>
                                        </p:tgtEl>
                                        <p:attrNameLst>
                                          <p:attrName>style.visibility</p:attrName>
                                        </p:attrNameLst>
                                      </p:cBhvr>
                                      <p:to>
                                        <p:strVal val="visible"/>
                                      </p:to>
                                    </p:set>
                                    <p:anim calcmode="lin" valueType="num">
                                      <p:cBhvr additive="base">
                                        <p:cTn id="12" dur="500" fill="hold"/>
                                        <p:tgtEl>
                                          <p:spTgt spid="171012"/>
                                        </p:tgtEl>
                                        <p:attrNameLst>
                                          <p:attrName>ppt_x</p:attrName>
                                        </p:attrNameLst>
                                      </p:cBhvr>
                                      <p:tavLst>
                                        <p:tav tm="0">
                                          <p:val>
                                            <p:strVal val="#ppt_x"/>
                                          </p:val>
                                        </p:tav>
                                        <p:tav tm="100000">
                                          <p:val>
                                            <p:strVal val="#ppt_x"/>
                                          </p:val>
                                        </p:tav>
                                      </p:tavLst>
                                    </p:anim>
                                    <p:anim calcmode="lin" valueType="num">
                                      <p:cBhvr additive="base">
                                        <p:cTn id="13" dur="5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7878281-F72C-4ED9-ACA7-91A7FA03A7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E4DE38-D5DC-48B0-8B12-81C64ACEA826}" type="slidenum">
              <a:rPr lang="en-GB" altLang="en-US"/>
              <a:pPr eaLnBrk="1" hangingPunct="1"/>
              <a:t>42</a:t>
            </a:fld>
            <a:endParaRPr lang="en-GB" altLang="en-US"/>
          </a:p>
        </p:txBody>
      </p:sp>
      <p:sp>
        <p:nvSpPr>
          <p:cNvPr id="88066" name="Rectangle 2">
            <a:extLst>
              <a:ext uri="{FF2B5EF4-FFF2-40B4-BE49-F238E27FC236}">
                <a16:creationId xmlns:a16="http://schemas.microsoft.com/office/drawing/2014/main" id="{616D12AB-D0C4-4102-BD40-8512B772A37C}"/>
              </a:ext>
            </a:extLst>
          </p:cNvPr>
          <p:cNvSpPr>
            <a:spLocks noGrp="1" noChangeArrowheads="1"/>
          </p:cNvSpPr>
          <p:nvPr>
            <p:ph type="title"/>
          </p:nvPr>
        </p:nvSpPr>
        <p:spPr>
          <a:xfrm>
            <a:off x="0" y="188913"/>
            <a:ext cx="9144000" cy="1143000"/>
          </a:xfrm>
        </p:spPr>
        <p:txBody>
          <a:bodyPr/>
          <a:lstStyle/>
          <a:p>
            <a:pPr eaLnBrk="1" hangingPunct="1">
              <a:defRPr/>
            </a:pPr>
            <a:r>
              <a:rPr lang="en-GB" sz="4000" b="1" dirty="0" err="1">
                <a:solidFill>
                  <a:srgbClr val="FF0000"/>
                </a:solidFill>
              </a:rPr>
              <a:t>Mentmore</a:t>
            </a:r>
            <a:r>
              <a:rPr lang="en-GB" sz="4000" b="1" dirty="0">
                <a:solidFill>
                  <a:srgbClr val="FF0000"/>
                </a:solidFill>
              </a:rPr>
              <a:t> Towers</a:t>
            </a:r>
          </a:p>
        </p:txBody>
      </p:sp>
      <p:pic>
        <p:nvPicPr>
          <p:cNvPr id="88069" name="Picture 5" descr="Rothschild Hannah">
            <a:extLst>
              <a:ext uri="{FF2B5EF4-FFF2-40B4-BE49-F238E27FC236}">
                <a16:creationId xmlns:a16="http://schemas.microsoft.com/office/drawing/2014/main" id="{F7317467-6015-4A98-9203-DAC2A21016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412875"/>
            <a:ext cx="2609850" cy="2690813"/>
          </a:xfrm>
        </p:spPr>
      </p:pic>
      <p:sp>
        <p:nvSpPr>
          <p:cNvPr id="88070" name="Text Box 6">
            <a:extLst>
              <a:ext uri="{FF2B5EF4-FFF2-40B4-BE49-F238E27FC236}">
                <a16:creationId xmlns:a16="http://schemas.microsoft.com/office/drawing/2014/main" id="{B3F51AE6-0EB1-49E4-9281-A8464E678DC9}"/>
              </a:ext>
            </a:extLst>
          </p:cNvPr>
          <p:cNvSpPr txBox="1">
            <a:spLocks noChangeArrowheads="1"/>
          </p:cNvSpPr>
          <p:nvPr/>
        </p:nvSpPr>
        <p:spPr bwMode="auto">
          <a:xfrm>
            <a:off x="395288" y="4581525"/>
            <a:ext cx="2736850" cy="20415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3200" b="1">
                <a:solidFill>
                  <a:srgbClr val="FFFF00"/>
                </a:solidFill>
              </a:rPr>
              <a:t>Hannah Louise de Rothschild (1850-1892). </a:t>
            </a:r>
          </a:p>
        </p:txBody>
      </p:sp>
      <p:sp>
        <p:nvSpPr>
          <p:cNvPr id="88071" name="Text Box 7">
            <a:extLst>
              <a:ext uri="{FF2B5EF4-FFF2-40B4-BE49-F238E27FC236}">
                <a16:creationId xmlns:a16="http://schemas.microsoft.com/office/drawing/2014/main" id="{2B6DE254-1635-4679-9771-B523F942B721}"/>
              </a:ext>
            </a:extLst>
          </p:cNvPr>
          <p:cNvSpPr txBox="1">
            <a:spLocks noChangeArrowheads="1"/>
          </p:cNvSpPr>
          <p:nvPr/>
        </p:nvSpPr>
        <p:spPr bwMode="auto">
          <a:xfrm>
            <a:off x="3419475" y="1557338"/>
            <a:ext cx="5473700" cy="48323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Baron Mayer, married a Cohen. Mayer built a spectacular house, </a:t>
            </a:r>
            <a:r>
              <a:rPr lang="en-GB" sz="2800" b="1" dirty="0" err="1">
                <a:solidFill>
                  <a:srgbClr val="FFC000"/>
                </a:solidFill>
                <a:effectLst>
                  <a:outerShdw blurRad="38100" dist="38100" dir="2700000" algn="tl">
                    <a:srgbClr val="000000"/>
                  </a:outerShdw>
                </a:effectLst>
              </a:rPr>
              <a:t>Mentmore</a:t>
            </a:r>
            <a:r>
              <a:rPr lang="en-GB" sz="2800" b="1" dirty="0">
                <a:solidFill>
                  <a:srgbClr val="FFC000"/>
                </a:solidFill>
                <a:effectLst>
                  <a:outerShdw blurRad="38100" dist="38100" dir="2700000" algn="tl">
                    <a:srgbClr val="000000"/>
                  </a:outerShdw>
                </a:effectLst>
              </a:rPr>
              <a:t> Towers. Said one woman: </a:t>
            </a:r>
            <a:r>
              <a:rPr lang="en-GB" sz="2800" b="1" dirty="0">
                <a:solidFill>
                  <a:srgbClr val="FF00FF"/>
                </a:solidFill>
                <a:effectLst>
                  <a:outerShdw blurRad="38100" dist="38100" dir="2700000" algn="tl">
                    <a:srgbClr val="000000"/>
                  </a:outerShdw>
                </a:effectLst>
              </a:rPr>
              <a:t>“I do not believe that the </a:t>
            </a:r>
            <a:r>
              <a:rPr lang="en-GB" sz="2800" b="1" dirty="0" err="1">
                <a:solidFill>
                  <a:srgbClr val="FF00FF"/>
                </a:solidFill>
                <a:effectLst>
                  <a:outerShdw blurRad="38100" dist="38100" dir="2700000" algn="tl">
                    <a:srgbClr val="000000"/>
                  </a:outerShdw>
                </a:effectLst>
              </a:rPr>
              <a:t>Medicis</a:t>
            </a:r>
            <a:r>
              <a:rPr lang="en-GB" sz="2800" b="1" dirty="0">
                <a:solidFill>
                  <a:srgbClr val="FF00FF"/>
                </a:solidFill>
                <a:effectLst>
                  <a:outerShdw blurRad="38100" dist="38100" dir="2700000" algn="tl">
                    <a:srgbClr val="000000"/>
                  </a:outerShdw>
                </a:effectLst>
              </a:rPr>
              <a:t> were ever so lodged at the height of their glory.”</a:t>
            </a:r>
            <a:r>
              <a:rPr lang="en-GB" sz="2800" b="1" dirty="0">
                <a:solidFill>
                  <a:schemeClr val="hlink"/>
                </a:solidFill>
                <a:effectLst>
                  <a:outerShdw blurRad="38100" dist="38100" dir="2700000" algn="tl">
                    <a:srgbClr val="000000"/>
                  </a:outerShdw>
                </a:effectLst>
              </a:rPr>
              <a:t> </a:t>
            </a:r>
            <a:r>
              <a:rPr lang="en-GB" sz="2800" b="1" dirty="0">
                <a:solidFill>
                  <a:srgbClr val="FF9966"/>
                </a:solidFill>
                <a:effectLst>
                  <a:outerShdw blurRad="38100" dist="38100" dir="2700000" algn="tl">
                    <a:srgbClr val="000000"/>
                  </a:outerShdw>
                </a:effectLst>
              </a:rPr>
              <a:t>The </a:t>
            </a:r>
            <a:r>
              <a:rPr lang="en-GB" sz="2800" b="1" dirty="0" err="1">
                <a:solidFill>
                  <a:srgbClr val="FF9966"/>
                </a:solidFill>
                <a:effectLst>
                  <a:outerShdw blurRad="38100" dist="38100" dir="2700000" algn="tl">
                    <a:srgbClr val="000000"/>
                  </a:outerShdw>
                </a:effectLst>
              </a:rPr>
              <a:t>Mentmore</a:t>
            </a:r>
            <a:r>
              <a:rPr lang="en-GB" sz="2800" b="1" dirty="0">
                <a:solidFill>
                  <a:srgbClr val="FF9966"/>
                </a:solidFill>
                <a:effectLst>
                  <a:outerShdw blurRad="38100" dist="38100" dir="2700000" algn="tl">
                    <a:srgbClr val="000000"/>
                  </a:outerShdw>
                </a:effectLst>
              </a:rPr>
              <a:t> Towers were turned over to Mayer’s daughter, </a:t>
            </a:r>
            <a:r>
              <a:rPr lang="en-GB" sz="2800" b="1" dirty="0">
                <a:solidFill>
                  <a:srgbClr val="00FF00"/>
                </a:solidFill>
                <a:effectLst>
                  <a:outerShdw blurRad="38100" dist="38100" dir="2700000" algn="tl">
                    <a:srgbClr val="000000"/>
                  </a:outerShdw>
                </a:effectLst>
              </a:rPr>
              <a:t>Hannah, when he died. Hannah married the Earl of </a:t>
            </a:r>
            <a:r>
              <a:rPr lang="en-GB" sz="2800" b="1" dirty="0" err="1">
                <a:solidFill>
                  <a:srgbClr val="00FF00"/>
                </a:solidFill>
                <a:effectLst>
                  <a:outerShdw blurRad="38100" dist="38100" dir="2700000" algn="tl">
                    <a:srgbClr val="000000"/>
                  </a:outerShdw>
                </a:effectLst>
              </a:rPr>
              <a:t>Roseberry</a:t>
            </a:r>
            <a:r>
              <a:rPr lang="en-GB" sz="2800" b="1" dirty="0">
                <a:solidFill>
                  <a:srgbClr val="00FF00"/>
                </a:solidFill>
                <a:effectLst>
                  <a:outerShdw blurRad="38100" dist="38100" dir="2700000" algn="tl">
                    <a:srgbClr val="000000"/>
                  </a:outerShdw>
                </a:effectLst>
              </a:rPr>
              <a:t> in 1878.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circle(in)">
                                      <p:cBhvr>
                                        <p:cTn id="7" dur="2000"/>
                                        <p:tgtEl>
                                          <p:spTgt spid="88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 calcmode="lin" valueType="num">
                                      <p:cBhvr additive="base">
                                        <p:cTn id="12" dur="500" fill="hold"/>
                                        <p:tgtEl>
                                          <p:spTgt spid="88070"/>
                                        </p:tgtEl>
                                        <p:attrNameLst>
                                          <p:attrName>ppt_x</p:attrName>
                                        </p:attrNameLst>
                                      </p:cBhvr>
                                      <p:tavLst>
                                        <p:tav tm="0">
                                          <p:val>
                                            <p:strVal val="#ppt_x"/>
                                          </p:val>
                                        </p:tav>
                                        <p:tav tm="100000">
                                          <p:val>
                                            <p:strVal val="#ppt_x"/>
                                          </p:val>
                                        </p:tav>
                                      </p:tavLst>
                                    </p:anim>
                                    <p:anim calcmode="lin" valueType="num">
                                      <p:cBhvr additive="base">
                                        <p:cTn id="13" dur="500" fill="hold"/>
                                        <p:tgtEl>
                                          <p:spTgt spid="8807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8071"/>
                                        </p:tgtEl>
                                        <p:attrNameLst>
                                          <p:attrName>style.visibility</p:attrName>
                                        </p:attrNameLst>
                                      </p:cBhvr>
                                      <p:to>
                                        <p:strVal val="visible"/>
                                      </p:to>
                                    </p:set>
                                    <p:anim calcmode="discrete" valueType="clr">
                                      <p:cBhvr override="childStyle">
                                        <p:cTn id="18" dur="80"/>
                                        <p:tgtEl>
                                          <p:spTgt spid="8807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8071"/>
                                        </p:tgtEl>
                                        <p:attrNameLst>
                                          <p:attrName>fillcolor</p:attrName>
                                        </p:attrNameLst>
                                      </p:cBhvr>
                                      <p:tavLst>
                                        <p:tav tm="0">
                                          <p:val>
                                            <p:clrVal>
                                              <a:schemeClr val="accent2"/>
                                            </p:clrVal>
                                          </p:val>
                                        </p:tav>
                                        <p:tav tm="50000">
                                          <p:val>
                                            <p:clrVal>
                                              <a:schemeClr val="hlink"/>
                                            </p:clrVal>
                                          </p:val>
                                        </p:tav>
                                      </p:tavLst>
                                    </p:anim>
                                    <p:set>
                                      <p:cBhvr>
                                        <p:cTn id="20" dur="80"/>
                                        <p:tgtEl>
                                          <p:spTgt spid="88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AB5D7F-2891-4A0C-9E53-2A570319C62A}"/>
              </a:ext>
            </a:extLst>
          </p:cNvPr>
          <p:cNvSpPr>
            <a:spLocks noGrp="1"/>
          </p:cNvSpPr>
          <p:nvPr>
            <p:ph type="title"/>
          </p:nvPr>
        </p:nvSpPr>
        <p:spPr/>
        <p:txBody>
          <a:bodyPr/>
          <a:lstStyle/>
          <a:p>
            <a:pPr>
              <a:defRPr/>
            </a:pPr>
            <a:r>
              <a:rPr lang="en-GB" b="1" dirty="0" err="1">
                <a:solidFill>
                  <a:srgbClr val="FF0000"/>
                </a:solidFill>
              </a:rPr>
              <a:t>Mentmore</a:t>
            </a:r>
            <a:r>
              <a:rPr lang="en-GB" b="1" dirty="0">
                <a:solidFill>
                  <a:srgbClr val="FF0000"/>
                </a:solidFill>
              </a:rPr>
              <a:t> Towers</a:t>
            </a:r>
            <a:endParaRPr lang="en-GB" dirty="0"/>
          </a:p>
        </p:txBody>
      </p:sp>
      <p:sp>
        <p:nvSpPr>
          <p:cNvPr id="4" name="Slide Number Placeholder 3">
            <a:extLst>
              <a:ext uri="{FF2B5EF4-FFF2-40B4-BE49-F238E27FC236}">
                <a16:creationId xmlns:a16="http://schemas.microsoft.com/office/drawing/2014/main" id="{925FF28D-2D47-4560-B565-94C951A809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0F9955-AD94-4266-A8FA-9D0918DBE3FA}" type="slidenum">
              <a:rPr lang="en-GB" altLang="en-US"/>
              <a:pPr eaLnBrk="1" hangingPunct="1"/>
              <a:t>43</a:t>
            </a:fld>
            <a:endParaRPr lang="en-GB" altLang="en-US"/>
          </a:p>
        </p:txBody>
      </p:sp>
      <p:pic>
        <p:nvPicPr>
          <p:cNvPr id="310274" name="Picture 2" descr="http://adbonline.anu.edu.au/images/portraits/A050506.jpg">
            <a:extLst>
              <a:ext uri="{FF2B5EF4-FFF2-40B4-BE49-F238E27FC236}">
                <a16:creationId xmlns:a16="http://schemas.microsoft.com/office/drawing/2014/main" id="{F9660EB7-B0CB-4D6A-8AED-B092F8BA4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00188"/>
            <a:ext cx="23812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6EA959-DB8E-4E85-9707-B6253488E4D0}"/>
              </a:ext>
            </a:extLst>
          </p:cNvPr>
          <p:cNvSpPr txBox="1"/>
          <p:nvPr/>
        </p:nvSpPr>
        <p:spPr>
          <a:xfrm>
            <a:off x="214313" y="4429125"/>
            <a:ext cx="2786062"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600" b="1" dirty="0">
                <a:solidFill>
                  <a:srgbClr val="FFFF00"/>
                </a:solidFill>
                <a:effectLst>
                  <a:outerShdw blurRad="38100" dist="38100" dir="2700000" algn="tl">
                    <a:srgbClr val="000000"/>
                  </a:outerShdw>
                </a:effectLst>
              </a:rPr>
              <a:t>Earl of </a:t>
            </a:r>
            <a:r>
              <a:rPr lang="en-GB" sz="3600" b="1" dirty="0" err="1">
                <a:solidFill>
                  <a:srgbClr val="FFFF00"/>
                </a:solidFill>
                <a:effectLst>
                  <a:outerShdw blurRad="38100" dist="38100" dir="2700000" algn="tl">
                    <a:srgbClr val="000000"/>
                  </a:outerShdw>
                </a:effectLst>
              </a:rPr>
              <a:t>Roseberry</a:t>
            </a:r>
            <a:endParaRPr lang="en-GB" sz="3600" dirty="0"/>
          </a:p>
        </p:txBody>
      </p:sp>
      <p:sp>
        <p:nvSpPr>
          <p:cNvPr id="8" name="TextBox 7">
            <a:extLst>
              <a:ext uri="{FF2B5EF4-FFF2-40B4-BE49-F238E27FC236}">
                <a16:creationId xmlns:a16="http://schemas.microsoft.com/office/drawing/2014/main" id="{017CA972-3825-41F0-ABB0-AC69390FDD6E}"/>
              </a:ext>
            </a:extLst>
          </p:cNvPr>
          <p:cNvSpPr txBox="1"/>
          <p:nvPr/>
        </p:nvSpPr>
        <p:spPr>
          <a:xfrm>
            <a:off x="3214688" y="1317625"/>
            <a:ext cx="5572125" cy="526297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00FFFF"/>
                </a:solidFill>
                <a:effectLst>
                  <a:outerShdw blurRad="38100" dist="38100" dir="2700000" algn="tl">
                    <a:srgbClr val="000000"/>
                  </a:outerShdw>
                </a:effectLst>
              </a:rPr>
              <a:t>The Earl of </a:t>
            </a:r>
            <a:r>
              <a:rPr lang="en-GB" sz="2800" b="1" dirty="0" err="1">
                <a:solidFill>
                  <a:srgbClr val="00FFFF"/>
                </a:solidFill>
                <a:effectLst>
                  <a:outerShdw blurRad="38100" dist="38100" dir="2700000" algn="tl">
                    <a:srgbClr val="000000"/>
                  </a:outerShdw>
                </a:effectLst>
              </a:rPr>
              <a:t>Roseberry</a:t>
            </a:r>
            <a:r>
              <a:rPr lang="en-GB" sz="2800" b="1" dirty="0">
                <a:solidFill>
                  <a:srgbClr val="00FFFF"/>
                </a:solidFill>
                <a:effectLst>
                  <a:outerShdw blurRad="38100" dist="38100" dir="2700000" algn="tl">
                    <a:srgbClr val="000000"/>
                  </a:outerShdw>
                </a:effectLst>
              </a:rPr>
              <a:t> became Prime Minister of England in 1894-95.</a:t>
            </a:r>
            <a:r>
              <a:rPr lang="en-GB" sz="2800" b="1" dirty="0">
                <a:solidFill>
                  <a:srgbClr val="FD1711"/>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The </a:t>
            </a:r>
            <a:r>
              <a:rPr lang="en-GB" sz="2800" b="1" dirty="0" err="1">
                <a:solidFill>
                  <a:srgbClr val="FFC000"/>
                </a:solidFill>
                <a:effectLst>
                  <a:outerShdw blurRad="38100" dist="38100" dir="2700000" algn="tl">
                    <a:srgbClr val="000000"/>
                  </a:outerShdw>
                </a:effectLst>
              </a:rPr>
              <a:t>Mentmore</a:t>
            </a:r>
            <a:r>
              <a:rPr lang="en-GB" sz="2800" b="1" dirty="0">
                <a:solidFill>
                  <a:srgbClr val="FFC000"/>
                </a:solidFill>
                <a:effectLst>
                  <a:outerShdw blurRad="38100" dist="38100" dir="2700000" algn="tl">
                    <a:srgbClr val="000000"/>
                  </a:outerShdw>
                </a:effectLst>
              </a:rPr>
              <a:t> Towers are still owned today by the son of Hannah, </a:t>
            </a:r>
            <a:r>
              <a:rPr lang="en-GB" sz="2800" b="1" dirty="0">
                <a:solidFill>
                  <a:srgbClr val="FF0000"/>
                </a:solidFill>
                <a:effectLst>
                  <a:outerShdw blurRad="38100" dist="38100" dir="2700000" algn="tl">
                    <a:srgbClr val="000000"/>
                  </a:outerShdw>
                </a:effectLst>
              </a:rPr>
              <a:t>the current Earl of </a:t>
            </a:r>
            <a:r>
              <a:rPr lang="en-GB" sz="2800" b="1" dirty="0" err="1">
                <a:solidFill>
                  <a:srgbClr val="FF0000"/>
                </a:solidFill>
                <a:effectLst>
                  <a:outerShdw blurRad="38100" dist="38100" dir="2700000" algn="tl">
                    <a:srgbClr val="000000"/>
                  </a:outerShdw>
                </a:effectLst>
              </a:rPr>
              <a:t>Roseberry</a:t>
            </a:r>
            <a:r>
              <a:rPr lang="en-GB" sz="2800" b="1" dirty="0">
                <a:solidFill>
                  <a:srgbClr val="FF0000"/>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The Baron Mayer de Rothschild was a member of Parliament (never made a speech),</a:t>
            </a:r>
            <a:r>
              <a:rPr lang="en-GB" sz="2800" b="1" dirty="0">
                <a:solidFill>
                  <a:srgbClr val="FF9966"/>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loved horse breeding and racing. He was the “sporting” member of the family </a:t>
            </a:r>
            <a:endParaRPr lang="en-GB"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circle(in)">
                                      <p:cBhvr>
                                        <p:cTn id="7" dur="2000"/>
                                        <p:tgtEl>
                                          <p:spTgt spid="310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1D2C75-BBEE-4E88-ABFC-AC65E4624A53}"/>
              </a:ext>
            </a:extLst>
          </p:cNvPr>
          <p:cNvSpPr>
            <a:spLocks noGrp="1" noChangeArrowheads="1"/>
          </p:cNvSpPr>
          <p:nvPr>
            <p:ph type="title"/>
          </p:nvPr>
        </p:nvSpPr>
        <p:spPr/>
        <p:txBody>
          <a:bodyPr/>
          <a:lstStyle/>
          <a:p>
            <a:pPr eaLnBrk="1" hangingPunct="1">
              <a:defRPr/>
            </a:pPr>
            <a:r>
              <a:rPr lang="en-GB" b="1" dirty="0">
                <a:solidFill>
                  <a:srgbClr val="FF0000"/>
                </a:solidFill>
              </a:rPr>
              <a:t>Rothschild Coat Of Arms</a:t>
            </a:r>
            <a:r>
              <a:rPr lang="en-GB" dirty="0">
                <a:solidFill>
                  <a:srgbClr val="FF0000"/>
                </a:solidFill>
              </a:rPr>
              <a:t> </a:t>
            </a:r>
          </a:p>
        </p:txBody>
      </p:sp>
      <p:sp>
        <p:nvSpPr>
          <p:cNvPr id="6" name="Slide Number Placeholder 5">
            <a:extLst>
              <a:ext uri="{FF2B5EF4-FFF2-40B4-BE49-F238E27FC236}">
                <a16:creationId xmlns:a16="http://schemas.microsoft.com/office/drawing/2014/main" id="{3740B107-FF6A-44B3-8CE1-FAC0B9D3264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1A5C49-FE20-49BC-B26C-8792DDEBA6D2}" type="slidenum">
              <a:rPr lang="en-GB" altLang="en-US"/>
              <a:pPr eaLnBrk="1" hangingPunct="1"/>
              <a:t>44</a:t>
            </a:fld>
            <a:endParaRPr lang="en-GB" altLang="en-US"/>
          </a:p>
        </p:txBody>
      </p:sp>
      <p:sp>
        <p:nvSpPr>
          <p:cNvPr id="14340" name="Text Box 4">
            <a:extLst>
              <a:ext uri="{FF2B5EF4-FFF2-40B4-BE49-F238E27FC236}">
                <a16:creationId xmlns:a16="http://schemas.microsoft.com/office/drawing/2014/main" id="{44A743DD-952C-47EB-808B-5B2773A72E29}"/>
              </a:ext>
            </a:extLst>
          </p:cNvPr>
          <p:cNvSpPr txBox="1">
            <a:spLocks noChangeArrowheads="1"/>
          </p:cNvSpPr>
          <p:nvPr/>
        </p:nvSpPr>
        <p:spPr bwMode="auto">
          <a:xfrm>
            <a:off x="4540250" y="1357313"/>
            <a:ext cx="4424238" cy="526256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Only the </a:t>
            </a:r>
            <a:r>
              <a:rPr lang="en-GB" sz="2800" b="1" dirty="0">
                <a:solidFill>
                  <a:srgbClr val="FF0000"/>
                </a:solidFill>
                <a:effectLst>
                  <a:outerShdw blurRad="38100" dist="38100" dir="2700000" algn="tl">
                    <a:srgbClr val="000000"/>
                  </a:outerShdw>
                </a:effectLst>
              </a:rPr>
              <a:t>Rothschilds </a:t>
            </a:r>
            <a:r>
              <a:rPr lang="en-GB" sz="2800" b="1" dirty="0">
                <a:solidFill>
                  <a:srgbClr val="00FFFF"/>
                </a:solidFill>
                <a:effectLst>
                  <a:outerShdw blurRad="38100" dist="38100" dir="2700000" algn="tl">
                    <a:srgbClr val="000000"/>
                  </a:outerShdw>
                </a:effectLst>
              </a:rPr>
              <a:t>had enough power and influence to be able to mimic the coat-of-arms of our Royal House </a:t>
            </a:r>
            <a:r>
              <a:rPr lang="en-GB" sz="2800" b="1" dirty="0">
                <a:solidFill>
                  <a:srgbClr val="FFC000"/>
                </a:solidFill>
                <a:effectLst>
                  <a:outerShdw blurRad="38100" dist="38100" dir="2700000" algn="tl">
                    <a:srgbClr val="000000"/>
                  </a:outerShdw>
                </a:effectLst>
              </a:rPr>
              <a:t>– note the Zionist star between the horns of the bull (England)</a:t>
            </a:r>
            <a:r>
              <a:rPr lang="en-GB" sz="2800" b="1" dirty="0">
                <a:solidFill>
                  <a:srgbClr val="66FF99"/>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the Rothschild spears pointed at the Eagle of Manasseh and the Lion of true Judah</a:t>
            </a:r>
          </a:p>
        </p:txBody>
      </p:sp>
      <p:pic>
        <p:nvPicPr>
          <p:cNvPr id="50183" name="Picture 9" descr="http://privatebankingandtrust.rothschild.com/uploadedImages/Rothschild_image_library/Page_header_thumbs/r_crest_140b6d0.jpg">
            <a:extLst>
              <a:ext uri="{FF2B5EF4-FFF2-40B4-BE49-F238E27FC236}">
                <a16:creationId xmlns:a16="http://schemas.microsoft.com/office/drawing/2014/main" id="{F9D699FE-7B23-43F3-B015-8BD3DD6E0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38417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E085EA0-4F81-4923-9473-323636F8A262}"/>
              </a:ext>
            </a:extLst>
          </p:cNvPr>
          <p:cNvSpPr txBox="1"/>
          <p:nvPr/>
        </p:nvSpPr>
        <p:spPr>
          <a:xfrm>
            <a:off x="468313" y="5445125"/>
            <a:ext cx="3671887" cy="120015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GB" sz="3600" b="1" dirty="0">
                <a:solidFill>
                  <a:srgbClr val="FFFF00"/>
                </a:solidFill>
                <a:effectLst>
                  <a:outerShdw blurRad="38100" dist="38100" dir="2700000" algn="tl">
                    <a:srgbClr val="000000"/>
                  </a:outerShdw>
                </a:effectLst>
              </a:rPr>
              <a:t>Rothschilds coat-of-arms</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A014172-3A54-424E-A305-D5196487FF0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A8993D-4D17-4213-B6B3-70E5775FC08D}" type="slidenum">
              <a:rPr lang="en-GB" altLang="en-US"/>
              <a:pPr eaLnBrk="1" hangingPunct="1"/>
              <a:t>45</a:t>
            </a:fld>
            <a:endParaRPr lang="en-GB" altLang="en-US"/>
          </a:p>
        </p:txBody>
      </p:sp>
      <p:sp>
        <p:nvSpPr>
          <p:cNvPr id="16386" name="Rectangle 2">
            <a:extLst>
              <a:ext uri="{FF2B5EF4-FFF2-40B4-BE49-F238E27FC236}">
                <a16:creationId xmlns:a16="http://schemas.microsoft.com/office/drawing/2014/main" id="{9E2A33A0-CE68-4317-A16F-367ADCC6EE13}"/>
              </a:ext>
            </a:extLst>
          </p:cNvPr>
          <p:cNvSpPr>
            <a:spLocks noGrp="1" noChangeArrowheads="1"/>
          </p:cNvSpPr>
          <p:nvPr>
            <p:ph type="title"/>
          </p:nvPr>
        </p:nvSpPr>
        <p:spPr/>
        <p:txBody>
          <a:bodyPr/>
          <a:lstStyle/>
          <a:p>
            <a:pPr eaLnBrk="1" hangingPunct="1">
              <a:defRPr/>
            </a:pPr>
            <a:r>
              <a:rPr lang="en-GB" sz="4000" b="1">
                <a:solidFill>
                  <a:srgbClr val="FF0000"/>
                </a:solidFill>
              </a:rPr>
              <a:t>Rothschild &amp; </a:t>
            </a:r>
            <a:r>
              <a:rPr lang="en-GB" sz="4000" b="1">
                <a:solidFill>
                  <a:srgbClr val="FFFF00"/>
                </a:solidFill>
              </a:rPr>
              <a:t>Royal Coat Of Arms</a:t>
            </a:r>
            <a:r>
              <a:rPr lang="en-GB" sz="4000"/>
              <a:t> </a:t>
            </a:r>
          </a:p>
        </p:txBody>
      </p:sp>
      <p:pic>
        <p:nvPicPr>
          <p:cNvPr id="16387" name="Picture 3" descr="hp_colourshield">
            <a:extLst>
              <a:ext uri="{FF2B5EF4-FFF2-40B4-BE49-F238E27FC236}">
                <a16:creationId xmlns:a16="http://schemas.microsoft.com/office/drawing/2014/main" id="{5D20B41E-836F-4545-81F5-FB1489F39D5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429250" y="1000125"/>
            <a:ext cx="3311525" cy="4148138"/>
          </a:xfrm>
        </p:spPr>
      </p:pic>
      <p:pic>
        <p:nvPicPr>
          <p:cNvPr id="16388" name="Picture 4" descr="elizabeth_queen">
            <a:extLst>
              <a:ext uri="{FF2B5EF4-FFF2-40B4-BE49-F238E27FC236}">
                <a16:creationId xmlns:a16="http://schemas.microsoft.com/office/drawing/2014/main" id="{0919338F-3FEC-484C-8F28-613EA5E8366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063" y="1071563"/>
            <a:ext cx="3165475" cy="4087812"/>
          </a:xfrm>
        </p:spPr>
      </p:pic>
      <p:sp>
        <p:nvSpPr>
          <p:cNvPr id="16389" name="Text Box 5">
            <a:extLst>
              <a:ext uri="{FF2B5EF4-FFF2-40B4-BE49-F238E27FC236}">
                <a16:creationId xmlns:a16="http://schemas.microsoft.com/office/drawing/2014/main" id="{DBC16A52-1241-495B-9453-0F7979F7169A}"/>
              </a:ext>
            </a:extLst>
          </p:cNvPr>
          <p:cNvSpPr txBox="1">
            <a:spLocks noChangeArrowheads="1"/>
          </p:cNvSpPr>
          <p:nvPr/>
        </p:nvSpPr>
        <p:spPr bwMode="auto">
          <a:xfrm>
            <a:off x="0" y="5357827"/>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FD1711"/>
                </a:solidFill>
                <a:effectLst>
                  <a:outerShdw blurRad="38100" dist="38100" dir="2700000" algn="tl">
                    <a:srgbClr val="000000"/>
                  </a:outerShdw>
                </a:effectLst>
              </a:rPr>
              <a:t>The Rothschild’s Arms</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are based on the Royal Coat of arms </a:t>
            </a:r>
            <a:r>
              <a:rPr lang="en-GB" sz="2800" b="1" dirty="0">
                <a:solidFill>
                  <a:srgbClr val="FFC000"/>
                </a:solidFill>
                <a:effectLst>
                  <a:outerShdw blurRad="38100" dist="38100" dir="2700000" algn="tl">
                    <a:srgbClr val="000000"/>
                  </a:outerShdw>
                </a:effectLst>
              </a:rPr>
              <a:t>– note the 6 pointed star in the horns of the Bull </a:t>
            </a:r>
            <a:r>
              <a:rPr lang="en-GB" sz="2800" b="1" dirty="0">
                <a:solidFill>
                  <a:srgbClr val="00FF00"/>
                </a:solidFill>
                <a:effectLst>
                  <a:outerShdw blurRad="38100" dist="38100" dir="2700000" algn="tl">
                    <a:srgbClr val="000000"/>
                  </a:outerShdw>
                </a:effectLst>
              </a:rPr>
              <a:t>– Ephraim England – Engel (Bull 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ircle(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ircle(in)">
                                      <p:cBhvr>
                                        <p:cTn id="12" dur="20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6389"/>
                                        </p:tgtEl>
                                        <p:attrNameLst>
                                          <p:attrName>style.visibility</p:attrName>
                                        </p:attrNameLst>
                                      </p:cBhvr>
                                      <p:to>
                                        <p:strVal val="visible"/>
                                      </p:to>
                                    </p:set>
                                    <p:anim calcmode="discrete" valueType="clr">
                                      <p:cBhvr override="childStyle">
                                        <p:cTn id="17"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89"/>
                                        </p:tgtEl>
                                        <p:attrNameLst>
                                          <p:attrName>fillcolor</p:attrName>
                                        </p:attrNameLst>
                                      </p:cBhvr>
                                      <p:tavLst>
                                        <p:tav tm="0">
                                          <p:val>
                                            <p:clrVal>
                                              <a:schemeClr val="accent2"/>
                                            </p:clrVal>
                                          </p:val>
                                        </p:tav>
                                        <p:tav tm="50000">
                                          <p:val>
                                            <p:clrVal>
                                              <a:schemeClr val="hlink"/>
                                            </p:clrVal>
                                          </p:val>
                                        </p:tav>
                                      </p:tavLst>
                                    </p:anim>
                                    <p:set>
                                      <p:cBhvr>
                                        <p:cTn id="19" dur="80"/>
                                        <p:tgtEl>
                                          <p:spTgt spid="163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3A6162-5F9C-4A6F-83EB-70ED23746A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E6776D-D8BB-4E5C-9C9E-D540123C52B9}" type="slidenum">
              <a:rPr lang="en-GB" altLang="en-US"/>
              <a:pPr eaLnBrk="1" hangingPunct="1"/>
              <a:t>46</a:t>
            </a:fld>
            <a:endParaRPr lang="en-GB" altLang="en-US"/>
          </a:p>
        </p:txBody>
      </p:sp>
      <p:sp>
        <p:nvSpPr>
          <p:cNvPr id="18434" name="Rectangle 2">
            <a:extLst>
              <a:ext uri="{FF2B5EF4-FFF2-40B4-BE49-F238E27FC236}">
                <a16:creationId xmlns:a16="http://schemas.microsoft.com/office/drawing/2014/main" id="{862247C8-C6B1-440C-ADE7-67AE7EE93AF1}"/>
              </a:ext>
            </a:extLst>
          </p:cNvPr>
          <p:cNvSpPr>
            <a:spLocks noGrp="1" noChangeArrowheads="1"/>
          </p:cNvSpPr>
          <p:nvPr>
            <p:ph type="title"/>
          </p:nvPr>
        </p:nvSpPr>
        <p:spPr/>
        <p:txBody>
          <a:bodyPr/>
          <a:lstStyle/>
          <a:p>
            <a:pPr eaLnBrk="1" hangingPunct="1">
              <a:defRPr/>
            </a:pPr>
            <a:r>
              <a:rPr lang="en-GB" b="1">
                <a:solidFill>
                  <a:srgbClr val="FF0000"/>
                </a:solidFill>
              </a:rPr>
              <a:t>Trinity Broadcasting Network</a:t>
            </a:r>
          </a:p>
        </p:txBody>
      </p:sp>
      <p:pic>
        <p:nvPicPr>
          <p:cNvPr id="18435" name="Picture 3" descr="tbn2inch">
            <a:extLst>
              <a:ext uri="{FF2B5EF4-FFF2-40B4-BE49-F238E27FC236}">
                <a16:creationId xmlns:a16="http://schemas.microsoft.com/office/drawing/2014/main" id="{CD830304-D935-46AF-ACBE-247259137D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6863" y="1557338"/>
            <a:ext cx="3908425" cy="3871912"/>
          </a:xfrm>
        </p:spPr>
      </p:pic>
      <p:sp>
        <p:nvSpPr>
          <p:cNvPr id="9" name="TextBox 8">
            <a:extLst>
              <a:ext uri="{FF2B5EF4-FFF2-40B4-BE49-F238E27FC236}">
                <a16:creationId xmlns:a16="http://schemas.microsoft.com/office/drawing/2014/main" id="{6B73F926-BE21-421C-ADFC-4BAD95D46EED}"/>
              </a:ext>
            </a:extLst>
          </p:cNvPr>
          <p:cNvSpPr txBox="1"/>
          <p:nvPr/>
        </p:nvSpPr>
        <p:spPr>
          <a:xfrm>
            <a:off x="4499992" y="1700808"/>
            <a:ext cx="4320480" cy="440120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Note the similarity to the </a:t>
            </a:r>
            <a:r>
              <a:rPr lang="en-GB" sz="2800" b="1" dirty="0">
                <a:solidFill>
                  <a:srgbClr val="FF0000"/>
                </a:solidFill>
                <a:effectLst>
                  <a:outerShdw blurRad="38100" dist="38100" dir="2700000" algn="tl">
                    <a:srgbClr val="000000"/>
                  </a:outerShdw>
                </a:effectLst>
              </a:rPr>
              <a:t>Rothschild’s</a:t>
            </a:r>
            <a:r>
              <a:rPr lang="en-GB" sz="2800" b="1" dirty="0">
                <a:solidFill>
                  <a:srgbClr val="00FFFF"/>
                </a:solidFill>
                <a:effectLst>
                  <a:outerShdw blurRad="38100" dist="38100" dir="2700000" algn="tl">
                    <a:srgbClr val="000000"/>
                  </a:outerShdw>
                </a:effectLst>
              </a:rPr>
              <a:t> coat-of-arms.</a:t>
            </a:r>
          </a:p>
          <a:p>
            <a:pPr algn="ctr">
              <a:spcBef>
                <a:spcPct val="50000"/>
              </a:spcBef>
              <a:defRPr/>
            </a:pPr>
            <a:r>
              <a:rPr lang="en-GB" sz="2800" b="1" dirty="0">
                <a:solidFill>
                  <a:srgbClr val="FFC000"/>
                </a:solidFill>
                <a:effectLst>
                  <a:outerShdw blurRad="38100" dist="38100" dir="2700000" algn="tl">
                    <a:srgbClr val="000000"/>
                  </a:outerShdw>
                </a:effectLst>
              </a:rPr>
              <a:t>The Dove is pointing downwards which is a </a:t>
            </a:r>
            <a:r>
              <a:rPr lang="en-GB" sz="2800" b="1" dirty="0">
                <a:solidFill>
                  <a:srgbClr val="FD1711"/>
                </a:solidFill>
                <a:effectLst>
                  <a:outerShdw blurRad="38100" dist="38100" dir="2700000" algn="tl">
                    <a:srgbClr val="000000"/>
                  </a:outerShdw>
                </a:effectLst>
              </a:rPr>
              <a:t>Satanic sign</a:t>
            </a:r>
          </a:p>
          <a:p>
            <a:pPr algn="ctr">
              <a:spcBef>
                <a:spcPct val="50000"/>
              </a:spcBef>
              <a:defRPr/>
            </a:pPr>
            <a:r>
              <a:rPr lang="en-GB" sz="2800" b="1" dirty="0">
                <a:solidFill>
                  <a:srgbClr val="FD1711"/>
                </a:solidFill>
                <a:effectLst>
                  <a:outerShdw blurRad="38100" dist="38100" dir="2700000" algn="tl">
                    <a:srgbClr val="000000"/>
                  </a:outerShdw>
                </a:effectLst>
              </a:rPr>
              <a:t>TBN</a:t>
            </a:r>
            <a:r>
              <a:rPr lang="en-GB" sz="2800" b="1" dirty="0">
                <a:solidFill>
                  <a:srgbClr val="66FF99"/>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supports the </a:t>
            </a:r>
            <a:r>
              <a:rPr lang="en-GB" sz="2800" b="1" dirty="0">
                <a:solidFill>
                  <a:srgbClr val="FF0000"/>
                </a:solidFill>
                <a:effectLst>
                  <a:outerShdw blurRad="38100" dist="38100" dir="2700000" algn="tl">
                    <a:srgbClr val="000000"/>
                  </a:outerShdw>
                </a:effectLst>
              </a:rPr>
              <a:t>Zionist</a:t>
            </a:r>
            <a:r>
              <a:rPr lang="en-GB" sz="2800" b="1" dirty="0">
                <a:solidFill>
                  <a:srgbClr val="00FF00"/>
                </a:solidFill>
                <a:effectLst>
                  <a:outerShdw blurRad="38100" dist="38100" dir="2700000" algn="tl">
                    <a:srgbClr val="000000"/>
                  </a:outerShdw>
                </a:effectLst>
              </a:rPr>
              <a:t> state in Palestine</a:t>
            </a:r>
            <a:endParaRPr lang="en-GB"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cBhvr>
                                        <p:cTn id="7" dur="20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7E9922E-EBFC-41E4-8B7E-F6497C46FF8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ED8CAF-D879-4324-BBD1-CD7998596F13}" type="slidenum">
              <a:rPr lang="en-GB" altLang="en-US"/>
              <a:pPr eaLnBrk="1" hangingPunct="1"/>
              <a:t>47</a:t>
            </a:fld>
            <a:endParaRPr lang="en-GB" altLang="en-US"/>
          </a:p>
        </p:txBody>
      </p:sp>
      <p:sp>
        <p:nvSpPr>
          <p:cNvPr id="116738" name="Rectangle 2">
            <a:extLst>
              <a:ext uri="{FF2B5EF4-FFF2-40B4-BE49-F238E27FC236}">
                <a16:creationId xmlns:a16="http://schemas.microsoft.com/office/drawing/2014/main" id="{7CFBF632-F282-42A4-813B-0B887F9FD4F1}"/>
              </a:ext>
            </a:extLst>
          </p:cNvPr>
          <p:cNvSpPr>
            <a:spLocks noGrp="1" noChangeArrowheads="1"/>
          </p:cNvSpPr>
          <p:nvPr>
            <p:ph type="title"/>
          </p:nvPr>
        </p:nvSpPr>
        <p:spPr/>
        <p:txBody>
          <a:bodyPr/>
          <a:lstStyle/>
          <a:p>
            <a:pPr eaLnBrk="1" hangingPunct="1">
              <a:defRPr/>
            </a:pPr>
            <a:r>
              <a:rPr lang="en-GB" sz="4000" b="1">
                <a:solidFill>
                  <a:srgbClr val="FF0000"/>
                </a:solidFill>
              </a:rPr>
              <a:t>Rothschild’s 5 Spears (Sons)</a:t>
            </a:r>
          </a:p>
        </p:txBody>
      </p:sp>
      <p:pic>
        <p:nvPicPr>
          <p:cNvPr id="116743" name="Picture 7" descr="Rothschild arms">
            <a:extLst>
              <a:ext uri="{FF2B5EF4-FFF2-40B4-BE49-F238E27FC236}">
                <a16:creationId xmlns:a16="http://schemas.microsoft.com/office/drawing/2014/main" id="{57C921D4-2903-48A0-BC84-0929D4FE0203}"/>
              </a:ext>
            </a:extLst>
          </p:cNvPr>
          <p:cNvPicPr>
            <a:picLocks noGrp="1" noChangeAspect="1" noChangeArrowheads="1"/>
          </p:cNvPicPr>
          <p:nvPr>
            <p:ph idx="1"/>
          </p:nvPr>
        </p:nvPicPr>
        <p:blipFill>
          <a:blip r:embed="rId3" cstate="print">
            <a:duotone>
              <a:prstClr val="black"/>
              <a:schemeClr val="accent1">
                <a:tint val="45000"/>
                <a:satMod val="400000"/>
              </a:schemeClr>
            </a:duotone>
          </a:blip>
          <a:srcRect/>
          <a:stretch>
            <a:fillRect/>
          </a:stretch>
        </p:blipFill>
        <p:spPr>
          <a:xfrm>
            <a:off x="323849" y="1844675"/>
            <a:ext cx="3554087" cy="3870341"/>
          </a:xfrm>
        </p:spPr>
      </p:pic>
      <p:sp>
        <p:nvSpPr>
          <p:cNvPr id="116744" name="Text Box 8">
            <a:extLst>
              <a:ext uri="{FF2B5EF4-FFF2-40B4-BE49-F238E27FC236}">
                <a16:creationId xmlns:a16="http://schemas.microsoft.com/office/drawing/2014/main" id="{DC8A7362-328F-448B-ADB6-08D5B3EEAEF9}"/>
              </a:ext>
            </a:extLst>
          </p:cNvPr>
          <p:cNvSpPr txBox="1">
            <a:spLocks noChangeArrowheads="1"/>
          </p:cNvSpPr>
          <p:nvPr/>
        </p:nvSpPr>
        <p:spPr bwMode="auto">
          <a:xfrm>
            <a:off x="4071938" y="1714500"/>
            <a:ext cx="4821237" cy="181610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Here we see part of</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Rothschild coat of Arms</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 the 5 spears representing</a:t>
            </a:r>
            <a:r>
              <a:rPr lang="en-GB" sz="2400" b="1" dirty="0">
                <a:solidFill>
                  <a:srgbClr val="00FFFF"/>
                </a:solidFill>
                <a:effectLst>
                  <a:outerShdw blurRad="38100" dist="38100" dir="2700000" algn="tl">
                    <a:srgbClr val="000000"/>
                  </a:outerShdw>
                </a:effectLst>
                <a:latin typeface="Arial" charset="0"/>
                <a:cs typeface="Arial" charset="0"/>
              </a:rPr>
              <a:t> </a:t>
            </a:r>
            <a:r>
              <a:rPr lang="en-GB" sz="2800" b="1" dirty="0">
                <a:solidFill>
                  <a:srgbClr val="00FFFF"/>
                </a:solidFill>
                <a:effectLst>
                  <a:outerShdw blurRad="38100" dist="38100" dir="2700000" algn="tl">
                    <a:srgbClr val="000000"/>
                  </a:outerShdw>
                </a:effectLst>
                <a:latin typeface="Arial" charset="0"/>
                <a:cs typeface="Arial" charset="0"/>
              </a:rPr>
              <a:t>the 5 sons</a:t>
            </a:r>
          </a:p>
        </p:txBody>
      </p:sp>
      <p:sp>
        <p:nvSpPr>
          <p:cNvPr id="116745" name="Text Box 9">
            <a:extLst>
              <a:ext uri="{FF2B5EF4-FFF2-40B4-BE49-F238E27FC236}">
                <a16:creationId xmlns:a16="http://schemas.microsoft.com/office/drawing/2014/main" id="{324F08D7-7E00-42A4-9711-D4EB4FC12265}"/>
              </a:ext>
            </a:extLst>
          </p:cNvPr>
          <p:cNvSpPr txBox="1">
            <a:spLocks noChangeArrowheads="1"/>
          </p:cNvSpPr>
          <p:nvPr/>
        </p:nvSpPr>
        <p:spPr bwMode="auto">
          <a:xfrm>
            <a:off x="4071938" y="3644900"/>
            <a:ext cx="4748212" cy="2246313"/>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Notice that the 5 spears </a:t>
            </a:r>
            <a:r>
              <a:rPr lang="en-GB" sz="2800" b="1" dirty="0">
                <a:solidFill>
                  <a:srgbClr val="FD1711"/>
                </a:solidFill>
                <a:effectLst>
                  <a:outerShdw blurRad="38100" dist="38100" dir="2700000" algn="tl">
                    <a:srgbClr val="000000"/>
                  </a:outerShdw>
                </a:effectLst>
                <a:latin typeface="Arial" charset="0"/>
                <a:cs typeface="Arial" charset="0"/>
              </a:rPr>
              <a:t>are pointing upwards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(from Hell?) pointing towards heaven to make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circle(in)">
                                      <p:cBhvr>
                                        <p:cTn id="7" dur="20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6744"/>
                                        </p:tgtEl>
                                        <p:attrNameLst>
                                          <p:attrName>style.visibility</p:attrName>
                                        </p:attrNameLst>
                                      </p:cBhvr>
                                      <p:to>
                                        <p:strVal val="visible"/>
                                      </p:to>
                                    </p:set>
                                    <p:anim calcmode="discrete" valueType="clr">
                                      <p:cBhvr override="childStyle">
                                        <p:cTn id="12" dur="80"/>
                                        <p:tgtEl>
                                          <p:spTgt spid="1167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6744"/>
                                        </p:tgtEl>
                                        <p:attrNameLst>
                                          <p:attrName>fillcolor</p:attrName>
                                        </p:attrNameLst>
                                      </p:cBhvr>
                                      <p:tavLst>
                                        <p:tav tm="0">
                                          <p:val>
                                            <p:clrVal>
                                              <a:schemeClr val="accent2"/>
                                            </p:clrVal>
                                          </p:val>
                                        </p:tav>
                                        <p:tav tm="50000">
                                          <p:val>
                                            <p:clrVal>
                                              <a:schemeClr val="hlink"/>
                                            </p:clrVal>
                                          </p:val>
                                        </p:tav>
                                      </p:tavLst>
                                    </p:anim>
                                    <p:set>
                                      <p:cBhvr>
                                        <p:cTn id="14" dur="80"/>
                                        <p:tgtEl>
                                          <p:spTgt spid="11674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6745"/>
                                        </p:tgtEl>
                                        <p:attrNameLst>
                                          <p:attrName>style.visibility</p:attrName>
                                        </p:attrNameLst>
                                      </p:cBhvr>
                                      <p:to>
                                        <p:strVal val="visible"/>
                                      </p:to>
                                    </p:set>
                                    <p:anim calcmode="discrete" valueType="clr">
                                      <p:cBhvr override="childStyle">
                                        <p:cTn id="19" dur="80"/>
                                        <p:tgtEl>
                                          <p:spTgt spid="11674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6745"/>
                                        </p:tgtEl>
                                        <p:attrNameLst>
                                          <p:attrName>fillcolor</p:attrName>
                                        </p:attrNameLst>
                                      </p:cBhvr>
                                      <p:tavLst>
                                        <p:tav tm="0">
                                          <p:val>
                                            <p:clrVal>
                                              <a:schemeClr val="accent2"/>
                                            </p:clrVal>
                                          </p:val>
                                        </p:tav>
                                        <p:tav tm="50000">
                                          <p:val>
                                            <p:clrVal>
                                              <a:schemeClr val="hlink"/>
                                            </p:clrVal>
                                          </p:val>
                                        </p:tav>
                                      </p:tavLst>
                                    </p:anim>
                                    <p:set>
                                      <p:cBhvr>
                                        <p:cTn id="21" dur="80"/>
                                        <p:tgtEl>
                                          <p:spTgt spid="1167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4" grpId="0"/>
      <p:bldP spid="11674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64FB-085C-4CFB-A90D-D605CD4EEC16}"/>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sp>
        <p:nvSpPr>
          <p:cNvPr id="3" name="Slide Number Placeholder 2">
            <a:extLst>
              <a:ext uri="{FF2B5EF4-FFF2-40B4-BE49-F238E27FC236}">
                <a16:creationId xmlns:a16="http://schemas.microsoft.com/office/drawing/2014/main" id="{F03DEC64-2C2A-4B54-AF49-F0D530C1069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B93DCB-CE8F-405C-9075-9930B37F22C5}" type="slidenum">
              <a:rPr lang="en-GB" altLang="en-US">
                <a:solidFill>
                  <a:srgbClr val="FFFFFF"/>
                </a:solidFill>
              </a:rPr>
              <a:pPr eaLnBrk="1" hangingPunct="1"/>
              <a:t>48</a:t>
            </a:fld>
            <a:endParaRPr lang="en-GB" altLang="en-US">
              <a:solidFill>
                <a:srgbClr val="FFFFFF"/>
              </a:solidFill>
            </a:endParaRPr>
          </a:p>
        </p:txBody>
      </p:sp>
      <p:pic>
        <p:nvPicPr>
          <p:cNvPr id="9220" name="Picture 2" descr="http://www.amicusassociates.com/amicus_images/st_swithins_lane_london.jpg">
            <a:extLst>
              <a:ext uri="{FF2B5EF4-FFF2-40B4-BE49-F238E27FC236}">
                <a16:creationId xmlns:a16="http://schemas.microsoft.com/office/drawing/2014/main" id="{8207271C-6EDE-455B-ACC3-D0BD38B44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571625"/>
            <a:ext cx="60579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01F672F-79B0-4225-A779-4A3DBC1FED60}"/>
              </a:ext>
            </a:extLst>
          </p:cNvPr>
          <p:cNvSpPr txBox="1"/>
          <p:nvPr/>
        </p:nvSpPr>
        <p:spPr>
          <a:xfrm>
            <a:off x="0" y="4929188"/>
            <a:ext cx="9144000" cy="18161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2800" b="1" dirty="0">
                <a:solidFill>
                  <a:srgbClr val="FFFF00"/>
                </a:solidFill>
                <a:effectLst>
                  <a:outerShdw blurRad="38100" dist="38100" dir="2700000" algn="tl">
                    <a:srgbClr val="000000">
                      <a:alpha val="43137"/>
                    </a:srgbClr>
                  </a:outerShdw>
                </a:effectLst>
              </a:rPr>
              <a:t>Who would have guessed that St. </a:t>
            </a:r>
            <a:r>
              <a:rPr lang="en-GB" sz="2800" b="1" dirty="0" err="1">
                <a:solidFill>
                  <a:srgbClr val="FFFF00"/>
                </a:solidFill>
                <a:effectLst>
                  <a:outerShdw blurRad="38100" dist="38100" dir="2700000" algn="tl">
                    <a:srgbClr val="000000">
                      <a:alpha val="43137"/>
                    </a:srgbClr>
                  </a:outerShdw>
                </a:effectLst>
              </a:rPr>
              <a:t>Swithins</a:t>
            </a:r>
            <a:r>
              <a:rPr lang="en-GB" sz="2800" b="1" dirty="0">
                <a:solidFill>
                  <a:srgbClr val="FFFF00"/>
                </a:solidFill>
                <a:effectLst>
                  <a:outerShdw blurRad="38100" dist="38100" dir="2700000" algn="tl">
                    <a:srgbClr val="000000">
                      <a:alpha val="43137"/>
                    </a:srgbClr>
                  </a:outerShdw>
                </a:effectLst>
              </a:rPr>
              <a:t> </a:t>
            </a:r>
            <a:r>
              <a:rPr lang="en-GB" sz="2800" b="1" dirty="0">
                <a:solidFill>
                  <a:srgbClr val="00FF00"/>
                </a:solidFill>
                <a:effectLst>
                  <a:outerShdw blurRad="38100" dist="38100" dir="2700000" algn="tl">
                    <a:srgbClr val="000000">
                      <a:alpha val="43137"/>
                    </a:srgbClr>
                  </a:outerShdw>
                </a:effectLst>
              </a:rPr>
              <a:t>Lane, a very narrow and unassuming thoroughfare of Cannon Street, </a:t>
            </a:r>
            <a:r>
              <a:rPr lang="en-GB" sz="2800" b="1" dirty="0">
                <a:solidFill>
                  <a:srgbClr val="FF0000"/>
                </a:solidFill>
                <a:effectLst>
                  <a:outerShdw blurRad="38100" dist="38100" dir="2700000" algn="tl">
                    <a:srgbClr val="000000">
                      <a:alpha val="43137"/>
                    </a:srgbClr>
                  </a:outerShdw>
                </a:effectLst>
              </a:rPr>
              <a:t>is the headquarters of the Rothschild global empire!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BC29-CAB2-430A-84D9-78C70C566878}"/>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3075" name="Picture 2" descr="A:\MVC-013F.JPG">
            <a:extLst>
              <a:ext uri="{FF2B5EF4-FFF2-40B4-BE49-F238E27FC236}">
                <a16:creationId xmlns:a16="http://schemas.microsoft.com/office/drawing/2014/main" id="{62818793-CC32-4BDE-90B1-D8F13B57B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71625"/>
            <a:ext cx="59626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D05F97A-891A-463D-A8FF-134D05745DA3}"/>
              </a:ext>
            </a:extLst>
          </p:cNvPr>
          <p:cNvSpPr txBox="1"/>
          <p:nvPr/>
        </p:nvSpPr>
        <p:spPr>
          <a:xfrm>
            <a:off x="6286500" y="1785938"/>
            <a:ext cx="2643188" cy="3970337"/>
          </a:xfrm>
          <a:prstGeom prst="rect">
            <a:avLst/>
          </a:prstGeom>
          <a:noFill/>
        </p:spPr>
        <p:txBody>
          <a:bodyPr>
            <a:spAutoFit/>
          </a:bodyPr>
          <a:lstStyle/>
          <a:p>
            <a:pPr fontAlgn="auto">
              <a:spcBef>
                <a:spcPts val="0"/>
              </a:spcBef>
              <a:spcAft>
                <a:spcPts val="0"/>
              </a:spcAft>
              <a:defRPr/>
            </a:pPr>
            <a:r>
              <a:rPr lang="en-GB" sz="2800" b="1" dirty="0">
                <a:solidFill>
                  <a:srgbClr val="00FFFF"/>
                </a:solidFill>
                <a:effectLst>
                  <a:outerShdw blurRad="38100" dist="38100" dir="2700000" algn="tl">
                    <a:srgbClr val="000000">
                      <a:alpha val="43137"/>
                    </a:srgbClr>
                  </a:outerShdw>
                </a:effectLst>
                <a:latin typeface="+mn-lt"/>
                <a:cs typeface="+mn-cs"/>
              </a:rPr>
              <a:t>This is the only clue that this building is the Rothschild headquarters! </a:t>
            </a:r>
            <a:r>
              <a:rPr lang="en-GB" sz="2800" b="1" dirty="0">
                <a:solidFill>
                  <a:srgbClr val="00FF00"/>
                </a:solidFill>
                <a:effectLst>
                  <a:outerShdw blurRad="38100" dist="38100" dir="2700000" algn="tl">
                    <a:srgbClr val="000000">
                      <a:alpha val="43137"/>
                    </a:srgbClr>
                  </a:outerShdw>
                </a:effectLst>
                <a:latin typeface="+mn-lt"/>
                <a:cs typeface="+mn-cs"/>
              </a:rPr>
              <a:t>(They keep a low public profile)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3A0ADF9-0D3C-4224-8DA1-FBD852D133D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8AC426-E06C-4FE2-93F1-5C35C12BC086}" type="slidenum">
              <a:rPr lang="en-GB" altLang="en-US"/>
              <a:pPr eaLnBrk="1" hangingPunct="1"/>
              <a:t>5</a:t>
            </a:fld>
            <a:endParaRPr lang="en-GB" altLang="en-US"/>
          </a:p>
        </p:txBody>
      </p:sp>
      <p:sp>
        <p:nvSpPr>
          <p:cNvPr id="148482" name="Rectangle 2">
            <a:extLst>
              <a:ext uri="{FF2B5EF4-FFF2-40B4-BE49-F238E27FC236}">
                <a16:creationId xmlns:a16="http://schemas.microsoft.com/office/drawing/2014/main" id="{E2BEBFE5-022E-4B97-91F3-FF0EC16DDBC1}"/>
              </a:ext>
            </a:extLst>
          </p:cNvPr>
          <p:cNvSpPr>
            <a:spLocks noGrp="1" noChangeArrowheads="1"/>
          </p:cNvSpPr>
          <p:nvPr>
            <p:ph type="title"/>
          </p:nvPr>
        </p:nvSpPr>
        <p:spPr/>
        <p:txBody>
          <a:bodyPr/>
          <a:lstStyle/>
          <a:p>
            <a:pPr eaLnBrk="1" hangingPunct="1">
              <a:defRPr/>
            </a:pPr>
            <a:r>
              <a:rPr lang="en-GB" b="1">
                <a:solidFill>
                  <a:srgbClr val="FF0000"/>
                </a:solidFill>
              </a:rPr>
              <a:t>Gog – Recap Parts 1 &amp; 2</a:t>
            </a:r>
          </a:p>
        </p:txBody>
      </p:sp>
      <p:sp>
        <p:nvSpPr>
          <p:cNvPr id="148483" name="Rectangle 3">
            <a:extLst>
              <a:ext uri="{FF2B5EF4-FFF2-40B4-BE49-F238E27FC236}">
                <a16:creationId xmlns:a16="http://schemas.microsoft.com/office/drawing/2014/main" id="{B00A34D4-D8B9-4411-A479-F9A47DAE9725}"/>
              </a:ext>
            </a:extLst>
          </p:cNvPr>
          <p:cNvSpPr>
            <a:spLocks noGrp="1" noChangeArrowheads="1"/>
          </p:cNvSpPr>
          <p:nvPr>
            <p:ph type="body" idx="1"/>
          </p:nvPr>
        </p:nvSpPr>
        <p:spPr>
          <a:xfrm>
            <a:off x="468313" y="1412875"/>
            <a:ext cx="8229600" cy="5257800"/>
          </a:xfrm>
        </p:spPr>
        <p:style>
          <a:lnRef idx="3">
            <a:schemeClr val="lt1"/>
          </a:lnRef>
          <a:fillRef idx="1">
            <a:schemeClr val="dk1"/>
          </a:fillRef>
          <a:effectRef idx="1">
            <a:schemeClr val="dk1"/>
          </a:effectRef>
          <a:fontRef idx="minor">
            <a:schemeClr val="lt1"/>
          </a:fontRef>
        </p:style>
        <p:txBody>
          <a:bodyPr/>
          <a:lstStyle/>
          <a:p>
            <a:pPr marL="609600" indent="-609600" eaLnBrk="1" hangingPunct="1">
              <a:buFontTx/>
              <a:buNone/>
              <a:defRPr/>
            </a:pPr>
            <a:r>
              <a:rPr lang="en-GB" b="1" dirty="0">
                <a:solidFill>
                  <a:srgbClr val="00FFFF"/>
                </a:solidFill>
                <a:effectLst>
                  <a:outerShdw blurRad="38100" dist="38100" dir="2700000" algn="tl">
                    <a:srgbClr val="000000"/>
                  </a:outerShdw>
                </a:effectLst>
              </a:rPr>
              <a:t>6) Gog attack on England via the Spanish Armada fails</a:t>
            </a:r>
          </a:p>
          <a:p>
            <a:pPr marL="609600" indent="-609600" eaLnBrk="1" hangingPunct="1">
              <a:buFontTx/>
              <a:buNone/>
              <a:defRPr/>
            </a:pPr>
            <a:r>
              <a:rPr lang="en-GB" b="1" dirty="0">
                <a:solidFill>
                  <a:srgbClr val="FF0000"/>
                </a:solidFill>
                <a:effectLst>
                  <a:outerShdw blurRad="38100" dist="38100" dir="2700000" algn="tl">
                    <a:srgbClr val="000000"/>
                  </a:outerShdw>
                </a:effectLst>
              </a:rPr>
              <a:t>7) Gog dispersed by the Spanish Inquisition to Mexico, Sicily and Amsterdam</a:t>
            </a:r>
          </a:p>
          <a:p>
            <a:pPr marL="609600" indent="-609600" eaLnBrk="1" hangingPunct="1">
              <a:buFontTx/>
              <a:buNone/>
              <a:defRPr/>
            </a:pPr>
            <a:r>
              <a:rPr lang="en-GB" b="1" dirty="0">
                <a:solidFill>
                  <a:srgbClr val="00FF00"/>
                </a:solidFill>
                <a:effectLst>
                  <a:outerShdw blurRad="38100" dist="38100" dir="2700000" algn="tl">
                    <a:srgbClr val="000000"/>
                  </a:outerShdw>
                </a:effectLst>
              </a:rPr>
              <a:t>8) From Amsterdam Gog is successful in gaining control of Britain’s money</a:t>
            </a:r>
          </a:p>
          <a:p>
            <a:pPr marL="609600" indent="-609600" eaLnBrk="1" hangingPunct="1">
              <a:buFontTx/>
              <a:buNone/>
              <a:defRPr/>
            </a:pPr>
            <a:r>
              <a:rPr lang="en-GB" b="1" dirty="0">
                <a:solidFill>
                  <a:srgbClr val="FFFF00"/>
                </a:solidFill>
                <a:effectLst>
                  <a:outerShdw blurRad="38100" dist="38100" dir="2700000" algn="tl">
                    <a:srgbClr val="000000"/>
                  </a:outerShdw>
                </a:effectLst>
              </a:rPr>
              <a:t>9) By knowing the </a:t>
            </a:r>
            <a:r>
              <a:rPr lang="en-GB" b="1" dirty="0" err="1">
                <a:solidFill>
                  <a:srgbClr val="FFFF00"/>
                </a:solidFill>
                <a:effectLst>
                  <a:outerShdw blurRad="38100" dist="38100" dir="2700000" algn="tl">
                    <a:srgbClr val="000000"/>
                  </a:outerShdw>
                </a:effectLst>
              </a:rPr>
              <a:t>Illuminati’s</a:t>
            </a:r>
            <a:r>
              <a:rPr lang="en-GB" b="1" dirty="0">
                <a:solidFill>
                  <a:srgbClr val="FFFF00"/>
                </a:solidFill>
                <a:effectLst>
                  <a:outerShdw blurRad="38100" dist="38100" dir="2700000" algn="tl">
                    <a:srgbClr val="000000"/>
                  </a:outerShdw>
                </a:effectLst>
              </a:rPr>
              <a:t> occult numbering code one can identify false flag operations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bg/>
                                          </p:spTgt>
                                        </p:tgtEl>
                                        <p:attrNameLst>
                                          <p:attrName>style.visibility</p:attrName>
                                        </p:attrNameLst>
                                      </p:cBhvr>
                                      <p:to>
                                        <p:strVal val="visible"/>
                                      </p:to>
                                    </p:set>
                                    <p:anim calcmode="lin" valueType="num">
                                      <p:cBhvr additive="base">
                                        <p:cTn id="7" dur="500" fill="hold"/>
                                        <p:tgtEl>
                                          <p:spTgt spid="14848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0" end="0"/>
                                            </p:txEl>
                                          </p:spTgt>
                                        </p:tgtEl>
                                        <p:attrNameLst>
                                          <p:attrName>style.visibility</p:attrName>
                                        </p:attrNameLst>
                                      </p:cBhvr>
                                      <p:to>
                                        <p:strVal val="visible"/>
                                      </p:to>
                                    </p:set>
                                    <p:anim calcmode="lin" valueType="num">
                                      <p:cBhvr additive="base">
                                        <p:cTn id="13"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3">
                                            <p:txEl>
                                              <p:pRg st="1" end="1"/>
                                            </p:txEl>
                                          </p:spTgt>
                                        </p:tgtEl>
                                        <p:attrNameLst>
                                          <p:attrName>style.visibility</p:attrName>
                                        </p:attrNameLst>
                                      </p:cBhvr>
                                      <p:to>
                                        <p:strVal val="visible"/>
                                      </p:to>
                                    </p:set>
                                    <p:anim calcmode="lin" valueType="num">
                                      <p:cBhvr additive="base">
                                        <p:cTn id="19"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3">
                                            <p:txEl>
                                              <p:pRg st="2" end="2"/>
                                            </p:txEl>
                                          </p:spTgt>
                                        </p:tgtEl>
                                        <p:attrNameLst>
                                          <p:attrName>style.visibility</p:attrName>
                                        </p:attrNameLst>
                                      </p:cBhvr>
                                      <p:to>
                                        <p:strVal val="visible"/>
                                      </p:to>
                                    </p:set>
                                    <p:anim calcmode="lin" valueType="num">
                                      <p:cBhvr additive="base">
                                        <p:cTn id="25"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8483">
                                            <p:txEl>
                                              <p:pRg st="3" end="3"/>
                                            </p:txEl>
                                          </p:spTgt>
                                        </p:tgtEl>
                                        <p:attrNameLst>
                                          <p:attrName>style.visibility</p:attrName>
                                        </p:attrNameLst>
                                      </p:cBhvr>
                                      <p:to>
                                        <p:strVal val="visible"/>
                                      </p:to>
                                    </p:set>
                                    <p:anim calcmode="lin" valueType="num">
                                      <p:cBhvr additive="base">
                                        <p:cTn id="31" dur="5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8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4122-94FB-4599-9B4F-D831007E89AD}"/>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4099" name="Picture 2" descr="A:\MVC-016F.JPG">
            <a:extLst>
              <a:ext uri="{FF2B5EF4-FFF2-40B4-BE49-F238E27FC236}">
                <a16:creationId xmlns:a16="http://schemas.microsoft.com/office/drawing/2014/main" id="{F2F36C37-358C-48FB-9F03-BFD3C10CF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71625"/>
            <a:ext cx="61531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a:extLst>
              <a:ext uri="{FF2B5EF4-FFF2-40B4-BE49-F238E27FC236}">
                <a16:creationId xmlns:a16="http://schemas.microsoft.com/office/drawing/2014/main" id="{0B3478FD-F3C4-46B4-8FB7-F8DFBC8FF873}"/>
              </a:ext>
            </a:extLst>
          </p:cNvPr>
          <p:cNvSpPr txBox="1">
            <a:spLocks noChangeArrowheads="1"/>
          </p:cNvSpPr>
          <p:nvPr/>
        </p:nvSpPr>
        <p:spPr bwMode="auto">
          <a:xfrm>
            <a:off x="6643688" y="1857375"/>
            <a:ext cx="2286000" cy="3108325"/>
          </a:xfrm>
          <a:prstGeom prst="rect">
            <a:avLst/>
          </a:prstGeom>
          <a:noFill/>
          <a:ln w="9525">
            <a:noFill/>
            <a:miter lim="800000"/>
            <a:headEnd/>
            <a:tailEnd/>
          </a:ln>
        </p:spPr>
        <p:txBody>
          <a:bodyPr>
            <a:spAutoFit/>
          </a:bodyPr>
          <a:lstStyle/>
          <a:p>
            <a:pPr>
              <a:defRPr/>
            </a:pPr>
            <a:r>
              <a:rPr lang="en-GB" sz="2800" b="1" dirty="0">
                <a:solidFill>
                  <a:srgbClr val="00FFFF"/>
                </a:solidFill>
                <a:effectLst>
                  <a:outerShdw blurRad="38100" dist="38100" dir="2700000" algn="tl">
                    <a:srgbClr val="000000">
                      <a:alpha val="43137"/>
                    </a:srgbClr>
                  </a:outerShdw>
                </a:effectLst>
                <a:latin typeface="Arial" charset="0"/>
                <a:cs typeface="Arial" charset="0"/>
              </a:rPr>
              <a:t>The lintel  above Five Arrows House – </a:t>
            </a:r>
            <a:r>
              <a:rPr lang="en-GB" sz="2800" b="1" dirty="0">
                <a:solidFill>
                  <a:srgbClr val="FFFF00"/>
                </a:solidFill>
                <a:effectLst>
                  <a:outerShdw blurRad="38100" dist="38100" dir="2700000" algn="tl">
                    <a:srgbClr val="000000">
                      <a:alpha val="43137"/>
                    </a:srgbClr>
                  </a:outerShdw>
                </a:effectLst>
                <a:latin typeface="Arial" charset="0"/>
                <a:cs typeface="Arial" charset="0"/>
              </a:rPr>
              <a:t>notice it is No 18 (3 x 6) or 666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00"/>
                                        </p:tgtEl>
                                        <p:attrNameLst>
                                          <p:attrName>style.visibility</p:attrName>
                                        </p:attrNameLst>
                                      </p:cBhvr>
                                      <p:to>
                                        <p:strVal val="visible"/>
                                      </p:to>
                                    </p:set>
                                    <p:anim calcmode="discrete" valueType="clr">
                                      <p:cBhvr override="childStyle">
                                        <p:cTn id="12" dur="8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00"/>
                                        </p:tgtEl>
                                        <p:attrNameLst>
                                          <p:attrName>fillcolor</p:attrName>
                                        </p:attrNameLst>
                                      </p:cBhvr>
                                      <p:tavLst>
                                        <p:tav tm="0">
                                          <p:val>
                                            <p:clrVal>
                                              <a:schemeClr val="accent2"/>
                                            </p:clrVal>
                                          </p:val>
                                        </p:tav>
                                        <p:tav tm="50000">
                                          <p:val>
                                            <p:clrVal>
                                              <a:schemeClr val="hlink"/>
                                            </p:clrVal>
                                          </p:val>
                                        </p:tav>
                                      </p:tavLst>
                                    </p:anim>
                                    <p:set>
                                      <p:cBhvr>
                                        <p:cTn id="14" dur="8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13B7-02C4-4F07-ADC0-5EF64EDCCE03}"/>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5123" name="Picture 2" descr="A:\MVC-015F.JPG">
            <a:extLst>
              <a:ext uri="{FF2B5EF4-FFF2-40B4-BE49-F238E27FC236}">
                <a16:creationId xmlns:a16="http://schemas.microsoft.com/office/drawing/2014/main" id="{A2A36297-3F72-4C28-BE31-73D342D4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00188"/>
            <a:ext cx="58102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F049E27-7A5B-4B9B-A90E-3810F12F3D92}"/>
              </a:ext>
            </a:extLst>
          </p:cNvPr>
          <p:cNvSpPr txBox="1"/>
          <p:nvPr/>
        </p:nvSpPr>
        <p:spPr>
          <a:xfrm>
            <a:off x="6429375" y="1714500"/>
            <a:ext cx="2428875" cy="954088"/>
          </a:xfrm>
          <a:prstGeom prst="rect">
            <a:avLst/>
          </a:prstGeom>
          <a:noFill/>
        </p:spPr>
        <p:txBody>
          <a:bodyPr>
            <a:spAutoFit/>
          </a:bodyPr>
          <a:lstStyle/>
          <a:p>
            <a:pPr fontAlgn="auto">
              <a:spcBef>
                <a:spcPts val="0"/>
              </a:spcBef>
              <a:spcAft>
                <a:spcPts val="0"/>
              </a:spcAft>
              <a:defRPr/>
            </a:pPr>
            <a:r>
              <a:rPr lang="en-GB" sz="2800" b="1" dirty="0">
                <a:solidFill>
                  <a:srgbClr val="00FFFF"/>
                </a:solidFill>
                <a:effectLst>
                  <a:outerShdw blurRad="38100" dist="38100" dir="2700000" algn="tl">
                    <a:srgbClr val="000000">
                      <a:alpha val="43137"/>
                    </a:srgbClr>
                  </a:outerShdw>
                </a:effectLst>
                <a:latin typeface="+mn-lt"/>
                <a:cs typeface="+mn-cs"/>
              </a:rPr>
              <a:t>A Close up of the No.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08C6-36FB-4C51-B01A-538E442F9BBE}"/>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6147" name="Picture 2" descr="A:\MVC-011F.JPG">
            <a:extLst>
              <a:ext uri="{FF2B5EF4-FFF2-40B4-BE49-F238E27FC236}">
                <a16:creationId xmlns:a16="http://schemas.microsoft.com/office/drawing/2014/main" id="{75EDC49F-4A94-44E4-9744-A6388F9D1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8593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971B24C-3BBC-4612-B8B2-4EC4950140B2}"/>
              </a:ext>
            </a:extLst>
          </p:cNvPr>
          <p:cNvSpPr txBox="1"/>
          <p:nvPr/>
        </p:nvSpPr>
        <p:spPr>
          <a:xfrm>
            <a:off x="6000750" y="1785938"/>
            <a:ext cx="3000375" cy="3540125"/>
          </a:xfrm>
          <a:prstGeom prst="rect">
            <a:avLst/>
          </a:prstGeom>
          <a:noFill/>
        </p:spPr>
        <p:txBody>
          <a:bodyPr>
            <a:spAutoFit/>
          </a:bodyPr>
          <a:lstStyle/>
          <a:p>
            <a:pPr fontAlgn="auto">
              <a:spcBef>
                <a:spcPts val="0"/>
              </a:spcBef>
              <a:spcAft>
                <a:spcPts val="0"/>
              </a:spcAft>
              <a:defRPr/>
            </a:pPr>
            <a:r>
              <a:rPr lang="en-GB" sz="2800" b="1" dirty="0">
                <a:solidFill>
                  <a:srgbClr val="00FFFF"/>
                </a:solidFill>
                <a:effectLst>
                  <a:outerShdw blurRad="38100" dist="38100" dir="2700000" algn="tl">
                    <a:srgbClr val="000000">
                      <a:alpha val="43137"/>
                    </a:srgbClr>
                  </a:outerShdw>
                </a:effectLst>
                <a:latin typeface="+mn-lt"/>
                <a:cs typeface="+mn-cs"/>
              </a:rPr>
              <a:t>Appropriately the window ledge of Five Arrows House are supported by Goats’ heads – </a:t>
            </a:r>
            <a:r>
              <a:rPr lang="en-GB" sz="2800" b="1" dirty="0">
                <a:solidFill>
                  <a:srgbClr val="00FF00"/>
                </a:solidFill>
                <a:effectLst>
                  <a:outerShdw blurRad="38100" dist="38100" dir="2700000" algn="tl">
                    <a:srgbClr val="000000">
                      <a:alpha val="43137"/>
                    </a:srgbClr>
                  </a:outerShdw>
                </a:effectLst>
                <a:latin typeface="+mn-lt"/>
                <a:cs typeface="+mn-cs"/>
              </a:rPr>
              <a:t>one of them is seen on the left.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0115-5BD0-402F-B420-2B25696E4674}"/>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7171" name="Picture 2" descr="A:\MVC-014F.JPG">
            <a:extLst>
              <a:ext uri="{FF2B5EF4-FFF2-40B4-BE49-F238E27FC236}">
                <a16:creationId xmlns:a16="http://schemas.microsoft.com/office/drawing/2014/main" id="{CED50284-5703-4CB6-8D1A-667AC2284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00188"/>
            <a:ext cx="596265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377DCC2-0A43-43B7-AFE5-629718CF4D1F}"/>
              </a:ext>
            </a:extLst>
          </p:cNvPr>
          <p:cNvSpPr txBox="1"/>
          <p:nvPr/>
        </p:nvSpPr>
        <p:spPr>
          <a:xfrm>
            <a:off x="6429375" y="1571625"/>
            <a:ext cx="2571750" cy="3970338"/>
          </a:xfrm>
          <a:prstGeom prst="rect">
            <a:avLst/>
          </a:prstGeom>
          <a:noFill/>
        </p:spPr>
        <p:txBody>
          <a:bodyPr>
            <a:spAutoFit/>
          </a:bodyPr>
          <a:lstStyle/>
          <a:p>
            <a:pPr fontAlgn="auto">
              <a:spcBef>
                <a:spcPts val="0"/>
              </a:spcBef>
              <a:spcAft>
                <a:spcPts val="0"/>
              </a:spcAft>
              <a:defRPr/>
            </a:pPr>
            <a:r>
              <a:rPr lang="en-GB" sz="2800" b="1" dirty="0">
                <a:solidFill>
                  <a:srgbClr val="00FFFF"/>
                </a:solidFill>
                <a:effectLst>
                  <a:outerShdw blurRad="38100" dist="38100" dir="2700000" algn="tl">
                    <a:srgbClr val="000000">
                      <a:alpha val="43137"/>
                    </a:srgbClr>
                  </a:outerShdw>
                </a:effectLst>
                <a:latin typeface="+mn-lt"/>
                <a:cs typeface="+mn-cs"/>
              </a:rPr>
              <a:t>A small shield on the wall of Five Arrows House.</a:t>
            </a:r>
            <a:r>
              <a:rPr lang="en-GB" sz="2800" b="1" dirty="0">
                <a:solidFill>
                  <a:srgbClr val="FFFF00"/>
                </a:solidFill>
                <a:effectLst>
                  <a:outerShdw blurRad="38100" dist="38100" dir="2700000" algn="tl">
                    <a:srgbClr val="000000">
                      <a:alpha val="43137"/>
                    </a:srgbClr>
                  </a:outerShdw>
                </a:effectLst>
                <a:latin typeface="+mn-lt"/>
                <a:cs typeface="+mn-cs"/>
              </a:rPr>
              <a:t> </a:t>
            </a:r>
            <a:r>
              <a:rPr lang="en-GB" sz="2800" b="1" dirty="0">
                <a:solidFill>
                  <a:srgbClr val="FF00FF"/>
                </a:solidFill>
                <a:effectLst>
                  <a:outerShdw blurRad="38100" dist="38100" dir="2700000" algn="tl">
                    <a:srgbClr val="000000">
                      <a:alpha val="43137"/>
                    </a:srgbClr>
                  </a:outerShdw>
                </a:effectLst>
                <a:latin typeface="+mn-lt"/>
                <a:cs typeface="+mn-cs"/>
              </a:rPr>
              <a:t>Not yet identified but probably a ward boundary indicator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249-83CC-4FE3-88A5-7F34C725B995}"/>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endParaRPr lang="en-GB" dirty="0"/>
          </a:p>
        </p:txBody>
      </p:sp>
      <p:pic>
        <p:nvPicPr>
          <p:cNvPr id="8195" name="Picture 2" descr="A:\MVC-017F.JPG">
            <a:extLst>
              <a:ext uri="{FF2B5EF4-FFF2-40B4-BE49-F238E27FC236}">
                <a16:creationId xmlns:a16="http://schemas.microsoft.com/office/drawing/2014/main" id="{42014491-5AAE-49DA-8CF2-25F18A202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00200"/>
            <a:ext cx="672465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4F30E9C-A0A8-4C12-8B02-64FEFB407095}"/>
              </a:ext>
            </a:extLst>
          </p:cNvPr>
          <p:cNvSpPr txBox="1"/>
          <p:nvPr/>
        </p:nvSpPr>
        <p:spPr>
          <a:xfrm>
            <a:off x="7000875" y="1857375"/>
            <a:ext cx="2286000" cy="3108325"/>
          </a:xfrm>
          <a:prstGeom prst="rect">
            <a:avLst/>
          </a:prstGeom>
          <a:noFill/>
        </p:spPr>
        <p:txBody>
          <a:bodyPr>
            <a:spAutoFit/>
          </a:bodyPr>
          <a:lstStyle/>
          <a:p>
            <a:pPr fontAlgn="auto">
              <a:spcBef>
                <a:spcPts val="0"/>
              </a:spcBef>
              <a:spcAft>
                <a:spcPts val="0"/>
              </a:spcAft>
              <a:defRPr/>
            </a:pPr>
            <a:r>
              <a:rPr lang="en-GB" sz="2800" b="1" dirty="0">
                <a:solidFill>
                  <a:srgbClr val="FFC000"/>
                </a:solidFill>
                <a:effectLst>
                  <a:outerShdw blurRad="38100" dist="38100" dir="2700000" algn="tl">
                    <a:srgbClr val="000000">
                      <a:alpha val="43137"/>
                    </a:srgbClr>
                  </a:outerShdw>
                </a:effectLst>
                <a:latin typeface="+mn-lt"/>
                <a:cs typeface="+mn-cs"/>
              </a:rPr>
              <a:t>Is this where the Rothschilds dine?</a:t>
            </a:r>
            <a:r>
              <a:rPr lang="en-GB" sz="2800" b="1" dirty="0">
                <a:solidFill>
                  <a:srgbClr val="FFFF00"/>
                </a:solidFill>
                <a:effectLst>
                  <a:outerShdw blurRad="38100" dist="38100" dir="2700000" algn="tl">
                    <a:srgbClr val="000000">
                      <a:alpha val="43137"/>
                    </a:srgbClr>
                  </a:outerShdw>
                </a:effectLst>
                <a:latin typeface="+mn-lt"/>
                <a:cs typeface="+mn-cs"/>
              </a:rPr>
              <a:t> </a:t>
            </a:r>
            <a:r>
              <a:rPr lang="en-GB" sz="2800" b="1" dirty="0">
                <a:solidFill>
                  <a:srgbClr val="00FF00"/>
                </a:solidFill>
                <a:effectLst>
                  <a:outerShdw blurRad="38100" dist="38100" dir="2700000" algn="tl">
                    <a:srgbClr val="000000">
                      <a:alpha val="43137"/>
                    </a:srgbClr>
                  </a:outerShdw>
                </a:effectLst>
                <a:latin typeface="+mn-lt"/>
                <a:cs typeface="+mn-cs"/>
              </a:rPr>
              <a:t>The sign of the man in black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B47B-835F-4592-BFF2-94613EB44D0C}"/>
              </a:ext>
            </a:extLst>
          </p:cNvPr>
          <p:cNvSpPr>
            <a:spLocks noGrp="1"/>
          </p:cNvSpPr>
          <p:nvPr>
            <p:ph type="title"/>
          </p:nvPr>
        </p:nvSpPr>
        <p:spPr/>
        <p:txBody>
          <a:bodyPr/>
          <a:lstStyle/>
          <a:p>
            <a:pPr eaLnBrk="1" hangingPunct="1">
              <a:defRPr/>
            </a:pPr>
            <a:r>
              <a:rPr lang="en-GB" b="1" dirty="0">
                <a:solidFill>
                  <a:srgbClr val="00FF00"/>
                </a:solidFill>
              </a:rPr>
              <a:t>St. </a:t>
            </a:r>
            <a:r>
              <a:rPr lang="en-GB" b="1" dirty="0" err="1">
                <a:solidFill>
                  <a:srgbClr val="00FF00"/>
                </a:solidFill>
              </a:rPr>
              <a:t>Swithins</a:t>
            </a:r>
            <a:r>
              <a:rPr lang="en-GB" b="1" dirty="0">
                <a:solidFill>
                  <a:srgbClr val="00FF00"/>
                </a:solidFill>
              </a:rPr>
              <a:t> Lane – </a:t>
            </a:r>
            <a:r>
              <a:rPr lang="en-GB" b="1" dirty="0">
                <a:solidFill>
                  <a:srgbClr val="FF0000"/>
                </a:solidFill>
              </a:rPr>
              <a:t>Global Headquarters</a:t>
            </a:r>
          </a:p>
        </p:txBody>
      </p:sp>
      <p:pic>
        <p:nvPicPr>
          <p:cNvPr id="10243" name="Picture 2" descr="A:\MVC-018F.JPG">
            <a:extLst>
              <a:ext uri="{FF2B5EF4-FFF2-40B4-BE49-F238E27FC236}">
                <a16:creationId xmlns:a16="http://schemas.microsoft.com/office/drawing/2014/main" id="{F6CE87F5-B2BB-414C-9749-E1718BA5E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7EB3104-C612-4B5F-8D81-DC99F4F3AAB4}"/>
              </a:ext>
            </a:extLst>
          </p:cNvPr>
          <p:cNvSpPr txBox="1"/>
          <p:nvPr/>
        </p:nvSpPr>
        <p:spPr>
          <a:xfrm>
            <a:off x="5643563" y="2214563"/>
            <a:ext cx="3286125" cy="2062162"/>
          </a:xfrm>
          <a:prstGeom prst="rect">
            <a:avLst/>
          </a:prstGeom>
          <a:noFill/>
        </p:spPr>
        <p:txBody>
          <a:bodyPr>
            <a:spAutoFit/>
          </a:bodyPr>
          <a:lstStyle/>
          <a:p>
            <a:pPr fontAlgn="auto">
              <a:spcBef>
                <a:spcPts val="0"/>
              </a:spcBef>
              <a:spcAft>
                <a:spcPts val="0"/>
              </a:spcAft>
              <a:defRPr/>
            </a:pPr>
            <a:r>
              <a:rPr lang="en-GB" sz="3200" b="1" dirty="0">
                <a:solidFill>
                  <a:srgbClr val="00FFFF"/>
                </a:solidFill>
                <a:effectLst>
                  <a:outerShdw blurRad="38100" dist="38100" dir="2700000" algn="tl">
                    <a:srgbClr val="000000">
                      <a:alpha val="43137"/>
                    </a:srgbClr>
                  </a:outerShdw>
                </a:effectLst>
                <a:latin typeface="+mn-lt"/>
                <a:cs typeface="+mn-cs"/>
              </a:rPr>
              <a:t>The </a:t>
            </a:r>
            <a:r>
              <a:rPr lang="en-GB" sz="3200" b="1" dirty="0" err="1">
                <a:solidFill>
                  <a:srgbClr val="00FFFF"/>
                </a:solidFill>
                <a:effectLst>
                  <a:outerShdw blurRad="38100" dist="38100" dir="2700000" algn="tl">
                    <a:srgbClr val="000000">
                      <a:alpha val="43137"/>
                    </a:srgbClr>
                  </a:outerShdw>
                </a:effectLst>
                <a:latin typeface="+mn-lt"/>
                <a:cs typeface="+mn-cs"/>
              </a:rPr>
              <a:t>Resturant</a:t>
            </a:r>
            <a:r>
              <a:rPr lang="en-GB" sz="3200" b="1" dirty="0">
                <a:solidFill>
                  <a:srgbClr val="00FFFF"/>
                </a:solidFill>
                <a:effectLst>
                  <a:outerShdw blurRad="38100" dist="38100" dir="2700000" algn="tl">
                    <a:srgbClr val="000000">
                      <a:alpha val="43137"/>
                    </a:srgbClr>
                  </a:outerShdw>
                </a:effectLst>
                <a:latin typeface="+mn-lt"/>
                <a:cs typeface="+mn-cs"/>
              </a:rPr>
              <a:t> is just next door to Five Arrows House!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74C4E3BD-17C8-47DA-8B32-1612CFA259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9765AF-C79A-41B3-A877-138FCF1D7F88}" type="slidenum">
              <a:rPr lang="en-GB" altLang="en-US"/>
              <a:pPr eaLnBrk="1" hangingPunct="1"/>
              <a:t>56</a:t>
            </a:fld>
            <a:endParaRPr lang="en-GB" altLang="en-US"/>
          </a:p>
        </p:txBody>
      </p:sp>
      <p:sp>
        <p:nvSpPr>
          <p:cNvPr id="257026" name="Rectangle 2">
            <a:extLst>
              <a:ext uri="{FF2B5EF4-FFF2-40B4-BE49-F238E27FC236}">
                <a16:creationId xmlns:a16="http://schemas.microsoft.com/office/drawing/2014/main" id="{75FC30E4-A3F5-4FD5-A72A-3E99C57DE1B2}"/>
              </a:ext>
            </a:extLst>
          </p:cNvPr>
          <p:cNvSpPr>
            <a:spLocks noGrp="1" noChangeArrowheads="1"/>
          </p:cNvSpPr>
          <p:nvPr>
            <p:ph type="title"/>
          </p:nvPr>
        </p:nvSpPr>
        <p:spPr/>
        <p:txBody>
          <a:bodyPr/>
          <a:lstStyle/>
          <a:p>
            <a:pPr eaLnBrk="1" hangingPunct="1">
              <a:defRPr/>
            </a:pPr>
            <a:r>
              <a:rPr lang="en-GB" sz="4000" b="1">
                <a:solidFill>
                  <a:srgbClr val="EE0802"/>
                </a:solidFill>
              </a:rPr>
              <a:t>Rothschilds &amp; The Rockefellers</a:t>
            </a:r>
          </a:p>
        </p:txBody>
      </p:sp>
      <p:pic>
        <p:nvPicPr>
          <p:cNvPr id="257028" name="Picture 4" descr="Amschel">
            <a:extLst>
              <a:ext uri="{FF2B5EF4-FFF2-40B4-BE49-F238E27FC236}">
                <a16:creationId xmlns:a16="http://schemas.microsoft.com/office/drawing/2014/main" id="{698F8497-5D34-453D-9954-FF9D24FFCD0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1050" y="1412875"/>
            <a:ext cx="1846263" cy="2573338"/>
          </a:xfrm>
        </p:spPr>
      </p:pic>
      <p:pic>
        <p:nvPicPr>
          <p:cNvPr id="257030" name="Picture 6" descr="http://www.lockstockandbarrel.org/Images/Nw1jdr3.jpg">
            <a:extLst>
              <a:ext uri="{FF2B5EF4-FFF2-40B4-BE49-F238E27FC236}">
                <a16:creationId xmlns:a16="http://schemas.microsoft.com/office/drawing/2014/main" id="{77838291-983C-4C93-B386-0D7D610D7EDA}"/>
              </a:ext>
            </a:extLst>
          </p:cNvPr>
          <p:cNvPicPr>
            <a:picLocks noGrp="1" noChangeAspect="1" noChangeArrowheads="1"/>
          </p:cNvPicPr>
          <p:nvPr>
            <p:ph sz="half" idx="2"/>
          </p:nvPr>
        </p:nvPicPr>
        <p:blipFill>
          <a:blip r:embed="rId4" r:link="rId5">
            <a:extLst>
              <a:ext uri="{28A0092B-C50C-407E-A947-70E740481C1C}">
                <a14:useLocalDpi xmlns:a14="http://schemas.microsoft.com/office/drawing/2010/main" val="0"/>
              </a:ext>
            </a:extLst>
          </a:blip>
          <a:srcRect/>
          <a:stretch>
            <a:fillRect/>
          </a:stretch>
        </p:blipFill>
        <p:spPr>
          <a:xfrm>
            <a:off x="5003800" y="1412875"/>
            <a:ext cx="1287463" cy="2592388"/>
          </a:xfrm>
        </p:spPr>
      </p:pic>
      <p:sp>
        <p:nvSpPr>
          <p:cNvPr id="257032" name="Text Box 8">
            <a:extLst>
              <a:ext uri="{FF2B5EF4-FFF2-40B4-BE49-F238E27FC236}">
                <a16:creationId xmlns:a16="http://schemas.microsoft.com/office/drawing/2014/main" id="{6181388E-9B30-4F18-B84E-27E8844295D8}"/>
              </a:ext>
            </a:extLst>
          </p:cNvPr>
          <p:cNvSpPr txBox="1">
            <a:spLocks noChangeArrowheads="1"/>
          </p:cNvSpPr>
          <p:nvPr/>
        </p:nvSpPr>
        <p:spPr bwMode="auto">
          <a:xfrm>
            <a:off x="6443663" y="1628775"/>
            <a:ext cx="2700337" cy="1187450"/>
          </a:xfrm>
          <a:prstGeom prst="rect">
            <a:avLst/>
          </a:prstGeom>
          <a:noFill/>
          <a:ln w="9525">
            <a:noFill/>
            <a:miter lim="800000"/>
            <a:headEnd/>
            <a:tailEnd/>
          </a:ln>
          <a:effectLst/>
        </p:spPr>
        <p:txBody>
          <a:bodyPr>
            <a:spAutoFit/>
          </a:bodyPr>
          <a:lstStyle/>
          <a:p>
            <a:pPr>
              <a:spcBef>
                <a:spcPct val="50000"/>
              </a:spcBef>
              <a:defRPr/>
            </a:pPr>
            <a:r>
              <a:rPr lang="en-GB" sz="2400" b="1" i="1">
                <a:solidFill>
                  <a:srgbClr val="66FF99"/>
                </a:solidFill>
                <a:effectLst>
                  <a:outerShdw blurRad="38100" dist="38100" dir="2700000" algn="tl">
                    <a:srgbClr val="000000"/>
                  </a:outerShdw>
                </a:effectLst>
                <a:latin typeface="Arial" charset="0"/>
                <a:cs typeface="Arial" charset="0"/>
              </a:rPr>
              <a:t>John D. Rockefeller the 1st</a:t>
            </a:r>
          </a:p>
        </p:txBody>
      </p:sp>
      <p:sp>
        <p:nvSpPr>
          <p:cNvPr id="257033" name="Text Box 9">
            <a:extLst>
              <a:ext uri="{FF2B5EF4-FFF2-40B4-BE49-F238E27FC236}">
                <a16:creationId xmlns:a16="http://schemas.microsoft.com/office/drawing/2014/main" id="{21DC5DD1-9050-4E33-BE74-94ADA092B1E9}"/>
              </a:ext>
            </a:extLst>
          </p:cNvPr>
          <p:cNvSpPr txBox="1">
            <a:spLocks noChangeArrowheads="1"/>
          </p:cNvSpPr>
          <p:nvPr/>
        </p:nvSpPr>
        <p:spPr bwMode="auto">
          <a:xfrm>
            <a:off x="0" y="1557338"/>
            <a:ext cx="1979613" cy="2465387"/>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66FF99"/>
                </a:solidFill>
                <a:effectLst>
                  <a:outerShdw blurRad="38100" dist="38100" dir="2700000" algn="tl">
                    <a:srgbClr val="000000"/>
                  </a:outerShdw>
                </a:effectLst>
                <a:latin typeface="Arial" charset="0"/>
                <a:cs typeface="Arial" charset="0"/>
              </a:rPr>
              <a:t>Mayer Amschel Bauer (Rothschild) (1744-1812). </a:t>
            </a:r>
          </a:p>
          <a:p>
            <a:pPr>
              <a:spcBef>
                <a:spcPct val="50000"/>
              </a:spcBef>
              <a:defRPr/>
            </a:pPr>
            <a:endParaRPr lang="en-GB" sz="2400">
              <a:latin typeface="Arial" charset="0"/>
              <a:cs typeface="Arial" charset="0"/>
            </a:endParaRPr>
          </a:p>
        </p:txBody>
      </p:sp>
      <p:sp>
        <p:nvSpPr>
          <p:cNvPr id="257034" name="Text Box 10">
            <a:extLst>
              <a:ext uri="{FF2B5EF4-FFF2-40B4-BE49-F238E27FC236}">
                <a16:creationId xmlns:a16="http://schemas.microsoft.com/office/drawing/2014/main" id="{753DE45D-8C53-4B2F-892C-5546F357E33A}"/>
              </a:ext>
            </a:extLst>
          </p:cNvPr>
          <p:cNvSpPr txBox="1">
            <a:spLocks noChangeArrowheads="1"/>
          </p:cNvSpPr>
          <p:nvPr/>
        </p:nvSpPr>
        <p:spPr bwMode="auto">
          <a:xfrm>
            <a:off x="0" y="4292600"/>
            <a:ext cx="9144000" cy="1554163"/>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We shall see in the </a:t>
            </a:r>
            <a:r>
              <a:rPr lang="en-GB" sz="3200" b="1">
                <a:solidFill>
                  <a:srgbClr val="FF00FF"/>
                </a:solidFill>
                <a:effectLst>
                  <a:outerShdw blurRad="38100" dist="38100" dir="2700000" algn="tl">
                    <a:srgbClr val="000000"/>
                  </a:outerShdw>
                </a:effectLst>
                <a:latin typeface="Arial" charset="0"/>
                <a:cs typeface="Arial" charset="0"/>
              </a:rPr>
              <a:t>next few slides</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chemeClr val="hlink"/>
                </a:solidFill>
                <a:effectLst>
                  <a:outerShdw blurRad="38100" dist="38100" dir="2700000" algn="tl">
                    <a:srgbClr val="000000"/>
                  </a:outerShdw>
                </a:effectLst>
                <a:latin typeface="Arial" charset="0"/>
                <a:cs typeface="Arial" charset="0"/>
              </a:rPr>
              <a:t>the links between</a:t>
            </a:r>
            <a:r>
              <a:rPr lang="en-GB" sz="3200" b="1">
                <a:solidFill>
                  <a:srgbClr val="FFFF00"/>
                </a:solidFill>
                <a:effectLst>
                  <a:outerShdw blurRad="38100" dist="38100" dir="2700000" algn="tl">
                    <a:srgbClr val="000000"/>
                  </a:outerShdw>
                </a:effectLst>
                <a:latin typeface="Arial" charset="0"/>
                <a:cs typeface="Arial" charset="0"/>
              </a:rPr>
              <a:t> </a:t>
            </a:r>
            <a:r>
              <a:rPr lang="en-GB" sz="3200" b="1">
                <a:solidFill>
                  <a:srgbClr val="FD1711"/>
                </a:solidFill>
                <a:effectLst>
                  <a:outerShdw blurRad="38100" dist="38100" dir="2700000" algn="tl">
                    <a:srgbClr val="000000"/>
                  </a:outerShdw>
                </a:effectLst>
                <a:latin typeface="Arial" charset="0"/>
                <a:cs typeface="Arial" charset="0"/>
              </a:rPr>
              <a:t>the 2 Gogite (Khazar) families</a:t>
            </a:r>
            <a:r>
              <a:rPr lang="en-GB" sz="3200" b="1">
                <a:solidFill>
                  <a:srgbClr val="FFFF00"/>
                </a:solidFill>
                <a:effectLst>
                  <a:outerShdw blurRad="38100" dist="38100" dir="2700000" algn="tl">
                    <a:srgbClr val="000000"/>
                  </a:outerShdw>
                </a:effectLst>
                <a:latin typeface="Arial" charset="0"/>
                <a:cs typeface="Arial" charset="0"/>
              </a:rPr>
              <a:t> the </a:t>
            </a:r>
            <a:r>
              <a:rPr lang="en-GB" sz="3200" b="1">
                <a:solidFill>
                  <a:srgbClr val="FD1711"/>
                </a:solidFill>
                <a:effectLst>
                  <a:outerShdw blurRad="38100" dist="38100" dir="2700000" algn="tl">
                    <a:srgbClr val="000000"/>
                  </a:outerShdw>
                </a:effectLst>
                <a:latin typeface="Arial" charset="0"/>
                <a:cs typeface="Arial" charset="0"/>
              </a:rPr>
              <a:t>Rothschilds</a:t>
            </a:r>
            <a:r>
              <a:rPr lang="en-GB" sz="3200" b="1">
                <a:solidFill>
                  <a:srgbClr val="FFFF00"/>
                </a:solidFill>
                <a:effectLst>
                  <a:outerShdw blurRad="38100" dist="38100" dir="2700000" algn="tl">
                    <a:srgbClr val="000000"/>
                  </a:outerShdw>
                </a:effectLst>
                <a:latin typeface="Arial" charset="0"/>
                <a:cs typeface="Arial" charset="0"/>
              </a:rPr>
              <a:t> and the </a:t>
            </a:r>
            <a:r>
              <a:rPr lang="en-GB" sz="3200" b="1">
                <a:solidFill>
                  <a:srgbClr val="FD1711"/>
                </a:solidFill>
                <a:effectLst>
                  <a:outerShdw blurRad="38100" dist="38100" dir="2700000" algn="tl">
                    <a:srgbClr val="000000"/>
                  </a:outerShdw>
                </a:effectLst>
                <a:latin typeface="Arial" charset="0"/>
                <a:cs typeface="Arial" charset="0"/>
              </a:rPr>
              <a:t>Rockefellers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circle(in)">
                                      <p:cBhvr>
                                        <p:cTn id="7" dur="2000"/>
                                        <p:tgtEl>
                                          <p:spTgt spid="257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7033"/>
                                        </p:tgtEl>
                                        <p:attrNameLst>
                                          <p:attrName>style.visibility</p:attrName>
                                        </p:attrNameLst>
                                      </p:cBhvr>
                                      <p:to>
                                        <p:strVal val="visible"/>
                                      </p:to>
                                    </p:set>
                                    <p:anim calcmode="lin" valueType="num">
                                      <p:cBhvr additive="base">
                                        <p:cTn id="12" dur="500" fill="hold"/>
                                        <p:tgtEl>
                                          <p:spTgt spid="257033"/>
                                        </p:tgtEl>
                                        <p:attrNameLst>
                                          <p:attrName>ppt_x</p:attrName>
                                        </p:attrNameLst>
                                      </p:cBhvr>
                                      <p:tavLst>
                                        <p:tav tm="0">
                                          <p:val>
                                            <p:strVal val="#ppt_x"/>
                                          </p:val>
                                        </p:tav>
                                        <p:tav tm="100000">
                                          <p:val>
                                            <p:strVal val="#ppt_x"/>
                                          </p:val>
                                        </p:tav>
                                      </p:tavLst>
                                    </p:anim>
                                    <p:anim calcmode="lin" valueType="num">
                                      <p:cBhvr additive="base">
                                        <p:cTn id="13" dur="500" fill="hold"/>
                                        <p:tgtEl>
                                          <p:spTgt spid="25703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257030"/>
                                        </p:tgtEl>
                                        <p:attrNameLst>
                                          <p:attrName>style.visibility</p:attrName>
                                        </p:attrNameLst>
                                      </p:cBhvr>
                                      <p:to>
                                        <p:strVal val="visible"/>
                                      </p:to>
                                    </p:set>
                                    <p:animEffect transition="in" filter="circle(in)">
                                      <p:cBhvr>
                                        <p:cTn id="18" dur="2000"/>
                                        <p:tgtEl>
                                          <p:spTgt spid="2570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57032"/>
                                        </p:tgtEl>
                                        <p:attrNameLst>
                                          <p:attrName>style.visibility</p:attrName>
                                        </p:attrNameLst>
                                      </p:cBhvr>
                                      <p:to>
                                        <p:strVal val="visible"/>
                                      </p:to>
                                    </p:set>
                                    <p:animEffect transition="in" filter="diamond(in)">
                                      <p:cBhvr>
                                        <p:cTn id="23" dur="2000"/>
                                        <p:tgtEl>
                                          <p:spTgt spid="2570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7034"/>
                                        </p:tgtEl>
                                        <p:attrNameLst>
                                          <p:attrName>style.visibility</p:attrName>
                                        </p:attrNameLst>
                                      </p:cBhvr>
                                      <p:to>
                                        <p:strVal val="visible"/>
                                      </p:to>
                                    </p:set>
                                    <p:anim calcmode="discrete" valueType="clr">
                                      <p:cBhvr override="childStyle">
                                        <p:cTn id="28" dur="80"/>
                                        <p:tgtEl>
                                          <p:spTgt spid="25703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7034"/>
                                        </p:tgtEl>
                                        <p:attrNameLst>
                                          <p:attrName>fillcolor</p:attrName>
                                        </p:attrNameLst>
                                      </p:cBhvr>
                                      <p:tavLst>
                                        <p:tav tm="0">
                                          <p:val>
                                            <p:clrVal>
                                              <a:schemeClr val="accent2"/>
                                            </p:clrVal>
                                          </p:val>
                                        </p:tav>
                                        <p:tav tm="50000">
                                          <p:val>
                                            <p:clrVal>
                                              <a:schemeClr val="hlink"/>
                                            </p:clrVal>
                                          </p:val>
                                        </p:tav>
                                      </p:tavLst>
                                    </p:anim>
                                    <p:set>
                                      <p:cBhvr>
                                        <p:cTn id="30" dur="80"/>
                                        <p:tgtEl>
                                          <p:spTgt spid="2570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2" grpId="0"/>
      <p:bldP spid="257033" grpId="0"/>
      <p:bldP spid="25703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FB194CD-7EFC-4EAA-AE98-FB742F4327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8BB31-FF2A-4E17-B616-F6AF4EC828FF}" type="slidenum">
              <a:rPr lang="en-GB" altLang="en-US"/>
              <a:pPr eaLnBrk="1" hangingPunct="1"/>
              <a:t>57</a:t>
            </a:fld>
            <a:endParaRPr lang="en-GB" altLang="en-US"/>
          </a:p>
        </p:txBody>
      </p:sp>
      <p:sp>
        <p:nvSpPr>
          <p:cNvPr id="248837" name="Rectangle 5">
            <a:extLst>
              <a:ext uri="{FF2B5EF4-FFF2-40B4-BE49-F238E27FC236}">
                <a16:creationId xmlns:a16="http://schemas.microsoft.com/office/drawing/2014/main" id="{58C2F904-217F-43C2-B0AE-D963EB197CAE}"/>
              </a:ext>
            </a:extLst>
          </p:cNvPr>
          <p:cNvSpPr>
            <a:spLocks noGrp="1" noChangeArrowheads="1"/>
          </p:cNvSpPr>
          <p:nvPr>
            <p:ph type="title"/>
          </p:nvPr>
        </p:nvSpPr>
        <p:spPr/>
        <p:txBody>
          <a:bodyPr/>
          <a:lstStyle/>
          <a:p>
            <a:pPr eaLnBrk="1" hangingPunct="1">
              <a:defRPr/>
            </a:pPr>
            <a:r>
              <a:rPr lang="en-GB" sz="4000" b="1">
                <a:solidFill>
                  <a:srgbClr val="EE0802"/>
                </a:solidFill>
              </a:rPr>
              <a:t>Rothschilds Bankroll The Rockefellers</a:t>
            </a:r>
            <a:r>
              <a:rPr lang="en-GB" sz="4000"/>
              <a:t> </a:t>
            </a:r>
          </a:p>
        </p:txBody>
      </p:sp>
      <p:pic>
        <p:nvPicPr>
          <p:cNvPr id="248836" name="Picture 4" descr="http://www.lockstockandbarrel.org/Images/Nw1jdr3.jpg">
            <a:extLst>
              <a:ext uri="{FF2B5EF4-FFF2-40B4-BE49-F238E27FC236}">
                <a16:creationId xmlns:a16="http://schemas.microsoft.com/office/drawing/2014/main" id="{F72A1C1C-D264-461E-93E0-3585103723FC}"/>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468313" y="1268413"/>
            <a:ext cx="2232025" cy="4495800"/>
          </a:xfrm>
        </p:spPr>
      </p:pic>
      <p:sp>
        <p:nvSpPr>
          <p:cNvPr id="248839" name="Text Box 7">
            <a:extLst>
              <a:ext uri="{FF2B5EF4-FFF2-40B4-BE49-F238E27FC236}">
                <a16:creationId xmlns:a16="http://schemas.microsoft.com/office/drawing/2014/main" id="{51D3A30D-A99E-49B0-8789-1FDA261D26C6}"/>
              </a:ext>
            </a:extLst>
          </p:cNvPr>
          <p:cNvSpPr txBox="1">
            <a:spLocks noChangeArrowheads="1"/>
          </p:cNvSpPr>
          <p:nvPr/>
        </p:nvSpPr>
        <p:spPr bwMode="auto">
          <a:xfrm>
            <a:off x="3203575" y="1773238"/>
            <a:ext cx="5545138"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D1711"/>
                </a:solidFill>
                <a:effectLst>
                  <a:outerShdw blurRad="38100" dist="38100" dir="2700000" algn="tl">
                    <a:srgbClr val="000000"/>
                  </a:outerShdw>
                </a:effectLst>
                <a:latin typeface="Arial" charset="0"/>
                <a:cs typeface="Arial" charset="0"/>
              </a:rPr>
              <a:t>John D. Rockefeller</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the 1st. The worlds first billionaire, shown</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here in the later part of his long life.</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He got his big start with a loan from</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Rothschild owned bank the National City</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and never looked back. </a:t>
            </a:r>
          </a:p>
        </p:txBody>
      </p:sp>
      <p:sp>
        <p:nvSpPr>
          <p:cNvPr id="248840" name="Text Box 8">
            <a:extLst>
              <a:ext uri="{FF2B5EF4-FFF2-40B4-BE49-F238E27FC236}">
                <a16:creationId xmlns:a16="http://schemas.microsoft.com/office/drawing/2014/main" id="{89E61105-03A3-4FB3-86E7-80B995E3F283}"/>
              </a:ext>
            </a:extLst>
          </p:cNvPr>
          <p:cNvSpPr txBox="1">
            <a:spLocks noChangeArrowheads="1"/>
          </p:cNvSpPr>
          <p:nvPr/>
        </p:nvSpPr>
        <p:spPr bwMode="auto">
          <a:xfrm>
            <a:off x="250825" y="5791200"/>
            <a:ext cx="2808288" cy="1066800"/>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John D. Rockefeller</a:t>
            </a:r>
          </a:p>
        </p:txBody>
      </p:sp>
      <p:sp>
        <p:nvSpPr>
          <p:cNvPr id="248841" name="Text Box 9">
            <a:extLst>
              <a:ext uri="{FF2B5EF4-FFF2-40B4-BE49-F238E27FC236}">
                <a16:creationId xmlns:a16="http://schemas.microsoft.com/office/drawing/2014/main" id="{1CA131AE-C37B-4963-BF07-B6DB1FF5767A}"/>
              </a:ext>
            </a:extLst>
          </p:cNvPr>
          <p:cNvSpPr txBox="1">
            <a:spLocks noChangeArrowheads="1"/>
          </p:cNvSpPr>
          <p:nvPr/>
        </p:nvSpPr>
        <p:spPr bwMode="auto">
          <a:xfrm>
            <a:off x="3203575" y="5300663"/>
            <a:ext cx="5616575" cy="137318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latin typeface="Arial" charset="0"/>
                <a:cs typeface="Arial" charset="0"/>
              </a:rPr>
              <a:t>Rockefeller was related to the </a:t>
            </a:r>
            <a:r>
              <a:rPr lang="en-GB" sz="2800" b="1" dirty="0">
                <a:solidFill>
                  <a:srgbClr val="FD1711"/>
                </a:solidFill>
                <a:effectLst>
                  <a:outerShdw blurRad="38100" dist="38100" dir="2700000" algn="tl">
                    <a:srgbClr val="000000"/>
                  </a:outerShdw>
                </a:effectLst>
                <a:latin typeface="Arial" charset="0"/>
                <a:cs typeface="Arial" charset="0"/>
              </a:rPr>
              <a:t>Rothschilds</a:t>
            </a:r>
            <a:r>
              <a:rPr lang="en-GB" sz="2800" b="1" dirty="0">
                <a:solidFill>
                  <a:srgbClr val="00FF00"/>
                </a:solidFill>
                <a:effectLst>
                  <a:outerShdw blurRad="38100" dist="38100" dir="2700000" algn="tl">
                    <a:srgbClr val="000000"/>
                  </a:outerShdw>
                </a:effectLst>
                <a:latin typeface="Arial" charset="0"/>
                <a:cs typeface="Arial" charset="0"/>
              </a:rPr>
              <a:t> through the </a:t>
            </a:r>
            <a:r>
              <a:rPr lang="en-GB" sz="2800" b="1" dirty="0">
                <a:solidFill>
                  <a:srgbClr val="FD1711"/>
                </a:solidFill>
                <a:effectLst>
                  <a:outerShdw blurRad="38100" dist="38100" dir="2700000" algn="tl">
                    <a:srgbClr val="000000"/>
                  </a:outerShdw>
                </a:effectLst>
                <a:latin typeface="Arial" charset="0"/>
                <a:cs typeface="Arial" charset="0"/>
              </a:rPr>
              <a:t>female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circle(in)">
                                      <p:cBhvr>
                                        <p:cTn id="7" dur="2000"/>
                                        <p:tgtEl>
                                          <p:spTgt spid="248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8840"/>
                                        </p:tgtEl>
                                        <p:attrNameLst>
                                          <p:attrName>style.visibility</p:attrName>
                                        </p:attrNameLst>
                                      </p:cBhvr>
                                      <p:to>
                                        <p:strVal val="visible"/>
                                      </p:to>
                                    </p:set>
                                    <p:anim calcmode="lin" valueType="num">
                                      <p:cBhvr additive="base">
                                        <p:cTn id="12" dur="500" fill="hold"/>
                                        <p:tgtEl>
                                          <p:spTgt spid="248840"/>
                                        </p:tgtEl>
                                        <p:attrNameLst>
                                          <p:attrName>ppt_x</p:attrName>
                                        </p:attrNameLst>
                                      </p:cBhvr>
                                      <p:tavLst>
                                        <p:tav tm="0">
                                          <p:val>
                                            <p:strVal val="#ppt_x"/>
                                          </p:val>
                                        </p:tav>
                                        <p:tav tm="100000">
                                          <p:val>
                                            <p:strVal val="#ppt_x"/>
                                          </p:val>
                                        </p:tav>
                                      </p:tavLst>
                                    </p:anim>
                                    <p:anim calcmode="lin" valueType="num">
                                      <p:cBhvr additive="base">
                                        <p:cTn id="13" dur="500" fill="hold"/>
                                        <p:tgtEl>
                                          <p:spTgt spid="24884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8839"/>
                                        </p:tgtEl>
                                        <p:attrNameLst>
                                          <p:attrName>style.visibility</p:attrName>
                                        </p:attrNameLst>
                                      </p:cBhvr>
                                      <p:to>
                                        <p:strVal val="visible"/>
                                      </p:to>
                                    </p:set>
                                    <p:anim calcmode="discrete" valueType="clr">
                                      <p:cBhvr override="childStyle">
                                        <p:cTn id="18" dur="80"/>
                                        <p:tgtEl>
                                          <p:spTgt spid="2488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8839"/>
                                        </p:tgtEl>
                                        <p:attrNameLst>
                                          <p:attrName>fillcolor</p:attrName>
                                        </p:attrNameLst>
                                      </p:cBhvr>
                                      <p:tavLst>
                                        <p:tav tm="0">
                                          <p:val>
                                            <p:clrVal>
                                              <a:schemeClr val="accent2"/>
                                            </p:clrVal>
                                          </p:val>
                                        </p:tav>
                                        <p:tav tm="50000">
                                          <p:val>
                                            <p:clrVal>
                                              <a:schemeClr val="hlink"/>
                                            </p:clrVal>
                                          </p:val>
                                        </p:tav>
                                      </p:tavLst>
                                    </p:anim>
                                    <p:set>
                                      <p:cBhvr>
                                        <p:cTn id="20" dur="80"/>
                                        <p:tgtEl>
                                          <p:spTgt spid="2488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9" grpId="0"/>
      <p:bldP spid="2488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C5F78DA-74C6-46C7-AF9D-9014E97D68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975887-72E6-4F9F-87E5-08A161A99E7C}" type="slidenum">
              <a:rPr lang="en-GB" altLang="en-US"/>
              <a:pPr eaLnBrk="1" hangingPunct="1"/>
              <a:t>58</a:t>
            </a:fld>
            <a:endParaRPr lang="en-GB" altLang="en-US"/>
          </a:p>
        </p:txBody>
      </p:sp>
      <p:sp>
        <p:nvSpPr>
          <p:cNvPr id="64515" name="Rectangle 2">
            <a:extLst>
              <a:ext uri="{FF2B5EF4-FFF2-40B4-BE49-F238E27FC236}">
                <a16:creationId xmlns:a16="http://schemas.microsoft.com/office/drawing/2014/main" id="{6D5553A7-5C8C-4DD3-B3C3-2340BDCBBA67}"/>
              </a:ext>
            </a:extLst>
          </p:cNvPr>
          <p:cNvSpPr>
            <a:spLocks noGrp="1" noChangeArrowheads="1"/>
          </p:cNvSpPr>
          <p:nvPr>
            <p:ph type="title"/>
          </p:nvPr>
        </p:nvSpPr>
        <p:spPr/>
        <p:txBody>
          <a:bodyPr/>
          <a:lstStyle/>
          <a:p>
            <a:pPr eaLnBrk="1" hangingPunct="1"/>
            <a:r>
              <a:rPr lang="en-GB" altLang="en-US" sz="4000" b="1">
                <a:solidFill>
                  <a:srgbClr val="FF0000"/>
                </a:solidFill>
                <a:effectLst/>
              </a:rPr>
              <a:t>John Davison Rockefeller I</a:t>
            </a:r>
            <a:br>
              <a:rPr lang="en-GB" altLang="en-US" sz="4000" b="1">
                <a:solidFill>
                  <a:srgbClr val="FF0000"/>
                </a:solidFill>
                <a:effectLst/>
              </a:rPr>
            </a:br>
            <a:r>
              <a:rPr lang="en-GB" altLang="en-US" sz="4000" b="1">
                <a:solidFill>
                  <a:srgbClr val="FFFF00"/>
                </a:solidFill>
                <a:effectLst/>
              </a:rPr>
              <a:t>Notable Sayings</a:t>
            </a:r>
            <a:br>
              <a:rPr lang="en-GB" altLang="en-US" sz="4000" b="1">
                <a:solidFill>
                  <a:srgbClr val="FF0000"/>
                </a:solidFill>
                <a:effectLst/>
              </a:rPr>
            </a:br>
            <a:endParaRPr lang="en-GB" altLang="en-US" sz="4000" b="1">
              <a:solidFill>
                <a:srgbClr val="FF0000"/>
              </a:solidFill>
              <a:effectLst/>
            </a:endParaRPr>
          </a:p>
        </p:txBody>
      </p:sp>
      <p:pic>
        <p:nvPicPr>
          <p:cNvPr id="286723" name="Picture 3" descr="jdr">
            <a:extLst>
              <a:ext uri="{FF2B5EF4-FFF2-40B4-BE49-F238E27FC236}">
                <a16:creationId xmlns:a16="http://schemas.microsoft.com/office/drawing/2014/main" id="{408EBE85-18CC-4FB1-8328-9DDE50DB82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484313"/>
            <a:ext cx="3095625" cy="5084762"/>
          </a:xfrm>
        </p:spPr>
      </p:pic>
      <p:sp>
        <p:nvSpPr>
          <p:cNvPr id="286724" name="Text Box 4">
            <a:extLst>
              <a:ext uri="{FF2B5EF4-FFF2-40B4-BE49-F238E27FC236}">
                <a16:creationId xmlns:a16="http://schemas.microsoft.com/office/drawing/2014/main" id="{CDD79824-61DB-4D54-BC6F-5A05FA88CBAA}"/>
              </a:ext>
            </a:extLst>
          </p:cNvPr>
          <p:cNvSpPr txBox="1">
            <a:spLocks noChangeArrowheads="1"/>
          </p:cNvSpPr>
          <p:nvPr/>
        </p:nvSpPr>
        <p:spPr bwMode="auto">
          <a:xfrm>
            <a:off x="3924300" y="2276475"/>
            <a:ext cx="49688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b="1">
                <a:solidFill>
                  <a:srgbClr val="FFFF00"/>
                </a:solidFill>
              </a:rPr>
              <a:t>“The combination is here to stay.</a:t>
            </a:r>
            <a:r>
              <a:rPr lang="en-GB" altLang="en-US" sz="2800" b="1">
                <a:solidFill>
                  <a:srgbClr val="99FF33"/>
                </a:solidFill>
              </a:rPr>
              <a:t> </a:t>
            </a:r>
            <a:r>
              <a:rPr lang="en-GB" altLang="en-US" sz="2800" b="1">
                <a:solidFill>
                  <a:srgbClr val="FD1711"/>
                </a:solidFill>
              </a:rPr>
              <a:t>Individualism has gone,</a:t>
            </a:r>
            <a:r>
              <a:rPr lang="en-GB" altLang="en-US" sz="2800" b="1">
                <a:solidFill>
                  <a:srgbClr val="99FF33"/>
                </a:solidFill>
              </a:rPr>
              <a:t> never to return.”</a:t>
            </a:r>
          </a:p>
          <a:p>
            <a:pPr>
              <a:spcBef>
                <a:spcPct val="50000"/>
              </a:spcBef>
            </a:pPr>
            <a:r>
              <a:rPr lang="en-GB" altLang="en-US" sz="2800" b="1">
                <a:solidFill>
                  <a:srgbClr val="FF00FF"/>
                </a:solidFill>
              </a:rPr>
              <a:t>“I want to own nothing</a:t>
            </a:r>
            <a:r>
              <a:rPr lang="en-GB" altLang="en-US" sz="2800" b="1">
                <a:solidFill>
                  <a:srgbClr val="99FF33"/>
                </a:solidFill>
              </a:rPr>
              <a:t> </a:t>
            </a:r>
            <a:r>
              <a:rPr lang="en-GB" altLang="en-US" sz="2800" b="1">
                <a:solidFill>
                  <a:srgbClr val="FD1711"/>
                </a:solidFill>
              </a:rPr>
              <a:t>and control everything.”</a:t>
            </a:r>
          </a:p>
          <a:p>
            <a:pPr>
              <a:spcBef>
                <a:spcPct val="50000"/>
              </a:spcBef>
            </a:pPr>
            <a:r>
              <a:rPr lang="en-GB" altLang="en-US" sz="2800" b="1">
                <a:solidFill>
                  <a:srgbClr val="FD1711"/>
                </a:solidFill>
              </a:rPr>
              <a:t>“Competition is a sin.”</a:t>
            </a:r>
          </a:p>
        </p:txBody>
      </p:sp>
      <p:sp>
        <p:nvSpPr>
          <p:cNvPr id="286725" name="Text Box 5">
            <a:extLst>
              <a:ext uri="{FF2B5EF4-FFF2-40B4-BE49-F238E27FC236}">
                <a16:creationId xmlns:a16="http://schemas.microsoft.com/office/drawing/2014/main" id="{00942601-1698-4E40-93CA-B506D68CED83}"/>
              </a:ext>
            </a:extLst>
          </p:cNvPr>
          <p:cNvSpPr txBox="1">
            <a:spLocks noChangeArrowheads="1"/>
          </p:cNvSpPr>
          <p:nvPr/>
        </p:nvSpPr>
        <p:spPr bwMode="auto">
          <a:xfrm>
            <a:off x="323850" y="5157788"/>
            <a:ext cx="32035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GB" altLang="en-US" sz="2000">
                <a:solidFill>
                  <a:srgbClr val="FFFF00"/>
                </a:solidFill>
              </a:rPr>
              <a:t>Born 18</a:t>
            </a:r>
            <a:r>
              <a:rPr lang="en-GB" altLang="en-US" sz="2000" baseline="30000">
                <a:solidFill>
                  <a:srgbClr val="FFFF00"/>
                </a:solidFill>
              </a:rPr>
              <a:t>th</a:t>
            </a:r>
            <a:r>
              <a:rPr lang="en-GB" altLang="en-US" sz="2000">
                <a:solidFill>
                  <a:srgbClr val="FFFF00"/>
                </a:solidFill>
              </a:rPr>
              <a:t> July 1839 </a:t>
            </a:r>
          </a:p>
          <a:p>
            <a:pPr algn="ctr">
              <a:spcBef>
                <a:spcPct val="50000"/>
              </a:spcBef>
            </a:pPr>
            <a:r>
              <a:rPr lang="en-GB" altLang="en-US" sz="2000">
                <a:solidFill>
                  <a:srgbClr val="FFFF00"/>
                </a:solidFill>
              </a:rPr>
              <a:t>Died 23</a:t>
            </a:r>
            <a:r>
              <a:rPr lang="en-GB" altLang="en-US" sz="2000" baseline="30000">
                <a:solidFill>
                  <a:srgbClr val="FFFF00"/>
                </a:solidFill>
              </a:rPr>
              <a:t>rd</a:t>
            </a:r>
            <a:r>
              <a:rPr lang="en-GB" altLang="en-US" sz="2000">
                <a:solidFill>
                  <a:srgbClr val="FFFF00"/>
                </a:solidFill>
              </a:rPr>
              <a:t> May 1937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circle(in)">
                                      <p:cBhvr>
                                        <p:cTn id="7" dur="2000"/>
                                        <p:tgtEl>
                                          <p:spTgt spid="286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25"/>
                                        </p:tgtEl>
                                        <p:attrNameLst>
                                          <p:attrName>style.visibility</p:attrName>
                                        </p:attrNameLst>
                                      </p:cBhvr>
                                      <p:to>
                                        <p:strVal val="visible"/>
                                      </p:to>
                                    </p:set>
                                    <p:anim calcmode="lin" valueType="num">
                                      <p:cBhvr additive="base">
                                        <p:cTn id="12" dur="500" fill="hold"/>
                                        <p:tgtEl>
                                          <p:spTgt spid="286725"/>
                                        </p:tgtEl>
                                        <p:attrNameLst>
                                          <p:attrName>ppt_x</p:attrName>
                                        </p:attrNameLst>
                                      </p:cBhvr>
                                      <p:tavLst>
                                        <p:tav tm="0">
                                          <p:val>
                                            <p:strVal val="#ppt_x"/>
                                          </p:val>
                                        </p:tav>
                                        <p:tav tm="100000">
                                          <p:val>
                                            <p:strVal val="#ppt_x"/>
                                          </p:val>
                                        </p:tav>
                                      </p:tavLst>
                                    </p:anim>
                                    <p:anim calcmode="lin" valueType="num">
                                      <p:cBhvr additive="base">
                                        <p:cTn id="13" dur="500" fill="hold"/>
                                        <p:tgtEl>
                                          <p:spTgt spid="2867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86724">
                                            <p:txEl>
                                              <p:pRg st="0" end="0"/>
                                            </p:txEl>
                                          </p:spTgt>
                                        </p:tgtEl>
                                        <p:attrNameLst>
                                          <p:attrName>style.visibility</p:attrName>
                                        </p:attrNameLst>
                                      </p:cBhvr>
                                      <p:to>
                                        <p:strVal val="visible"/>
                                      </p:to>
                                    </p:set>
                                    <p:anim calcmode="discrete" valueType="clr">
                                      <p:cBhvr override="childStyle">
                                        <p:cTn id="18" dur="80"/>
                                        <p:tgtEl>
                                          <p:spTgt spid="2867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672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86724">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86724">
                                            <p:txEl>
                                              <p:pRg st="1" end="1"/>
                                            </p:txEl>
                                          </p:spTgt>
                                        </p:tgtEl>
                                        <p:attrNameLst>
                                          <p:attrName>style.visibility</p:attrName>
                                        </p:attrNameLst>
                                      </p:cBhvr>
                                      <p:to>
                                        <p:strVal val="visible"/>
                                      </p:to>
                                    </p:set>
                                    <p:anim calcmode="discrete" valueType="clr">
                                      <p:cBhvr override="childStyle">
                                        <p:cTn id="25" dur="80"/>
                                        <p:tgtEl>
                                          <p:spTgt spid="28672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86724">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286724">
                                            <p:txEl>
                                              <p:pRg st="1" end="1"/>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86724">
                                            <p:txEl>
                                              <p:pRg st="2" end="2"/>
                                            </p:txEl>
                                          </p:spTgt>
                                        </p:tgtEl>
                                        <p:attrNameLst>
                                          <p:attrName>style.visibility</p:attrName>
                                        </p:attrNameLst>
                                      </p:cBhvr>
                                      <p:to>
                                        <p:strVal val="visible"/>
                                      </p:to>
                                    </p:set>
                                    <p:anim calcmode="discrete" valueType="clr">
                                      <p:cBhvr override="childStyle">
                                        <p:cTn id="32" dur="80"/>
                                        <p:tgtEl>
                                          <p:spTgt spid="28672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86724">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28672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AA26A6-0B6B-48F4-80F2-CA5252FDCC8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25D806-1FC5-4B68-8C98-0279DB1960E5}" type="slidenum">
              <a:rPr lang="en-GB" altLang="en-US"/>
              <a:pPr eaLnBrk="1" hangingPunct="1"/>
              <a:t>59</a:t>
            </a:fld>
            <a:endParaRPr lang="en-GB" altLang="en-US"/>
          </a:p>
        </p:txBody>
      </p:sp>
      <p:sp>
        <p:nvSpPr>
          <p:cNvPr id="250885" name="Rectangle 5">
            <a:extLst>
              <a:ext uri="{FF2B5EF4-FFF2-40B4-BE49-F238E27FC236}">
                <a16:creationId xmlns:a16="http://schemas.microsoft.com/office/drawing/2014/main" id="{FDB21E09-2ADC-4C7E-BB45-DC20DE3BC69C}"/>
              </a:ext>
            </a:extLst>
          </p:cNvPr>
          <p:cNvSpPr>
            <a:spLocks noGrp="1" noChangeArrowheads="1"/>
          </p:cNvSpPr>
          <p:nvPr>
            <p:ph type="title"/>
          </p:nvPr>
        </p:nvSpPr>
        <p:spPr/>
        <p:txBody>
          <a:bodyPr/>
          <a:lstStyle/>
          <a:p>
            <a:pPr eaLnBrk="1" hangingPunct="1">
              <a:defRPr/>
            </a:pPr>
            <a:r>
              <a:rPr lang="en-GB" sz="4000" b="1">
                <a:solidFill>
                  <a:srgbClr val="EE0802"/>
                </a:solidFill>
              </a:rPr>
              <a:t>Rothschilds Bankroll The Rockefellers</a:t>
            </a:r>
          </a:p>
        </p:txBody>
      </p:sp>
      <p:pic>
        <p:nvPicPr>
          <p:cNvPr id="250884" name="Picture 4" descr="http://www.lockstockandbarrel.org/Images/Nw1JDRockefeller2nd.JPG">
            <a:extLst>
              <a:ext uri="{FF2B5EF4-FFF2-40B4-BE49-F238E27FC236}">
                <a16:creationId xmlns:a16="http://schemas.microsoft.com/office/drawing/2014/main" id="{EF7BE4C8-A449-4AFC-9146-08EAA7D3A3B3}"/>
              </a:ext>
            </a:extLst>
          </p:cNvPr>
          <p:cNvPicPr>
            <a:picLocks noGrp="1" noChangeAspect="1" noChangeArrowheads="1"/>
          </p:cNvPicPr>
          <p:nvPr>
            <p:ph idx="1"/>
          </p:nvPr>
        </p:nvPicPr>
        <p:blipFill>
          <a:blip r:embed="rId3" r:link="rId4" cstate="print">
            <a:duotone>
              <a:prstClr val="black"/>
              <a:schemeClr val="accent2">
                <a:tint val="45000"/>
                <a:satMod val="400000"/>
              </a:schemeClr>
            </a:duotone>
          </a:blip>
          <a:srcRect/>
          <a:stretch>
            <a:fillRect/>
          </a:stretch>
        </p:blipFill>
        <p:spPr>
          <a:xfrm>
            <a:off x="357158" y="1571612"/>
            <a:ext cx="3734500" cy="47979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0887" name="Text Box 7">
            <a:extLst>
              <a:ext uri="{FF2B5EF4-FFF2-40B4-BE49-F238E27FC236}">
                <a16:creationId xmlns:a16="http://schemas.microsoft.com/office/drawing/2014/main" id="{6AEC4E3F-2CE0-42D0-A769-5433715DF56C}"/>
              </a:ext>
            </a:extLst>
          </p:cNvPr>
          <p:cNvSpPr txBox="1">
            <a:spLocks noChangeArrowheads="1"/>
          </p:cNvSpPr>
          <p:nvPr/>
        </p:nvSpPr>
        <p:spPr bwMode="auto">
          <a:xfrm>
            <a:off x="4500563" y="3071813"/>
            <a:ext cx="3960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3200" b="1" i="1">
                <a:solidFill>
                  <a:srgbClr val="FD1711"/>
                </a:solidFill>
              </a:rPr>
              <a:t>John D Rockefeller</a:t>
            </a:r>
            <a:r>
              <a:rPr lang="en-GB" altLang="en-US" sz="3200" b="1" i="1">
                <a:solidFill>
                  <a:srgbClr val="FFFF00"/>
                </a:solidFill>
              </a:rPr>
              <a:t> </a:t>
            </a:r>
            <a:r>
              <a:rPr lang="en-GB" altLang="en-US" sz="3200" b="1" i="1">
                <a:solidFill>
                  <a:srgbClr val="FF00FF"/>
                </a:solidFill>
              </a:rPr>
              <a:t>the 2nd increased his</a:t>
            </a:r>
            <a:r>
              <a:rPr lang="en-GB" altLang="en-US" sz="3200" b="1" i="1">
                <a:solidFill>
                  <a:srgbClr val="FFFF00"/>
                </a:solidFill>
              </a:rPr>
              <a:t> fathers billions</a:t>
            </a:r>
            <a:r>
              <a:rPr lang="en-GB" altLang="en-US" sz="3200"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circle(in)">
                                      <p:cBhvr>
                                        <p:cTn id="7" dur="2000"/>
                                        <p:tgtEl>
                                          <p:spTgt spid="250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0887"/>
                                        </p:tgtEl>
                                        <p:attrNameLst>
                                          <p:attrName>style.visibility</p:attrName>
                                        </p:attrNameLst>
                                      </p:cBhvr>
                                      <p:to>
                                        <p:strVal val="visible"/>
                                      </p:to>
                                    </p:set>
                                    <p:anim calcmode="discrete" valueType="clr">
                                      <p:cBhvr override="childStyle">
                                        <p:cTn id="12" dur="80"/>
                                        <p:tgtEl>
                                          <p:spTgt spid="25088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0887"/>
                                        </p:tgtEl>
                                        <p:attrNameLst>
                                          <p:attrName>fillcolor</p:attrName>
                                        </p:attrNameLst>
                                      </p:cBhvr>
                                      <p:tavLst>
                                        <p:tav tm="0">
                                          <p:val>
                                            <p:clrVal>
                                              <a:schemeClr val="accent2"/>
                                            </p:clrVal>
                                          </p:val>
                                        </p:tav>
                                        <p:tav tm="50000">
                                          <p:val>
                                            <p:clrVal>
                                              <a:schemeClr val="hlink"/>
                                            </p:clrVal>
                                          </p:val>
                                        </p:tav>
                                      </p:tavLst>
                                    </p:anim>
                                    <p:set>
                                      <p:cBhvr>
                                        <p:cTn id="14" dur="80"/>
                                        <p:tgtEl>
                                          <p:spTgt spid="2508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5">
            <a:extLst>
              <a:ext uri="{FF2B5EF4-FFF2-40B4-BE49-F238E27FC236}">
                <a16:creationId xmlns:a16="http://schemas.microsoft.com/office/drawing/2014/main" id="{7C317D8B-66C9-45F9-8534-065620C89D07}"/>
              </a:ext>
            </a:extLst>
          </p:cNvPr>
          <p:cNvSpPr>
            <a:spLocks noGrp="1" noChangeArrowheads="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6324FF-A1A0-40CD-A502-28C154AFE1A6}" type="slidenum">
              <a:rPr lang="en-GB" altLang="en-US"/>
              <a:pPr eaLnBrk="1" hangingPunct="1"/>
              <a:t>6</a:t>
            </a:fld>
            <a:endParaRPr lang="en-GB" altLang="en-US"/>
          </a:p>
        </p:txBody>
      </p:sp>
      <p:sp>
        <p:nvSpPr>
          <p:cNvPr id="142338" name="Rectangle 2">
            <a:extLst>
              <a:ext uri="{FF2B5EF4-FFF2-40B4-BE49-F238E27FC236}">
                <a16:creationId xmlns:a16="http://schemas.microsoft.com/office/drawing/2014/main" id="{45BF1244-66F4-4334-B735-A8ACF3101DBD}"/>
              </a:ext>
            </a:extLst>
          </p:cNvPr>
          <p:cNvSpPr>
            <a:spLocks noGrp="1" noChangeArrowheads="1"/>
          </p:cNvSpPr>
          <p:nvPr>
            <p:ph type="ctrTitle"/>
          </p:nvPr>
        </p:nvSpPr>
        <p:spPr>
          <a:xfrm>
            <a:off x="468313" y="476250"/>
            <a:ext cx="8229600" cy="1736725"/>
          </a:xfrm>
        </p:spPr>
        <p:txBody>
          <a:bodyPr/>
          <a:lstStyle/>
          <a:p>
            <a:pPr eaLnBrk="1" hangingPunct="1">
              <a:defRPr/>
            </a:pPr>
            <a:r>
              <a:rPr lang="en-GB" b="1" dirty="0">
                <a:solidFill>
                  <a:srgbClr val="FF0000"/>
                </a:solidFill>
              </a:rPr>
              <a:t>Gog</a:t>
            </a:r>
            <a:r>
              <a:rPr lang="en-GB" b="1" dirty="0"/>
              <a:t> </a:t>
            </a:r>
            <a:r>
              <a:rPr lang="en-GB" b="1" dirty="0">
                <a:solidFill>
                  <a:srgbClr val="66FF99"/>
                </a:solidFill>
              </a:rPr>
              <a:t>of The Land of </a:t>
            </a:r>
            <a:r>
              <a:rPr lang="en-GB" b="1" dirty="0">
                <a:solidFill>
                  <a:srgbClr val="FF0000"/>
                </a:solidFill>
              </a:rPr>
              <a:t>Magog</a:t>
            </a:r>
          </a:p>
        </p:txBody>
      </p:sp>
      <p:sp>
        <p:nvSpPr>
          <p:cNvPr id="142339" name="Rectangle 3">
            <a:extLst>
              <a:ext uri="{FF2B5EF4-FFF2-40B4-BE49-F238E27FC236}">
                <a16:creationId xmlns:a16="http://schemas.microsoft.com/office/drawing/2014/main" id="{D81A2881-10B7-4522-8CAB-97C4D9290CFD}"/>
              </a:ext>
            </a:extLst>
          </p:cNvPr>
          <p:cNvSpPr>
            <a:spLocks noGrp="1" noChangeArrowheads="1"/>
          </p:cNvSpPr>
          <p:nvPr>
            <p:ph type="subTitle" idx="1"/>
          </p:nvPr>
        </p:nvSpPr>
        <p:spPr>
          <a:xfrm>
            <a:off x="857250" y="3429000"/>
            <a:ext cx="7848600" cy="3240088"/>
          </a:xfrm>
        </p:spPr>
        <p:style>
          <a:lnRef idx="3">
            <a:schemeClr val="lt1"/>
          </a:lnRef>
          <a:fillRef idx="1">
            <a:schemeClr val="dk1"/>
          </a:fillRef>
          <a:effectRef idx="1">
            <a:schemeClr val="dk1"/>
          </a:effectRef>
          <a:fontRef idx="minor">
            <a:schemeClr val="lt1"/>
          </a:fontRef>
        </p:style>
        <p:txBody>
          <a:bodyPr/>
          <a:lstStyle/>
          <a:p>
            <a:pPr eaLnBrk="1" hangingPunct="1">
              <a:defRPr/>
            </a:pPr>
            <a:r>
              <a:rPr lang="en-GB" b="1" dirty="0">
                <a:solidFill>
                  <a:srgbClr val="FF9933"/>
                </a:solidFill>
              </a:rPr>
              <a:t>And Thou (</a:t>
            </a:r>
            <a:r>
              <a:rPr lang="en-GB" b="1" dirty="0">
                <a:solidFill>
                  <a:srgbClr val="FF0000"/>
                </a:solidFill>
              </a:rPr>
              <a:t>Attila</a:t>
            </a:r>
            <a:r>
              <a:rPr lang="en-GB" b="1" dirty="0">
                <a:solidFill>
                  <a:srgbClr val="FF9933"/>
                </a:solidFill>
              </a:rPr>
              <a:t>/</a:t>
            </a:r>
            <a:r>
              <a:rPr lang="en-GB" b="1" dirty="0">
                <a:solidFill>
                  <a:srgbClr val="FF0000"/>
                </a:solidFill>
              </a:rPr>
              <a:t>Genghis Khan</a:t>
            </a:r>
            <a:r>
              <a:rPr lang="en-GB" b="1" dirty="0">
                <a:solidFill>
                  <a:srgbClr val="FF9933"/>
                </a:solidFill>
              </a:rPr>
              <a:t>) Shalt Come From Thy Place </a:t>
            </a:r>
            <a:r>
              <a:rPr lang="en-GB" b="1" dirty="0">
                <a:solidFill>
                  <a:srgbClr val="00FFFF"/>
                </a:solidFill>
              </a:rPr>
              <a:t>Out Of The North Parts, </a:t>
            </a:r>
            <a:r>
              <a:rPr lang="en-GB" b="1" dirty="0">
                <a:solidFill>
                  <a:srgbClr val="FF9933"/>
                </a:solidFill>
              </a:rPr>
              <a:t>Thou And Many People With Thee All Of Them </a:t>
            </a:r>
            <a:r>
              <a:rPr lang="en-GB" b="1" dirty="0">
                <a:solidFill>
                  <a:srgbClr val="00FFFF"/>
                </a:solidFill>
              </a:rPr>
              <a:t>Riding Upon Horses, A Great Company,</a:t>
            </a:r>
            <a:r>
              <a:rPr lang="en-GB" b="1" dirty="0">
                <a:solidFill>
                  <a:srgbClr val="FF9933"/>
                </a:solidFill>
              </a:rPr>
              <a:t> And </a:t>
            </a:r>
            <a:r>
              <a:rPr lang="en-GB" b="1" dirty="0">
                <a:solidFill>
                  <a:srgbClr val="00FFFF"/>
                </a:solidFill>
              </a:rPr>
              <a:t>A Mighty Army</a:t>
            </a:r>
          </a:p>
        </p:txBody>
      </p:sp>
      <p:sp>
        <p:nvSpPr>
          <p:cNvPr id="13317" name="Text Box 4">
            <a:extLst>
              <a:ext uri="{FF2B5EF4-FFF2-40B4-BE49-F238E27FC236}">
                <a16:creationId xmlns:a16="http://schemas.microsoft.com/office/drawing/2014/main" id="{7C145354-509D-47F6-B092-B2F65027B98A}"/>
              </a:ext>
            </a:extLst>
          </p:cNvPr>
          <p:cNvSpPr txBox="1">
            <a:spLocks noChangeArrowheads="1"/>
          </p:cNvSpPr>
          <p:nvPr/>
        </p:nvSpPr>
        <p:spPr bwMode="auto">
          <a:xfrm>
            <a:off x="1692275" y="0"/>
            <a:ext cx="5616575" cy="701675"/>
          </a:xfrm>
          <a:prstGeom prst="rect">
            <a:avLst/>
          </a:prstGeom>
          <a:noFill/>
          <a:ln w="9525">
            <a:noFill/>
            <a:miter lim="800000"/>
            <a:headEnd/>
            <a:tailEnd/>
          </a:ln>
        </p:spPr>
        <p:txBody>
          <a:bodyPr>
            <a:spAutoFit/>
          </a:bodyPr>
          <a:lstStyle/>
          <a:p>
            <a:pPr algn="ctr">
              <a:spcBef>
                <a:spcPct val="50000"/>
              </a:spcBef>
              <a:defRPr/>
            </a:pPr>
            <a:r>
              <a:rPr lang="en-GB" sz="4000" b="1" dirty="0">
                <a:solidFill>
                  <a:srgbClr val="FFFF00"/>
                </a:solidFill>
                <a:latin typeface="+mj-lt"/>
                <a:cs typeface="Arial" charset="0"/>
              </a:rPr>
              <a:t>The Story of</a:t>
            </a:r>
          </a:p>
        </p:txBody>
      </p:sp>
      <p:grpSp>
        <p:nvGrpSpPr>
          <p:cNvPr id="12294" name="Group 7">
            <a:extLst>
              <a:ext uri="{FF2B5EF4-FFF2-40B4-BE49-F238E27FC236}">
                <a16:creationId xmlns:a16="http://schemas.microsoft.com/office/drawing/2014/main" id="{E9C31EAA-BFA3-4657-A6DF-72DBAC394EF7}"/>
              </a:ext>
            </a:extLst>
          </p:cNvPr>
          <p:cNvGrpSpPr>
            <a:grpSpLocks noChangeAspect="1"/>
          </p:cNvGrpSpPr>
          <p:nvPr/>
        </p:nvGrpSpPr>
        <p:grpSpPr bwMode="auto">
          <a:xfrm flipV="1">
            <a:off x="1116013" y="6669088"/>
            <a:ext cx="7273925" cy="73025"/>
            <a:chOff x="703" y="2069"/>
            <a:chExt cx="4582" cy="2008"/>
          </a:xfrm>
        </p:grpSpPr>
        <p:sp>
          <p:nvSpPr>
            <p:cNvPr id="12300" name="AutoShape 8">
              <a:extLst>
                <a:ext uri="{FF2B5EF4-FFF2-40B4-BE49-F238E27FC236}">
                  <a16:creationId xmlns:a16="http://schemas.microsoft.com/office/drawing/2014/main" id="{C926F307-A195-4175-9F87-19A020BF421C}"/>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2295" name="Group 9">
            <a:extLst>
              <a:ext uri="{FF2B5EF4-FFF2-40B4-BE49-F238E27FC236}">
                <a16:creationId xmlns:a16="http://schemas.microsoft.com/office/drawing/2014/main" id="{E5C92F32-CCEE-47A2-8219-69FCC7ECF61C}"/>
              </a:ext>
            </a:extLst>
          </p:cNvPr>
          <p:cNvGrpSpPr>
            <a:grpSpLocks noChangeAspect="1"/>
          </p:cNvGrpSpPr>
          <p:nvPr/>
        </p:nvGrpSpPr>
        <p:grpSpPr bwMode="auto">
          <a:xfrm>
            <a:off x="250825" y="6669088"/>
            <a:ext cx="8893175" cy="188912"/>
            <a:chOff x="703" y="2069"/>
            <a:chExt cx="4582" cy="2008"/>
          </a:xfrm>
        </p:grpSpPr>
        <p:sp>
          <p:nvSpPr>
            <p:cNvPr id="12299" name="AutoShape 10">
              <a:extLst>
                <a:ext uri="{FF2B5EF4-FFF2-40B4-BE49-F238E27FC236}">
                  <a16:creationId xmlns:a16="http://schemas.microsoft.com/office/drawing/2014/main" id="{577D8EA4-37E8-4C48-A4D5-B877109958BE}"/>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296" name="Text Box 11">
            <a:extLst>
              <a:ext uri="{FF2B5EF4-FFF2-40B4-BE49-F238E27FC236}">
                <a16:creationId xmlns:a16="http://schemas.microsoft.com/office/drawing/2014/main" id="{C2639CFE-755B-4DC4-A4B0-10051161E497}"/>
              </a:ext>
            </a:extLst>
          </p:cNvPr>
          <p:cNvSpPr txBox="1">
            <a:spLocks noChangeArrowheads="1"/>
          </p:cNvSpPr>
          <p:nvPr/>
        </p:nvSpPr>
        <p:spPr bwMode="auto">
          <a:xfrm>
            <a:off x="0" y="2205038"/>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000"/>
          </a:p>
        </p:txBody>
      </p:sp>
      <p:sp>
        <p:nvSpPr>
          <p:cNvPr id="13322" name="Text Box 12">
            <a:extLst>
              <a:ext uri="{FF2B5EF4-FFF2-40B4-BE49-F238E27FC236}">
                <a16:creationId xmlns:a16="http://schemas.microsoft.com/office/drawing/2014/main" id="{34DD61F4-1140-469A-9A32-E753BF607FAD}"/>
              </a:ext>
            </a:extLst>
          </p:cNvPr>
          <p:cNvSpPr txBox="1">
            <a:spLocks noChangeArrowheads="1"/>
          </p:cNvSpPr>
          <p:nvPr/>
        </p:nvSpPr>
        <p:spPr bwMode="auto">
          <a:xfrm>
            <a:off x="0" y="2133600"/>
            <a:ext cx="9144000" cy="701675"/>
          </a:xfrm>
          <a:prstGeom prst="rect">
            <a:avLst/>
          </a:prstGeom>
          <a:noFill/>
          <a:ln w="9525">
            <a:noFill/>
            <a:miter lim="800000"/>
            <a:headEnd/>
            <a:tailEnd/>
          </a:ln>
        </p:spPr>
        <p:txBody>
          <a:bodyPr>
            <a:spAutoFit/>
          </a:bodyPr>
          <a:lstStyle/>
          <a:p>
            <a:pPr algn="ctr" eaLnBrk="0" hangingPunct="0">
              <a:spcBef>
                <a:spcPct val="50000"/>
              </a:spcBef>
              <a:defRPr/>
            </a:pPr>
            <a:r>
              <a:rPr lang="en-GB" sz="4000" b="1" dirty="0">
                <a:solidFill>
                  <a:srgbClr val="FFFF00"/>
                </a:solidFill>
                <a:latin typeface="+mj-lt"/>
                <a:cs typeface="Arial" charset="0"/>
              </a:rPr>
              <a:t>Analysis of Ezekiel 38 : 15</a:t>
            </a:r>
          </a:p>
        </p:txBody>
      </p:sp>
      <p:sp>
        <p:nvSpPr>
          <p:cNvPr id="142349" name="Text Box 13">
            <a:extLst>
              <a:ext uri="{FF2B5EF4-FFF2-40B4-BE49-F238E27FC236}">
                <a16:creationId xmlns:a16="http://schemas.microsoft.com/office/drawing/2014/main" id="{C46CDEE9-7D20-433E-8481-E690E1FA187A}"/>
              </a:ext>
            </a:extLst>
          </p:cNvPr>
          <p:cNvSpPr txBox="1">
            <a:spLocks noChangeArrowheads="1"/>
          </p:cNvSpPr>
          <p:nvPr/>
        </p:nvSpPr>
        <p:spPr bwMode="auto">
          <a:xfrm>
            <a:off x="1692275" y="2852738"/>
            <a:ext cx="5543550" cy="579437"/>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latin typeface="+mj-lt"/>
                <a:cs typeface="Arial" charset="0"/>
              </a:rPr>
              <a:t>First half of 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9">
                                            <p:bg/>
                                          </p:spTgt>
                                        </p:tgtEl>
                                        <p:attrNameLst>
                                          <p:attrName>style.visibility</p:attrName>
                                        </p:attrNameLst>
                                      </p:cBhvr>
                                      <p:to>
                                        <p:strVal val="visible"/>
                                      </p:to>
                                    </p:set>
                                    <p:anim calcmode="lin" valueType="num">
                                      <p:cBhvr additive="base">
                                        <p:cTn id="7" dur="500" fill="hold"/>
                                        <p:tgtEl>
                                          <p:spTgt spid="14233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39">
                                            <p:txEl>
                                              <p:pRg st="0" end="0"/>
                                            </p:txEl>
                                          </p:spTgt>
                                        </p:tgtEl>
                                        <p:attrNameLst>
                                          <p:attrName>style.visibility</p:attrName>
                                        </p:attrNameLst>
                                      </p:cBhvr>
                                      <p:to>
                                        <p:strVal val="visible"/>
                                      </p:to>
                                    </p:set>
                                    <p:anim calcmode="lin" valueType="num">
                                      <p:cBhvr additive="base">
                                        <p:cTn id="13"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2DFAB-B682-4E38-B5D4-1FA1DA0634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B94D8C-08C8-4A4B-8303-D0092E4E776A}" type="slidenum">
              <a:rPr lang="en-GB" altLang="en-US"/>
              <a:pPr eaLnBrk="1" hangingPunct="1"/>
              <a:t>60</a:t>
            </a:fld>
            <a:endParaRPr lang="en-GB" altLang="en-US"/>
          </a:p>
        </p:txBody>
      </p:sp>
      <p:sp>
        <p:nvSpPr>
          <p:cNvPr id="252933" name="Rectangle 5">
            <a:extLst>
              <a:ext uri="{FF2B5EF4-FFF2-40B4-BE49-F238E27FC236}">
                <a16:creationId xmlns:a16="http://schemas.microsoft.com/office/drawing/2014/main" id="{1D0884DD-B683-4D27-87CF-6F4E983E9D49}"/>
              </a:ext>
            </a:extLst>
          </p:cNvPr>
          <p:cNvSpPr>
            <a:spLocks noGrp="1" noChangeArrowheads="1"/>
          </p:cNvSpPr>
          <p:nvPr>
            <p:ph type="title"/>
          </p:nvPr>
        </p:nvSpPr>
        <p:spPr/>
        <p:txBody>
          <a:bodyPr/>
          <a:lstStyle/>
          <a:p>
            <a:pPr eaLnBrk="1" hangingPunct="1">
              <a:defRPr/>
            </a:pPr>
            <a:r>
              <a:rPr lang="en-GB" sz="4000" b="1" dirty="0">
                <a:solidFill>
                  <a:srgbClr val="FF0000"/>
                </a:solidFill>
              </a:rPr>
              <a:t>Rothschilds Bankroll The Rockefellers</a:t>
            </a:r>
          </a:p>
        </p:txBody>
      </p:sp>
      <p:pic>
        <p:nvPicPr>
          <p:cNvPr id="252932" name="Picture 4" descr="http://www.lockstockandbarrel.org/Images/Nw1bROTHERSROCKEFELLER.jpg">
            <a:extLst>
              <a:ext uri="{FF2B5EF4-FFF2-40B4-BE49-F238E27FC236}">
                <a16:creationId xmlns:a16="http://schemas.microsoft.com/office/drawing/2014/main" id="{0E7DBB1E-7F04-401F-818F-6A1AC6AD2104}"/>
              </a:ext>
            </a:extLst>
          </p:cNvPr>
          <p:cNvPicPr>
            <a:picLocks noGrp="1" noChangeAspect="1" noChangeArrowheads="1"/>
          </p:cNvPicPr>
          <p:nvPr>
            <p:ph idx="1"/>
          </p:nvPr>
        </p:nvPicPr>
        <p:blipFill>
          <a:blip r:embed="rId3" r:link="rId4" cstate="print">
            <a:duotone>
              <a:prstClr val="black"/>
              <a:srgbClr val="FFC000">
                <a:tint val="45000"/>
                <a:satMod val="400000"/>
              </a:srgbClr>
            </a:duotone>
            <a:lum bright="20000"/>
          </a:blip>
          <a:srcRect/>
          <a:stretch>
            <a:fillRect/>
          </a:stretch>
        </p:blipFill>
        <p:spPr>
          <a:xfrm>
            <a:off x="500034" y="1928802"/>
            <a:ext cx="4319587" cy="377031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252935" name="Text Box 7">
            <a:extLst>
              <a:ext uri="{FF2B5EF4-FFF2-40B4-BE49-F238E27FC236}">
                <a16:creationId xmlns:a16="http://schemas.microsoft.com/office/drawing/2014/main" id="{CC24C729-5847-4538-99EA-2B68DACBD9DD}"/>
              </a:ext>
            </a:extLst>
          </p:cNvPr>
          <p:cNvSpPr txBox="1">
            <a:spLocks noChangeArrowheads="1"/>
          </p:cNvSpPr>
          <p:nvPr/>
        </p:nvSpPr>
        <p:spPr bwMode="auto">
          <a:xfrm>
            <a:off x="5148263" y="1916113"/>
            <a:ext cx="3995737" cy="3508375"/>
          </a:xfrm>
          <a:prstGeom prst="rect">
            <a:avLst/>
          </a:prstGeom>
          <a:noFill/>
          <a:ln w="9525">
            <a:noFill/>
            <a:miter lim="800000"/>
            <a:headEnd/>
            <a:tailEnd/>
          </a:ln>
          <a:effectLst/>
        </p:spPr>
        <p:txBody>
          <a:bodyPr>
            <a:spAutoFit/>
          </a:bodyPr>
          <a:lstStyle/>
          <a:p>
            <a:pPr>
              <a:spcBef>
                <a:spcPct val="50000"/>
              </a:spcBef>
              <a:defRPr/>
            </a:pPr>
            <a:r>
              <a:rPr lang="en-GB" sz="2800" b="1" i="1" dirty="0">
                <a:solidFill>
                  <a:srgbClr val="00FFFF"/>
                </a:solidFill>
                <a:effectLst>
                  <a:outerShdw blurRad="38100" dist="38100" dir="2700000" algn="tl">
                    <a:srgbClr val="000000"/>
                  </a:outerShdw>
                </a:effectLst>
                <a:latin typeface="Arial" charset="0"/>
                <a:cs typeface="Arial" charset="0"/>
              </a:rPr>
              <a:t>The third generation, John D. Rockefeller the 2nd and the brothers David, </a:t>
            </a:r>
            <a:r>
              <a:rPr lang="en-GB" sz="2800" b="1" i="1" dirty="0">
                <a:solidFill>
                  <a:srgbClr val="FD1711"/>
                </a:solidFill>
                <a:effectLst>
                  <a:outerShdw blurRad="38100" dist="38100" dir="2700000" algn="tl">
                    <a:srgbClr val="000000"/>
                  </a:outerShdw>
                </a:effectLst>
                <a:latin typeface="Arial" charset="0"/>
                <a:cs typeface="Arial" charset="0"/>
              </a:rPr>
              <a:t>Nelson, Winthrop, Laurence</a:t>
            </a:r>
            <a:r>
              <a:rPr lang="en-GB" sz="2800" b="1" i="1" dirty="0">
                <a:solidFill>
                  <a:schemeClr val="hlink"/>
                </a:solidFill>
                <a:effectLst>
                  <a:outerShdw blurRad="38100" dist="38100" dir="2700000" algn="tl">
                    <a:srgbClr val="000000"/>
                  </a:outerShdw>
                </a:effectLst>
                <a:latin typeface="Arial" charset="0"/>
                <a:cs typeface="Arial" charset="0"/>
              </a:rPr>
              <a:t> </a:t>
            </a:r>
            <a:r>
              <a:rPr lang="en-GB" sz="2800" b="1" i="1" dirty="0">
                <a:solidFill>
                  <a:srgbClr val="00FF00"/>
                </a:solidFill>
                <a:effectLst>
                  <a:outerShdw blurRad="38100" dist="38100" dir="2700000" algn="tl">
                    <a:srgbClr val="000000"/>
                  </a:outerShdw>
                </a:effectLst>
                <a:latin typeface="Arial" charset="0"/>
                <a:cs typeface="Arial" charset="0"/>
              </a:rPr>
              <a:t>and</a:t>
            </a:r>
            <a:r>
              <a:rPr lang="en-GB" sz="2800" b="1" i="1" dirty="0">
                <a:solidFill>
                  <a:schemeClr val="hlink"/>
                </a:solidFill>
                <a:effectLst>
                  <a:outerShdw blurRad="38100" dist="38100" dir="2700000" algn="tl">
                    <a:srgbClr val="000000"/>
                  </a:outerShdw>
                </a:effectLst>
                <a:latin typeface="Arial" charset="0"/>
                <a:cs typeface="Arial" charset="0"/>
              </a:rPr>
              <a:t> </a:t>
            </a:r>
            <a:r>
              <a:rPr lang="en-GB" sz="2800" b="1" i="1" dirty="0">
                <a:solidFill>
                  <a:srgbClr val="FD1711"/>
                </a:solidFill>
                <a:effectLst>
                  <a:outerShdw blurRad="38100" dist="38100" dir="2700000" algn="tl">
                    <a:srgbClr val="000000"/>
                  </a:outerShdw>
                </a:effectLst>
                <a:latin typeface="Arial" charset="0"/>
                <a:cs typeface="Arial" charset="0"/>
              </a:rPr>
              <a:t>John.</a:t>
            </a:r>
            <a:r>
              <a:rPr lang="en-GB" sz="2800" b="1" i="1" dirty="0">
                <a:solidFill>
                  <a:schemeClr val="hlink"/>
                </a:solidFill>
                <a:effectLst>
                  <a:outerShdw blurRad="38100" dist="38100" dir="2700000" algn="tl">
                    <a:srgbClr val="000000"/>
                  </a:outerShdw>
                </a:effectLst>
                <a:latin typeface="Arial" charset="0"/>
                <a:cs typeface="Arial" charset="0"/>
              </a:rPr>
              <a:t> </a:t>
            </a:r>
            <a:r>
              <a:rPr lang="en-GB" sz="2800" b="1" i="1" dirty="0">
                <a:solidFill>
                  <a:srgbClr val="FFFF00"/>
                </a:solidFill>
                <a:effectLst>
                  <a:outerShdw blurRad="38100" dist="38100" dir="2700000" algn="tl">
                    <a:srgbClr val="000000"/>
                  </a:outerShdw>
                </a:effectLst>
                <a:latin typeface="Arial" charset="0"/>
                <a:cs typeface="Arial" charset="0"/>
              </a:rPr>
              <a:t>All founded their own Empires</a:t>
            </a:r>
            <a:endParaRPr lang="en-GB" sz="2800" b="1" dirty="0">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circle(in)">
                                      <p:cBhvr>
                                        <p:cTn id="7" dur="2000"/>
                                        <p:tgtEl>
                                          <p:spTgt spid="252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2935"/>
                                        </p:tgtEl>
                                        <p:attrNameLst>
                                          <p:attrName>style.visibility</p:attrName>
                                        </p:attrNameLst>
                                      </p:cBhvr>
                                      <p:to>
                                        <p:strVal val="visible"/>
                                      </p:to>
                                    </p:set>
                                    <p:anim calcmode="discrete" valueType="clr">
                                      <p:cBhvr override="childStyle">
                                        <p:cTn id="12" dur="80"/>
                                        <p:tgtEl>
                                          <p:spTgt spid="25293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2935"/>
                                        </p:tgtEl>
                                        <p:attrNameLst>
                                          <p:attrName>fillcolor</p:attrName>
                                        </p:attrNameLst>
                                      </p:cBhvr>
                                      <p:tavLst>
                                        <p:tav tm="0">
                                          <p:val>
                                            <p:clrVal>
                                              <a:schemeClr val="accent2"/>
                                            </p:clrVal>
                                          </p:val>
                                        </p:tav>
                                        <p:tav tm="50000">
                                          <p:val>
                                            <p:clrVal>
                                              <a:schemeClr val="hlink"/>
                                            </p:clrVal>
                                          </p:val>
                                        </p:tav>
                                      </p:tavLst>
                                    </p:anim>
                                    <p:set>
                                      <p:cBhvr>
                                        <p:cTn id="14" dur="80"/>
                                        <p:tgtEl>
                                          <p:spTgt spid="2529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05236A1-3952-4616-8B65-8C77E56C45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F00C20-EE98-49AB-8900-7646D53FC34A}" type="slidenum">
              <a:rPr lang="en-GB" altLang="en-US"/>
              <a:pPr eaLnBrk="1" hangingPunct="1"/>
              <a:t>61</a:t>
            </a:fld>
            <a:endParaRPr lang="en-GB" altLang="en-US"/>
          </a:p>
        </p:txBody>
      </p:sp>
      <p:sp>
        <p:nvSpPr>
          <p:cNvPr id="254981" name="Rectangle 5">
            <a:extLst>
              <a:ext uri="{FF2B5EF4-FFF2-40B4-BE49-F238E27FC236}">
                <a16:creationId xmlns:a16="http://schemas.microsoft.com/office/drawing/2014/main" id="{483DA5EA-487F-4426-B3E4-9E8E25F3D305}"/>
              </a:ext>
            </a:extLst>
          </p:cNvPr>
          <p:cNvSpPr>
            <a:spLocks noGrp="1" noChangeArrowheads="1"/>
          </p:cNvSpPr>
          <p:nvPr>
            <p:ph type="title"/>
          </p:nvPr>
        </p:nvSpPr>
        <p:spPr/>
        <p:txBody>
          <a:bodyPr/>
          <a:lstStyle/>
          <a:p>
            <a:pPr eaLnBrk="1" hangingPunct="1">
              <a:defRPr/>
            </a:pPr>
            <a:r>
              <a:rPr lang="en-GB" b="1" dirty="0">
                <a:solidFill>
                  <a:srgbClr val="EE0802"/>
                </a:solidFill>
              </a:rPr>
              <a:t>Rothschilds Bankroll The Rockefellers</a:t>
            </a:r>
          </a:p>
        </p:txBody>
      </p:sp>
      <p:pic>
        <p:nvPicPr>
          <p:cNvPr id="254980" name="Picture 4" descr="http://www.lockstockandbarrel.org/Images/Nw1davidRockefellerMandala98.jpg">
            <a:extLst>
              <a:ext uri="{FF2B5EF4-FFF2-40B4-BE49-F238E27FC236}">
                <a16:creationId xmlns:a16="http://schemas.microsoft.com/office/drawing/2014/main" id="{C844986C-E301-472A-B897-0CDB656AD10A}"/>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2428875" y="1500188"/>
            <a:ext cx="4357688" cy="3525837"/>
          </a:xfrm>
        </p:spPr>
      </p:pic>
      <p:sp>
        <p:nvSpPr>
          <p:cNvPr id="254983" name="Text Box 7">
            <a:extLst>
              <a:ext uri="{FF2B5EF4-FFF2-40B4-BE49-F238E27FC236}">
                <a16:creationId xmlns:a16="http://schemas.microsoft.com/office/drawing/2014/main" id="{11CFA6E9-9DD4-4893-9656-B22F2F74677A}"/>
              </a:ext>
            </a:extLst>
          </p:cNvPr>
          <p:cNvSpPr txBox="1">
            <a:spLocks noChangeArrowheads="1"/>
          </p:cNvSpPr>
          <p:nvPr/>
        </p:nvSpPr>
        <p:spPr bwMode="auto">
          <a:xfrm>
            <a:off x="0" y="5288340"/>
            <a:ext cx="9144000" cy="156966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i="1" dirty="0">
                <a:solidFill>
                  <a:srgbClr val="FD1711"/>
                </a:solidFill>
                <a:effectLst>
                  <a:outerShdw blurRad="38100" dist="38100" dir="2700000" algn="tl">
                    <a:srgbClr val="000000"/>
                  </a:outerShdw>
                </a:effectLst>
              </a:rPr>
              <a:t>David Rockefeller, World Banker</a:t>
            </a:r>
            <a:r>
              <a:rPr lang="en-GB" sz="3200" b="1" i="1" dirty="0">
                <a:solidFill>
                  <a:srgbClr val="FFFF00"/>
                </a:solidFill>
                <a:effectLst>
                  <a:outerShdw blurRad="38100" dist="38100" dir="2700000" algn="tl">
                    <a:srgbClr val="000000"/>
                  </a:outerShdw>
                </a:effectLst>
              </a:rPr>
              <a:t> </a:t>
            </a:r>
            <a:r>
              <a:rPr lang="en-GB" sz="3200" b="1" i="1" dirty="0">
                <a:solidFill>
                  <a:srgbClr val="FF00FF"/>
                </a:solidFill>
                <a:effectLst>
                  <a:outerShdw blurRad="38100" dist="38100" dir="2700000" algn="tl">
                    <a:srgbClr val="000000"/>
                  </a:outerShdw>
                </a:effectLst>
              </a:rPr>
              <a:t>meets with retired Terrorist (rags to Riches)</a:t>
            </a:r>
            <a:r>
              <a:rPr lang="en-GB" sz="3200" b="1" i="1" dirty="0">
                <a:solidFill>
                  <a:srgbClr val="FFFF00"/>
                </a:solidFill>
                <a:effectLst>
                  <a:outerShdw blurRad="38100" dist="38100" dir="2700000" algn="tl">
                    <a:srgbClr val="000000"/>
                  </a:outerShdw>
                </a:effectLst>
              </a:rPr>
              <a:t> </a:t>
            </a:r>
            <a:r>
              <a:rPr lang="en-GB" sz="3200" b="1" i="1" dirty="0">
                <a:solidFill>
                  <a:srgbClr val="FD1711"/>
                </a:solidFill>
                <a:effectLst>
                  <a:outerShdw blurRad="38100" dist="38100" dir="2700000" algn="tl">
                    <a:srgbClr val="000000"/>
                  </a:outerShdw>
                </a:effectLst>
              </a:rPr>
              <a:t>President Mandela</a:t>
            </a:r>
            <a:r>
              <a:rPr lang="en-GB" sz="3200" dirty="0">
                <a:solidFill>
                  <a:srgbClr val="FD171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circle(in)">
                                      <p:cBhvr>
                                        <p:cTn id="7" dur="2000"/>
                                        <p:tgtEl>
                                          <p:spTgt spid="25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4983"/>
                                        </p:tgtEl>
                                        <p:attrNameLst>
                                          <p:attrName>style.visibility</p:attrName>
                                        </p:attrNameLst>
                                      </p:cBhvr>
                                      <p:to>
                                        <p:strVal val="visible"/>
                                      </p:to>
                                    </p:set>
                                    <p:anim calcmode="lin" valueType="num">
                                      <p:cBhvr additive="base">
                                        <p:cTn id="12" dur="500" fill="hold"/>
                                        <p:tgtEl>
                                          <p:spTgt spid="254983"/>
                                        </p:tgtEl>
                                        <p:attrNameLst>
                                          <p:attrName>ppt_x</p:attrName>
                                        </p:attrNameLst>
                                      </p:cBhvr>
                                      <p:tavLst>
                                        <p:tav tm="0">
                                          <p:val>
                                            <p:strVal val="#ppt_x"/>
                                          </p:val>
                                        </p:tav>
                                        <p:tav tm="100000">
                                          <p:val>
                                            <p:strVal val="#ppt_x"/>
                                          </p:val>
                                        </p:tav>
                                      </p:tavLst>
                                    </p:anim>
                                    <p:anim calcmode="lin" valueType="num">
                                      <p:cBhvr additive="base">
                                        <p:cTn id="13" dur="500" fill="hold"/>
                                        <p:tgtEl>
                                          <p:spTgt spid="254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AB7B7-DFC4-42EC-B35E-131A70B3D266}"/>
              </a:ext>
            </a:extLst>
          </p:cNvPr>
          <p:cNvSpPr>
            <a:spLocks noGrp="1"/>
          </p:cNvSpPr>
          <p:nvPr>
            <p:ph type="title"/>
          </p:nvPr>
        </p:nvSpPr>
        <p:spPr/>
        <p:txBody>
          <a:bodyPr/>
          <a:lstStyle/>
          <a:p>
            <a:pPr>
              <a:defRPr/>
            </a:pPr>
            <a:r>
              <a:rPr lang="en-GB" b="1" dirty="0">
                <a:solidFill>
                  <a:srgbClr val="EE0802"/>
                </a:solidFill>
              </a:rPr>
              <a:t>Rothschilds Bankroll The Rockefellers</a:t>
            </a:r>
            <a:endParaRPr lang="en-GB" dirty="0"/>
          </a:p>
        </p:txBody>
      </p:sp>
      <p:sp>
        <p:nvSpPr>
          <p:cNvPr id="4" name="Slide Number Placeholder 3">
            <a:extLst>
              <a:ext uri="{FF2B5EF4-FFF2-40B4-BE49-F238E27FC236}">
                <a16:creationId xmlns:a16="http://schemas.microsoft.com/office/drawing/2014/main" id="{29453517-5203-4240-9012-91F4901BE6A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1FB2DF-79A9-4F86-8BC4-A65831E769FC}" type="slidenum">
              <a:rPr lang="en-GB" altLang="en-US"/>
              <a:pPr eaLnBrk="1" hangingPunct="1"/>
              <a:t>62</a:t>
            </a:fld>
            <a:endParaRPr lang="en-GB" altLang="en-US"/>
          </a:p>
        </p:txBody>
      </p:sp>
      <p:pic>
        <p:nvPicPr>
          <p:cNvPr id="311298" name="Picture 2" descr="http://www.swotti.com/tmp/swotti/cacheZGF2AWQGCM9JA2VMZWXSZXI=UGVVCGXLLVBLB3BSZQ==/imgDavid%20Rockefeller3.jpg">
            <a:extLst>
              <a:ext uri="{FF2B5EF4-FFF2-40B4-BE49-F238E27FC236}">
                <a16:creationId xmlns:a16="http://schemas.microsoft.com/office/drawing/2014/main" id="{5C0E92A9-3B2D-4ED2-AADE-FB4385BBB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643063"/>
            <a:ext cx="30003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84B820C-7215-43BB-9B51-2FDFE80D9232}"/>
              </a:ext>
            </a:extLst>
          </p:cNvPr>
          <p:cNvSpPr txBox="1"/>
          <p:nvPr/>
        </p:nvSpPr>
        <p:spPr>
          <a:xfrm>
            <a:off x="3643313" y="1500188"/>
            <a:ext cx="5286375" cy="5048250"/>
          </a:xfrm>
          <a:prstGeom prst="rect">
            <a:avLst/>
          </a:prstGeom>
          <a:noFill/>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Notice how the world’s 2 major controlling families founded their dynasties with 5 sons –</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00"/>
                </a:solidFill>
                <a:effectLst>
                  <a:outerShdw blurRad="38100" dist="38100" dir="2700000" algn="tl">
                    <a:srgbClr val="000000"/>
                  </a:outerShdw>
                </a:effectLst>
                <a:latin typeface="Arial" charset="0"/>
                <a:cs typeface="Arial" charset="0"/>
              </a:rPr>
              <a:t>one for each horn of the beast in Revelation.</a:t>
            </a:r>
          </a:p>
          <a:p>
            <a:pPr>
              <a:spcBef>
                <a:spcPct val="50000"/>
              </a:spcBef>
              <a:defRPr/>
            </a:pPr>
            <a:r>
              <a:rPr lang="en-GB" sz="2800" b="1" dirty="0">
                <a:solidFill>
                  <a:srgbClr val="FFC000"/>
                </a:solidFill>
                <a:effectLst>
                  <a:outerShdw blurRad="38100" dist="38100" dir="2700000" algn="tl">
                    <a:srgbClr val="000000"/>
                  </a:outerShdw>
                </a:effectLst>
                <a:latin typeface="Arial" charset="0"/>
                <a:cs typeface="Arial" charset="0"/>
              </a:rPr>
              <a:t>Both the Rothschilds and the Rockefellers have red in their name</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(Rockefeller = Red fellow – </a:t>
            </a:r>
            <a:r>
              <a:rPr lang="en-GB" sz="2800" b="1" dirty="0" err="1">
                <a:solidFill>
                  <a:srgbClr val="00FF00"/>
                </a:solidFill>
                <a:effectLst>
                  <a:outerShdw blurRad="38100" dist="38100" dir="2700000" algn="tl">
                    <a:srgbClr val="000000"/>
                  </a:outerShdw>
                </a:effectLst>
                <a:latin typeface="Arial" charset="0"/>
                <a:cs typeface="Arial" charset="0"/>
              </a:rPr>
              <a:t>Rothafel</a:t>
            </a:r>
            <a:r>
              <a:rPr lang="en-GB" sz="2800" b="1" dirty="0">
                <a:solidFill>
                  <a:srgbClr val="00FF00"/>
                </a:solidFill>
                <a:effectLst>
                  <a:outerShdw blurRad="38100" dist="38100" dir="2700000" algn="tl">
                    <a:srgbClr val="000000"/>
                  </a:outerShdw>
                </a:effectLst>
                <a:latin typeface="Arial" charset="0"/>
                <a:cs typeface="Arial" charset="0"/>
              </a:rPr>
              <a:t> Rot = Red &amp; </a:t>
            </a:r>
            <a:r>
              <a:rPr lang="en-GB" sz="2800" b="1" dirty="0" err="1">
                <a:solidFill>
                  <a:srgbClr val="00FF00"/>
                </a:solidFill>
                <a:effectLst>
                  <a:outerShdw blurRad="38100" dist="38100" dir="2700000" algn="tl">
                    <a:srgbClr val="000000"/>
                  </a:outerShdw>
                </a:effectLst>
                <a:latin typeface="Arial" charset="0"/>
                <a:cs typeface="Arial" charset="0"/>
              </a:rPr>
              <a:t>Hafel</a:t>
            </a:r>
            <a:r>
              <a:rPr lang="en-GB" sz="2800" b="1" dirty="0">
                <a:solidFill>
                  <a:srgbClr val="00FF00"/>
                </a:solidFill>
                <a:effectLst>
                  <a:outerShdw blurRad="38100" dist="38100" dir="2700000" algn="tl">
                    <a:srgbClr val="000000"/>
                  </a:outerShdw>
                </a:effectLst>
                <a:latin typeface="Arial" charset="0"/>
                <a:cs typeface="Arial" charset="0"/>
              </a:rPr>
              <a:t> = Fellow).</a:t>
            </a:r>
          </a:p>
          <a:p>
            <a:pPr>
              <a:defRPr/>
            </a:pPr>
            <a:endParaRPr lang="en-GB" sz="2800" dirty="0">
              <a:latin typeface="Arial" charset="0"/>
              <a:cs typeface="Arial" charset="0"/>
            </a:endParaRPr>
          </a:p>
        </p:txBody>
      </p:sp>
      <p:sp>
        <p:nvSpPr>
          <p:cNvPr id="8" name="TextBox 7">
            <a:extLst>
              <a:ext uri="{FF2B5EF4-FFF2-40B4-BE49-F238E27FC236}">
                <a16:creationId xmlns:a16="http://schemas.microsoft.com/office/drawing/2014/main" id="{00195A37-A926-4FFF-83AF-8E4955538909}"/>
              </a:ext>
            </a:extLst>
          </p:cNvPr>
          <p:cNvSpPr txBox="1"/>
          <p:nvPr/>
        </p:nvSpPr>
        <p:spPr>
          <a:xfrm>
            <a:off x="428625" y="4929188"/>
            <a:ext cx="3000375"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David Rockefeller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circle(in)">
                                      <p:cBhvr>
                                        <p:cTn id="7" dur="2000"/>
                                        <p:tgtEl>
                                          <p:spTgt spid="311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B340-7E91-428C-8A33-0F95DD6F3409}"/>
              </a:ext>
            </a:extLst>
          </p:cNvPr>
          <p:cNvSpPr>
            <a:spLocks noGrp="1"/>
          </p:cNvSpPr>
          <p:nvPr>
            <p:ph type="title"/>
          </p:nvPr>
        </p:nvSpPr>
        <p:spPr/>
        <p:txBody>
          <a:bodyPr/>
          <a:lstStyle/>
          <a:p>
            <a:pPr>
              <a:defRPr/>
            </a:pPr>
            <a:r>
              <a:rPr lang="en-GB" b="1" dirty="0">
                <a:solidFill>
                  <a:srgbClr val="EE0802"/>
                </a:solidFill>
              </a:rPr>
              <a:t>Rothschilds Bankroll The Rockefellers</a:t>
            </a:r>
            <a:endParaRPr lang="en-GB" dirty="0"/>
          </a:p>
        </p:txBody>
      </p:sp>
      <p:sp>
        <p:nvSpPr>
          <p:cNvPr id="3" name="Slide Number Placeholder 2">
            <a:extLst>
              <a:ext uri="{FF2B5EF4-FFF2-40B4-BE49-F238E27FC236}">
                <a16:creationId xmlns:a16="http://schemas.microsoft.com/office/drawing/2014/main" id="{76BBBD8F-68AA-459B-B258-158B42DB56B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6BBCA-77F1-4217-8450-7177A2D03FEF}" type="slidenum">
              <a:rPr lang="en-GB" altLang="en-US"/>
              <a:pPr eaLnBrk="1" hangingPunct="1"/>
              <a:t>63</a:t>
            </a:fld>
            <a:endParaRPr lang="en-GB" altLang="en-US"/>
          </a:p>
        </p:txBody>
      </p:sp>
      <p:pic>
        <p:nvPicPr>
          <p:cNvPr id="312322" name="Picture 2" descr="http://upload.wikimedia.org/wikipedia/commons/archive/a/af/20071125231044!41_Nelson_Rockefeller_3x4.jpg">
            <a:extLst>
              <a:ext uri="{FF2B5EF4-FFF2-40B4-BE49-F238E27FC236}">
                <a16:creationId xmlns:a16="http://schemas.microsoft.com/office/drawing/2014/main" id="{8CAFD464-E06E-4C64-93CF-A78D9C5F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31607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983D1A-DAC4-4A40-9111-12960AD39EF3}"/>
              </a:ext>
            </a:extLst>
          </p:cNvPr>
          <p:cNvSpPr txBox="1"/>
          <p:nvPr/>
        </p:nvSpPr>
        <p:spPr>
          <a:xfrm>
            <a:off x="4214813" y="1928813"/>
            <a:ext cx="4500562" cy="3540125"/>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latin typeface="Arial" charset="0"/>
                <a:cs typeface="Arial" charset="0"/>
              </a:rPr>
              <a:t>Interestingly, both names begin</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with the letter “R” the 18</a:t>
            </a:r>
            <a:r>
              <a:rPr lang="en-GB" sz="2800" b="1" baseline="30000" dirty="0">
                <a:solidFill>
                  <a:srgbClr val="FD1711"/>
                </a:solidFill>
                <a:effectLst>
                  <a:outerShdw blurRad="38100" dist="38100" dir="2700000" algn="tl">
                    <a:srgbClr val="000000"/>
                  </a:outerShdw>
                </a:effectLst>
                <a:latin typeface="Arial" charset="0"/>
                <a:cs typeface="Arial" charset="0"/>
              </a:rPr>
              <a:t>th</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letter of the alphabet, which as we saw in part 2,</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18 is the way the Illuminati disguise the No. 666!!</a:t>
            </a:r>
          </a:p>
          <a:p>
            <a:pPr>
              <a:defRPr/>
            </a:pPr>
            <a:endParaRPr lang="en-GB" sz="2800" dirty="0">
              <a:latin typeface="Arial" charset="0"/>
              <a:cs typeface="Arial" charset="0"/>
            </a:endParaRPr>
          </a:p>
        </p:txBody>
      </p:sp>
      <p:sp>
        <p:nvSpPr>
          <p:cNvPr id="6" name="TextBox 5">
            <a:extLst>
              <a:ext uri="{FF2B5EF4-FFF2-40B4-BE49-F238E27FC236}">
                <a16:creationId xmlns:a16="http://schemas.microsoft.com/office/drawing/2014/main" id="{5CE778A3-F7C9-4064-956E-92B6B9BDC932}"/>
              </a:ext>
            </a:extLst>
          </p:cNvPr>
          <p:cNvSpPr txBox="1"/>
          <p:nvPr/>
        </p:nvSpPr>
        <p:spPr>
          <a:xfrm>
            <a:off x="214313" y="6000750"/>
            <a:ext cx="5715000" cy="646113"/>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Nelson Rockefeller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circle(in)">
                                      <p:cBhvr>
                                        <p:cTn id="7" dur="2000"/>
                                        <p:tgtEl>
                                          <p:spTgt spid="312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7D191-A7BE-4CCA-BE69-144F5F38D947}"/>
              </a:ext>
            </a:extLst>
          </p:cNvPr>
          <p:cNvSpPr>
            <a:spLocks noGrp="1"/>
          </p:cNvSpPr>
          <p:nvPr>
            <p:ph type="title"/>
          </p:nvPr>
        </p:nvSpPr>
        <p:spPr/>
        <p:txBody>
          <a:bodyPr/>
          <a:lstStyle/>
          <a:p>
            <a:pPr>
              <a:defRPr/>
            </a:pPr>
            <a:r>
              <a:rPr lang="en-GB" b="1" dirty="0">
                <a:solidFill>
                  <a:srgbClr val="EE0802"/>
                </a:solidFill>
              </a:rPr>
              <a:t>The</a:t>
            </a:r>
            <a:r>
              <a:rPr lang="en-GB" dirty="0"/>
              <a:t> </a:t>
            </a:r>
            <a:r>
              <a:rPr lang="en-GB" b="1" dirty="0">
                <a:solidFill>
                  <a:srgbClr val="EE0802"/>
                </a:solidFill>
              </a:rPr>
              <a:t>Rockefellers NY Retreat</a:t>
            </a:r>
            <a:endParaRPr lang="en-GB" dirty="0"/>
          </a:p>
        </p:txBody>
      </p:sp>
      <p:sp>
        <p:nvSpPr>
          <p:cNvPr id="4" name="Slide Number Placeholder 3">
            <a:extLst>
              <a:ext uri="{FF2B5EF4-FFF2-40B4-BE49-F238E27FC236}">
                <a16:creationId xmlns:a16="http://schemas.microsoft.com/office/drawing/2014/main" id="{41D4F5CD-EF42-441A-9E72-A31D0874CC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BC2A06-D909-4589-828A-B38E60B69E97}" type="slidenum">
              <a:rPr lang="en-GB" altLang="en-US"/>
              <a:pPr eaLnBrk="1" hangingPunct="1"/>
              <a:t>64</a:t>
            </a:fld>
            <a:endParaRPr lang="en-GB" altLang="en-US"/>
          </a:p>
        </p:txBody>
      </p:sp>
      <p:pic>
        <p:nvPicPr>
          <p:cNvPr id="313346" name="Picture 2" descr="http://randrealty.com/manipulatedimages%5Ccommunitythumbnail472.asp?PicID=1296">
            <a:extLst>
              <a:ext uri="{FF2B5EF4-FFF2-40B4-BE49-F238E27FC236}">
                <a16:creationId xmlns:a16="http://schemas.microsoft.com/office/drawing/2014/main" id="{43564DFD-AE02-41F6-BCD6-DFA0F6FE5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97"/>
          <a:stretch>
            <a:fillRect/>
          </a:stretch>
        </p:blipFill>
        <p:spPr bwMode="auto">
          <a:xfrm>
            <a:off x="214313" y="1857375"/>
            <a:ext cx="44958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1ED7F5D-A59B-4806-9304-804743927BD7}"/>
              </a:ext>
            </a:extLst>
          </p:cNvPr>
          <p:cNvSpPr txBox="1"/>
          <p:nvPr/>
        </p:nvSpPr>
        <p:spPr>
          <a:xfrm>
            <a:off x="5000625" y="1571625"/>
            <a:ext cx="4143375" cy="48323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Part of the Rockefeller’s financial holdings consists of real estate, </a:t>
            </a:r>
            <a:r>
              <a:rPr lang="en-GB" sz="2800" b="1" dirty="0">
                <a:solidFill>
                  <a:srgbClr val="FFC000"/>
                </a:solidFill>
                <a:effectLst>
                  <a:outerShdw blurRad="38100" dist="38100" dir="2700000" algn="tl">
                    <a:srgbClr val="000000"/>
                  </a:outerShdw>
                </a:effectLst>
                <a:latin typeface="Arial" charset="0"/>
                <a:cs typeface="Arial" charset="0"/>
              </a:rPr>
              <a:t>foremost being the 4,180 acre family estate at </a:t>
            </a:r>
            <a:r>
              <a:rPr lang="en-GB" sz="2800" b="1" dirty="0" err="1">
                <a:solidFill>
                  <a:srgbClr val="FFC000"/>
                </a:solidFill>
                <a:effectLst>
                  <a:outerShdw blurRad="38100" dist="38100" dir="2700000" algn="tl">
                    <a:srgbClr val="000000"/>
                  </a:outerShdw>
                </a:effectLst>
                <a:latin typeface="Arial" charset="0"/>
                <a:cs typeface="Arial" charset="0"/>
              </a:rPr>
              <a:t>Pocantico</a:t>
            </a:r>
            <a:r>
              <a:rPr lang="en-GB" sz="2800" b="1" dirty="0">
                <a:solidFill>
                  <a:srgbClr val="FFC000"/>
                </a:solidFill>
                <a:effectLst>
                  <a:outerShdw blurRad="38100" dist="38100" dir="2700000" algn="tl">
                    <a:srgbClr val="000000"/>
                  </a:outerShdw>
                </a:effectLst>
                <a:latin typeface="Arial" charset="0"/>
                <a:cs typeface="Arial" charset="0"/>
              </a:rPr>
              <a:t> Hills, </a:t>
            </a:r>
            <a:r>
              <a:rPr lang="en-GB" sz="2800" b="1" dirty="0">
                <a:solidFill>
                  <a:srgbClr val="FF00FF"/>
                </a:solidFill>
                <a:effectLst>
                  <a:outerShdw blurRad="38100" dist="38100" dir="2700000" algn="tl">
                    <a:srgbClr val="000000"/>
                  </a:outerShdw>
                </a:effectLst>
                <a:latin typeface="Arial" charset="0"/>
                <a:cs typeface="Arial" charset="0"/>
              </a:rPr>
              <a:t>north of New York City, </a:t>
            </a:r>
            <a:r>
              <a:rPr lang="en-GB" sz="2800" b="1" dirty="0">
                <a:solidFill>
                  <a:srgbClr val="00FF00"/>
                </a:solidFill>
                <a:effectLst>
                  <a:outerShdw blurRad="38100" dist="38100" dir="2700000" algn="tl">
                    <a:srgbClr val="000000"/>
                  </a:outerShdw>
                </a:effectLst>
                <a:latin typeface="Arial" charset="0"/>
                <a:cs typeface="Arial" charset="0"/>
              </a:rPr>
              <a:t>which has 70 miles of private roads, 75 buildings,</a:t>
            </a:r>
            <a:endParaRPr lang="en-GB" sz="2800" dirty="0">
              <a:solidFill>
                <a:srgbClr val="00FF00"/>
              </a:solidFill>
              <a:latin typeface="Arial" charset="0"/>
              <a:cs typeface="Arial" charset="0"/>
            </a:endParaRPr>
          </a:p>
        </p:txBody>
      </p:sp>
      <p:sp>
        <p:nvSpPr>
          <p:cNvPr id="8" name="TextBox 7">
            <a:extLst>
              <a:ext uri="{FF2B5EF4-FFF2-40B4-BE49-F238E27FC236}">
                <a16:creationId xmlns:a16="http://schemas.microsoft.com/office/drawing/2014/main" id="{B5377656-54EE-4AA6-91F0-6403177A16F9}"/>
              </a:ext>
            </a:extLst>
          </p:cNvPr>
          <p:cNvSpPr txBox="1"/>
          <p:nvPr/>
        </p:nvSpPr>
        <p:spPr>
          <a:xfrm>
            <a:off x="285750" y="5214938"/>
            <a:ext cx="4357688" cy="1200150"/>
          </a:xfrm>
          <a:prstGeom prst="rect">
            <a:avLst/>
          </a:prstGeom>
          <a:noFill/>
        </p:spPr>
        <p:txBody>
          <a:bodyPr>
            <a:spAutoFit/>
          </a:bodyPr>
          <a:lstStyle/>
          <a:p>
            <a:pPr algn="ctr">
              <a:defRPr/>
            </a:pPr>
            <a:r>
              <a:rPr lang="en-GB" sz="3600" b="1" dirty="0" err="1">
                <a:solidFill>
                  <a:srgbClr val="FFFF00"/>
                </a:solidFill>
                <a:effectLst>
                  <a:outerShdw blurRad="38100" dist="38100" dir="2700000" algn="tl">
                    <a:srgbClr val="000000"/>
                  </a:outerShdw>
                </a:effectLst>
                <a:latin typeface="Arial" charset="0"/>
                <a:cs typeface="Arial" charset="0"/>
              </a:rPr>
              <a:t>Pocantico</a:t>
            </a:r>
            <a:r>
              <a:rPr lang="en-GB" sz="3600" b="1" dirty="0">
                <a:solidFill>
                  <a:srgbClr val="FFFF00"/>
                </a:solidFill>
                <a:effectLst>
                  <a:outerShdw blurRad="38100" dist="38100" dir="2700000" algn="tl">
                    <a:srgbClr val="000000"/>
                  </a:outerShdw>
                </a:effectLst>
                <a:latin typeface="Arial" charset="0"/>
                <a:cs typeface="Arial" charset="0"/>
              </a:rPr>
              <a:t> Hills – New York State</a:t>
            </a:r>
            <a:endParaRPr lang="en-GB" sz="36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circle(in)">
                                      <p:cBhvr>
                                        <p:cTn id="7" dur="2000"/>
                                        <p:tgtEl>
                                          <p:spTgt spid="313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37123FD-3898-41C2-B279-BE1A0A5AF1E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FDD7E6-8598-4E18-9237-B58BED66ADE8}" type="slidenum">
              <a:rPr lang="en-GB" altLang="en-US"/>
              <a:pPr eaLnBrk="1" hangingPunct="1"/>
              <a:t>65</a:t>
            </a:fld>
            <a:endParaRPr lang="en-GB" altLang="en-US"/>
          </a:p>
        </p:txBody>
      </p:sp>
      <p:sp>
        <p:nvSpPr>
          <p:cNvPr id="290821" name="Rectangle 5">
            <a:extLst>
              <a:ext uri="{FF2B5EF4-FFF2-40B4-BE49-F238E27FC236}">
                <a16:creationId xmlns:a16="http://schemas.microsoft.com/office/drawing/2014/main" id="{011B8242-B6C7-45CC-99E0-940FE2988A19}"/>
              </a:ext>
            </a:extLst>
          </p:cNvPr>
          <p:cNvSpPr>
            <a:spLocks noGrp="1" noChangeArrowheads="1"/>
          </p:cNvSpPr>
          <p:nvPr>
            <p:ph type="title"/>
          </p:nvPr>
        </p:nvSpPr>
        <p:spPr/>
        <p:txBody>
          <a:bodyPr/>
          <a:lstStyle/>
          <a:p>
            <a:pPr eaLnBrk="1" hangingPunct="1">
              <a:defRPr/>
            </a:pPr>
            <a:r>
              <a:rPr lang="en-GB" b="1" dirty="0">
                <a:solidFill>
                  <a:srgbClr val="EE0802"/>
                </a:solidFill>
              </a:rPr>
              <a:t>The</a:t>
            </a:r>
            <a:r>
              <a:rPr lang="en-GB" dirty="0"/>
              <a:t> </a:t>
            </a:r>
            <a:r>
              <a:rPr lang="en-GB" b="1" dirty="0">
                <a:solidFill>
                  <a:srgbClr val="EE0802"/>
                </a:solidFill>
              </a:rPr>
              <a:t>Rockefellers NY Retreat</a:t>
            </a:r>
          </a:p>
        </p:txBody>
      </p:sp>
      <p:pic>
        <p:nvPicPr>
          <p:cNvPr id="290820" name="Picture 4" descr="Pocantico Hills">
            <a:extLst>
              <a:ext uri="{FF2B5EF4-FFF2-40B4-BE49-F238E27FC236}">
                <a16:creationId xmlns:a16="http://schemas.microsoft.com/office/drawing/2014/main" id="{85B05059-32DF-4A55-945B-08CD00EE7767}"/>
              </a:ext>
            </a:extLst>
          </p:cNvPr>
          <p:cNvPicPr>
            <a:picLocks noGrp="1" noChangeAspect="1" noChangeArrowheads="1"/>
          </p:cNvPicPr>
          <p:nvPr>
            <p:ph idx="1"/>
          </p:nvPr>
        </p:nvPicPr>
        <p:blipFill>
          <a:blip r:embed="rId3" cstate="print"/>
          <a:srcRect/>
          <a:stretch>
            <a:fillRect/>
          </a:stretch>
        </p:blipFill>
        <p:spPr>
          <a:xfrm>
            <a:off x="214282" y="1714488"/>
            <a:ext cx="4699725" cy="3371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0823" name="Text Box 7">
            <a:extLst>
              <a:ext uri="{FF2B5EF4-FFF2-40B4-BE49-F238E27FC236}">
                <a16:creationId xmlns:a16="http://schemas.microsoft.com/office/drawing/2014/main" id="{A1135BD0-EAA8-48EF-8830-A2D5070EF61C}"/>
              </a:ext>
            </a:extLst>
          </p:cNvPr>
          <p:cNvSpPr txBox="1">
            <a:spLocks noChangeArrowheads="1"/>
          </p:cNvSpPr>
          <p:nvPr/>
        </p:nvSpPr>
        <p:spPr bwMode="auto">
          <a:xfrm>
            <a:off x="4929188" y="1163638"/>
            <a:ext cx="4214812" cy="56943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 underground archives, and close to 500 servants, guards, gardeners and chauffeurs. </a:t>
            </a:r>
            <a:r>
              <a:rPr lang="en-GB" sz="2800" b="1" dirty="0">
                <a:solidFill>
                  <a:srgbClr val="FFC000"/>
                </a:solidFill>
                <a:effectLst>
                  <a:outerShdw blurRad="38100" dist="38100" dir="2700000" algn="tl">
                    <a:srgbClr val="000000"/>
                  </a:outerShdw>
                </a:effectLst>
                <a:latin typeface="Arial" charset="0"/>
                <a:cs typeface="Arial" charset="0"/>
              </a:rPr>
              <a:t>They also maintain over 100 residences in all parts of the world. </a:t>
            </a:r>
            <a:r>
              <a:rPr lang="en-GB" sz="2800" b="1" dirty="0">
                <a:solidFill>
                  <a:srgbClr val="00FF00"/>
                </a:solidFill>
                <a:effectLst>
                  <a:outerShdw blurRad="38100" dist="38100" dir="2700000" algn="tl">
                    <a:srgbClr val="000000"/>
                  </a:outerShdw>
                </a:effectLst>
                <a:latin typeface="Arial" charset="0"/>
                <a:cs typeface="Arial" charset="0"/>
              </a:rPr>
              <a:t>Besides investments held in personal trusts, the family also holds stock in numerous companies. </a:t>
            </a:r>
          </a:p>
        </p:txBody>
      </p:sp>
      <p:sp>
        <p:nvSpPr>
          <p:cNvPr id="290825" name="Text Box 9">
            <a:extLst>
              <a:ext uri="{FF2B5EF4-FFF2-40B4-BE49-F238E27FC236}">
                <a16:creationId xmlns:a16="http://schemas.microsoft.com/office/drawing/2014/main" id="{27CF5216-3AF0-446D-A82E-77BA6174A6F9}"/>
              </a:ext>
            </a:extLst>
          </p:cNvPr>
          <p:cNvSpPr txBox="1">
            <a:spLocks noChangeArrowheads="1"/>
          </p:cNvSpPr>
          <p:nvPr/>
        </p:nvSpPr>
        <p:spPr bwMode="auto">
          <a:xfrm>
            <a:off x="250825" y="5734050"/>
            <a:ext cx="4392613" cy="579438"/>
          </a:xfrm>
          <a:prstGeom prst="rect">
            <a:avLst/>
          </a:prstGeom>
          <a:noFill/>
          <a:ln w="9525">
            <a:noFill/>
            <a:miter lim="800000"/>
            <a:headEnd/>
            <a:tailEnd/>
          </a:ln>
          <a:effectLst/>
        </p:spPr>
        <p:txBody>
          <a:bodyPr>
            <a:spAutoFit/>
          </a:bodyPr>
          <a:lstStyle/>
          <a:p>
            <a:pPr algn="ctr">
              <a:spcBef>
                <a:spcPct val="50000"/>
              </a:spcBef>
              <a:defRPr/>
            </a:pPr>
            <a:r>
              <a:rPr lang="en-GB" sz="3200" b="1" dirty="0" err="1">
                <a:solidFill>
                  <a:srgbClr val="FFFF00"/>
                </a:solidFill>
                <a:effectLst>
                  <a:outerShdw blurRad="38100" dist="38100" dir="2700000" algn="tl">
                    <a:srgbClr val="000000"/>
                  </a:outerShdw>
                </a:effectLst>
                <a:latin typeface="Arial" charset="0"/>
                <a:cs typeface="Arial" charset="0"/>
              </a:rPr>
              <a:t>Pocantico</a:t>
            </a:r>
            <a:r>
              <a:rPr lang="en-GB" sz="3200" b="1" dirty="0">
                <a:solidFill>
                  <a:srgbClr val="FFFF00"/>
                </a:solidFill>
                <a:effectLst>
                  <a:outerShdw blurRad="38100" dist="38100" dir="2700000" algn="tl">
                    <a:srgbClr val="000000"/>
                  </a:outerShdw>
                </a:effectLst>
                <a:latin typeface="Arial" charset="0"/>
                <a:cs typeface="Arial" charset="0"/>
              </a:rPr>
              <a:t> Hills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circle(in)">
                                      <p:cBhvr>
                                        <p:cTn id="7" dur="2000"/>
                                        <p:tgtEl>
                                          <p:spTgt spid="290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0825"/>
                                        </p:tgtEl>
                                        <p:attrNameLst>
                                          <p:attrName>style.visibility</p:attrName>
                                        </p:attrNameLst>
                                      </p:cBhvr>
                                      <p:to>
                                        <p:strVal val="visible"/>
                                      </p:to>
                                    </p:set>
                                    <p:anim calcmode="lin" valueType="num">
                                      <p:cBhvr additive="base">
                                        <p:cTn id="12" dur="500" fill="hold"/>
                                        <p:tgtEl>
                                          <p:spTgt spid="290825"/>
                                        </p:tgtEl>
                                        <p:attrNameLst>
                                          <p:attrName>ppt_x</p:attrName>
                                        </p:attrNameLst>
                                      </p:cBhvr>
                                      <p:tavLst>
                                        <p:tav tm="0">
                                          <p:val>
                                            <p:strVal val="#ppt_x"/>
                                          </p:val>
                                        </p:tav>
                                        <p:tav tm="100000">
                                          <p:val>
                                            <p:strVal val="#ppt_x"/>
                                          </p:val>
                                        </p:tav>
                                      </p:tavLst>
                                    </p:anim>
                                    <p:anim calcmode="lin" valueType="num">
                                      <p:cBhvr additive="base">
                                        <p:cTn id="13" dur="500" fill="hold"/>
                                        <p:tgtEl>
                                          <p:spTgt spid="2908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90823"/>
                                        </p:tgtEl>
                                        <p:attrNameLst>
                                          <p:attrName>style.visibility</p:attrName>
                                        </p:attrNameLst>
                                      </p:cBhvr>
                                      <p:to>
                                        <p:strVal val="visible"/>
                                      </p:to>
                                    </p:set>
                                    <p:anim calcmode="discrete" valueType="clr">
                                      <p:cBhvr override="childStyle">
                                        <p:cTn id="18" dur="80"/>
                                        <p:tgtEl>
                                          <p:spTgt spid="2908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90823"/>
                                        </p:tgtEl>
                                        <p:attrNameLst>
                                          <p:attrName>fillcolor</p:attrName>
                                        </p:attrNameLst>
                                      </p:cBhvr>
                                      <p:tavLst>
                                        <p:tav tm="0">
                                          <p:val>
                                            <p:clrVal>
                                              <a:schemeClr val="accent2"/>
                                            </p:clrVal>
                                          </p:val>
                                        </p:tav>
                                        <p:tav tm="50000">
                                          <p:val>
                                            <p:clrVal>
                                              <a:schemeClr val="hlink"/>
                                            </p:clrVal>
                                          </p:val>
                                        </p:tav>
                                      </p:tavLst>
                                    </p:anim>
                                    <p:set>
                                      <p:cBhvr>
                                        <p:cTn id="20" dur="80"/>
                                        <p:tgtEl>
                                          <p:spTgt spid="2908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3" grpId="0"/>
      <p:bldP spid="29082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495B3E-E5B9-4FAC-8EB5-F32DDBCD6A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F259D4-1F60-4499-B88C-139691B52CCF}" type="slidenum">
              <a:rPr lang="en-GB" altLang="en-US"/>
              <a:pPr eaLnBrk="1" hangingPunct="1"/>
              <a:t>66</a:t>
            </a:fld>
            <a:endParaRPr lang="en-GB" altLang="en-US"/>
          </a:p>
        </p:txBody>
      </p:sp>
      <p:sp>
        <p:nvSpPr>
          <p:cNvPr id="154626" name="Rectangle 2">
            <a:extLst>
              <a:ext uri="{FF2B5EF4-FFF2-40B4-BE49-F238E27FC236}">
                <a16:creationId xmlns:a16="http://schemas.microsoft.com/office/drawing/2014/main" id="{2836E656-16E9-4456-92F4-278205C2FE5E}"/>
              </a:ext>
            </a:extLst>
          </p:cNvPr>
          <p:cNvSpPr>
            <a:spLocks noGrp="1" noChangeArrowheads="1"/>
          </p:cNvSpPr>
          <p:nvPr>
            <p:ph type="title"/>
          </p:nvPr>
        </p:nvSpPr>
        <p:spPr/>
        <p:txBody>
          <a:bodyPr/>
          <a:lstStyle/>
          <a:p>
            <a:pPr eaLnBrk="1" hangingPunct="1">
              <a:defRPr/>
            </a:pPr>
            <a:r>
              <a:rPr lang="en-GB" sz="4000" b="1">
                <a:solidFill>
                  <a:srgbClr val="FF0000"/>
                </a:solidFill>
              </a:rPr>
              <a:t>Rothschild’s Involved In The Postal Service</a:t>
            </a:r>
          </a:p>
        </p:txBody>
      </p:sp>
      <p:sp>
        <p:nvSpPr>
          <p:cNvPr id="154627" name="Text Box 3">
            <a:extLst>
              <a:ext uri="{FF2B5EF4-FFF2-40B4-BE49-F238E27FC236}">
                <a16:creationId xmlns:a16="http://schemas.microsoft.com/office/drawing/2014/main" id="{ACDDE3F8-CA10-4764-98DA-34D1FC01B1C7}"/>
              </a:ext>
            </a:extLst>
          </p:cNvPr>
          <p:cNvSpPr txBox="1">
            <a:spLocks noChangeArrowheads="1"/>
          </p:cNvSpPr>
          <p:nvPr/>
        </p:nvSpPr>
        <p:spPr bwMode="auto">
          <a:xfrm>
            <a:off x="2857500" y="1428750"/>
            <a:ext cx="6011863" cy="3970338"/>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The five</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Rothschild brothers,</a:t>
            </a:r>
            <a:r>
              <a:rPr lang="en-GB" sz="2800" b="1" dirty="0">
                <a:solidFill>
                  <a:srgbClr val="FFFF00"/>
                </a:solidFill>
                <a:effectLst>
                  <a:outerShdw blurRad="38100" dist="38100" dir="2700000" algn="tl">
                    <a:srgbClr val="000000"/>
                  </a:outerShdw>
                </a:effectLst>
                <a:latin typeface="Arial" charset="0"/>
                <a:cs typeface="Arial" charset="0"/>
              </a:rPr>
              <a:t> each in the five major European capitals </a:t>
            </a:r>
            <a:r>
              <a:rPr lang="en-GB" sz="2800" b="1" dirty="0">
                <a:solidFill>
                  <a:srgbClr val="FF00FF"/>
                </a:solidFill>
                <a:effectLst>
                  <a:outerShdw blurRad="38100" dist="38100" dir="2700000" algn="tl">
                    <a:srgbClr val="000000"/>
                  </a:outerShdw>
                </a:effectLst>
                <a:latin typeface="Arial" charset="0"/>
                <a:cs typeface="Arial" charset="0"/>
              </a:rPr>
              <a:t>set up their own private courier system</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chemeClr val="hlink"/>
                </a:solidFill>
                <a:effectLst>
                  <a:outerShdw blurRad="38100" dist="38100" dir="2700000" algn="tl">
                    <a:srgbClr val="000000"/>
                  </a:outerShdw>
                </a:effectLst>
                <a:latin typeface="Arial" charset="0"/>
                <a:cs typeface="Arial" charset="0"/>
              </a:rPr>
              <a:t>which was faster than the regular mail.</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Rothschilds had news</a:t>
            </a:r>
            <a:r>
              <a:rPr lang="en-GB" sz="2800" b="1" dirty="0">
                <a:solidFill>
                  <a:srgbClr val="FFFF00"/>
                </a:solidFill>
                <a:effectLst>
                  <a:outerShdw blurRad="38100" dist="38100" dir="2700000" algn="tl">
                    <a:srgbClr val="000000"/>
                  </a:outerShdw>
                </a:effectLst>
                <a:latin typeface="Arial" charset="0"/>
                <a:cs typeface="Arial" charset="0"/>
              </a:rPr>
              <a:t> whether political or </a:t>
            </a:r>
            <a:r>
              <a:rPr lang="en-GB" sz="2800" b="1" dirty="0">
                <a:solidFill>
                  <a:srgbClr val="FF00FF"/>
                </a:solidFill>
                <a:effectLst>
                  <a:outerShdw blurRad="38100" dist="38100" dir="2700000" algn="tl">
                    <a:srgbClr val="000000"/>
                  </a:outerShdw>
                </a:effectLst>
                <a:latin typeface="Arial" charset="0"/>
                <a:cs typeface="Arial" charset="0"/>
              </a:rPr>
              <a:t>economic faster than anyone else including the monarchs.</a:t>
            </a:r>
            <a:r>
              <a:rPr lang="en-GB" sz="2800" b="1" dirty="0">
                <a:solidFill>
                  <a:srgbClr val="FFFF00"/>
                </a:solidFill>
                <a:effectLst>
                  <a:outerShdw blurRad="38100" dist="38100" dir="2700000" algn="tl">
                    <a:srgbClr val="000000"/>
                  </a:outerShdw>
                </a:effectLst>
                <a:latin typeface="Arial" charset="0"/>
                <a:cs typeface="Arial" charset="0"/>
              </a:rPr>
              <a:t> </a:t>
            </a:r>
          </a:p>
        </p:txBody>
      </p:sp>
      <p:pic>
        <p:nvPicPr>
          <p:cNvPr id="154632" name="Picture 8" descr="Mail Box">
            <a:extLst>
              <a:ext uri="{FF2B5EF4-FFF2-40B4-BE49-F238E27FC236}">
                <a16:creationId xmlns:a16="http://schemas.microsoft.com/office/drawing/2014/main" id="{E5428318-4E3E-4C55-B6AF-3A9B81D81E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412875"/>
            <a:ext cx="2098675" cy="3444875"/>
          </a:xfrm>
        </p:spPr>
      </p:pic>
      <p:sp>
        <p:nvSpPr>
          <p:cNvPr id="7" name="TextBox 6">
            <a:extLst>
              <a:ext uri="{FF2B5EF4-FFF2-40B4-BE49-F238E27FC236}">
                <a16:creationId xmlns:a16="http://schemas.microsoft.com/office/drawing/2014/main" id="{B5879BFF-E4DA-4D12-AC3D-BA9E79C41790}"/>
              </a:ext>
            </a:extLst>
          </p:cNvPr>
          <p:cNvSpPr txBox="1"/>
          <p:nvPr/>
        </p:nvSpPr>
        <p:spPr>
          <a:xfrm>
            <a:off x="0" y="5473005"/>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D1711"/>
                </a:solidFill>
                <a:effectLst>
                  <a:outerShdw blurRad="38100" dist="38100" dir="2700000" algn="tl">
                    <a:srgbClr val="000000"/>
                  </a:outerShdw>
                </a:effectLst>
              </a:rPr>
              <a:t>“Thus the Rothschilds had news</a:t>
            </a:r>
            <a:r>
              <a:rPr lang="en-GB" sz="2800" b="1" dirty="0">
                <a:solidFill>
                  <a:srgbClr val="FFFF00"/>
                </a:solidFill>
                <a:effectLst>
                  <a:outerShdw blurRad="38100" dist="38100" dir="2700000" algn="tl">
                    <a:srgbClr val="000000"/>
                  </a:outerShdw>
                </a:effectLst>
              </a:rPr>
              <a:t> before anyone else, including ministers [govt.]; </a:t>
            </a:r>
            <a:r>
              <a:rPr lang="en-GB" sz="2800" b="1" dirty="0">
                <a:solidFill>
                  <a:srgbClr val="00FFCC"/>
                </a:solidFill>
                <a:effectLst>
                  <a:outerShdw blurRad="38100" dist="38100" dir="2700000" algn="tl">
                    <a:srgbClr val="000000"/>
                  </a:outerShdw>
                </a:effectLst>
              </a:rPr>
              <a:t>they also understood </a:t>
            </a:r>
            <a:r>
              <a:rPr lang="en-GB" sz="2800" b="1" dirty="0">
                <a:solidFill>
                  <a:srgbClr val="FD1711"/>
                </a:solidFill>
                <a:effectLst>
                  <a:outerShdw blurRad="38100" dist="38100" dir="2700000" algn="tl">
                    <a:srgbClr val="000000"/>
                  </a:outerShdw>
                </a:effectLst>
              </a:rPr>
              <a:t>how to make use of 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4632"/>
                                        </p:tgtEl>
                                        <p:attrNameLst>
                                          <p:attrName>style.visibility</p:attrName>
                                        </p:attrNameLst>
                                      </p:cBhvr>
                                      <p:to>
                                        <p:strVal val="visible"/>
                                      </p:to>
                                    </p:set>
                                    <p:animEffect transition="in" filter="circle(in)">
                                      <p:cBhvr>
                                        <p:cTn id="7" dur="2000"/>
                                        <p:tgtEl>
                                          <p:spTgt spid="154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4627"/>
                                        </p:tgtEl>
                                        <p:attrNameLst>
                                          <p:attrName>style.visibility</p:attrName>
                                        </p:attrNameLst>
                                      </p:cBhvr>
                                      <p:to>
                                        <p:strVal val="visible"/>
                                      </p:to>
                                    </p:set>
                                    <p:anim calcmode="discrete" valueType="clr">
                                      <p:cBhvr override="childStyle">
                                        <p:cTn id="12" dur="80"/>
                                        <p:tgtEl>
                                          <p:spTgt spid="15462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4627"/>
                                        </p:tgtEl>
                                        <p:attrNameLst>
                                          <p:attrName>fillcolor</p:attrName>
                                        </p:attrNameLst>
                                      </p:cBhvr>
                                      <p:tavLst>
                                        <p:tav tm="0">
                                          <p:val>
                                            <p:clrVal>
                                              <a:schemeClr val="accent2"/>
                                            </p:clrVal>
                                          </p:val>
                                        </p:tav>
                                        <p:tav tm="50000">
                                          <p:val>
                                            <p:clrVal>
                                              <a:schemeClr val="hlink"/>
                                            </p:clrVal>
                                          </p:val>
                                        </p:tav>
                                      </p:tavLst>
                                    </p:anim>
                                    <p:set>
                                      <p:cBhvr>
                                        <p:cTn id="14" dur="80"/>
                                        <p:tgtEl>
                                          <p:spTgt spid="15462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BEE5F6-006D-41F5-96B2-2860826126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02E676-2F99-4319-8FCD-9192BE039137}" type="slidenum">
              <a:rPr lang="en-GB" altLang="en-US"/>
              <a:pPr eaLnBrk="1" hangingPunct="1"/>
              <a:t>67</a:t>
            </a:fld>
            <a:endParaRPr lang="en-GB" altLang="en-US"/>
          </a:p>
        </p:txBody>
      </p:sp>
      <p:sp>
        <p:nvSpPr>
          <p:cNvPr id="166914" name="Rectangle 2">
            <a:extLst>
              <a:ext uri="{FF2B5EF4-FFF2-40B4-BE49-F238E27FC236}">
                <a16:creationId xmlns:a16="http://schemas.microsoft.com/office/drawing/2014/main" id="{C2AA400E-C542-4067-8BB9-FB99A3D88381}"/>
              </a:ext>
            </a:extLst>
          </p:cNvPr>
          <p:cNvSpPr>
            <a:spLocks noGrp="1" noChangeArrowheads="1"/>
          </p:cNvSpPr>
          <p:nvPr>
            <p:ph type="title"/>
          </p:nvPr>
        </p:nvSpPr>
        <p:spPr/>
        <p:txBody>
          <a:bodyPr/>
          <a:lstStyle/>
          <a:p>
            <a:pPr eaLnBrk="1" hangingPunct="1">
              <a:defRPr/>
            </a:pPr>
            <a:r>
              <a:rPr lang="en-GB" sz="4000" b="1">
                <a:solidFill>
                  <a:srgbClr val="FF0000"/>
                </a:solidFill>
              </a:rPr>
              <a:t>Rothschild’s Involved In The </a:t>
            </a:r>
            <a:r>
              <a:rPr lang="en-GB" sz="4000" b="1">
                <a:solidFill>
                  <a:srgbClr val="FFFF00"/>
                </a:solidFill>
              </a:rPr>
              <a:t>Postal Service</a:t>
            </a:r>
          </a:p>
        </p:txBody>
      </p:sp>
      <p:sp>
        <p:nvSpPr>
          <p:cNvPr id="166915" name="Text Box 3">
            <a:extLst>
              <a:ext uri="{FF2B5EF4-FFF2-40B4-BE49-F238E27FC236}">
                <a16:creationId xmlns:a16="http://schemas.microsoft.com/office/drawing/2014/main" id="{5192FCA8-C423-4F1E-87A6-0380B4B1BF44}"/>
              </a:ext>
            </a:extLst>
          </p:cNvPr>
          <p:cNvSpPr txBox="1">
            <a:spLocks noChangeArrowheads="1"/>
          </p:cNvSpPr>
          <p:nvPr/>
        </p:nvSpPr>
        <p:spPr bwMode="auto">
          <a:xfrm>
            <a:off x="4287838" y="1714500"/>
            <a:ext cx="4856162"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00FF"/>
                </a:solidFill>
                <a:effectLst>
                  <a:outerShdw blurRad="38100" dist="38100" dir="2700000" algn="tl">
                    <a:srgbClr val="000000"/>
                  </a:outerShdw>
                </a:effectLst>
                <a:latin typeface="Arial" charset="0"/>
                <a:cs typeface="Arial" charset="0"/>
              </a:rPr>
              <a:t>The large amounts of voluminous correspondence</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by Rothschild couriers attracted attention,</a:t>
            </a:r>
            <a:r>
              <a:rPr lang="en-GB" sz="3200" b="1" dirty="0">
                <a:solidFill>
                  <a:srgbClr val="FFFF00"/>
                </a:solidFill>
                <a:effectLst>
                  <a:outerShdw blurRad="38100" dist="38100" dir="2700000" algn="tl">
                    <a:srgbClr val="000000"/>
                  </a:outerShdw>
                </a:effectLst>
                <a:latin typeface="Arial" charset="0"/>
                <a:cs typeface="Arial" charset="0"/>
              </a:rPr>
              <a:t> but no one ever stopped </a:t>
            </a:r>
            <a:r>
              <a:rPr lang="en-GB" sz="3200" b="1" dirty="0">
                <a:solidFill>
                  <a:srgbClr val="FD1711"/>
                </a:solidFill>
                <a:effectLst>
                  <a:outerShdw blurRad="38100" dist="38100" dir="2700000" algn="tl">
                    <a:srgbClr val="000000"/>
                  </a:outerShdw>
                </a:effectLst>
                <a:latin typeface="Arial" charset="0"/>
                <a:cs typeface="Arial" charset="0"/>
              </a:rPr>
              <a:t>their personal intelligence</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and mail services. </a:t>
            </a:r>
          </a:p>
        </p:txBody>
      </p:sp>
      <p:pic>
        <p:nvPicPr>
          <p:cNvPr id="166918" name="Picture 6" descr="mail box2">
            <a:extLst>
              <a:ext uri="{FF2B5EF4-FFF2-40B4-BE49-F238E27FC236}">
                <a16:creationId xmlns:a16="http://schemas.microsoft.com/office/drawing/2014/main" id="{58A48905-A67A-41A9-8211-B4C18775F3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773238"/>
            <a:ext cx="3667125" cy="39417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circle(in)">
                                      <p:cBhvr>
                                        <p:cTn id="7" dur="2000"/>
                                        <p:tgtEl>
                                          <p:spTgt spid="166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6915"/>
                                        </p:tgtEl>
                                        <p:attrNameLst>
                                          <p:attrName>style.visibility</p:attrName>
                                        </p:attrNameLst>
                                      </p:cBhvr>
                                      <p:to>
                                        <p:strVal val="visible"/>
                                      </p:to>
                                    </p:set>
                                    <p:anim calcmode="discrete" valueType="clr">
                                      <p:cBhvr override="childStyle">
                                        <p:cTn id="12" dur="80"/>
                                        <p:tgtEl>
                                          <p:spTgt spid="1669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6915"/>
                                        </p:tgtEl>
                                        <p:attrNameLst>
                                          <p:attrName>fillcolor</p:attrName>
                                        </p:attrNameLst>
                                      </p:cBhvr>
                                      <p:tavLst>
                                        <p:tav tm="0">
                                          <p:val>
                                            <p:clrVal>
                                              <a:schemeClr val="accent2"/>
                                            </p:clrVal>
                                          </p:val>
                                        </p:tav>
                                        <p:tav tm="50000">
                                          <p:val>
                                            <p:clrVal>
                                              <a:schemeClr val="hlink"/>
                                            </p:clrVal>
                                          </p:val>
                                        </p:tav>
                                      </p:tavLst>
                                    </p:anim>
                                    <p:set>
                                      <p:cBhvr>
                                        <p:cTn id="14" dur="80"/>
                                        <p:tgtEl>
                                          <p:spTgt spid="1669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4FE4A-D754-4732-910A-17C3BD3CCD56}"/>
              </a:ext>
            </a:extLst>
          </p:cNvPr>
          <p:cNvSpPr>
            <a:spLocks noGrp="1"/>
          </p:cNvSpPr>
          <p:nvPr>
            <p:ph type="title"/>
          </p:nvPr>
        </p:nvSpPr>
        <p:spPr/>
        <p:txBody>
          <a:bodyPr/>
          <a:lstStyle/>
          <a:p>
            <a:pPr>
              <a:defRPr/>
            </a:pPr>
            <a:r>
              <a:rPr lang="en-GB" b="1" dirty="0">
                <a:solidFill>
                  <a:srgbClr val="EE0802"/>
                </a:solidFill>
              </a:rPr>
              <a:t>Gog </a:t>
            </a:r>
            <a:r>
              <a:rPr lang="en-GB" b="1" dirty="0">
                <a:solidFill>
                  <a:srgbClr val="FFFF00"/>
                </a:solidFill>
              </a:rPr>
              <a:t>Controls Criticism</a:t>
            </a:r>
            <a:r>
              <a:rPr lang="en-GB" b="1" dirty="0">
                <a:solidFill>
                  <a:srgbClr val="EE0802"/>
                </a:solidFill>
              </a:rPr>
              <a:t> </a:t>
            </a:r>
            <a:r>
              <a:rPr lang="en-GB" b="1" dirty="0">
                <a:solidFill>
                  <a:srgbClr val="FFFF00"/>
                </a:solidFill>
              </a:rPr>
              <a:t>By Buying Into</a:t>
            </a:r>
            <a:r>
              <a:rPr lang="en-GB" b="1" dirty="0">
                <a:solidFill>
                  <a:srgbClr val="EE0802"/>
                </a:solidFill>
              </a:rPr>
              <a:t> The Media</a:t>
            </a:r>
            <a:endParaRPr lang="en-GB" dirty="0"/>
          </a:p>
        </p:txBody>
      </p:sp>
      <p:sp>
        <p:nvSpPr>
          <p:cNvPr id="4" name="Slide Number Placeholder 3">
            <a:extLst>
              <a:ext uri="{FF2B5EF4-FFF2-40B4-BE49-F238E27FC236}">
                <a16:creationId xmlns:a16="http://schemas.microsoft.com/office/drawing/2014/main" id="{E4D0B729-E56D-4627-8936-FB982B0C47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5D6FFC-2A46-4192-B4CE-B3CE62623D06}" type="slidenum">
              <a:rPr lang="en-GB" altLang="en-US"/>
              <a:pPr eaLnBrk="1" hangingPunct="1"/>
              <a:t>68</a:t>
            </a:fld>
            <a:endParaRPr lang="en-GB" altLang="en-US"/>
          </a:p>
        </p:txBody>
      </p:sp>
      <p:pic>
        <p:nvPicPr>
          <p:cNvPr id="314370" name="Picture 2" descr="James Keir Hardie, 1856 - 1915. Labour leader">
            <a:extLst>
              <a:ext uri="{FF2B5EF4-FFF2-40B4-BE49-F238E27FC236}">
                <a16:creationId xmlns:a16="http://schemas.microsoft.com/office/drawing/2014/main" id="{4DC1992B-DE89-45D1-9567-ABBB467155A7}"/>
              </a:ext>
            </a:extLst>
          </p:cNvPr>
          <p:cNvPicPr>
            <a:picLocks noChangeAspect="1" noChangeArrowheads="1"/>
          </p:cNvPicPr>
          <p:nvPr/>
        </p:nvPicPr>
        <p:blipFill>
          <a:blip r:embed="rId3" cstate="print">
            <a:lum bright="10000" contrast="10000"/>
          </a:blip>
          <a:srcRect/>
          <a:stretch>
            <a:fillRect/>
          </a:stretch>
        </p:blipFill>
        <p:spPr bwMode="auto">
          <a:xfrm>
            <a:off x="214282" y="1571612"/>
            <a:ext cx="2928926" cy="36774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55BEC970-EF76-4DFC-9970-F1BDB7A89A24}"/>
              </a:ext>
            </a:extLst>
          </p:cNvPr>
          <p:cNvSpPr txBox="1"/>
          <p:nvPr/>
        </p:nvSpPr>
        <p:spPr>
          <a:xfrm>
            <a:off x="3429000" y="1500188"/>
            <a:ext cx="5715000" cy="5262562"/>
          </a:xfrm>
          <a:prstGeom prst="rect">
            <a:avLst/>
          </a:prstGeom>
          <a:noFill/>
        </p:spPr>
        <p:txBody>
          <a:bodyPr>
            <a:spAutoFit/>
          </a:bodyPr>
          <a:lstStyle/>
          <a:p>
            <a:pPr>
              <a:defRPr/>
            </a:pPr>
            <a:r>
              <a:rPr lang="en-GB" sz="2800" b="1" dirty="0">
                <a:solidFill>
                  <a:srgbClr val="FFFF00"/>
                </a:solidFill>
                <a:effectLst>
                  <a:outerShdw blurRad="38100" dist="38100" dir="2700000" algn="tl">
                    <a:srgbClr val="000000"/>
                  </a:outerShdw>
                </a:effectLst>
                <a:latin typeface="Arial" charset="0"/>
                <a:cs typeface="Arial" charset="0"/>
              </a:rPr>
              <a:t>1891: </a:t>
            </a:r>
            <a:r>
              <a:rPr lang="en-GB" sz="2800" b="1" dirty="0">
                <a:solidFill>
                  <a:schemeClr val="hlink"/>
                </a:solidFill>
                <a:effectLst>
                  <a:outerShdw blurRad="38100" dist="38100" dir="2700000" algn="tl">
                    <a:srgbClr val="000000"/>
                  </a:outerShdw>
                </a:effectLst>
                <a:latin typeface="Arial" charset="0"/>
                <a:cs typeface="Arial" charset="0"/>
              </a:rPr>
              <a:t>The British Labour Leader makes the following statement on the </a:t>
            </a:r>
            <a:r>
              <a:rPr lang="en-GB" sz="2800" b="1" dirty="0">
                <a:solidFill>
                  <a:srgbClr val="FD1711"/>
                </a:solidFill>
                <a:effectLst>
                  <a:outerShdw blurRad="38100" dist="38100" dir="2700000" algn="tl">
                    <a:srgbClr val="000000"/>
                  </a:outerShdw>
                </a:effectLst>
                <a:latin typeface="Arial" charset="0"/>
                <a:cs typeface="Arial" charset="0"/>
              </a:rPr>
              <a:t>subject of the Rothschilds,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“This blood-sucking crew has been the cause of untold mischief and misery in Europe</a:t>
            </a:r>
            <a:r>
              <a:rPr lang="en-GB" sz="2800" b="1" dirty="0">
                <a:solidFill>
                  <a:srgbClr val="EE0802"/>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during the present century</a:t>
            </a:r>
            <a:r>
              <a:rPr lang="en-GB" sz="2800" b="1" dirty="0">
                <a:solidFill>
                  <a:srgbClr val="00FF00"/>
                </a:solidFill>
                <a:effectLst>
                  <a:outerShdw blurRad="38100" dist="38100" dir="2700000" algn="tl">
                    <a:srgbClr val="000000"/>
                  </a:outerShdw>
                </a:effectLst>
                <a:latin typeface="Arial" charset="0"/>
                <a:cs typeface="Arial" charset="0"/>
              </a:rPr>
              <a:t>, and has piled up its prodigious wealth chiefly through fomenting wars between States which ought never to have quarrelled. </a:t>
            </a:r>
            <a:endParaRPr lang="en-GB" dirty="0">
              <a:solidFill>
                <a:srgbClr val="00FF00"/>
              </a:solidFill>
              <a:latin typeface="Arial" charset="0"/>
              <a:cs typeface="Arial" charset="0"/>
            </a:endParaRPr>
          </a:p>
        </p:txBody>
      </p:sp>
      <p:sp>
        <p:nvSpPr>
          <p:cNvPr id="8" name="TextBox 7">
            <a:extLst>
              <a:ext uri="{FF2B5EF4-FFF2-40B4-BE49-F238E27FC236}">
                <a16:creationId xmlns:a16="http://schemas.microsoft.com/office/drawing/2014/main" id="{0A661534-E3C8-48B4-BF19-F29EBD25E1A0}"/>
              </a:ext>
            </a:extLst>
          </p:cNvPr>
          <p:cNvSpPr txBox="1"/>
          <p:nvPr/>
        </p:nvSpPr>
        <p:spPr>
          <a:xfrm>
            <a:off x="0" y="5357813"/>
            <a:ext cx="3429000" cy="1200150"/>
          </a:xfrm>
          <a:prstGeom prst="rect">
            <a:avLst/>
          </a:prstGeom>
          <a:noFill/>
        </p:spPr>
        <p:txBody>
          <a:bodyPr>
            <a:spAutoFit/>
          </a:bodyPr>
          <a:lstStyle/>
          <a:p>
            <a:pPr algn="ctr">
              <a:defRPr/>
            </a:pPr>
            <a:r>
              <a:rPr lang="en-GB" sz="2400" b="1" dirty="0">
                <a:solidFill>
                  <a:srgbClr val="FFFF00"/>
                </a:solidFill>
                <a:effectLst>
                  <a:outerShdw blurRad="38100" dist="38100" dir="2700000" algn="tl">
                    <a:srgbClr val="000000">
                      <a:alpha val="43137"/>
                    </a:srgbClr>
                  </a:outerShdw>
                </a:effectLst>
                <a:latin typeface="Arial" charset="0"/>
                <a:cs typeface="Arial" charset="0"/>
              </a:rPr>
              <a:t>James </a:t>
            </a:r>
            <a:r>
              <a:rPr lang="en-GB" sz="2400" b="1" dirty="0" err="1">
                <a:solidFill>
                  <a:srgbClr val="FFFF00"/>
                </a:solidFill>
                <a:effectLst>
                  <a:outerShdw blurRad="38100" dist="38100" dir="2700000" algn="tl">
                    <a:srgbClr val="000000">
                      <a:alpha val="43137"/>
                    </a:srgbClr>
                  </a:outerShdw>
                </a:effectLst>
                <a:latin typeface="Arial" charset="0"/>
                <a:cs typeface="Arial" charset="0"/>
              </a:rPr>
              <a:t>Keir</a:t>
            </a:r>
            <a:r>
              <a:rPr lang="en-GB" sz="2400" b="1" dirty="0">
                <a:solidFill>
                  <a:srgbClr val="FFFF00"/>
                </a:solidFill>
                <a:effectLst>
                  <a:outerShdw blurRad="38100" dist="38100" dir="2700000" algn="tl">
                    <a:srgbClr val="000000">
                      <a:alpha val="43137"/>
                    </a:srgbClr>
                  </a:outerShdw>
                </a:effectLst>
                <a:latin typeface="Arial" charset="0"/>
                <a:cs typeface="Arial" charset="0"/>
              </a:rPr>
              <a:t> </a:t>
            </a:r>
            <a:r>
              <a:rPr lang="en-GB" sz="2400" b="1" dirty="0" err="1">
                <a:solidFill>
                  <a:srgbClr val="FFFF00"/>
                </a:solidFill>
                <a:effectLst>
                  <a:outerShdw blurRad="38100" dist="38100" dir="2700000" algn="tl">
                    <a:srgbClr val="000000">
                      <a:alpha val="43137"/>
                    </a:srgbClr>
                  </a:outerShdw>
                </a:effectLst>
                <a:latin typeface="Arial" charset="0"/>
                <a:cs typeface="Arial" charset="0"/>
              </a:rPr>
              <a:t>Hardie</a:t>
            </a:r>
            <a:r>
              <a:rPr lang="en-GB" sz="2400" b="1" dirty="0">
                <a:solidFill>
                  <a:srgbClr val="FFFF00"/>
                </a:solidFill>
                <a:effectLst>
                  <a:outerShdw blurRad="38100" dist="38100" dir="2700000" algn="tl">
                    <a:srgbClr val="000000">
                      <a:alpha val="43137"/>
                    </a:srgbClr>
                  </a:outerShdw>
                </a:effectLst>
                <a:latin typeface="Arial" charset="0"/>
                <a:cs typeface="Arial" charset="0"/>
              </a:rPr>
              <a:t>, 1856 - 1915. Labour leader</a:t>
            </a:r>
            <a:endParaRPr lang="en-GB" sz="2400" dirty="0">
              <a:solidFill>
                <a:srgbClr val="FFFF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circle(in)">
                                      <p:cBhvr>
                                        <p:cTn id="7" dur="2000"/>
                                        <p:tgtEl>
                                          <p:spTgt spid="314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8C53A8-2255-4BBB-A45C-B88CBF7CE2C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537E6B-9AA5-4C31-9F23-C68D98DC4AC4}" type="slidenum">
              <a:rPr lang="en-GB" altLang="en-US"/>
              <a:pPr eaLnBrk="1" hangingPunct="1"/>
              <a:t>69</a:t>
            </a:fld>
            <a:endParaRPr lang="en-GB" altLang="en-US"/>
          </a:p>
        </p:txBody>
      </p:sp>
      <p:sp>
        <p:nvSpPr>
          <p:cNvPr id="295941" name="Rectangle 5">
            <a:extLst>
              <a:ext uri="{FF2B5EF4-FFF2-40B4-BE49-F238E27FC236}">
                <a16:creationId xmlns:a16="http://schemas.microsoft.com/office/drawing/2014/main" id="{8B273983-EB33-4918-BB33-EFE3F674C82C}"/>
              </a:ext>
            </a:extLst>
          </p:cNvPr>
          <p:cNvSpPr>
            <a:spLocks noGrp="1" noChangeArrowheads="1"/>
          </p:cNvSpPr>
          <p:nvPr>
            <p:ph type="title"/>
          </p:nvPr>
        </p:nvSpPr>
        <p:spPr/>
        <p:txBody>
          <a:bodyPr/>
          <a:lstStyle/>
          <a:p>
            <a:pPr eaLnBrk="1" hangingPunct="1">
              <a:defRPr/>
            </a:pPr>
            <a:r>
              <a:rPr lang="en-GB" sz="4000" b="1" dirty="0">
                <a:solidFill>
                  <a:srgbClr val="EE0802"/>
                </a:solidFill>
              </a:rPr>
              <a:t>Gog </a:t>
            </a:r>
            <a:r>
              <a:rPr lang="en-GB" sz="4000" b="1" dirty="0">
                <a:solidFill>
                  <a:srgbClr val="FFFF00"/>
                </a:solidFill>
              </a:rPr>
              <a:t>Controls Criticism</a:t>
            </a:r>
            <a:r>
              <a:rPr lang="en-GB" sz="4000" b="1" dirty="0">
                <a:solidFill>
                  <a:srgbClr val="EE0802"/>
                </a:solidFill>
              </a:rPr>
              <a:t> </a:t>
            </a:r>
            <a:r>
              <a:rPr lang="en-GB" sz="4000" b="1" dirty="0">
                <a:solidFill>
                  <a:srgbClr val="FFFF00"/>
                </a:solidFill>
              </a:rPr>
              <a:t>By Buying Into</a:t>
            </a:r>
            <a:r>
              <a:rPr lang="en-GB" sz="4000" b="1" dirty="0">
                <a:solidFill>
                  <a:srgbClr val="EE0802"/>
                </a:solidFill>
              </a:rPr>
              <a:t> The Media</a:t>
            </a:r>
          </a:p>
        </p:txBody>
      </p:sp>
      <p:pic>
        <p:nvPicPr>
          <p:cNvPr id="295940" name="Picture 4" descr="Reuters">
            <a:extLst>
              <a:ext uri="{FF2B5EF4-FFF2-40B4-BE49-F238E27FC236}">
                <a16:creationId xmlns:a16="http://schemas.microsoft.com/office/drawing/2014/main" id="{A6DE2117-9B5B-4F06-9AAF-F80921E4E9B3}"/>
              </a:ext>
            </a:extLst>
          </p:cNvPr>
          <p:cNvPicPr>
            <a:picLocks noGrp="1" noChangeAspect="1" noChangeArrowheads="1"/>
          </p:cNvPicPr>
          <p:nvPr>
            <p:ph idx="1"/>
          </p:nvPr>
        </p:nvPicPr>
        <p:blipFill>
          <a:blip r:embed="rId3">
            <a:lum contrast="36000"/>
            <a:extLst>
              <a:ext uri="{28A0092B-C50C-407E-A947-70E740481C1C}">
                <a14:useLocalDpi xmlns:a14="http://schemas.microsoft.com/office/drawing/2010/main" val="0"/>
              </a:ext>
            </a:extLst>
          </a:blip>
          <a:srcRect/>
          <a:stretch>
            <a:fillRect/>
          </a:stretch>
        </p:blipFill>
        <p:spPr>
          <a:xfrm>
            <a:off x="142875" y="1571625"/>
            <a:ext cx="2312988" cy="4495800"/>
          </a:xfrm>
        </p:spPr>
      </p:pic>
      <p:sp>
        <p:nvSpPr>
          <p:cNvPr id="295943" name="Text Box 7">
            <a:extLst>
              <a:ext uri="{FF2B5EF4-FFF2-40B4-BE49-F238E27FC236}">
                <a16:creationId xmlns:a16="http://schemas.microsoft.com/office/drawing/2014/main" id="{12CAF4D8-15BD-4ADC-AF3D-6E88F9E1D287}"/>
              </a:ext>
            </a:extLst>
          </p:cNvPr>
          <p:cNvSpPr txBox="1">
            <a:spLocks noChangeArrowheads="1"/>
          </p:cNvSpPr>
          <p:nvPr/>
        </p:nvSpPr>
        <p:spPr bwMode="auto">
          <a:xfrm>
            <a:off x="2571750" y="1484313"/>
            <a:ext cx="6572250" cy="5262562"/>
          </a:xfrm>
          <a:prstGeom prst="rect">
            <a:avLst/>
          </a:prstGeom>
          <a:noFill/>
          <a:ln w="9525">
            <a:noFill/>
            <a:miter lim="800000"/>
            <a:headEnd/>
            <a:tailEnd/>
          </a:ln>
          <a:effectLst/>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Whenever there is trouble in Europe, wherever rumours of war circulate and men’s minds are distraught with fear of change and calamity you may be sure that a </a:t>
            </a:r>
            <a:r>
              <a:rPr lang="en-GB" sz="2800" b="1" dirty="0">
                <a:solidFill>
                  <a:srgbClr val="FD1711"/>
                </a:solidFill>
                <a:effectLst>
                  <a:outerShdw blurRad="38100" dist="38100" dir="2700000" algn="tl">
                    <a:srgbClr val="000000"/>
                  </a:outerShdw>
                </a:effectLst>
                <a:latin typeface="Arial" charset="0"/>
                <a:cs typeface="Arial" charset="0"/>
              </a:rPr>
              <a:t>hook-nosed Rothschild is at his games somewhere near the region</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of the disturbance.”</a:t>
            </a:r>
          </a:p>
          <a:p>
            <a:pPr>
              <a:defRPr/>
            </a:pPr>
            <a:r>
              <a:rPr lang="en-GB" sz="2800" b="1" dirty="0">
                <a:solidFill>
                  <a:srgbClr val="00FF00"/>
                </a:solidFill>
                <a:effectLst>
                  <a:outerShdw blurRad="38100" dist="38100" dir="2700000" algn="tl">
                    <a:srgbClr val="000000"/>
                  </a:outerShdw>
                </a:effectLst>
                <a:latin typeface="Arial" charset="0"/>
                <a:cs typeface="Arial" charset="0"/>
              </a:rPr>
              <a:t>Comments like this </a:t>
            </a:r>
            <a:r>
              <a:rPr lang="en-GB" sz="2800" b="1" dirty="0">
                <a:solidFill>
                  <a:srgbClr val="FF0000"/>
                </a:solidFill>
                <a:effectLst>
                  <a:outerShdw blurRad="38100" dist="38100" dir="2700000" algn="tl">
                    <a:srgbClr val="000000"/>
                  </a:outerShdw>
                </a:effectLst>
                <a:latin typeface="Arial" charset="0"/>
                <a:cs typeface="Arial" charset="0"/>
              </a:rPr>
              <a:t>worry the Rothschilds </a:t>
            </a:r>
            <a:r>
              <a:rPr lang="en-GB" sz="2800" b="1" dirty="0">
                <a:solidFill>
                  <a:srgbClr val="00FF00"/>
                </a:solidFill>
                <a:effectLst>
                  <a:outerShdw blurRad="38100" dist="38100" dir="2700000" algn="tl">
                    <a:srgbClr val="000000"/>
                  </a:outerShdw>
                </a:effectLst>
                <a:latin typeface="Arial" charset="0"/>
                <a:cs typeface="Arial" charset="0"/>
              </a:rPr>
              <a:t>and towards the end of the 1800’s they purchase Reuters news agency so they can have some control of the media.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circle(in)">
                                      <p:cBhvr>
                                        <p:cTn id="7" dur="2000"/>
                                        <p:tgtEl>
                                          <p:spTgt spid="295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95943"/>
                                        </p:tgtEl>
                                        <p:attrNameLst>
                                          <p:attrName>style.visibility</p:attrName>
                                        </p:attrNameLst>
                                      </p:cBhvr>
                                      <p:to>
                                        <p:strVal val="visible"/>
                                      </p:to>
                                    </p:set>
                                    <p:anim calcmode="discrete" valueType="clr">
                                      <p:cBhvr override="childStyle">
                                        <p:cTn id="12" dur="80"/>
                                        <p:tgtEl>
                                          <p:spTgt spid="29594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5943"/>
                                        </p:tgtEl>
                                        <p:attrNameLst>
                                          <p:attrName>fillcolor</p:attrName>
                                        </p:attrNameLst>
                                      </p:cBhvr>
                                      <p:tavLst>
                                        <p:tav tm="0">
                                          <p:val>
                                            <p:clrVal>
                                              <a:schemeClr val="accent2"/>
                                            </p:clrVal>
                                          </p:val>
                                        </p:tav>
                                        <p:tav tm="50000">
                                          <p:val>
                                            <p:clrVal>
                                              <a:schemeClr val="hlink"/>
                                            </p:clrVal>
                                          </p:val>
                                        </p:tav>
                                      </p:tavLst>
                                    </p:anim>
                                    <p:set>
                                      <p:cBhvr>
                                        <p:cTn id="14" dur="80"/>
                                        <p:tgtEl>
                                          <p:spTgt spid="2959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BACA019-D10A-4350-AC6F-4FB3237EAB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15139D-8C92-4FB2-BB30-AF976FF1C13D}" type="slidenum">
              <a:rPr lang="en-GB" altLang="en-US"/>
              <a:pPr eaLnBrk="1" hangingPunct="1"/>
              <a:t>7</a:t>
            </a:fld>
            <a:endParaRPr lang="en-GB" altLang="en-US"/>
          </a:p>
        </p:txBody>
      </p:sp>
      <p:sp>
        <p:nvSpPr>
          <p:cNvPr id="319490" name="Rectangle 2">
            <a:extLst>
              <a:ext uri="{FF2B5EF4-FFF2-40B4-BE49-F238E27FC236}">
                <a16:creationId xmlns:a16="http://schemas.microsoft.com/office/drawing/2014/main" id="{5A44B9DE-7761-4414-B707-66D462796747}"/>
              </a:ext>
            </a:extLst>
          </p:cNvPr>
          <p:cNvSpPr>
            <a:spLocks noGrp="1" noChangeArrowheads="1"/>
          </p:cNvSpPr>
          <p:nvPr>
            <p:ph type="title"/>
          </p:nvPr>
        </p:nvSpPr>
        <p:spPr/>
        <p:txBody>
          <a:bodyPr/>
          <a:lstStyle/>
          <a:p>
            <a:pPr eaLnBrk="1" hangingPunct="1">
              <a:defRPr/>
            </a:pPr>
            <a:endParaRPr lang="en-US"/>
          </a:p>
        </p:txBody>
      </p:sp>
      <p:pic>
        <p:nvPicPr>
          <p:cNvPr id="13316" name="Picture 3" descr="Genghis02">
            <a:extLst>
              <a:ext uri="{FF2B5EF4-FFF2-40B4-BE49-F238E27FC236}">
                <a16:creationId xmlns:a16="http://schemas.microsoft.com/office/drawing/2014/main" id="{814C38A0-C4E3-4D76-8A83-90FEA0CF47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902450"/>
          </a:xfrm>
        </p:spPr>
      </p:pic>
      <p:sp>
        <p:nvSpPr>
          <p:cNvPr id="319492" name="Text Box 4">
            <a:extLst>
              <a:ext uri="{FF2B5EF4-FFF2-40B4-BE49-F238E27FC236}">
                <a16:creationId xmlns:a16="http://schemas.microsoft.com/office/drawing/2014/main" id="{177DAABF-9B48-42DF-AE3F-34723314DB9D}"/>
              </a:ext>
            </a:extLst>
          </p:cNvPr>
          <p:cNvSpPr txBox="1">
            <a:spLocks noChangeArrowheads="1"/>
          </p:cNvSpPr>
          <p:nvPr/>
        </p:nvSpPr>
        <p:spPr bwMode="auto">
          <a:xfrm>
            <a:off x="611188" y="6092825"/>
            <a:ext cx="7777162" cy="519113"/>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eaLnBrk="0" hangingPunct="0">
              <a:spcBef>
                <a:spcPct val="50000"/>
              </a:spcBef>
              <a:defRPr/>
            </a:pPr>
            <a:r>
              <a:rPr lang="en-GB" sz="2800" b="1" dirty="0">
                <a:solidFill>
                  <a:srgbClr val="FF0000"/>
                </a:solidFill>
                <a:effectLst>
                  <a:outerShdw blurRad="38100" dist="38100" dir="2700000" algn="tl">
                    <a:srgbClr val="000000"/>
                  </a:outerShdw>
                </a:effectLst>
              </a:rPr>
              <a:t>The horse cavalries of Genghis Khan</a:t>
            </a:r>
          </a:p>
        </p:txBody>
      </p:sp>
      <p:sp>
        <p:nvSpPr>
          <p:cNvPr id="319493" name="Text Box 5">
            <a:extLst>
              <a:ext uri="{FF2B5EF4-FFF2-40B4-BE49-F238E27FC236}">
                <a16:creationId xmlns:a16="http://schemas.microsoft.com/office/drawing/2014/main" id="{B1992F9B-286E-4847-8548-2F7083D68D9E}"/>
              </a:ext>
            </a:extLst>
          </p:cNvPr>
          <p:cNvSpPr txBox="1">
            <a:spLocks noChangeArrowheads="1"/>
          </p:cNvSpPr>
          <p:nvPr/>
        </p:nvSpPr>
        <p:spPr bwMode="auto">
          <a:xfrm>
            <a:off x="3924300" y="260350"/>
            <a:ext cx="5219700" cy="224676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20000"/>
              </a:spcBef>
              <a:buClr>
                <a:schemeClr val="tx2"/>
              </a:buClr>
              <a:defRPr/>
            </a:pPr>
            <a:r>
              <a:rPr lang="en-GB" sz="2800" b="1" dirty="0">
                <a:solidFill>
                  <a:srgbClr val="00FF00"/>
                </a:solidFill>
                <a:effectLst>
                  <a:outerShdw blurRad="38100" dist="38100" dir="2700000" algn="tl">
                    <a:srgbClr val="000000"/>
                  </a:outerShdw>
                </a:effectLst>
              </a:rPr>
              <a:t>Thou And Many People With Thee All Of Them Riding Upon Horses, A Great Company, And A Mighty Army</a:t>
            </a:r>
            <a:endParaRPr lang="en-GB" sz="20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19492">
                                            <p:txEl>
                                              <p:pRg st="0" end="0"/>
                                            </p:txEl>
                                          </p:spTgt>
                                        </p:tgtEl>
                                        <p:attrNameLst>
                                          <p:attrName>style.visibility</p:attrName>
                                        </p:attrNameLst>
                                      </p:cBhvr>
                                      <p:to>
                                        <p:strVal val="visible"/>
                                      </p:to>
                                    </p:set>
                                    <p:anim calcmode="lin" valueType="num">
                                      <p:cBhvr additive="base">
                                        <p:cTn id="7" dur="500" fill="hold"/>
                                        <p:tgtEl>
                                          <p:spTgt spid="319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BACE7E-A7B3-49CD-A787-52F2902249BA}"/>
              </a:ext>
            </a:extLst>
          </p:cNvPr>
          <p:cNvSpPr>
            <a:spLocks noGrp="1"/>
          </p:cNvSpPr>
          <p:nvPr>
            <p:ph type="title"/>
          </p:nvPr>
        </p:nvSpPr>
        <p:spPr/>
        <p:txBody>
          <a:bodyPr/>
          <a:lstStyle/>
          <a:p>
            <a:pPr>
              <a:defRPr/>
            </a:pPr>
            <a:r>
              <a:rPr lang="en-GB" b="1" dirty="0">
                <a:solidFill>
                  <a:srgbClr val="FF0000"/>
                </a:solidFill>
              </a:rPr>
              <a:t>Rothschild’s Involved In The Postal Service</a:t>
            </a:r>
            <a:endParaRPr lang="en-GB" dirty="0"/>
          </a:p>
        </p:txBody>
      </p:sp>
      <p:sp>
        <p:nvSpPr>
          <p:cNvPr id="4" name="Slide Number Placeholder 3">
            <a:extLst>
              <a:ext uri="{FF2B5EF4-FFF2-40B4-BE49-F238E27FC236}">
                <a16:creationId xmlns:a16="http://schemas.microsoft.com/office/drawing/2014/main" id="{993F8568-0460-4B07-BADB-BB6797172B4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19F567-482B-4039-BEF2-B2105CD38CEB}" type="slidenum">
              <a:rPr lang="en-GB" altLang="en-US"/>
              <a:pPr eaLnBrk="1" hangingPunct="1"/>
              <a:t>70</a:t>
            </a:fld>
            <a:endParaRPr lang="en-GB" altLang="en-US"/>
          </a:p>
        </p:txBody>
      </p:sp>
      <p:pic>
        <p:nvPicPr>
          <p:cNvPr id="315394" name="Picture 2" descr="http://2.bp.blogspot.com/_bTvISTq6I5I/RtZSnWjYBbI/AAAAAAAAAhI/3iUQu-ZSpRc/s320/Thurn+and+Taxis+front.jpg">
            <a:extLst>
              <a:ext uri="{FF2B5EF4-FFF2-40B4-BE49-F238E27FC236}">
                <a16:creationId xmlns:a16="http://schemas.microsoft.com/office/drawing/2014/main" id="{CFE469D7-3B79-472D-86B1-0B9A74372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71625"/>
            <a:ext cx="2952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C2A08FC-F669-4FC4-AE39-919E0C79B4E7}"/>
              </a:ext>
            </a:extLst>
          </p:cNvPr>
          <p:cNvSpPr txBox="1"/>
          <p:nvPr/>
        </p:nvSpPr>
        <p:spPr>
          <a:xfrm>
            <a:off x="285750" y="5715000"/>
            <a:ext cx="3214688" cy="954088"/>
          </a:xfrm>
          <a:prstGeom prst="rect">
            <a:avLst/>
          </a:prstGeom>
          <a:noFill/>
        </p:spPr>
        <p:txBody>
          <a:bodyPr>
            <a:spAutoFit/>
          </a:bodyPr>
          <a:lstStyle/>
          <a:p>
            <a:pPr algn="ctr">
              <a:defRPr/>
            </a:pPr>
            <a:r>
              <a:rPr lang="en-GB" sz="2800" b="1" dirty="0" err="1">
                <a:solidFill>
                  <a:srgbClr val="FFFF00"/>
                </a:solidFill>
                <a:effectLst>
                  <a:outerShdw blurRad="38100" dist="38100" dir="2700000" algn="tl">
                    <a:srgbClr val="000000">
                      <a:alpha val="43137"/>
                    </a:srgbClr>
                  </a:outerShdw>
                </a:effectLst>
                <a:latin typeface="Arial" charset="0"/>
                <a:cs typeface="Arial" charset="0"/>
              </a:rPr>
              <a:t>Thurn</a:t>
            </a:r>
            <a:r>
              <a:rPr lang="en-GB" sz="2800" b="1" dirty="0">
                <a:solidFill>
                  <a:srgbClr val="FFFF00"/>
                </a:solidFill>
                <a:effectLst>
                  <a:outerShdw blurRad="38100" dist="38100" dir="2700000" algn="tl">
                    <a:srgbClr val="000000">
                      <a:alpha val="43137"/>
                    </a:srgbClr>
                  </a:outerShdw>
                </a:effectLst>
                <a:latin typeface="Arial" charset="0"/>
                <a:cs typeface="Arial" charset="0"/>
              </a:rPr>
              <a:t> &amp; Taxis Postal Service</a:t>
            </a:r>
          </a:p>
        </p:txBody>
      </p:sp>
      <p:sp>
        <p:nvSpPr>
          <p:cNvPr id="8" name="TextBox 7">
            <a:extLst>
              <a:ext uri="{FF2B5EF4-FFF2-40B4-BE49-F238E27FC236}">
                <a16:creationId xmlns:a16="http://schemas.microsoft.com/office/drawing/2014/main" id="{51F74994-5A24-4CB2-88C9-215F0A525DEE}"/>
              </a:ext>
            </a:extLst>
          </p:cNvPr>
          <p:cNvSpPr txBox="1"/>
          <p:nvPr/>
        </p:nvSpPr>
        <p:spPr>
          <a:xfrm>
            <a:off x="3714750" y="1928813"/>
            <a:ext cx="5214938" cy="3540125"/>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The German princes of </a:t>
            </a:r>
            <a:r>
              <a:rPr lang="en-GB" sz="2800" b="1" dirty="0" err="1">
                <a:solidFill>
                  <a:srgbClr val="00FFFF"/>
                </a:solidFill>
                <a:effectLst>
                  <a:outerShdw blurRad="38100" dist="38100" dir="2700000" algn="tl">
                    <a:srgbClr val="000000"/>
                  </a:outerShdw>
                </a:effectLst>
                <a:latin typeface="Arial" charset="0"/>
                <a:cs typeface="Arial" charset="0"/>
              </a:rPr>
              <a:t>Thurn</a:t>
            </a:r>
            <a:r>
              <a:rPr lang="en-GB" sz="2800" b="1" dirty="0">
                <a:solidFill>
                  <a:srgbClr val="00FFFF"/>
                </a:solidFill>
                <a:effectLst>
                  <a:outerShdw blurRad="38100" dist="38100" dir="2700000" algn="tl">
                    <a:srgbClr val="000000"/>
                  </a:outerShdw>
                </a:effectLst>
                <a:latin typeface="Arial" charset="0"/>
                <a:cs typeface="Arial" charset="0"/>
              </a:rPr>
              <a:t> and Taxis in the 16th century initiated a postal service. </a:t>
            </a:r>
            <a:r>
              <a:rPr lang="en-GB" sz="2800" b="1" dirty="0">
                <a:solidFill>
                  <a:srgbClr val="00FF00"/>
                </a:solidFill>
                <a:effectLst>
                  <a:outerShdw blurRad="38100" dist="38100" dir="2700000" algn="tl">
                    <a:srgbClr val="000000"/>
                  </a:outerShdw>
                </a:effectLst>
                <a:latin typeface="Arial" charset="0"/>
                <a:cs typeface="Arial" charset="0"/>
              </a:rPr>
              <a:t>Mayer </a:t>
            </a:r>
            <a:r>
              <a:rPr lang="en-GB" sz="2800" b="1" dirty="0" err="1">
                <a:solidFill>
                  <a:srgbClr val="00FF00"/>
                </a:solidFill>
                <a:effectLst>
                  <a:outerShdw blurRad="38100" dist="38100" dir="2700000" algn="tl">
                    <a:srgbClr val="000000"/>
                  </a:outerShdw>
                </a:effectLst>
                <a:latin typeface="Arial" charset="0"/>
                <a:cs typeface="Arial" charset="0"/>
              </a:rPr>
              <a:t>Amschel</a:t>
            </a:r>
            <a:r>
              <a:rPr lang="en-GB" sz="2800" b="1" dirty="0">
                <a:solidFill>
                  <a:srgbClr val="00FF00"/>
                </a:solidFill>
                <a:effectLst>
                  <a:outerShdw blurRad="38100" dist="38100" dir="2700000" algn="tl">
                    <a:srgbClr val="000000"/>
                  </a:outerShdw>
                </a:effectLst>
                <a:latin typeface="Arial" charset="0"/>
                <a:cs typeface="Arial" charset="0"/>
              </a:rPr>
              <a:t> loaned them money. “Certainly they [the Rothschilds] discovered the latitude that the </a:t>
            </a:r>
            <a:r>
              <a:rPr lang="en-GB" sz="2800" b="1" dirty="0" err="1">
                <a:solidFill>
                  <a:srgbClr val="00FF00"/>
                </a:solidFill>
                <a:effectLst>
                  <a:outerShdw blurRad="38100" dist="38100" dir="2700000" algn="tl">
                    <a:srgbClr val="000000"/>
                  </a:outerShdw>
                </a:effectLst>
                <a:latin typeface="Arial" charset="0"/>
                <a:cs typeface="Arial" charset="0"/>
              </a:rPr>
              <a:t>Thurn</a:t>
            </a:r>
            <a:r>
              <a:rPr lang="en-GB" sz="2800" b="1" dirty="0">
                <a:solidFill>
                  <a:srgbClr val="00FF00"/>
                </a:solidFill>
                <a:effectLst>
                  <a:outerShdw blurRad="38100" dist="38100" dir="2700000" algn="tl">
                    <a:srgbClr val="000000"/>
                  </a:outerShdw>
                </a:effectLst>
                <a:latin typeface="Arial" charset="0"/>
                <a:cs typeface="Arial" charset="0"/>
              </a:rPr>
              <a:t> and Taxis ….</a:t>
            </a:r>
            <a:endParaRPr lang="en-GB" sz="28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circle(in)">
                                      <p:cBhvr>
                                        <p:cTn id="7" dur="20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B07F4AC-21D5-4AF4-997E-68457D1782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EC0C55-C982-4B77-8C99-5875BD62A06D}" type="slidenum">
              <a:rPr lang="en-GB" altLang="en-US"/>
              <a:pPr eaLnBrk="1" hangingPunct="1"/>
              <a:t>71</a:t>
            </a:fld>
            <a:endParaRPr lang="en-GB" altLang="en-US"/>
          </a:p>
        </p:txBody>
      </p:sp>
      <p:sp>
        <p:nvSpPr>
          <p:cNvPr id="94210" name="Rectangle 2">
            <a:extLst>
              <a:ext uri="{FF2B5EF4-FFF2-40B4-BE49-F238E27FC236}">
                <a16:creationId xmlns:a16="http://schemas.microsoft.com/office/drawing/2014/main" id="{F3A9C4D7-CF3F-49B3-90FC-C2EE8C3734EB}"/>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Involved In The Postal Service</a:t>
            </a:r>
          </a:p>
        </p:txBody>
      </p:sp>
      <p:sp>
        <p:nvSpPr>
          <p:cNvPr id="94211" name="Text Box 3">
            <a:extLst>
              <a:ext uri="{FF2B5EF4-FFF2-40B4-BE49-F238E27FC236}">
                <a16:creationId xmlns:a16="http://schemas.microsoft.com/office/drawing/2014/main" id="{8CDC0284-CAC8-4632-B1BA-1B994C6438B6}"/>
              </a:ext>
            </a:extLst>
          </p:cNvPr>
          <p:cNvSpPr txBox="1">
            <a:spLocks noChangeArrowheads="1"/>
          </p:cNvSpPr>
          <p:nvPr/>
        </p:nvSpPr>
        <p:spPr bwMode="auto">
          <a:xfrm>
            <a:off x="539750" y="4868863"/>
            <a:ext cx="3095625" cy="1554162"/>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Karl Prinz von Thurn und Taxis </a:t>
            </a:r>
          </a:p>
        </p:txBody>
      </p:sp>
      <p:pic>
        <p:nvPicPr>
          <p:cNvPr id="94214" name="Picture 6" descr="Thurn &amp; Taxis">
            <a:extLst>
              <a:ext uri="{FF2B5EF4-FFF2-40B4-BE49-F238E27FC236}">
                <a16:creationId xmlns:a16="http://schemas.microsoft.com/office/drawing/2014/main" id="{6666ABC5-6FB3-4C92-8813-9790AC6C6C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412875"/>
            <a:ext cx="3062288" cy="3262313"/>
          </a:xfrm>
        </p:spPr>
      </p:pic>
      <p:sp>
        <p:nvSpPr>
          <p:cNvPr id="94215" name="Text Box 7">
            <a:extLst>
              <a:ext uri="{FF2B5EF4-FFF2-40B4-BE49-F238E27FC236}">
                <a16:creationId xmlns:a16="http://schemas.microsoft.com/office/drawing/2014/main" id="{52C6501E-0B31-4A02-97E4-B98F917413E6}"/>
              </a:ext>
            </a:extLst>
          </p:cNvPr>
          <p:cNvSpPr txBox="1">
            <a:spLocks noChangeArrowheads="1"/>
          </p:cNvSpPr>
          <p:nvPr/>
        </p:nvSpPr>
        <p:spPr bwMode="auto">
          <a:xfrm>
            <a:off x="3929063" y="1928813"/>
            <a:ext cx="5040312" cy="35401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 allowed themselves in unsealing letters, possibly divulging their contents, </a:t>
            </a:r>
            <a:r>
              <a:rPr lang="en-GB" sz="3200" b="1" dirty="0">
                <a:solidFill>
                  <a:srgbClr val="FFC000"/>
                </a:solidFill>
                <a:effectLst>
                  <a:outerShdw blurRad="38100" dist="38100" dir="2700000" algn="tl">
                    <a:srgbClr val="000000"/>
                  </a:outerShdw>
                </a:effectLst>
                <a:latin typeface="Arial" charset="0"/>
                <a:cs typeface="Arial" charset="0"/>
              </a:rPr>
              <a:t>and according to their own interests, </a:t>
            </a:r>
            <a:r>
              <a:rPr lang="en-GB" sz="3200" b="1" dirty="0">
                <a:solidFill>
                  <a:srgbClr val="00FF00"/>
                </a:solidFill>
                <a:effectLst>
                  <a:outerShdw blurRad="38100" dist="38100" dir="2700000" algn="tl">
                    <a:srgbClr val="000000"/>
                  </a:outerShdw>
                </a:effectLst>
                <a:latin typeface="Arial" charset="0"/>
                <a:cs typeface="Arial" charset="0"/>
              </a:rPr>
              <a:t>delaying or accelerating delivery</a:t>
            </a:r>
            <a:r>
              <a:rPr lang="en-GB" sz="2400" b="1" dirty="0">
                <a:solidFill>
                  <a:srgbClr val="00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circle(in)">
                                      <p:cBhvr>
                                        <p:cTn id="7" dur="2000"/>
                                        <p:tgtEl>
                                          <p:spTgt spid="94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 calcmode="lin" valueType="num">
                                      <p:cBhvr additive="base">
                                        <p:cTn id="12" dur="500" fill="hold"/>
                                        <p:tgtEl>
                                          <p:spTgt spid="94211"/>
                                        </p:tgtEl>
                                        <p:attrNameLst>
                                          <p:attrName>ppt_x</p:attrName>
                                        </p:attrNameLst>
                                      </p:cBhvr>
                                      <p:tavLst>
                                        <p:tav tm="0">
                                          <p:val>
                                            <p:strVal val="#ppt_x"/>
                                          </p:val>
                                        </p:tav>
                                        <p:tav tm="100000">
                                          <p:val>
                                            <p:strVal val="#ppt_x"/>
                                          </p:val>
                                        </p:tav>
                                      </p:tavLst>
                                    </p:anim>
                                    <p:anim calcmode="lin" valueType="num">
                                      <p:cBhvr additive="base">
                                        <p:cTn id="13" dur="500" fill="hold"/>
                                        <p:tgtEl>
                                          <p:spTgt spid="942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4215"/>
                                        </p:tgtEl>
                                        <p:attrNameLst>
                                          <p:attrName>style.visibility</p:attrName>
                                        </p:attrNameLst>
                                      </p:cBhvr>
                                      <p:to>
                                        <p:strVal val="visible"/>
                                      </p:to>
                                    </p:set>
                                    <p:anim calcmode="discrete" valueType="clr">
                                      <p:cBhvr override="childStyle">
                                        <p:cTn id="18" dur="80"/>
                                        <p:tgtEl>
                                          <p:spTgt spid="942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4215"/>
                                        </p:tgtEl>
                                        <p:attrNameLst>
                                          <p:attrName>fillcolor</p:attrName>
                                        </p:attrNameLst>
                                      </p:cBhvr>
                                      <p:tavLst>
                                        <p:tav tm="0">
                                          <p:val>
                                            <p:clrVal>
                                              <a:schemeClr val="accent2"/>
                                            </p:clrVal>
                                          </p:val>
                                        </p:tav>
                                        <p:tav tm="50000">
                                          <p:val>
                                            <p:clrVal>
                                              <a:schemeClr val="hlink"/>
                                            </p:clrVal>
                                          </p:val>
                                        </p:tav>
                                      </p:tavLst>
                                    </p:anim>
                                    <p:set>
                                      <p:cBhvr>
                                        <p:cTn id="20" dur="80"/>
                                        <p:tgtEl>
                                          <p:spTgt spid="942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8394A-7EA4-4697-96FF-905D5C7BBB31}"/>
              </a:ext>
            </a:extLst>
          </p:cNvPr>
          <p:cNvSpPr>
            <a:spLocks noGrp="1"/>
          </p:cNvSpPr>
          <p:nvPr>
            <p:ph type="title"/>
          </p:nvPr>
        </p:nvSpPr>
        <p:spPr/>
        <p:txBody>
          <a:bodyPr/>
          <a:lstStyle/>
          <a:p>
            <a:pPr>
              <a:defRPr/>
            </a:pPr>
            <a:r>
              <a:rPr lang="en-GB" b="1" dirty="0">
                <a:solidFill>
                  <a:srgbClr val="FF0000"/>
                </a:solidFill>
              </a:rPr>
              <a:t>Rothschild’s Intelligence </a:t>
            </a:r>
            <a:r>
              <a:rPr lang="en-GB" b="1" dirty="0">
                <a:solidFill>
                  <a:srgbClr val="FFFF00"/>
                </a:solidFill>
              </a:rPr>
              <a:t>Gathering</a:t>
            </a:r>
            <a:r>
              <a:rPr lang="en-GB" dirty="0">
                <a:solidFill>
                  <a:srgbClr val="FF0000"/>
                </a:solidFill>
              </a:rPr>
              <a:t> </a:t>
            </a:r>
            <a:endParaRPr lang="en-GB" dirty="0"/>
          </a:p>
        </p:txBody>
      </p:sp>
      <p:sp>
        <p:nvSpPr>
          <p:cNvPr id="4" name="Slide Number Placeholder 3">
            <a:extLst>
              <a:ext uri="{FF2B5EF4-FFF2-40B4-BE49-F238E27FC236}">
                <a16:creationId xmlns:a16="http://schemas.microsoft.com/office/drawing/2014/main" id="{58C6C049-3675-4725-A6B9-5D61A06C2FB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849532-F406-48C6-BE64-877643975EFD}" type="slidenum">
              <a:rPr lang="en-GB" altLang="en-US"/>
              <a:pPr eaLnBrk="1" hangingPunct="1"/>
              <a:t>72</a:t>
            </a:fld>
            <a:endParaRPr lang="en-GB" altLang="en-US"/>
          </a:p>
        </p:txBody>
      </p:sp>
      <p:pic>
        <p:nvPicPr>
          <p:cNvPr id="6" name="Picture 8" descr="Order of Zion">
            <a:extLst>
              <a:ext uri="{FF2B5EF4-FFF2-40B4-BE49-F238E27FC236}">
                <a16:creationId xmlns:a16="http://schemas.microsoft.com/office/drawing/2014/main" id="{BB5EE999-07D3-4B67-8020-574BF9688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57375"/>
            <a:ext cx="34623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2FCCD17-3C17-4D58-8A20-280F3E1BF31E}"/>
              </a:ext>
            </a:extLst>
          </p:cNvPr>
          <p:cNvSpPr txBox="1"/>
          <p:nvPr/>
        </p:nvSpPr>
        <p:spPr>
          <a:xfrm>
            <a:off x="4214813" y="2071688"/>
            <a:ext cx="4429125" cy="3816350"/>
          </a:xfrm>
          <a:prstGeom prst="rect">
            <a:avLst/>
          </a:prstGeom>
          <a:noFill/>
        </p:spPr>
        <p:txBody>
          <a:bodyPr>
            <a:spAutoFit/>
          </a:bodyPr>
          <a:lstStyle/>
          <a:p>
            <a:pPr>
              <a:defRPr/>
            </a:pPr>
            <a:r>
              <a:rPr lang="en-GB" sz="2800" b="1" dirty="0" err="1">
                <a:solidFill>
                  <a:srgbClr val="FFFF00"/>
                </a:solidFill>
                <a:effectLst>
                  <a:outerShdw blurRad="38100" dist="38100" dir="2700000" algn="tl">
                    <a:srgbClr val="000000"/>
                  </a:outerShdw>
                </a:effectLst>
                <a:latin typeface="Arial" charset="0"/>
                <a:cs typeface="Arial" charset="0"/>
              </a:rPr>
              <a:t>B’nai</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err="1">
                <a:solidFill>
                  <a:srgbClr val="FFFF00"/>
                </a:solidFill>
                <a:effectLst>
                  <a:outerShdw blurRad="38100" dist="38100" dir="2700000" algn="tl">
                    <a:srgbClr val="000000"/>
                  </a:outerShdw>
                </a:effectLst>
                <a:latin typeface="Arial" charset="0"/>
                <a:cs typeface="Arial" charset="0"/>
              </a:rPr>
              <a:t>B’rith</a:t>
            </a:r>
            <a:r>
              <a:rPr lang="en-GB" sz="2800" b="1" dirty="0">
                <a:solidFill>
                  <a:srgbClr val="FFFF00"/>
                </a:solidFill>
                <a:effectLst>
                  <a:outerShdw blurRad="38100" dist="38100" dir="2700000" algn="tl">
                    <a:srgbClr val="000000"/>
                  </a:outerShdw>
                </a:effectLst>
                <a:latin typeface="Arial" charset="0"/>
                <a:cs typeface="Arial" charset="0"/>
              </a:rPr>
              <a:t> was a spin-off of the Order of Zion</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&amp; was organised as a covert Rothschild intelligence agency</a:t>
            </a:r>
            <a:r>
              <a:rPr lang="en-GB" sz="2800" b="1" dirty="0">
                <a:solidFill>
                  <a:schemeClr val="hlink"/>
                </a:solidFill>
                <a:effectLst>
                  <a:outerShdw blurRad="38100" dist="38100" dir="2700000" algn="tl">
                    <a:srgbClr val="000000"/>
                  </a:outerShdw>
                </a:effectLst>
                <a:latin typeface="Arial" charset="0"/>
                <a:cs typeface="Arial" charset="0"/>
              </a:rPr>
              <a:t> – now the </a:t>
            </a:r>
            <a:r>
              <a:rPr lang="en-GB" sz="2800" b="1" dirty="0" err="1">
                <a:solidFill>
                  <a:schemeClr val="hlink"/>
                </a:solidFill>
                <a:effectLst>
                  <a:outerShdw blurRad="38100" dist="38100" dir="2700000" algn="tl">
                    <a:srgbClr val="000000"/>
                  </a:outerShdw>
                </a:effectLst>
                <a:latin typeface="Arial" charset="0"/>
                <a:cs typeface="Arial" charset="0"/>
              </a:rPr>
              <a:t>B’nai</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err="1">
                <a:solidFill>
                  <a:schemeClr val="hlink"/>
                </a:solidFill>
                <a:effectLst>
                  <a:outerShdw blurRad="38100" dist="38100" dir="2700000" algn="tl">
                    <a:srgbClr val="000000"/>
                  </a:outerShdw>
                </a:effectLst>
                <a:latin typeface="Arial" charset="0"/>
                <a:cs typeface="Arial" charset="0"/>
              </a:rPr>
              <a:t>B’rith</a:t>
            </a:r>
            <a:r>
              <a:rPr lang="en-GB" sz="2800" b="1" dirty="0">
                <a:solidFill>
                  <a:schemeClr val="hlink"/>
                </a:solidFill>
                <a:effectLst>
                  <a:outerShdw blurRad="38100" dist="38100" dir="2700000" algn="tl">
                    <a:srgbClr val="000000"/>
                  </a:outerShdw>
                </a:effectLst>
                <a:latin typeface="Arial" charset="0"/>
                <a:cs typeface="Arial" charset="0"/>
              </a:rPr>
              <a:t> is a </a:t>
            </a:r>
            <a:r>
              <a:rPr lang="en-GB" sz="2800" b="1" dirty="0" err="1">
                <a:solidFill>
                  <a:srgbClr val="FD1711"/>
                </a:solidFill>
                <a:effectLst>
                  <a:outerShdw blurRad="38100" dist="38100" dir="2700000" algn="tl">
                    <a:srgbClr val="000000"/>
                  </a:outerShdw>
                </a:effectLst>
                <a:latin typeface="Arial" charset="0"/>
                <a:cs typeface="Arial" charset="0"/>
              </a:rPr>
              <a:t>Mossad</a:t>
            </a:r>
            <a:r>
              <a:rPr lang="en-GB" sz="2800" b="1" dirty="0">
                <a:solidFill>
                  <a:srgbClr val="FD1711"/>
                </a:solidFill>
                <a:effectLst>
                  <a:outerShdw blurRad="38100" dist="38100" dir="2700000" algn="tl">
                    <a:srgbClr val="000000"/>
                  </a:outerShdw>
                </a:effectLst>
                <a:latin typeface="Arial" charset="0"/>
                <a:cs typeface="Arial" charset="0"/>
              </a:rPr>
              <a:t> front</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and are linked to the</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ANL &amp; ADL.</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2A84652B-427D-40AC-93AF-542B0754EA3A}"/>
              </a:ext>
            </a:extLst>
          </p:cNvPr>
          <p:cNvSpPr txBox="1"/>
          <p:nvPr/>
        </p:nvSpPr>
        <p:spPr>
          <a:xfrm>
            <a:off x="428625" y="4643438"/>
            <a:ext cx="3214688"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latin typeface="Arial" charset="0"/>
                <a:cs typeface="Arial" charset="0"/>
              </a:rPr>
              <a:t>Order of Zion</a:t>
            </a:r>
            <a:endParaRPr lang="en-GB" sz="36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8212425-55FF-41CF-988B-D7A2C04CEE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A35D23-FD85-494D-956E-09576717B3ED}" type="slidenum">
              <a:rPr lang="en-GB" altLang="en-US"/>
              <a:pPr eaLnBrk="1" hangingPunct="1"/>
              <a:t>73</a:t>
            </a:fld>
            <a:endParaRPr lang="en-GB" altLang="en-US"/>
          </a:p>
        </p:txBody>
      </p:sp>
      <p:sp>
        <p:nvSpPr>
          <p:cNvPr id="61442" name="Rectangle 2">
            <a:extLst>
              <a:ext uri="{FF2B5EF4-FFF2-40B4-BE49-F238E27FC236}">
                <a16:creationId xmlns:a16="http://schemas.microsoft.com/office/drawing/2014/main" id="{1AD27094-AC55-4AA8-90D0-5BD61E5679CB}"/>
              </a:ext>
            </a:extLst>
          </p:cNvPr>
          <p:cNvSpPr>
            <a:spLocks noGrp="1" noChangeArrowheads="1"/>
          </p:cNvSpPr>
          <p:nvPr>
            <p:ph type="title"/>
          </p:nvPr>
        </p:nvSpPr>
        <p:spPr>
          <a:xfrm>
            <a:off x="0" y="285750"/>
            <a:ext cx="9144000" cy="1143000"/>
          </a:xfrm>
        </p:spPr>
        <p:txBody>
          <a:bodyPr/>
          <a:lstStyle/>
          <a:p>
            <a:pPr eaLnBrk="1" hangingPunct="1">
              <a:defRPr/>
            </a:pPr>
            <a:r>
              <a:rPr lang="en-GB" b="1" dirty="0">
                <a:solidFill>
                  <a:srgbClr val="FF0000"/>
                </a:solidFill>
              </a:rPr>
              <a:t>Rothschild’s Intelligence </a:t>
            </a:r>
            <a:r>
              <a:rPr lang="en-GB" b="1" dirty="0">
                <a:solidFill>
                  <a:srgbClr val="FFFF00"/>
                </a:solidFill>
              </a:rPr>
              <a:t>Gathering</a:t>
            </a:r>
            <a:r>
              <a:rPr lang="en-GB" dirty="0">
                <a:solidFill>
                  <a:srgbClr val="FFFF00"/>
                </a:solidFill>
              </a:rPr>
              <a:t> </a:t>
            </a:r>
          </a:p>
        </p:txBody>
      </p:sp>
      <p:sp>
        <p:nvSpPr>
          <p:cNvPr id="61446" name="Text Box 6">
            <a:extLst>
              <a:ext uri="{FF2B5EF4-FFF2-40B4-BE49-F238E27FC236}">
                <a16:creationId xmlns:a16="http://schemas.microsoft.com/office/drawing/2014/main" id="{436A8239-44FD-4BEF-AC97-BB622CA672DF}"/>
              </a:ext>
            </a:extLst>
          </p:cNvPr>
          <p:cNvSpPr txBox="1">
            <a:spLocks noChangeArrowheads="1"/>
          </p:cNvSpPr>
          <p:nvPr/>
        </p:nvSpPr>
        <p:spPr bwMode="auto">
          <a:xfrm>
            <a:off x="3492500" y="1643063"/>
            <a:ext cx="5651500"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The British Intelligence Agency MI6 is believed to be under the control of the Rothschilds – </a:t>
            </a:r>
            <a:r>
              <a:rPr lang="en-GB" sz="2800" b="1" dirty="0">
                <a:solidFill>
                  <a:srgbClr val="FF00FF"/>
                </a:solidFill>
                <a:effectLst>
                  <a:outerShdw blurRad="38100" dist="38100" dir="2700000" algn="tl">
                    <a:srgbClr val="000000"/>
                  </a:outerShdw>
                </a:effectLst>
                <a:latin typeface="Arial" charset="0"/>
                <a:cs typeface="Arial" charset="0"/>
              </a:rPr>
              <a:t>hence the 6 – code for the “Star of David”</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 If you are wondering about MI5 – </a:t>
            </a:r>
            <a:r>
              <a:rPr lang="en-GB" sz="2800" b="1" dirty="0">
                <a:solidFill>
                  <a:srgbClr val="00B0F0"/>
                </a:solidFill>
                <a:effectLst>
                  <a:outerShdw blurRad="38100" dist="38100" dir="2700000" algn="tl">
                    <a:srgbClr val="000000"/>
                  </a:outerShdw>
                </a:effectLst>
                <a:latin typeface="Arial" charset="0"/>
                <a:cs typeface="Arial" charset="0"/>
              </a:rPr>
              <a:t>then 5 represents the 5 pointed star of the </a:t>
            </a:r>
            <a:r>
              <a:rPr lang="en-GB" sz="2800" b="1" dirty="0" err="1">
                <a:solidFill>
                  <a:srgbClr val="00B0F0"/>
                </a:solidFill>
                <a:effectLst>
                  <a:outerShdw blurRad="38100" dist="38100" dir="2700000" algn="tl">
                    <a:srgbClr val="000000"/>
                  </a:outerShdw>
                </a:effectLst>
                <a:latin typeface="Arial" charset="0"/>
                <a:cs typeface="Arial" charset="0"/>
              </a:rPr>
              <a:t>Idumeans</a:t>
            </a:r>
            <a:r>
              <a:rPr lang="en-GB" sz="2800" b="1" dirty="0">
                <a:solidFill>
                  <a:srgbClr val="00B0F0"/>
                </a:solidFill>
                <a:effectLst>
                  <a:outerShdw blurRad="38100" dist="38100" dir="2700000" algn="tl">
                    <a:srgbClr val="000000"/>
                  </a:outerShdw>
                </a:effectLst>
                <a:latin typeface="Arial" charset="0"/>
                <a:cs typeface="Arial" charset="0"/>
              </a:rPr>
              <a:t> as seen on the old Soviet flag</a:t>
            </a:r>
            <a:r>
              <a:rPr lang="en-GB" sz="2800" b="1" dirty="0">
                <a:solidFill>
                  <a:srgbClr val="FF00FF"/>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 Note as yet there is no MI 1,2,3 or 4!</a:t>
            </a:r>
          </a:p>
        </p:txBody>
      </p:sp>
      <p:sp>
        <p:nvSpPr>
          <p:cNvPr id="61449" name="Text Box 9">
            <a:extLst>
              <a:ext uri="{FF2B5EF4-FFF2-40B4-BE49-F238E27FC236}">
                <a16:creationId xmlns:a16="http://schemas.microsoft.com/office/drawing/2014/main" id="{7A65C41C-0C6E-46EC-8297-EE6D7595656F}"/>
              </a:ext>
            </a:extLst>
          </p:cNvPr>
          <p:cNvSpPr txBox="1">
            <a:spLocks noChangeArrowheads="1"/>
          </p:cNvSpPr>
          <p:nvPr/>
        </p:nvSpPr>
        <p:spPr bwMode="auto">
          <a:xfrm>
            <a:off x="214313" y="5072063"/>
            <a:ext cx="3025775" cy="579437"/>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MI5 Logo</a:t>
            </a:r>
          </a:p>
        </p:txBody>
      </p:sp>
      <p:pic>
        <p:nvPicPr>
          <p:cNvPr id="69640" name="Picture 8" descr="http://z.hubpages.com/u/25759_f520.jpg">
            <a:extLst>
              <a:ext uri="{FF2B5EF4-FFF2-40B4-BE49-F238E27FC236}">
                <a16:creationId xmlns:a16="http://schemas.microsoft.com/office/drawing/2014/main" id="{C780AC40-F6CD-4FD6-8D8E-F1BDE2CCEAF7}"/>
              </a:ext>
            </a:extLst>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14282" y="2357430"/>
            <a:ext cx="3143272" cy="2290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circle(in)">
                                      <p:cBhvr>
                                        <p:cTn id="7" dur="2000"/>
                                        <p:tgtEl>
                                          <p:spTgt spid="69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9"/>
                                        </p:tgtEl>
                                        <p:attrNameLst>
                                          <p:attrName>style.visibility</p:attrName>
                                        </p:attrNameLst>
                                      </p:cBhvr>
                                      <p:to>
                                        <p:strVal val="visible"/>
                                      </p:to>
                                    </p:set>
                                    <p:anim calcmode="lin" valueType="num">
                                      <p:cBhvr additive="base">
                                        <p:cTn id="12" dur="500" fill="hold"/>
                                        <p:tgtEl>
                                          <p:spTgt spid="61449"/>
                                        </p:tgtEl>
                                        <p:attrNameLst>
                                          <p:attrName>ppt_x</p:attrName>
                                        </p:attrNameLst>
                                      </p:cBhvr>
                                      <p:tavLst>
                                        <p:tav tm="0">
                                          <p:val>
                                            <p:strVal val="#ppt_x"/>
                                          </p:val>
                                        </p:tav>
                                        <p:tav tm="100000">
                                          <p:val>
                                            <p:strVal val="#ppt_x"/>
                                          </p:val>
                                        </p:tav>
                                      </p:tavLst>
                                    </p:anim>
                                    <p:anim calcmode="lin" valueType="num">
                                      <p:cBhvr additive="base">
                                        <p:cTn id="13" dur="500" fill="hold"/>
                                        <p:tgtEl>
                                          <p:spTgt spid="614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P spid="6144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Rectangle 5">
            <a:extLst>
              <a:ext uri="{FF2B5EF4-FFF2-40B4-BE49-F238E27FC236}">
                <a16:creationId xmlns:a16="http://schemas.microsoft.com/office/drawing/2014/main" id="{497D9989-7019-4B0C-94A6-12DAD96CB922}"/>
              </a:ext>
            </a:extLst>
          </p:cNvPr>
          <p:cNvSpPr>
            <a:spLocks noGrp="1" noChangeArrowheads="1"/>
          </p:cNvSpPr>
          <p:nvPr>
            <p:ph type="title"/>
          </p:nvPr>
        </p:nvSpPr>
        <p:spPr/>
        <p:txBody>
          <a:bodyPr/>
          <a:lstStyle/>
          <a:p>
            <a:pPr eaLnBrk="1" hangingPunct="1">
              <a:defRPr/>
            </a:pPr>
            <a:r>
              <a:rPr lang="en-GB" sz="4000" b="1">
                <a:solidFill>
                  <a:srgbClr val="EE0802"/>
                </a:solidFill>
              </a:rPr>
              <a:t>Rothschilds &amp; The Intelligence </a:t>
            </a:r>
            <a:r>
              <a:rPr lang="en-GB" sz="4000" b="1">
                <a:solidFill>
                  <a:srgbClr val="FFFF00"/>
                </a:solidFill>
              </a:rPr>
              <a:t>Services</a:t>
            </a:r>
          </a:p>
        </p:txBody>
      </p:sp>
      <p:sp>
        <p:nvSpPr>
          <p:cNvPr id="7" name="Slide Number Placeholder 5">
            <a:extLst>
              <a:ext uri="{FF2B5EF4-FFF2-40B4-BE49-F238E27FC236}">
                <a16:creationId xmlns:a16="http://schemas.microsoft.com/office/drawing/2014/main" id="{CF0A923F-09F9-4255-BDB0-60222DB6AC8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EB009-5564-4364-A42B-DAC230F988E3}" type="slidenum">
              <a:rPr lang="en-GB" altLang="en-US"/>
              <a:pPr eaLnBrk="1" hangingPunct="1"/>
              <a:t>74</a:t>
            </a:fld>
            <a:endParaRPr lang="en-GB" altLang="en-US"/>
          </a:p>
        </p:txBody>
      </p:sp>
      <p:sp>
        <p:nvSpPr>
          <p:cNvPr id="238599" name="Text Box 7">
            <a:extLst>
              <a:ext uri="{FF2B5EF4-FFF2-40B4-BE49-F238E27FC236}">
                <a16:creationId xmlns:a16="http://schemas.microsoft.com/office/drawing/2014/main" id="{02E39FC1-7F57-4D7A-A22B-19FF6F36B70A}"/>
              </a:ext>
            </a:extLst>
          </p:cNvPr>
          <p:cNvSpPr txBox="1">
            <a:spLocks noChangeArrowheads="1"/>
          </p:cNvSpPr>
          <p:nvPr/>
        </p:nvSpPr>
        <p:spPr bwMode="auto">
          <a:xfrm>
            <a:off x="428625" y="4786313"/>
            <a:ext cx="3240088" cy="1554162"/>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MI6 – Headquarters Vauxhall</a:t>
            </a:r>
          </a:p>
        </p:txBody>
      </p:sp>
      <p:sp>
        <p:nvSpPr>
          <p:cNvPr id="238600" name="Text Box 8">
            <a:extLst>
              <a:ext uri="{FF2B5EF4-FFF2-40B4-BE49-F238E27FC236}">
                <a16:creationId xmlns:a16="http://schemas.microsoft.com/office/drawing/2014/main" id="{6DB3D93D-FA11-4704-8352-7E9462E1C968}"/>
              </a:ext>
            </a:extLst>
          </p:cNvPr>
          <p:cNvSpPr txBox="1">
            <a:spLocks noChangeArrowheads="1"/>
          </p:cNvSpPr>
          <p:nvPr/>
        </p:nvSpPr>
        <p:spPr bwMode="auto">
          <a:xfrm>
            <a:off x="4143375" y="1700213"/>
            <a:ext cx="5000625" cy="46164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00FF"/>
                </a:solidFill>
                <a:effectLst>
                  <a:outerShdw blurRad="38100" dist="38100" dir="2700000" algn="tl">
                    <a:srgbClr val="000000"/>
                  </a:outerShdw>
                </a:effectLst>
                <a:latin typeface="Arial" charset="0"/>
                <a:cs typeface="Arial" charset="0"/>
              </a:rPr>
              <a:t>Churchill (during the war years) sacked</a:t>
            </a:r>
            <a:r>
              <a:rPr lang="en-GB" sz="2800" b="1" dirty="0">
                <a:solidFill>
                  <a:srgbClr val="FFFF00"/>
                </a:solidFill>
                <a:effectLst>
                  <a:outerShdw blurRad="38100" dist="38100" dir="2700000" algn="tl">
                    <a:srgbClr val="000000"/>
                  </a:outerShdw>
                </a:effectLst>
                <a:latin typeface="Arial" charset="0"/>
                <a:cs typeface="Arial" charset="0"/>
              </a:rPr>
              <a:t> the then patriotic head of Intelligence </a:t>
            </a:r>
            <a:r>
              <a:rPr lang="en-GB" sz="2800" b="1" dirty="0">
                <a:solidFill>
                  <a:schemeClr val="hlink"/>
                </a:solidFill>
                <a:effectLst>
                  <a:outerShdw blurRad="38100" dist="38100" dir="2700000" algn="tl">
                    <a:srgbClr val="000000"/>
                  </a:outerShdw>
                </a:effectLst>
                <a:latin typeface="Arial" charset="0"/>
                <a:cs typeface="Arial" charset="0"/>
              </a:rPr>
              <a:t>and it was subsequently taken over</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by Communist (Rothschild) agents.</a:t>
            </a:r>
          </a:p>
          <a:p>
            <a:pPr>
              <a:spcBef>
                <a:spcPct val="50000"/>
              </a:spcBef>
              <a:defRPr/>
            </a:pPr>
            <a:r>
              <a:rPr lang="en-GB" sz="2800" b="1" dirty="0">
                <a:solidFill>
                  <a:srgbClr val="FF00FF"/>
                </a:solidFill>
                <a:effectLst>
                  <a:outerShdw blurRad="38100" dist="38100" dir="2700000" algn="tl">
                    <a:srgbClr val="000000"/>
                  </a:outerShdw>
                </a:effectLst>
                <a:latin typeface="Arial" charset="0"/>
                <a:cs typeface="Arial" charset="0"/>
              </a:rPr>
              <a:t>Those in the know</a:t>
            </a:r>
            <a:r>
              <a:rPr lang="en-GB" sz="2800" b="1" dirty="0">
                <a:solidFill>
                  <a:srgbClr val="FFFF00"/>
                </a:solidFill>
                <a:effectLst>
                  <a:outerShdw blurRad="38100" dist="38100" dir="2700000" algn="tl">
                    <a:srgbClr val="000000"/>
                  </a:outerShdw>
                </a:effectLst>
                <a:latin typeface="Arial" charset="0"/>
                <a:cs typeface="Arial" charset="0"/>
              </a:rPr>
              <a:t> nickname it </a:t>
            </a:r>
            <a:r>
              <a:rPr lang="en-GB" sz="2800" b="1" dirty="0">
                <a:solidFill>
                  <a:srgbClr val="FD1711"/>
                </a:solidFill>
                <a:effectLst>
                  <a:outerShdw blurRad="38100" dist="38100" dir="2700000" algn="tl">
                    <a:srgbClr val="000000"/>
                  </a:outerShdw>
                </a:effectLst>
                <a:latin typeface="Arial" charset="0"/>
                <a:cs typeface="Arial" charset="0"/>
              </a:rPr>
              <a:t>The Rothschild Intelligence service!</a:t>
            </a:r>
          </a:p>
        </p:txBody>
      </p:sp>
      <p:pic>
        <p:nvPicPr>
          <p:cNvPr id="70664" name="Picture 8" descr="MI6 Building">
            <a:extLst>
              <a:ext uri="{FF2B5EF4-FFF2-40B4-BE49-F238E27FC236}">
                <a16:creationId xmlns:a16="http://schemas.microsoft.com/office/drawing/2014/main" id="{3F56E086-3E98-4E32-83FD-A11EDC20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43063"/>
            <a:ext cx="39116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circle(in)">
                                      <p:cBhvr>
                                        <p:cTn id="7" dur="2000"/>
                                        <p:tgtEl>
                                          <p:spTgt spid="70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8599"/>
                                        </p:tgtEl>
                                        <p:attrNameLst>
                                          <p:attrName>style.visibility</p:attrName>
                                        </p:attrNameLst>
                                      </p:cBhvr>
                                      <p:to>
                                        <p:strVal val="visible"/>
                                      </p:to>
                                    </p:set>
                                    <p:anim calcmode="lin" valueType="num">
                                      <p:cBhvr additive="base">
                                        <p:cTn id="12" dur="500" fill="hold"/>
                                        <p:tgtEl>
                                          <p:spTgt spid="238599"/>
                                        </p:tgtEl>
                                        <p:attrNameLst>
                                          <p:attrName>ppt_x</p:attrName>
                                        </p:attrNameLst>
                                      </p:cBhvr>
                                      <p:tavLst>
                                        <p:tav tm="0">
                                          <p:val>
                                            <p:strVal val="#ppt_x"/>
                                          </p:val>
                                        </p:tav>
                                        <p:tav tm="100000">
                                          <p:val>
                                            <p:strVal val="#ppt_x"/>
                                          </p:val>
                                        </p:tav>
                                      </p:tavLst>
                                    </p:anim>
                                    <p:anim calcmode="lin" valueType="num">
                                      <p:cBhvr additive="base">
                                        <p:cTn id="13" dur="500" fill="hold"/>
                                        <p:tgtEl>
                                          <p:spTgt spid="2385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238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9" grpId="0" autoUpdateAnimBg="0"/>
      <p:bldP spid="23860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A761D-9289-42D4-AB79-1C7C4507FDCA}"/>
              </a:ext>
            </a:extLst>
          </p:cNvPr>
          <p:cNvSpPr>
            <a:spLocks noGrp="1"/>
          </p:cNvSpPr>
          <p:nvPr>
            <p:ph type="title"/>
          </p:nvPr>
        </p:nvSpPr>
        <p:spPr/>
        <p:txBody>
          <a:bodyPr/>
          <a:lstStyle/>
          <a:p>
            <a:pPr>
              <a:defRPr/>
            </a:pPr>
            <a:r>
              <a:rPr lang="en-GB" b="1" dirty="0">
                <a:solidFill>
                  <a:srgbClr val="EE0802"/>
                </a:solidFill>
              </a:rPr>
              <a:t>Rothschilds &amp; The Intelligence </a:t>
            </a:r>
            <a:r>
              <a:rPr lang="en-GB" b="1" dirty="0">
                <a:solidFill>
                  <a:srgbClr val="FFFF00"/>
                </a:solidFill>
              </a:rPr>
              <a:t>Services</a:t>
            </a:r>
            <a:endParaRPr lang="en-GB" dirty="0"/>
          </a:p>
        </p:txBody>
      </p:sp>
      <p:sp>
        <p:nvSpPr>
          <p:cNvPr id="4" name="Slide Number Placeholder 3">
            <a:extLst>
              <a:ext uri="{FF2B5EF4-FFF2-40B4-BE49-F238E27FC236}">
                <a16:creationId xmlns:a16="http://schemas.microsoft.com/office/drawing/2014/main" id="{FA50E832-A59A-48D7-A7C6-233FE4D86E7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84B785-639E-4B96-84A0-CCAE89E50951}" type="slidenum">
              <a:rPr lang="en-GB" altLang="en-US"/>
              <a:pPr eaLnBrk="1" hangingPunct="1"/>
              <a:t>75</a:t>
            </a:fld>
            <a:endParaRPr lang="en-GB" altLang="en-US"/>
          </a:p>
        </p:txBody>
      </p:sp>
      <p:pic>
        <p:nvPicPr>
          <p:cNvPr id="317442" name="Picture 2" descr="http://newsx.com/files/images/Logo%20-%20MI6%20-%201.top_story_karnataka.jpg">
            <a:extLst>
              <a:ext uri="{FF2B5EF4-FFF2-40B4-BE49-F238E27FC236}">
                <a16:creationId xmlns:a16="http://schemas.microsoft.com/office/drawing/2014/main" id="{E0856275-45A2-411C-91F2-FDACAF575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14500"/>
            <a:ext cx="3071813"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079A5CE-3AFA-4643-8E3A-FAC8107250B8}"/>
              </a:ext>
            </a:extLst>
          </p:cNvPr>
          <p:cNvSpPr txBox="1"/>
          <p:nvPr/>
        </p:nvSpPr>
        <p:spPr>
          <a:xfrm>
            <a:off x="357188" y="5286375"/>
            <a:ext cx="3500437" cy="646113"/>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MI6 Logo</a:t>
            </a:r>
          </a:p>
        </p:txBody>
      </p:sp>
      <p:sp>
        <p:nvSpPr>
          <p:cNvPr id="8" name="TextBox 7">
            <a:extLst>
              <a:ext uri="{FF2B5EF4-FFF2-40B4-BE49-F238E27FC236}">
                <a16:creationId xmlns:a16="http://schemas.microsoft.com/office/drawing/2014/main" id="{2238F315-8FA6-4D84-AB21-4403730E22B9}"/>
              </a:ext>
            </a:extLst>
          </p:cNvPr>
          <p:cNvSpPr txBox="1"/>
          <p:nvPr/>
        </p:nvSpPr>
        <p:spPr>
          <a:xfrm>
            <a:off x="4214813" y="2071688"/>
            <a:ext cx="4357687" cy="3324225"/>
          </a:xfrm>
          <a:prstGeom prst="rect">
            <a:avLst/>
          </a:prstGeom>
          <a:noFill/>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In conjunction with their efficient postal service the </a:t>
            </a:r>
            <a:r>
              <a:rPr lang="en-GB" sz="3200" b="1" dirty="0">
                <a:solidFill>
                  <a:srgbClr val="FD1711"/>
                </a:solidFill>
                <a:effectLst>
                  <a:outerShdw blurRad="38100" dist="38100" dir="2700000" algn="tl">
                    <a:srgbClr val="000000"/>
                  </a:outerShdw>
                </a:effectLst>
                <a:latin typeface="Arial" charset="0"/>
                <a:cs typeface="Arial" charset="0"/>
              </a:rPr>
              <a:t>Rothschilds had their own private intelligence service.</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circle(in)">
                                      <p:cBhvr>
                                        <p:cTn id="7" dur="2000"/>
                                        <p:tgtEl>
                                          <p:spTgt spid="317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FA9D1B4-D0E0-4086-872F-D0480F83FC2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D09901-49FF-4CE3-A6A6-2CA508C2D8C9}" type="slidenum">
              <a:rPr lang="en-GB" altLang="en-US"/>
              <a:pPr eaLnBrk="1" hangingPunct="1"/>
              <a:t>76</a:t>
            </a:fld>
            <a:endParaRPr lang="en-GB" altLang="en-US"/>
          </a:p>
        </p:txBody>
      </p:sp>
      <p:sp>
        <p:nvSpPr>
          <p:cNvPr id="240642" name="Rectangle 2">
            <a:extLst>
              <a:ext uri="{FF2B5EF4-FFF2-40B4-BE49-F238E27FC236}">
                <a16:creationId xmlns:a16="http://schemas.microsoft.com/office/drawing/2014/main" id="{BE76484D-4031-41F4-95D9-356E84E1D63D}"/>
              </a:ext>
            </a:extLst>
          </p:cNvPr>
          <p:cNvSpPr>
            <a:spLocks noGrp="1" noChangeArrowheads="1"/>
          </p:cNvSpPr>
          <p:nvPr>
            <p:ph type="title"/>
          </p:nvPr>
        </p:nvSpPr>
        <p:spPr/>
        <p:txBody>
          <a:bodyPr/>
          <a:lstStyle/>
          <a:p>
            <a:pPr eaLnBrk="1" hangingPunct="1">
              <a:defRPr/>
            </a:pPr>
            <a:r>
              <a:rPr lang="en-GB" sz="4000" b="1" dirty="0">
                <a:solidFill>
                  <a:srgbClr val="EE0802"/>
                </a:solidFill>
              </a:rPr>
              <a:t>Rothschilds &amp; The Intelligence </a:t>
            </a:r>
            <a:r>
              <a:rPr lang="en-GB" sz="4000" b="1" dirty="0">
                <a:solidFill>
                  <a:srgbClr val="FFFF00"/>
                </a:solidFill>
              </a:rPr>
              <a:t>Services</a:t>
            </a:r>
          </a:p>
        </p:txBody>
      </p:sp>
      <p:pic>
        <p:nvPicPr>
          <p:cNvPr id="82948" name="Picture 3" descr="MI6">
            <a:extLst>
              <a:ext uri="{FF2B5EF4-FFF2-40B4-BE49-F238E27FC236}">
                <a16:creationId xmlns:a16="http://schemas.microsoft.com/office/drawing/2014/main" id="{E0F55FC8-55D3-40A2-9139-68CE6C265D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7338" y="1916113"/>
            <a:ext cx="3663950" cy="2441575"/>
          </a:xfrm>
        </p:spPr>
      </p:pic>
      <p:sp>
        <p:nvSpPr>
          <p:cNvPr id="240644" name="Text Box 4">
            <a:extLst>
              <a:ext uri="{FF2B5EF4-FFF2-40B4-BE49-F238E27FC236}">
                <a16:creationId xmlns:a16="http://schemas.microsoft.com/office/drawing/2014/main" id="{16AB0E3B-6B1D-4992-A6F8-52212BD29A75}"/>
              </a:ext>
            </a:extLst>
          </p:cNvPr>
          <p:cNvSpPr txBox="1">
            <a:spLocks noChangeArrowheads="1"/>
          </p:cNvSpPr>
          <p:nvPr/>
        </p:nvSpPr>
        <p:spPr bwMode="auto">
          <a:xfrm>
            <a:off x="395288" y="4508500"/>
            <a:ext cx="3240087" cy="1554163"/>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MI6 – Headquarters Vauxhall</a:t>
            </a:r>
          </a:p>
        </p:txBody>
      </p:sp>
      <p:sp>
        <p:nvSpPr>
          <p:cNvPr id="240645" name="Text Box 5">
            <a:extLst>
              <a:ext uri="{FF2B5EF4-FFF2-40B4-BE49-F238E27FC236}">
                <a16:creationId xmlns:a16="http://schemas.microsoft.com/office/drawing/2014/main" id="{38945018-659B-40D0-8DA9-68C40B58EA43}"/>
              </a:ext>
            </a:extLst>
          </p:cNvPr>
          <p:cNvSpPr txBox="1">
            <a:spLocks noChangeArrowheads="1"/>
          </p:cNvSpPr>
          <p:nvPr/>
        </p:nvSpPr>
        <p:spPr bwMode="auto">
          <a:xfrm>
            <a:off x="4143375" y="1700213"/>
            <a:ext cx="4500563" cy="403225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This building has nine </a:t>
            </a:r>
            <a:r>
              <a:rPr lang="en-GB" sz="3200" b="1" dirty="0">
                <a:solidFill>
                  <a:srgbClr val="FF00FF"/>
                </a:solidFill>
                <a:effectLst>
                  <a:outerShdw blurRad="38100" dist="38100" dir="2700000" algn="tl">
                    <a:srgbClr val="000000"/>
                  </a:outerShdw>
                </a:effectLst>
                <a:latin typeface="Arial" charset="0"/>
                <a:cs typeface="Arial" charset="0"/>
              </a:rPr>
              <a:t>sub-basements,</a:t>
            </a:r>
            <a:r>
              <a:rPr lang="en-GB" sz="3200" b="1" dirty="0">
                <a:solidFill>
                  <a:srgbClr val="FFFF00"/>
                </a:solidFill>
                <a:effectLst>
                  <a:outerShdw blurRad="38100" dist="38100" dir="2700000" algn="tl">
                    <a:srgbClr val="000000"/>
                  </a:outerShdw>
                </a:effectLst>
                <a:latin typeface="Arial" charset="0"/>
                <a:cs typeface="Arial" charset="0"/>
              </a:rPr>
              <a:t> while the legendary </a:t>
            </a:r>
            <a:r>
              <a:rPr lang="en-GB" sz="3200" b="1" dirty="0" err="1">
                <a:solidFill>
                  <a:srgbClr val="FD1711"/>
                </a:solidFill>
                <a:effectLst>
                  <a:outerShdw blurRad="38100" dist="38100" dir="2700000" algn="tl">
                    <a:srgbClr val="000000"/>
                  </a:outerShdw>
                </a:effectLst>
                <a:latin typeface="Arial" charset="0"/>
                <a:cs typeface="Arial" charset="0"/>
              </a:rPr>
              <a:t>Lubianka</a:t>
            </a:r>
            <a:r>
              <a:rPr lang="en-GB" sz="3200" dirty="0">
                <a:solidFill>
                  <a:srgbClr val="FD1711"/>
                </a:solidFill>
                <a:latin typeface="Arial" charset="0"/>
                <a:cs typeface="Arial" charset="0"/>
              </a:rPr>
              <a:t> </a:t>
            </a:r>
            <a:r>
              <a:rPr lang="en-GB" sz="3200" b="1" dirty="0">
                <a:solidFill>
                  <a:srgbClr val="FD1711"/>
                </a:solidFill>
                <a:effectLst>
                  <a:outerShdw blurRad="38100" dist="38100" dir="2700000" algn="tl">
                    <a:srgbClr val="000000"/>
                  </a:outerShdw>
                </a:effectLst>
                <a:latin typeface="Arial" charset="0"/>
                <a:cs typeface="Arial" charset="0"/>
              </a:rPr>
              <a:t> KGB headquarters</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in Moscow has 7 –</a:t>
            </a:r>
            <a:r>
              <a:rPr lang="en-GB" sz="3200" b="1" dirty="0">
                <a:solidFill>
                  <a:srgbClr val="FFFF00"/>
                </a:solidFill>
                <a:effectLst>
                  <a:outerShdw blurRad="38100" dist="38100" dir="2700000" algn="tl">
                    <a:srgbClr val="000000"/>
                  </a:outerShdw>
                </a:effectLst>
                <a:latin typeface="Arial" charset="0"/>
                <a:cs typeface="Arial" charset="0"/>
              </a:rPr>
              <a:t> so which is the </a:t>
            </a:r>
            <a:r>
              <a:rPr lang="en-GB" sz="3200" b="1" dirty="0">
                <a:solidFill>
                  <a:srgbClr val="FD1711"/>
                </a:solidFill>
                <a:effectLst>
                  <a:outerShdw blurRad="38100" dist="38100" dir="2700000" algn="tl">
                    <a:srgbClr val="000000"/>
                  </a:outerShdw>
                </a:effectLst>
                <a:latin typeface="Arial" charset="0"/>
                <a:cs typeface="Arial" charset="0"/>
              </a:rPr>
              <a:t>bigger police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0645"/>
                                        </p:tgtEl>
                                        <p:attrNameLst>
                                          <p:attrName>style.visibility</p:attrName>
                                        </p:attrNameLst>
                                      </p:cBhvr>
                                      <p:to>
                                        <p:strVal val="visible"/>
                                      </p:to>
                                    </p:set>
                                    <p:anim calcmode="discrete" valueType="clr">
                                      <p:cBhvr override="childStyle">
                                        <p:cTn id="7" dur="80"/>
                                        <p:tgtEl>
                                          <p:spTgt spid="2406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0645"/>
                                        </p:tgtEl>
                                        <p:attrNameLst>
                                          <p:attrName>fillcolor</p:attrName>
                                        </p:attrNameLst>
                                      </p:cBhvr>
                                      <p:tavLst>
                                        <p:tav tm="0">
                                          <p:val>
                                            <p:clrVal>
                                              <a:schemeClr val="accent2"/>
                                            </p:clrVal>
                                          </p:val>
                                        </p:tav>
                                        <p:tav tm="50000">
                                          <p:val>
                                            <p:clrVal>
                                              <a:schemeClr val="hlink"/>
                                            </p:clrVal>
                                          </p:val>
                                        </p:tav>
                                      </p:tavLst>
                                    </p:anim>
                                    <p:set>
                                      <p:cBhvr>
                                        <p:cTn id="9" dur="80"/>
                                        <p:tgtEl>
                                          <p:spTgt spid="2406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0644"/>
                                        </p:tgtEl>
                                        <p:attrNameLst>
                                          <p:attrName>style.visibility</p:attrName>
                                        </p:attrNameLst>
                                      </p:cBhvr>
                                      <p:to>
                                        <p:strVal val="visible"/>
                                      </p:to>
                                    </p:set>
                                    <p:anim calcmode="lin" valueType="num">
                                      <p:cBhvr additive="base">
                                        <p:cTn id="14" dur="500" fill="hold"/>
                                        <p:tgtEl>
                                          <p:spTgt spid="240644"/>
                                        </p:tgtEl>
                                        <p:attrNameLst>
                                          <p:attrName>ppt_x</p:attrName>
                                        </p:attrNameLst>
                                      </p:cBhvr>
                                      <p:tavLst>
                                        <p:tav tm="0">
                                          <p:val>
                                            <p:strVal val="#ppt_x"/>
                                          </p:val>
                                        </p:tav>
                                        <p:tav tm="100000">
                                          <p:val>
                                            <p:strVal val="#ppt_x"/>
                                          </p:val>
                                        </p:tav>
                                      </p:tavLst>
                                    </p:anim>
                                    <p:anim calcmode="lin" valueType="num">
                                      <p:cBhvr additive="base">
                                        <p:cTn id="15" dur="500" fill="hold"/>
                                        <p:tgtEl>
                                          <p:spTgt spid="24064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1" nodeType="clickEffect">
                                  <p:stCondLst>
                                    <p:cond delay="0"/>
                                  </p:stCondLst>
                                  <p:iterate type="lt">
                                    <p:tmPct val="50000"/>
                                  </p:iterate>
                                  <p:childTnLst>
                                    <p:set>
                                      <p:cBhvr>
                                        <p:cTn id="19" dur="1" fill="hold">
                                          <p:stCondLst>
                                            <p:cond delay="0"/>
                                          </p:stCondLst>
                                        </p:cTn>
                                        <p:tgtEl>
                                          <p:spTgt spid="240645"/>
                                        </p:tgtEl>
                                        <p:attrNameLst>
                                          <p:attrName>style.visibility</p:attrName>
                                        </p:attrNameLst>
                                      </p:cBhvr>
                                      <p:to>
                                        <p:strVal val="visible"/>
                                      </p:to>
                                    </p:set>
                                    <p:anim calcmode="discrete" valueType="clr">
                                      <p:cBhvr override="childStyle">
                                        <p:cTn id="20" dur="80"/>
                                        <p:tgtEl>
                                          <p:spTgt spid="24064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0645"/>
                                        </p:tgtEl>
                                        <p:attrNameLst>
                                          <p:attrName>fillcolor</p:attrName>
                                        </p:attrNameLst>
                                      </p:cBhvr>
                                      <p:tavLst>
                                        <p:tav tm="0">
                                          <p:val>
                                            <p:clrVal>
                                              <a:schemeClr val="accent2"/>
                                            </p:clrVal>
                                          </p:val>
                                        </p:tav>
                                        <p:tav tm="50000">
                                          <p:val>
                                            <p:clrVal>
                                              <a:schemeClr val="hlink"/>
                                            </p:clrVal>
                                          </p:val>
                                        </p:tav>
                                      </p:tavLst>
                                    </p:anim>
                                    <p:set>
                                      <p:cBhvr>
                                        <p:cTn id="22" dur="80"/>
                                        <p:tgtEl>
                                          <p:spTgt spid="240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p:bldP spid="240645" grpId="0"/>
      <p:bldP spid="240645"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2422B893-3DC1-4340-AD68-96AAA742562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154F32-9A47-40B0-8DFA-CE6C1A3AB8F6}" type="slidenum">
              <a:rPr lang="en-GB" altLang="en-US"/>
              <a:pPr eaLnBrk="1" hangingPunct="1"/>
              <a:t>77</a:t>
            </a:fld>
            <a:endParaRPr lang="en-GB" altLang="en-US"/>
          </a:p>
        </p:txBody>
      </p:sp>
      <p:sp>
        <p:nvSpPr>
          <p:cNvPr id="241666" name="Rectangle 2">
            <a:extLst>
              <a:ext uri="{FF2B5EF4-FFF2-40B4-BE49-F238E27FC236}">
                <a16:creationId xmlns:a16="http://schemas.microsoft.com/office/drawing/2014/main" id="{001DEE79-D2F8-42B1-827E-A98F354BBEAB}"/>
              </a:ext>
            </a:extLst>
          </p:cNvPr>
          <p:cNvSpPr>
            <a:spLocks noGrp="1" noChangeArrowheads="1"/>
          </p:cNvSpPr>
          <p:nvPr>
            <p:ph type="title"/>
          </p:nvPr>
        </p:nvSpPr>
        <p:spPr/>
        <p:txBody>
          <a:bodyPr/>
          <a:lstStyle/>
          <a:p>
            <a:pPr eaLnBrk="1" hangingPunct="1">
              <a:defRPr/>
            </a:pPr>
            <a:r>
              <a:rPr lang="en-GB" sz="4000" b="1">
                <a:solidFill>
                  <a:srgbClr val="EE0802"/>
                </a:solidFill>
              </a:rPr>
              <a:t>Rothschilds &amp; The Intelligence </a:t>
            </a:r>
            <a:r>
              <a:rPr lang="en-GB" sz="4000" b="1">
                <a:solidFill>
                  <a:srgbClr val="FFFF00"/>
                </a:solidFill>
              </a:rPr>
              <a:t>Services</a:t>
            </a:r>
          </a:p>
        </p:txBody>
      </p:sp>
      <p:pic>
        <p:nvPicPr>
          <p:cNvPr id="241672" name="Picture 8" descr="m5">
            <a:extLst>
              <a:ext uri="{FF2B5EF4-FFF2-40B4-BE49-F238E27FC236}">
                <a16:creationId xmlns:a16="http://schemas.microsoft.com/office/drawing/2014/main" id="{38BE50D9-C625-44B8-8241-241EB4FEB29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773238"/>
            <a:ext cx="3714750" cy="2984500"/>
          </a:xfrm>
        </p:spPr>
      </p:pic>
      <p:sp>
        <p:nvSpPr>
          <p:cNvPr id="241668" name="Text Box 4">
            <a:extLst>
              <a:ext uri="{FF2B5EF4-FFF2-40B4-BE49-F238E27FC236}">
                <a16:creationId xmlns:a16="http://schemas.microsoft.com/office/drawing/2014/main" id="{E43E6D07-4CBF-465B-825F-93093EA8E7BE}"/>
              </a:ext>
            </a:extLst>
          </p:cNvPr>
          <p:cNvSpPr txBox="1">
            <a:spLocks noChangeArrowheads="1"/>
          </p:cNvSpPr>
          <p:nvPr/>
        </p:nvSpPr>
        <p:spPr bwMode="auto">
          <a:xfrm>
            <a:off x="0" y="5214938"/>
            <a:ext cx="4286250" cy="138430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D1711"/>
                </a:solidFill>
                <a:effectLst>
                  <a:outerShdw blurRad="38100" dist="38100" dir="2700000" algn="tl">
                    <a:srgbClr val="000000"/>
                  </a:outerShdw>
                </a:effectLst>
                <a:latin typeface="Arial" charset="0"/>
                <a:cs typeface="Arial" charset="0"/>
              </a:rPr>
              <a:t>MI5 Building Opposite</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side of the river to</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MI6 – Headquarters</a:t>
            </a:r>
          </a:p>
        </p:txBody>
      </p:sp>
      <p:sp>
        <p:nvSpPr>
          <p:cNvPr id="241670" name="Text Box 6">
            <a:extLst>
              <a:ext uri="{FF2B5EF4-FFF2-40B4-BE49-F238E27FC236}">
                <a16:creationId xmlns:a16="http://schemas.microsoft.com/office/drawing/2014/main" id="{1AD15F37-A752-4724-AE52-D21F3B5C359C}"/>
              </a:ext>
            </a:extLst>
          </p:cNvPr>
          <p:cNvSpPr txBox="1">
            <a:spLocks noChangeArrowheads="1"/>
          </p:cNvSpPr>
          <p:nvPr/>
        </p:nvSpPr>
        <p:spPr bwMode="auto">
          <a:xfrm>
            <a:off x="4429125" y="1643063"/>
            <a:ext cx="4286250" cy="224631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Note also the appellation of </a:t>
            </a:r>
            <a:r>
              <a:rPr lang="en-GB" sz="2800" b="1" dirty="0">
                <a:solidFill>
                  <a:srgbClr val="FD1711"/>
                </a:solidFill>
                <a:effectLst>
                  <a:outerShdw blurRad="38100" dist="38100" dir="2700000" algn="tl">
                    <a:srgbClr val="000000"/>
                  </a:outerShdw>
                </a:effectLst>
                <a:latin typeface="Arial" charset="0"/>
                <a:cs typeface="Arial" charset="0"/>
              </a:rPr>
              <a:t>5 to MI (Military Intelligence) –</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5 alludes to the</a:t>
            </a:r>
            <a:r>
              <a:rPr lang="en-GB" sz="2800" b="1" dirty="0">
                <a:solidFill>
                  <a:srgbClr val="FFCCFF"/>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5 pointed </a:t>
            </a:r>
            <a:r>
              <a:rPr lang="en-GB" sz="2800" b="1" dirty="0" err="1">
                <a:solidFill>
                  <a:srgbClr val="FD1711"/>
                </a:solidFill>
                <a:effectLst>
                  <a:outerShdw blurRad="38100" dist="38100" dir="2700000" algn="tl">
                    <a:srgbClr val="000000"/>
                  </a:outerShdw>
                </a:effectLst>
                <a:latin typeface="Arial" charset="0"/>
                <a:cs typeface="Arial" charset="0"/>
              </a:rPr>
              <a:t>Idumean</a:t>
            </a:r>
            <a:r>
              <a:rPr lang="en-GB" sz="2800" b="1" dirty="0">
                <a:solidFill>
                  <a:srgbClr val="FD1711"/>
                </a:solidFill>
                <a:effectLst>
                  <a:outerShdw blurRad="38100" dist="38100" dir="2700000" algn="tl">
                    <a:srgbClr val="000000"/>
                  </a:outerShdw>
                </a:effectLst>
                <a:latin typeface="Arial" charset="0"/>
                <a:cs typeface="Arial" charset="0"/>
              </a:rPr>
              <a:t> Star</a:t>
            </a:r>
            <a:r>
              <a:rPr lang="en-GB" sz="2400" b="1" dirty="0">
                <a:solidFill>
                  <a:srgbClr val="FD1711"/>
                </a:solidFill>
                <a:effectLst>
                  <a:outerShdw blurRad="38100" dist="38100" dir="2700000" algn="tl">
                    <a:srgbClr val="000000"/>
                  </a:outerShdw>
                </a:effectLst>
                <a:latin typeface="Arial" charset="0"/>
                <a:cs typeface="Arial" charset="0"/>
              </a:rPr>
              <a:t>.</a:t>
            </a:r>
          </a:p>
        </p:txBody>
      </p:sp>
      <p:pic>
        <p:nvPicPr>
          <p:cNvPr id="241673" name="Picture 9" descr="MI5">
            <a:extLst>
              <a:ext uri="{FF2B5EF4-FFF2-40B4-BE49-F238E27FC236}">
                <a16:creationId xmlns:a16="http://schemas.microsoft.com/office/drawing/2014/main" id="{2627CD10-AE41-413C-9D1C-86CF9E4D9FA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4000500"/>
            <a:ext cx="4008438" cy="27289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1672"/>
                                        </p:tgtEl>
                                        <p:attrNameLst>
                                          <p:attrName>style.visibility</p:attrName>
                                        </p:attrNameLst>
                                      </p:cBhvr>
                                      <p:to>
                                        <p:strVal val="visible"/>
                                      </p:to>
                                    </p:set>
                                    <p:animEffect transition="in" filter="circle(in)">
                                      <p:cBhvr>
                                        <p:cTn id="7" dur="2000"/>
                                        <p:tgtEl>
                                          <p:spTgt spid="241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1670"/>
                                        </p:tgtEl>
                                        <p:attrNameLst>
                                          <p:attrName>style.visibility</p:attrName>
                                        </p:attrNameLst>
                                      </p:cBhvr>
                                      <p:to>
                                        <p:strVal val="visible"/>
                                      </p:to>
                                    </p:set>
                                    <p:anim calcmode="discrete" valueType="clr">
                                      <p:cBhvr override="childStyle">
                                        <p:cTn id="12" dur="80"/>
                                        <p:tgtEl>
                                          <p:spTgt spid="2416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1670"/>
                                        </p:tgtEl>
                                        <p:attrNameLst>
                                          <p:attrName>fillcolor</p:attrName>
                                        </p:attrNameLst>
                                      </p:cBhvr>
                                      <p:tavLst>
                                        <p:tav tm="0">
                                          <p:val>
                                            <p:clrVal>
                                              <a:schemeClr val="accent2"/>
                                            </p:clrVal>
                                          </p:val>
                                        </p:tav>
                                        <p:tav tm="50000">
                                          <p:val>
                                            <p:clrVal>
                                              <a:schemeClr val="hlink"/>
                                            </p:clrVal>
                                          </p:val>
                                        </p:tav>
                                      </p:tavLst>
                                    </p:anim>
                                    <p:set>
                                      <p:cBhvr>
                                        <p:cTn id="14" dur="80"/>
                                        <p:tgtEl>
                                          <p:spTgt spid="24167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41673"/>
                                        </p:tgtEl>
                                        <p:attrNameLst>
                                          <p:attrName>style.visibility</p:attrName>
                                        </p:attrNameLst>
                                      </p:cBhvr>
                                      <p:to>
                                        <p:strVal val="visible"/>
                                      </p:to>
                                    </p:set>
                                    <p:animEffect transition="in" filter="circle(in)">
                                      <p:cBhvr>
                                        <p:cTn id="19" dur="2000"/>
                                        <p:tgtEl>
                                          <p:spTgt spid="2416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41668"/>
                                        </p:tgtEl>
                                        <p:attrNameLst>
                                          <p:attrName>style.visibility</p:attrName>
                                        </p:attrNameLst>
                                      </p:cBhvr>
                                      <p:to>
                                        <p:strVal val="visible"/>
                                      </p:to>
                                    </p:set>
                                    <p:anim calcmode="discrete" valueType="clr">
                                      <p:cBhvr override="childStyle">
                                        <p:cTn id="24" dur="80"/>
                                        <p:tgtEl>
                                          <p:spTgt spid="24166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41668"/>
                                        </p:tgtEl>
                                        <p:attrNameLst>
                                          <p:attrName>fillcolor</p:attrName>
                                        </p:attrNameLst>
                                      </p:cBhvr>
                                      <p:tavLst>
                                        <p:tav tm="0">
                                          <p:val>
                                            <p:clrVal>
                                              <a:schemeClr val="accent2"/>
                                            </p:clrVal>
                                          </p:val>
                                        </p:tav>
                                        <p:tav tm="50000">
                                          <p:val>
                                            <p:clrVal>
                                              <a:schemeClr val="hlink"/>
                                            </p:clrVal>
                                          </p:val>
                                        </p:tav>
                                      </p:tavLst>
                                    </p:anim>
                                    <p:set>
                                      <p:cBhvr>
                                        <p:cTn id="26" dur="80"/>
                                        <p:tgtEl>
                                          <p:spTgt spid="2416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P spid="24167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140399-A41A-4252-A285-7E1B50A2D12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6E0CC8-5FA3-4155-91CB-764D0A66FFA9}" type="slidenum">
              <a:rPr lang="en-GB" altLang="en-US"/>
              <a:pPr eaLnBrk="1" hangingPunct="1"/>
              <a:t>78</a:t>
            </a:fld>
            <a:endParaRPr lang="en-GB" altLang="en-US"/>
          </a:p>
        </p:txBody>
      </p:sp>
      <p:sp>
        <p:nvSpPr>
          <p:cNvPr id="86018" name="Rectangle 2">
            <a:extLst>
              <a:ext uri="{FF2B5EF4-FFF2-40B4-BE49-F238E27FC236}">
                <a16:creationId xmlns:a16="http://schemas.microsoft.com/office/drawing/2014/main" id="{F4CBAAAC-8643-4CD2-8E15-2FC61186982E}"/>
              </a:ext>
            </a:extLst>
          </p:cNvPr>
          <p:cNvSpPr>
            <a:spLocks noGrp="1" noChangeArrowheads="1"/>
          </p:cNvSpPr>
          <p:nvPr>
            <p:ph type="title"/>
          </p:nvPr>
        </p:nvSpPr>
        <p:spPr>
          <a:xfrm>
            <a:off x="0" y="188913"/>
            <a:ext cx="9144000" cy="1143000"/>
          </a:xfrm>
        </p:spPr>
        <p:txBody>
          <a:bodyPr/>
          <a:lstStyle/>
          <a:p>
            <a:pPr eaLnBrk="1" hangingPunct="1">
              <a:defRPr/>
            </a:pPr>
            <a:r>
              <a:rPr lang="en-GB" sz="4000" b="1">
                <a:solidFill>
                  <a:srgbClr val="FF0000"/>
                </a:solidFill>
              </a:rPr>
              <a:t>Rothschild’s Involved In </a:t>
            </a:r>
            <a:r>
              <a:rPr lang="en-GB" sz="4000" b="1">
                <a:solidFill>
                  <a:srgbClr val="FFFF00"/>
                </a:solidFill>
              </a:rPr>
              <a:t>The Postal Service</a:t>
            </a:r>
          </a:p>
        </p:txBody>
      </p:sp>
      <p:pic>
        <p:nvPicPr>
          <p:cNvPr id="86024" name="Picture 8" descr="fedex">
            <a:extLst>
              <a:ext uri="{FF2B5EF4-FFF2-40B4-BE49-F238E27FC236}">
                <a16:creationId xmlns:a16="http://schemas.microsoft.com/office/drawing/2014/main" id="{9A199F02-81E8-4121-B10D-AB835E2B07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1428750"/>
            <a:ext cx="6022975" cy="3373438"/>
          </a:xfrm>
        </p:spPr>
      </p:pic>
      <p:sp>
        <p:nvSpPr>
          <p:cNvPr id="86025" name="Text Box 9">
            <a:extLst>
              <a:ext uri="{FF2B5EF4-FFF2-40B4-BE49-F238E27FC236}">
                <a16:creationId xmlns:a16="http://schemas.microsoft.com/office/drawing/2014/main" id="{579E0116-434B-4011-A517-9CA585A8E89C}"/>
              </a:ext>
            </a:extLst>
          </p:cNvPr>
          <p:cNvSpPr txBox="1">
            <a:spLocks noChangeArrowheads="1"/>
          </p:cNvSpPr>
          <p:nvPr/>
        </p:nvSpPr>
        <p:spPr bwMode="auto">
          <a:xfrm>
            <a:off x="0" y="5057775"/>
            <a:ext cx="9144000" cy="18002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D1711"/>
                </a:solidFill>
                <a:effectLst>
                  <a:outerShdw blurRad="38100" dist="38100" dir="2700000" algn="tl">
                    <a:srgbClr val="000000"/>
                  </a:outerShdw>
                </a:effectLst>
              </a:rPr>
              <a:t>The Rothschild’s private postal service</a:t>
            </a:r>
            <a:r>
              <a:rPr lang="en-GB" sz="2800" b="1" dirty="0">
                <a:solidFill>
                  <a:srgbClr val="FFFF00"/>
                </a:solidFill>
                <a:effectLst>
                  <a:outerShdw blurRad="38100" dist="38100" dir="2700000" algn="tl">
                    <a:srgbClr val="000000"/>
                  </a:outerShdw>
                </a:effectLst>
              </a:rPr>
              <a:t> </a:t>
            </a:r>
            <a:r>
              <a:rPr lang="en-GB" sz="2800" b="1" dirty="0">
                <a:solidFill>
                  <a:srgbClr val="00FFFF"/>
                </a:solidFill>
                <a:effectLst>
                  <a:outerShdw blurRad="38100" dist="38100" dir="2700000" algn="tl">
                    <a:srgbClr val="000000"/>
                  </a:outerShdw>
                </a:effectLst>
              </a:rPr>
              <a:t>latterly provided a public service known as the Federal Express (FedEx) </a:t>
            </a:r>
            <a:r>
              <a:rPr lang="en-GB" sz="2800" b="1" dirty="0">
                <a:solidFill>
                  <a:srgbClr val="FFFF00"/>
                </a:solidFill>
                <a:effectLst>
                  <a:outerShdw blurRad="38100" dist="38100" dir="2700000" algn="tl">
                    <a:srgbClr val="000000"/>
                  </a:outerShdw>
                </a:effectLst>
              </a:rPr>
              <a:t>– only a Rothschild could give their company a government sounding 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ircle(in)">
                                      <p:cBhvr>
                                        <p:cTn id="7" dur="2000"/>
                                        <p:tgtEl>
                                          <p:spTgt spid="86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86025"/>
                                        </p:tgtEl>
                                        <p:attrNameLst>
                                          <p:attrName>style.visibility</p:attrName>
                                        </p:attrNameLst>
                                      </p:cBhvr>
                                      <p:to>
                                        <p:strVal val="visible"/>
                                      </p:to>
                                    </p:set>
                                    <p:anim calcmode="discrete" valueType="clr">
                                      <p:cBhvr override="childStyle">
                                        <p:cTn id="12" dur="80"/>
                                        <p:tgtEl>
                                          <p:spTgt spid="8602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6025"/>
                                        </p:tgtEl>
                                        <p:attrNameLst>
                                          <p:attrName>fillcolor</p:attrName>
                                        </p:attrNameLst>
                                      </p:cBhvr>
                                      <p:tavLst>
                                        <p:tav tm="0">
                                          <p:val>
                                            <p:clrVal>
                                              <a:schemeClr val="accent2"/>
                                            </p:clrVal>
                                          </p:val>
                                        </p:tav>
                                        <p:tav tm="50000">
                                          <p:val>
                                            <p:clrVal>
                                              <a:schemeClr val="hlink"/>
                                            </p:clrVal>
                                          </p:val>
                                        </p:tav>
                                      </p:tavLst>
                                    </p:anim>
                                    <p:set>
                                      <p:cBhvr>
                                        <p:cTn id="14" dur="80"/>
                                        <p:tgtEl>
                                          <p:spTgt spid="860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E507F70-C46C-4237-BF89-0EAA2BCAFD4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A24E6F-A374-461A-9A30-F7AD457AF75B}" type="slidenum">
              <a:rPr lang="en-GB" altLang="en-US"/>
              <a:pPr eaLnBrk="1" hangingPunct="1"/>
              <a:t>79</a:t>
            </a:fld>
            <a:endParaRPr lang="en-GB" altLang="en-US"/>
          </a:p>
        </p:txBody>
      </p:sp>
      <p:sp>
        <p:nvSpPr>
          <p:cNvPr id="123906" name="Rectangle 2">
            <a:extLst>
              <a:ext uri="{FF2B5EF4-FFF2-40B4-BE49-F238E27FC236}">
                <a16:creationId xmlns:a16="http://schemas.microsoft.com/office/drawing/2014/main" id="{EC5C316C-B394-443F-A3F8-B71C95CBEA88}"/>
              </a:ext>
            </a:extLst>
          </p:cNvPr>
          <p:cNvSpPr>
            <a:spLocks noGrp="1" noChangeArrowheads="1"/>
          </p:cNvSpPr>
          <p:nvPr>
            <p:ph type="title"/>
          </p:nvPr>
        </p:nvSpPr>
        <p:spPr/>
        <p:txBody>
          <a:bodyPr/>
          <a:lstStyle/>
          <a:p>
            <a:pPr eaLnBrk="1" hangingPunct="1">
              <a:defRPr/>
            </a:pPr>
            <a:r>
              <a:rPr lang="en-GB" sz="4000" b="1" dirty="0">
                <a:solidFill>
                  <a:srgbClr val="FF0000"/>
                </a:solidFill>
              </a:rPr>
              <a:t>Satan’s Selective Breeding </a:t>
            </a:r>
            <a:r>
              <a:rPr lang="en-GB" sz="4000" b="1" dirty="0">
                <a:solidFill>
                  <a:srgbClr val="FFFF00"/>
                </a:solidFill>
              </a:rPr>
              <a:t>Program</a:t>
            </a:r>
            <a:r>
              <a:rPr lang="en-GB" sz="4000" b="1" dirty="0">
                <a:solidFill>
                  <a:srgbClr val="FF0000"/>
                </a:solidFill>
              </a:rPr>
              <a:t> </a:t>
            </a:r>
          </a:p>
        </p:txBody>
      </p:sp>
      <p:sp>
        <p:nvSpPr>
          <p:cNvPr id="123907" name="Text Box 3">
            <a:extLst>
              <a:ext uri="{FF2B5EF4-FFF2-40B4-BE49-F238E27FC236}">
                <a16:creationId xmlns:a16="http://schemas.microsoft.com/office/drawing/2014/main" id="{0D80126B-7FD2-455B-A99A-079623B39540}"/>
              </a:ext>
            </a:extLst>
          </p:cNvPr>
          <p:cNvSpPr txBox="1">
            <a:spLocks noChangeArrowheads="1"/>
          </p:cNvSpPr>
          <p:nvPr/>
        </p:nvSpPr>
        <p:spPr bwMode="auto">
          <a:xfrm>
            <a:off x="3786188" y="1643063"/>
            <a:ext cx="5357812"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One of the most powerful Rothschild bloodline families in America are the Springs. </a:t>
            </a:r>
            <a:r>
              <a:rPr lang="en-GB" sz="2800" b="1" dirty="0">
                <a:solidFill>
                  <a:srgbClr val="FFC000"/>
                </a:solidFill>
                <a:effectLst>
                  <a:outerShdw blurRad="38100" dist="38100" dir="2700000" algn="tl">
                    <a:srgbClr val="000000"/>
                  </a:outerShdw>
                </a:effectLst>
                <a:latin typeface="Arial" charset="0"/>
                <a:cs typeface="Arial" charset="0"/>
              </a:rPr>
              <a:t>The Springs were originally the </a:t>
            </a:r>
            <a:r>
              <a:rPr lang="en-GB" sz="2800" b="1" dirty="0" err="1">
                <a:solidFill>
                  <a:srgbClr val="FFC000"/>
                </a:solidFill>
                <a:effectLst>
                  <a:outerShdw blurRad="38100" dist="38100" dir="2700000" algn="tl">
                    <a:srgbClr val="000000"/>
                  </a:outerShdw>
                </a:effectLst>
                <a:latin typeface="Arial" charset="0"/>
                <a:cs typeface="Arial" charset="0"/>
              </a:rPr>
              <a:t>Springsteins</a:t>
            </a:r>
            <a:r>
              <a:rPr lang="en-GB" sz="2800" b="1" dirty="0">
                <a:solidFill>
                  <a:srgbClr val="FFC000"/>
                </a:solidFill>
                <a:effectLst>
                  <a:outerShdw blurRad="38100" dist="38100" dir="2700000" algn="tl">
                    <a:srgbClr val="000000"/>
                  </a:outerShdw>
                </a:effectLst>
                <a:latin typeface="Arial" charset="0"/>
                <a:cs typeface="Arial" charset="0"/>
              </a:rPr>
              <a:t> when they came to America in the mid 1700s and settled in NY and NJ. </a:t>
            </a:r>
            <a:r>
              <a:rPr lang="en-GB" sz="2800" b="1" dirty="0">
                <a:solidFill>
                  <a:srgbClr val="00FF00"/>
                </a:solidFill>
                <a:effectLst>
                  <a:outerShdw blurRad="38100" dist="38100" dir="2700000" algn="tl">
                    <a:srgbClr val="000000"/>
                  </a:outerShdw>
                </a:effectLst>
                <a:latin typeface="Arial" charset="0"/>
                <a:cs typeface="Arial" charset="0"/>
              </a:rPr>
              <a:t>They later changed their name from </a:t>
            </a:r>
            <a:r>
              <a:rPr lang="en-GB" sz="2800" b="1" dirty="0" err="1">
                <a:solidFill>
                  <a:srgbClr val="00FF00"/>
                </a:solidFill>
                <a:effectLst>
                  <a:outerShdw blurRad="38100" dist="38100" dir="2700000" algn="tl">
                    <a:srgbClr val="000000"/>
                  </a:outerShdw>
                </a:effectLst>
                <a:latin typeface="Arial" charset="0"/>
                <a:cs typeface="Arial" charset="0"/>
              </a:rPr>
              <a:t>Springstein</a:t>
            </a:r>
            <a:r>
              <a:rPr lang="en-GB" sz="2800" b="1" dirty="0">
                <a:solidFill>
                  <a:srgbClr val="00FF00"/>
                </a:solidFill>
                <a:effectLst>
                  <a:outerShdw blurRad="38100" dist="38100" dir="2700000" algn="tl">
                    <a:srgbClr val="000000"/>
                  </a:outerShdw>
                </a:effectLst>
                <a:latin typeface="Arial" charset="0"/>
                <a:cs typeface="Arial" charset="0"/>
              </a:rPr>
              <a:t> to Springs to hide their identity</a:t>
            </a:r>
            <a:r>
              <a:rPr lang="en-GB" b="1" dirty="0">
                <a:solidFill>
                  <a:srgbClr val="00FF00"/>
                </a:solidFill>
                <a:effectLst>
                  <a:outerShdw blurRad="38100" dist="38100" dir="2700000" algn="tl">
                    <a:srgbClr val="000000"/>
                  </a:outerShdw>
                </a:effectLst>
                <a:latin typeface="Arial" charset="0"/>
                <a:cs typeface="Arial" charset="0"/>
              </a:rPr>
              <a:t>.</a:t>
            </a:r>
            <a:r>
              <a:rPr lang="en-GB" dirty="0">
                <a:solidFill>
                  <a:srgbClr val="00FF00"/>
                </a:solidFill>
                <a:latin typeface="Arial" charset="0"/>
                <a:cs typeface="Arial" charset="0"/>
              </a:rPr>
              <a:t> </a:t>
            </a:r>
          </a:p>
        </p:txBody>
      </p:sp>
      <p:sp>
        <p:nvSpPr>
          <p:cNvPr id="123909" name="Text Box 5">
            <a:extLst>
              <a:ext uri="{FF2B5EF4-FFF2-40B4-BE49-F238E27FC236}">
                <a16:creationId xmlns:a16="http://schemas.microsoft.com/office/drawing/2014/main" id="{25891B53-4E5B-42DE-A7A6-6EAA489B6AB8}"/>
              </a:ext>
            </a:extLst>
          </p:cNvPr>
          <p:cNvSpPr txBox="1">
            <a:spLocks noChangeArrowheads="1"/>
          </p:cNvSpPr>
          <p:nvPr/>
        </p:nvSpPr>
        <p:spPr bwMode="auto">
          <a:xfrm>
            <a:off x="285750" y="5572125"/>
            <a:ext cx="3429000" cy="1077913"/>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Nancy Hanks Lincoln</a:t>
            </a:r>
            <a:r>
              <a:rPr lang="en-GB" dirty="0">
                <a:latin typeface="Arial" charset="0"/>
                <a:cs typeface="Arial" charset="0"/>
              </a:rPr>
              <a:t> </a:t>
            </a:r>
          </a:p>
        </p:txBody>
      </p:sp>
      <p:pic>
        <p:nvPicPr>
          <p:cNvPr id="123914" name="Picture 10" descr="Nancy lincoln2">
            <a:extLst>
              <a:ext uri="{FF2B5EF4-FFF2-40B4-BE49-F238E27FC236}">
                <a16:creationId xmlns:a16="http://schemas.microsoft.com/office/drawing/2014/main" id="{399E757F-5C07-4832-823B-87C6C466BBC3}"/>
              </a:ext>
            </a:extLst>
          </p:cNvPr>
          <p:cNvPicPr>
            <a:picLocks noGrp="1" noChangeAspect="1" noChangeArrowheads="1"/>
          </p:cNvPicPr>
          <p:nvPr>
            <p:ph idx="1"/>
          </p:nvPr>
        </p:nvPicPr>
        <p:blipFill>
          <a:blip r:embed="rId3">
            <a:lum bright="-20000" contrast="40000"/>
            <a:extLst>
              <a:ext uri="{28A0092B-C50C-407E-A947-70E740481C1C}">
                <a14:useLocalDpi xmlns:a14="http://schemas.microsoft.com/office/drawing/2010/main" val="0"/>
              </a:ext>
            </a:extLst>
          </a:blip>
          <a:srcRect/>
          <a:stretch>
            <a:fillRect/>
          </a:stretch>
        </p:blipFill>
        <p:spPr>
          <a:xfrm>
            <a:off x="468313" y="1628775"/>
            <a:ext cx="3154362" cy="39433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3914"/>
                                        </p:tgtEl>
                                        <p:attrNameLst>
                                          <p:attrName>style.visibility</p:attrName>
                                        </p:attrNameLst>
                                      </p:cBhvr>
                                      <p:to>
                                        <p:strVal val="visible"/>
                                      </p:to>
                                    </p:set>
                                    <p:animEffect transition="in" filter="circle(in)">
                                      <p:cBhvr>
                                        <p:cTn id="7" dur="2000"/>
                                        <p:tgtEl>
                                          <p:spTgt spid="12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 calcmode="lin" valueType="num">
                                      <p:cBhvr additive="base">
                                        <p:cTn id="12" dur="500" fill="hold"/>
                                        <p:tgtEl>
                                          <p:spTgt spid="123909"/>
                                        </p:tgtEl>
                                        <p:attrNameLst>
                                          <p:attrName>ppt_x</p:attrName>
                                        </p:attrNameLst>
                                      </p:cBhvr>
                                      <p:tavLst>
                                        <p:tav tm="0">
                                          <p:val>
                                            <p:strVal val="#ppt_x"/>
                                          </p:val>
                                        </p:tav>
                                        <p:tav tm="100000">
                                          <p:val>
                                            <p:strVal val="#ppt_x"/>
                                          </p:val>
                                        </p:tav>
                                      </p:tavLst>
                                    </p:anim>
                                    <p:anim calcmode="lin" valueType="num">
                                      <p:cBhvr additive="base">
                                        <p:cTn id="13"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3907"/>
                                        </p:tgtEl>
                                        <p:attrNameLst>
                                          <p:attrName>style.visibility</p:attrName>
                                        </p:attrNameLst>
                                      </p:cBhvr>
                                      <p:to>
                                        <p:strVal val="visible"/>
                                      </p:to>
                                    </p:set>
                                    <p:anim calcmode="discrete" valueType="clr">
                                      <p:cBhvr override="childStyle">
                                        <p:cTn id="18" dur="80"/>
                                        <p:tgtEl>
                                          <p:spTgt spid="12390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3907"/>
                                        </p:tgtEl>
                                        <p:attrNameLst>
                                          <p:attrName>fillcolor</p:attrName>
                                        </p:attrNameLst>
                                      </p:cBhvr>
                                      <p:tavLst>
                                        <p:tav tm="0">
                                          <p:val>
                                            <p:clrVal>
                                              <a:schemeClr val="accent2"/>
                                            </p:clrVal>
                                          </p:val>
                                        </p:tav>
                                        <p:tav tm="50000">
                                          <p:val>
                                            <p:clrVal>
                                              <a:schemeClr val="hlink"/>
                                            </p:clrVal>
                                          </p:val>
                                        </p:tav>
                                      </p:tavLst>
                                    </p:anim>
                                    <p:set>
                                      <p:cBhvr>
                                        <p:cTn id="20" dur="80"/>
                                        <p:tgtEl>
                                          <p:spTgt spid="1239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0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857DFEF6-98DA-4EC6-8E24-F6FD95C3D2A3}"/>
              </a:ext>
            </a:extLst>
          </p:cNvPr>
          <p:cNvSpPr>
            <a:spLocks noGrp="1" noChangeArrowheads="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DDCDF9-DC9C-4C07-8C82-487FE66952A7}" type="slidenum">
              <a:rPr lang="en-GB" altLang="en-US"/>
              <a:pPr eaLnBrk="1" hangingPunct="1"/>
              <a:t>8</a:t>
            </a:fld>
            <a:endParaRPr lang="en-GB" altLang="en-US"/>
          </a:p>
        </p:txBody>
      </p:sp>
      <p:sp>
        <p:nvSpPr>
          <p:cNvPr id="144386" name="Rectangle 2">
            <a:extLst>
              <a:ext uri="{FF2B5EF4-FFF2-40B4-BE49-F238E27FC236}">
                <a16:creationId xmlns:a16="http://schemas.microsoft.com/office/drawing/2014/main" id="{940DC02D-C70A-4E98-922C-970567F277A8}"/>
              </a:ext>
            </a:extLst>
          </p:cNvPr>
          <p:cNvSpPr>
            <a:spLocks noGrp="1" noChangeArrowheads="1"/>
          </p:cNvSpPr>
          <p:nvPr>
            <p:ph type="ctrTitle"/>
          </p:nvPr>
        </p:nvSpPr>
        <p:spPr>
          <a:xfrm>
            <a:off x="323850" y="836613"/>
            <a:ext cx="8229600" cy="1736725"/>
          </a:xfrm>
        </p:spPr>
        <p:txBody>
          <a:bodyPr/>
          <a:lstStyle/>
          <a:p>
            <a:pPr eaLnBrk="1" hangingPunct="1">
              <a:defRPr/>
            </a:pPr>
            <a:r>
              <a:rPr lang="en-GB" b="1" dirty="0">
                <a:solidFill>
                  <a:srgbClr val="FF0000"/>
                </a:solidFill>
              </a:rPr>
              <a:t>Gog</a:t>
            </a:r>
            <a:r>
              <a:rPr lang="en-GB" b="1" dirty="0"/>
              <a:t> </a:t>
            </a:r>
            <a:r>
              <a:rPr lang="en-GB" b="1" dirty="0">
                <a:solidFill>
                  <a:srgbClr val="66FF99"/>
                </a:solidFill>
              </a:rPr>
              <a:t>of The Land of </a:t>
            </a:r>
            <a:r>
              <a:rPr lang="en-GB" b="1" dirty="0">
                <a:solidFill>
                  <a:srgbClr val="FF0000"/>
                </a:solidFill>
              </a:rPr>
              <a:t>Magog</a:t>
            </a:r>
          </a:p>
        </p:txBody>
      </p:sp>
      <p:sp>
        <p:nvSpPr>
          <p:cNvPr id="144387" name="Rectangle 3">
            <a:extLst>
              <a:ext uri="{FF2B5EF4-FFF2-40B4-BE49-F238E27FC236}">
                <a16:creationId xmlns:a16="http://schemas.microsoft.com/office/drawing/2014/main" id="{DDBC3CBE-9DC8-47A4-9A20-1469047A1C6E}"/>
              </a:ext>
            </a:extLst>
          </p:cNvPr>
          <p:cNvSpPr>
            <a:spLocks noGrp="1" noChangeArrowheads="1"/>
          </p:cNvSpPr>
          <p:nvPr>
            <p:ph type="subTitle" idx="1"/>
          </p:nvPr>
        </p:nvSpPr>
        <p:spPr>
          <a:xfrm>
            <a:off x="468313" y="3068638"/>
            <a:ext cx="8208962" cy="3529012"/>
          </a:xfrm>
        </p:spPr>
        <p:style>
          <a:lnRef idx="3">
            <a:schemeClr val="lt1"/>
          </a:lnRef>
          <a:fillRef idx="1">
            <a:schemeClr val="dk1"/>
          </a:fillRef>
          <a:effectRef idx="1">
            <a:schemeClr val="dk1"/>
          </a:effectRef>
          <a:fontRef idx="minor">
            <a:schemeClr val="lt1"/>
          </a:fontRef>
        </p:style>
        <p:txBody>
          <a:bodyPr/>
          <a:lstStyle/>
          <a:p>
            <a:pPr eaLnBrk="1" hangingPunct="1">
              <a:defRPr/>
            </a:pPr>
            <a:r>
              <a:rPr lang="en-GB" b="1" dirty="0">
                <a:solidFill>
                  <a:srgbClr val="00FFFF"/>
                </a:solidFill>
              </a:rPr>
              <a:t>And Thou Shalt Come </a:t>
            </a:r>
            <a:r>
              <a:rPr lang="en-GB" b="1" dirty="0">
                <a:solidFill>
                  <a:srgbClr val="FF0000"/>
                </a:solidFill>
              </a:rPr>
              <a:t>Up</a:t>
            </a:r>
            <a:r>
              <a:rPr lang="en-GB" b="1" dirty="0">
                <a:solidFill>
                  <a:srgbClr val="FF33CC"/>
                </a:solidFill>
              </a:rPr>
              <a:t> </a:t>
            </a:r>
            <a:r>
              <a:rPr lang="en-GB" b="1" dirty="0">
                <a:solidFill>
                  <a:srgbClr val="00FFFF"/>
                </a:solidFill>
              </a:rPr>
              <a:t>Against</a:t>
            </a:r>
            <a:r>
              <a:rPr lang="en-GB" b="1" dirty="0">
                <a:solidFill>
                  <a:srgbClr val="FF33CC"/>
                </a:solidFill>
              </a:rPr>
              <a:t> </a:t>
            </a:r>
            <a:r>
              <a:rPr lang="en-GB" b="1" dirty="0">
                <a:solidFill>
                  <a:srgbClr val="FFFF00"/>
                </a:solidFill>
              </a:rPr>
              <a:t>My People of Israel,</a:t>
            </a:r>
            <a:r>
              <a:rPr lang="en-GB" b="1" dirty="0">
                <a:solidFill>
                  <a:srgbClr val="FF33CC"/>
                </a:solidFill>
              </a:rPr>
              <a:t> </a:t>
            </a:r>
            <a:r>
              <a:rPr lang="en-GB" b="1" dirty="0">
                <a:solidFill>
                  <a:srgbClr val="FF0000"/>
                </a:solidFill>
              </a:rPr>
              <a:t>As A Cloud To Cover</a:t>
            </a:r>
            <a:r>
              <a:rPr lang="en-GB" b="1" dirty="0">
                <a:solidFill>
                  <a:srgbClr val="FF33CC"/>
                </a:solidFill>
              </a:rPr>
              <a:t> </a:t>
            </a:r>
            <a:r>
              <a:rPr lang="en-GB" b="1" dirty="0">
                <a:solidFill>
                  <a:srgbClr val="FF0000"/>
                </a:solidFill>
              </a:rPr>
              <a:t>The Land</a:t>
            </a:r>
            <a:r>
              <a:rPr lang="en-GB" b="1" dirty="0">
                <a:solidFill>
                  <a:srgbClr val="FF33CC"/>
                </a:solidFill>
              </a:rPr>
              <a:t>: </a:t>
            </a:r>
            <a:r>
              <a:rPr lang="en-GB" b="1" dirty="0">
                <a:solidFill>
                  <a:srgbClr val="00FFFF"/>
                </a:solidFill>
              </a:rPr>
              <a:t>It Shall Be In </a:t>
            </a:r>
            <a:r>
              <a:rPr lang="en-GB" b="1" dirty="0">
                <a:solidFill>
                  <a:srgbClr val="FFFF00"/>
                </a:solidFill>
              </a:rPr>
              <a:t>The Latter Days</a:t>
            </a:r>
            <a:r>
              <a:rPr lang="en-GB" b="1" dirty="0">
                <a:solidFill>
                  <a:srgbClr val="FF33CC"/>
                </a:solidFill>
              </a:rPr>
              <a:t>, </a:t>
            </a:r>
            <a:r>
              <a:rPr lang="en-GB" b="1" dirty="0">
                <a:solidFill>
                  <a:srgbClr val="00FFFF"/>
                </a:solidFill>
              </a:rPr>
              <a:t>And I Will Bring Thee</a:t>
            </a:r>
            <a:r>
              <a:rPr lang="en-GB" b="1" dirty="0">
                <a:solidFill>
                  <a:srgbClr val="FF33CC"/>
                </a:solidFill>
              </a:rPr>
              <a:t> </a:t>
            </a:r>
            <a:r>
              <a:rPr lang="en-GB" b="1" dirty="0">
                <a:solidFill>
                  <a:srgbClr val="FF0000"/>
                </a:solidFill>
              </a:rPr>
              <a:t>Against My Land</a:t>
            </a:r>
            <a:r>
              <a:rPr lang="en-GB" b="1" dirty="0">
                <a:solidFill>
                  <a:srgbClr val="FF33CC"/>
                </a:solidFill>
              </a:rPr>
              <a:t> </a:t>
            </a:r>
            <a:r>
              <a:rPr lang="en-GB" b="1" dirty="0">
                <a:solidFill>
                  <a:srgbClr val="00FFFF"/>
                </a:solidFill>
              </a:rPr>
              <a:t>That The Heathen May Know Me, When I Shall Be Sanctified In Thee,</a:t>
            </a:r>
            <a:r>
              <a:rPr lang="en-GB" b="1" dirty="0">
                <a:solidFill>
                  <a:srgbClr val="FF33CC"/>
                </a:solidFill>
              </a:rPr>
              <a:t> </a:t>
            </a:r>
            <a:r>
              <a:rPr lang="en-GB" b="1" dirty="0">
                <a:solidFill>
                  <a:srgbClr val="FF0000"/>
                </a:solidFill>
              </a:rPr>
              <a:t>O Gog</a:t>
            </a:r>
            <a:r>
              <a:rPr lang="en-GB" b="1" dirty="0">
                <a:solidFill>
                  <a:srgbClr val="FF33CC"/>
                </a:solidFill>
              </a:rPr>
              <a:t>, </a:t>
            </a:r>
            <a:r>
              <a:rPr lang="en-GB" b="1" dirty="0">
                <a:solidFill>
                  <a:srgbClr val="00FFFF"/>
                </a:solidFill>
              </a:rPr>
              <a:t>Before Their Eyes.</a:t>
            </a:r>
            <a:r>
              <a:rPr lang="en-GB" dirty="0">
                <a:solidFill>
                  <a:srgbClr val="00FFFF"/>
                </a:solidFill>
              </a:rPr>
              <a:t> </a:t>
            </a:r>
          </a:p>
        </p:txBody>
      </p:sp>
      <p:sp>
        <p:nvSpPr>
          <p:cNvPr id="15365" name="Text Box 4">
            <a:extLst>
              <a:ext uri="{FF2B5EF4-FFF2-40B4-BE49-F238E27FC236}">
                <a16:creationId xmlns:a16="http://schemas.microsoft.com/office/drawing/2014/main" id="{F813BAA4-D3EB-4954-A010-A9CB4D29000F}"/>
              </a:ext>
            </a:extLst>
          </p:cNvPr>
          <p:cNvSpPr txBox="1">
            <a:spLocks noChangeArrowheads="1"/>
          </p:cNvSpPr>
          <p:nvPr/>
        </p:nvSpPr>
        <p:spPr bwMode="auto">
          <a:xfrm>
            <a:off x="1692275" y="260350"/>
            <a:ext cx="5616575" cy="701675"/>
          </a:xfrm>
          <a:prstGeom prst="rect">
            <a:avLst/>
          </a:prstGeom>
          <a:noFill/>
          <a:ln w="9525">
            <a:noFill/>
            <a:miter lim="800000"/>
            <a:headEnd/>
            <a:tailEnd/>
          </a:ln>
        </p:spPr>
        <p:txBody>
          <a:bodyPr>
            <a:spAutoFit/>
          </a:bodyPr>
          <a:lstStyle/>
          <a:p>
            <a:pPr algn="ctr">
              <a:spcBef>
                <a:spcPct val="50000"/>
              </a:spcBef>
              <a:defRPr/>
            </a:pPr>
            <a:r>
              <a:rPr lang="en-GB" sz="4000" b="1" dirty="0">
                <a:solidFill>
                  <a:srgbClr val="FFFF00"/>
                </a:solidFill>
                <a:latin typeface="+mj-lt"/>
                <a:cs typeface="Arial" charset="0"/>
              </a:rPr>
              <a:t>The Story of</a:t>
            </a:r>
          </a:p>
        </p:txBody>
      </p:sp>
      <p:grpSp>
        <p:nvGrpSpPr>
          <p:cNvPr id="14342" name="Group 5">
            <a:extLst>
              <a:ext uri="{FF2B5EF4-FFF2-40B4-BE49-F238E27FC236}">
                <a16:creationId xmlns:a16="http://schemas.microsoft.com/office/drawing/2014/main" id="{500D0B64-6F09-4D8E-997E-F2E59044BC3A}"/>
              </a:ext>
            </a:extLst>
          </p:cNvPr>
          <p:cNvGrpSpPr>
            <a:grpSpLocks noChangeAspect="1"/>
          </p:cNvGrpSpPr>
          <p:nvPr/>
        </p:nvGrpSpPr>
        <p:grpSpPr bwMode="auto">
          <a:xfrm>
            <a:off x="827088" y="4221163"/>
            <a:ext cx="7273925" cy="71437"/>
            <a:chOff x="703" y="2069"/>
            <a:chExt cx="4582" cy="2008"/>
          </a:xfrm>
        </p:grpSpPr>
        <p:sp>
          <p:nvSpPr>
            <p:cNvPr id="14348" name="AutoShape 6">
              <a:extLst>
                <a:ext uri="{FF2B5EF4-FFF2-40B4-BE49-F238E27FC236}">
                  <a16:creationId xmlns:a16="http://schemas.microsoft.com/office/drawing/2014/main" id="{E8BE2D78-BA65-438E-B2C8-4866C942BF76}"/>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4343" name="Group 7">
            <a:extLst>
              <a:ext uri="{FF2B5EF4-FFF2-40B4-BE49-F238E27FC236}">
                <a16:creationId xmlns:a16="http://schemas.microsoft.com/office/drawing/2014/main" id="{CDF86465-9275-421D-B5B6-EB3903AAAC38}"/>
              </a:ext>
            </a:extLst>
          </p:cNvPr>
          <p:cNvGrpSpPr>
            <a:grpSpLocks noChangeAspect="1"/>
          </p:cNvGrpSpPr>
          <p:nvPr/>
        </p:nvGrpSpPr>
        <p:grpSpPr bwMode="auto">
          <a:xfrm flipV="1">
            <a:off x="1116013" y="6669088"/>
            <a:ext cx="7273925" cy="73025"/>
            <a:chOff x="703" y="2069"/>
            <a:chExt cx="4582" cy="2008"/>
          </a:xfrm>
        </p:grpSpPr>
        <p:sp>
          <p:nvSpPr>
            <p:cNvPr id="14347" name="AutoShape 8">
              <a:extLst>
                <a:ext uri="{FF2B5EF4-FFF2-40B4-BE49-F238E27FC236}">
                  <a16:creationId xmlns:a16="http://schemas.microsoft.com/office/drawing/2014/main" id="{BDFA9313-C2F0-4B30-8063-0A714C2BA583}"/>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4344" name="Group 9">
            <a:extLst>
              <a:ext uri="{FF2B5EF4-FFF2-40B4-BE49-F238E27FC236}">
                <a16:creationId xmlns:a16="http://schemas.microsoft.com/office/drawing/2014/main" id="{5CFC9215-6228-4E54-B8AF-F4B844D4D6A9}"/>
              </a:ext>
            </a:extLst>
          </p:cNvPr>
          <p:cNvGrpSpPr>
            <a:grpSpLocks noChangeAspect="1"/>
          </p:cNvGrpSpPr>
          <p:nvPr/>
        </p:nvGrpSpPr>
        <p:grpSpPr bwMode="auto">
          <a:xfrm flipV="1">
            <a:off x="250825" y="6597650"/>
            <a:ext cx="8893175" cy="71438"/>
            <a:chOff x="703" y="2069"/>
            <a:chExt cx="4582" cy="2008"/>
          </a:xfrm>
        </p:grpSpPr>
        <p:sp>
          <p:nvSpPr>
            <p:cNvPr id="14346" name="AutoShape 10">
              <a:extLst>
                <a:ext uri="{FF2B5EF4-FFF2-40B4-BE49-F238E27FC236}">
                  <a16:creationId xmlns:a16="http://schemas.microsoft.com/office/drawing/2014/main" id="{0CE203E1-23B5-4F9A-9456-6FB3678A2D83}"/>
                </a:ext>
              </a:extLst>
            </p:cNvPr>
            <p:cNvSpPr>
              <a:spLocks noChangeAspect="1" noChangeArrowheads="1" noTextEdit="1"/>
            </p:cNvSpPr>
            <p:nvPr/>
          </p:nvSpPr>
          <p:spPr bwMode="auto">
            <a:xfrm>
              <a:off x="703" y="2069"/>
              <a:ext cx="4582"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4395" name="Text Box 11">
            <a:extLst>
              <a:ext uri="{FF2B5EF4-FFF2-40B4-BE49-F238E27FC236}">
                <a16:creationId xmlns:a16="http://schemas.microsoft.com/office/drawing/2014/main" id="{755ACCF2-FDC9-4C24-961D-5A6CD848ECA2}"/>
              </a:ext>
            </a:extLst>
          </p:cNvPr>
          <p:cNvSpPr txBox="1">
            <a:spLocks noChangeArrowheads="1"/>
          </p:cNvSpPr>
          <p:nvPr/>
        </p:nvSpPr>
        <p:spPr bwMode="auto">
          <a:xfrm>
            <a:off x="1714500" y="2500313"/>
            <a:ext cx="5543550" cy="579437"/>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rgbClr val="FFFF00"/>
                </a:solidFill>
                <a:effectLst>
                  <a:outerShdw blurRad="38100" dist="38100" dir="2700000" algn="tl">
                    <a:srgbClr val="000000"/>
                  </a:outerShdw>
                </a:effectLst>
                <a:latin typeface="+mj-lt"/>
                <a:cs typeface="Arial" charset="0"/>
              </a:rPr>
              <a:t>Second half of 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bg/>
                                          </p:spTgt>
                                        </p:tgtEl>
                                        <p:attrNameLst>
                                          <p:attrName>style.visibility</p:attrName>
                                        </p:attrNameLst>
                                      </p:cBhvr>
                                      <p:to>
                                        <p:strVal val="visible"/>
                                      </p:to>
                                    </p:set>
                                    <p:anim calcmode="lin" valueType="num">
                                      <p:cBhvr additive="base">
                                        <p:cTn id="7" dur="500" fill="hold"/>
                                        <p:tgtEl>
                                          <p:spTgt spid="14438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7">
                                            <p:txEl>
                                              <p:pRg st="0" end="0"/>
                                            </p:txEl>
                                          </p:spTgt>
                                        </p:tgtEl>
                                        <p:attrNameLst>
                                          <p:attrName>style.visibility</p:attrName>
                                        </p:attrNameLst>
                                      </p:cBhvr>
                                      <p:to>
                                        <p:strVal val="visible"/>
                                      </p:to>
                                    </p:set>
                                    <p:anim calcmode="lin" valueType="num">
                                      <p:cBhvr additive="base">
                                        <p:cTn id="13"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52B18-E845-4AAD-98F3-A2FBF98F43D6}"/>
              </a:ext>
            </a:extLst>
          </p:cNvPr>
          <p:cNvSpPr>
            <a:spLocks noGrp="1"/>
          </p:cNvSpPr>
          <p:nvPr>
            <p:ph type="title"/>
          </p:nvPr>
        </p:nvSpPr>
        <p:spPr/>
        <p:txBody>
          <a:bodyPr/>
          <a:lstStyle/>
          <a:p>
            <a:pPr>
              <a:defRPr/>
            </a:pPr>
            <a:r>
              <a:rPr lang="en-GB" b="1" dirty="0">
                <a:solidFill>
                  <a:srgbClr val="FF0000"/>
                </a:solidFill>
              </a:rPr>
              <a:t>Satan’s Selective Breeding </a:t>
            </a:r>
            <a:r>
              <a:rPr lang="en-GB" b="1" dirty="0">
                <a:solidFill>
                  <a:srgbClr val="FFFF00"/>
                </a:solidFill>
              </a:rPr>
              <a:t>Program</a:t>
            </a:r>
            <a:endParaRPr lang="en-GB" dirty="0">
              <a:solidFill>
                <a:srgbClr val="FFFF00"/>
              </a:solidFill>
            </a:endParaRPr>
          </a:p>
        </p:txBody>
      </p:sp>
      <p:sp>
        <p:nvSpPr>
          <p:cNvPr id="4" name="Slide Number Placeholder 3">
            <a:extLst>
              <a:ext uri="{FF2B5EF4-FFF2-40B4-BE49-F238E27FC236}">
                <a16:creationId xmlns:a16="http://schemas.microsoft.com/office/drawing/2014/main" id="{6D88B452-5F36-4B03-B10B-F8988A5099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B197AC-CBC5-4A3B-A171-9BED0FCD7D5B}" type="slidenum">
              <a:rPr lang="en-GB" altLang="en-US"/>
              <a:pPr eaLnBrk="1" hangingPunct="1"/>
              <a:t>80</a:t>
            </a:fld>
            <a:endParaRPr lang="en-GB" altLang="en-US"/>
          </a:p>
        </p:txBody>
      </p:sp>
      <p:pic>
        <p:nvPicPr>
          <p:cNvPr id="318466" name="Picture 2" descr="http://charlespaolino.files.wordpress.com/2009/06/abraham-lincoln1.jpg">
            <a:extLst>
              <a:ext uri="{FF2B5EF4-FFF2-40B4-BE49-F238E27FC236}">
                <a16:creationId xmlns:a16="http://schemas.microsoft.com/office/drawing/2014/main" id="{A2CF444C-E208-48AC-9DB7-EA602BBA70FD}"/>
              </a:ext>
            </a:extLst>
          </p:cNvPr>
          <p:cNvPicPr>
            <a:picLocks noChangeAspect="1" noChangeArrowheads="1"/>
          </p:cNvPicPr>
          <p:nvPr/>
        </p:nvPicPr>
        <p:blipFill>
          <a:blip r:embed="rId3" cstate="print">
            <a:lum bright="-10000" contrast="20000"/>
          </a:blip>
          <a:srcRect/>
          <a:stretch>
            <a:fillRect/>
          </a:stretch>
        </p:blipFill>
        <p:spPr bwMode="auto">
          <a:xfrm>
            <a:off x="357158" y="1643050"/>
            <a:ext cx="3429024" cy="4277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6BEFDB08-EC98-4A9F-BFCE-0D5C2FCE05C7}"/>
              </a:ext>
            </a:extLst>
          </p:cNvPr>
          <p:cNvSpPr txBox="1"/>
          <p:nvPr/>
        </p:nvSpPr>
        <p:spPr>
          <a:xfrm>
            <a:off x="4429125" y="1928813"/>
            <a:ext cx="4429125" cy="3970337"/>
          </a:xfrm>
          <a:prstGeom prst="rect">
            <a:avLst/>
          </a:prstGeom>
          <a:noFill/>
        </p:spPr>
        <p:txBody>
          <a:bodyPr>
            <a:spAutoFit/>
          </a:bodyPr>
          <a:lstStyle/>
          <a:p>
            <a:pPr>
              <a:defRPr/>
            </a:pPr>
            <a:r>
              <a:rPr lang="en-GB" sz="3600" b="1" dirty="0">
                <a:solidFill>
                  <a:srgbClr val="FD1711"/>
                </a:solidFill>
                <a:effectLst>
                  <a:outerShdw blurRad="38100" dist="38100" dir="2700000" algn="tl">
                    <a:srgbClr val="000000"/>
                  </a:outerShdw>
                </a:effectLst>
                <a:latin typeface="Arial" charset="0"/>
                <a:cs typeface="Arial" charset="0"/>
              </a:rPr>
              <a:t>A.A. Springs</a:t>
            </a:r>
            <a:r>
              <a:rPr lang="en-GB" sz="3600" b="1" dirty="0">
                <a:solidFill>
                  <a:srgbClr val="FFFF00"/>
                </a:solidFill>
                <a:effectLst>
                  <a:outerShdw blurRad="38100" dist="38100" dir="2700000" algn="tl">
                    <a:srgbClr val="000000"/>
                  </a:outerShdw>
                </a:effectLst>
                <a:latin typeface="Arial" charset="0"/>
                <a:cs typeface="Arial" charset="0"/>
              </a:rPr>
              <a:t> was the secret father of </a:t>
            </a:r>
            <a:r>
              <a:rPr lang="en-GB" sz="3600" b="1" dirty="0">
                <a:solidFill>
                  <a:srgbClr val="FD1711"/>
                </a:solidFill>
                <a:effectLst>
                  <a:outerShdw blurRad="38100" dist="38100" dir="2700000" algn="tl">
                    <a:srgbClr val="000000"/>
                  </a:outerShdw>
                </a:effectLst>
                <a:latin typeface="Arial" charset="0"/>
                <a:cs typeface="Arial" charset="0"/>
              </a:rPr>
              <a:t>Abraham Lincoln</a:t>
            </a:r>
            <a:r>
              <a:rPr lang="en-GB" sz="3600" dirty="0">
                <a:solidFill>
                  <a:srgbClr val="FFFF00"/>
                </a:solidFill>
                <a:latin typeface="Arial" charset="0"/>
                <a:cs typeface="Arial" charset="0"/>
              </a:rPr>
              <a:t> </a:t>
            </a:r>
            <a:r>
              <a:rPr lang="en-GB" sz="3600" b="1" dirty="0">
                <a:solidFill>
                  <a:srgbClr val="FF00FF"/>
                </a:solidFill>
                <a:effectLst>
                  <a:outerShdw blurRad="38100" dist="38100" dir="2700000" algn="tl">
                    <a:srgbClr val="000000"/>
                  </a:outerShdw>
                </a:effectLst>
                <a:latin typeface="Arial" charset="0"/>
                <a:cs typeface="Arial" charset="0"/>
              </a:rPr>
              <a:t>following an affair with</a:t>
            </a:r>
            <a:r>
              <a:rPr lang="en-GB" sz="3600" b="1" dirty="0">
                <a:solidFill>
                  <a:srgbClr val="FFFF00"/>
                </a:solidFill>
                <a:effectLst>
                  <a:outerShdw blurRad="38100" dist="38100" dir="2700000" algn="tl">
                    <a:srgbClr val="000000"/>
                  </a:outerShdw>
                </a:effectLst>
                <a:latin typeface="Arial" charset="0"/>
                <a:cs typeface="Arial" charset="0"/>
              </a:rPr>
              <a:t> </a:t>
            </a:r>
            <a:r>
              <a:rPr lang="en-GB" sz="3600" b="1" dirty="0">
                <a:solidFill>
                  <a:srgbClr val="66FF99"/>
                </a:solidFill>
                <a:effectLst>
                  <a:outerShdw blurRad="38100" dist="38100" dir="2700000" algn="tl">
                    <a:srgbClr val="000000"/>
                  </a:outerShdw>
                </a:effectLst>
                <a:latin typeface="Arial" charset="0"/>
                <a:cs typeface="Arial" charset="0"/>
              </a:rPr>
              <a:t>Nancy Hanks Lincoln</a:t>
            </a:r>
          </a:p>
          <a:p>
            <a:pPr>
              <a:defRPr/>
            </a:pPr>
            <a:endParaRPr lang="en-GB" sz="3600" dirty="0">
              <a:latin typeface="Arial" charset="0"/>
              <a:cs typeface="Arial" charset="0"/>
            </a:endParaRPr>
          </a:p>
        </p:txBody>
      </p:sp>
      <p:sp>
        <p:nvSpPr>
          <p:cNvPr id="8" name="TextBox 7">
            <a:extLst>
              <a:ext uri="{FF2B5EF4-FFF2-40B4-BE49-F238E27FC236}">
                <a16:creationId xmlns:a16="http://schemas.microsoft.com/office/drawing/2014/main" id="{28629DE0-309A-45DF-9CA7-DDB696C50C86}"/>
              </a:ext>
            </a:extLst>
          </p:cNvPr>
          <p:cNvSpPr txBox="1"/>
          <p:nvPr/>
        </p:nvSpPr>
        <p:spPr>
          <a:xfrm>
            <a:off x="214313" y="6215063"/>
            <a:ext cx="3786187" cy="523875"/>
          </a:xfrm>
          <a:prstGeom prst="rect">
            <a:avLst/>
          </a:prstGeom>
          <a:noFill/>
        </p:spPr>
        <p:txBody>
          <a:bodyPr>
            <a:spAutoFit/>
          </a:bodyPr>
          <a:lstStyle/>
          <a:p>
            <a:pPr algn="ctr">
              <a:defRPr/>
            </a:pPr>
            <a:r>
              <a:rPr lang="en-GB" sz="2800" b="1" dirty="0">
                <a:solidFill>
                  <a:srgbClr val="FFFF00"/>
                </a:solidFill>
                <a:effectLst>
                  <a:outerShdw blurRad="38100" dist="38100" dir="2700000" algn="tl">
                    <a:srgbClr val="000000">
                      <a:alpha val="43137"/>
                    </a:srgbClr>
                  </a:outerShdw>
                </a:effectLst>
                <a:latin typeface="Arial" charset="0"/>
                <a:cs typeface="Arial" charset="0"/>
              </a:rPr>
              <a:t>Abraham Lincoln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circle(in)">
                                      <p:cBhvr>
                                        <p:cTn id="7" dur="2000"/>
                                        <p:tgtEl>
                                          <p:spTgt spid="318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06A7B6D-E44C-4365-B990-1B5536C4158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004183-9D4E-4EC1-B500-EEFE834CEF08}" type="slidenum">
              <a:rPr lang="en-GB" altLang="en-US"/>
              <a:pPr eaLnBrk="1" hangingPunct="1"/>
              <a:t>81</a:t>
            </a:fld>
            <a:endParaRPr lang="en-GB" altLang="en-US"/>
          </a:p>
        </p:txBody>
      </p:sp>
      <p:sp>
        <p:nvSpPr>
          <p:cNvPr id="132098" name="Rectangle 2">
            <a:extLst>
              <a:ext uri="{FF2B5EF4-FFF2-40B4-BE49-F238E27FC236}">
                <a16:creationId xmlns:a16="http://schemas.microsoft.com/office/drawing/2014/main" id="{1043F1BC-A411-409D-9F80-08F87E7EEFF2}"/>
              </a:ext>
            </a:extLst>
          </p:cNvPr>
          <p:cNvSpPr>
            <a:spLocks noGrp="1" noChangeArrowheads="1"/>
          </p:cNvSpPr>
          <p:nvPr>
            <p:ph type="title"/>
          </p:nvPr>
        </p:nvSpPr>
        <p:spPr/>
        <p:txBody>
          <a:bodyPr/>
          <a:lstStyle/>
          <a:p>
            <a:pPr eaLnBrk="1" hangingPunct="1">
              <a:defRPr/>
            </a:pPr>
            <a:r>
              <a:rPr lang="en-GB" sz="4000" b="1" dirty="0">
                <a:solidFill>
                  <a:srgbClr val="FF0000"/>
                </a:solidFill>
              </a:rPr>
              <a:t>Satan’s Selective </a:t>
            </a:r>
            <a:r>
              <a:rPr lang="en-GB" sz="4000" b="1" dirty="0">
                <a:solidFill>
                  <a:srgbClr val="FFFF00"/>
                </a:solidFill>
              </a:rPr>
              <a:t>Breeding Program</a:t>
            </a:r>
            <a:r>
              <a:rPr lang="en-GB" sz="4000" b="1" dirty="0">
                <a:solidFill>
                  <a:srgbClr val="FF0000"/>
                </a:solidFill>
              </a:rPr>
              <a:t> </a:t>
            </a:r>
          </a:p>
        </p:txBody>
      </p:sp>
      <p:sp>
        <p:nvSpPr>
          <p:cNvPr id="88068" name="Text Box 3">
            <a:extLst>
              <a:ext uri="{FF2B5EF4-FFF2-40B4-BE49-F238E27FC236}">
                <a16:creationId xmlns:a16="http://schemas.microsoft.com/office/drawing/2014/main" id="{A99C3A8F-4CA4-4D7F-9F53-5B3F0FBE4AAE}"/>
              </a:ext>
            </a:extLst>
          </p:cNvPr>
          <p:cNvSpPr txBox="1">
            <a:spLocks noChangeArrowheads="1"/>
          </p:cNvSpPr>
          <p:nvPr/>
        </p:nvSpPr>
        <p:spPr bwMode="auto">
          <a:xfrm>
            <a:off x="2843213" y="1773238"/>
            <a:ext cx="6011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a:p>
        </p:txBody>
      </p:sp>
      <p:sp>
        <p:nvSpPr>
          <p:cNvPr id="132100" name="Text Box 4">
            <a:extLst>
              <a:ext uri="{FF2B5EF4-FFF2-40B4-BE49-F238E27FC236}">
                <a16:creationId xmlns:a16="http://schemas.microsoft.com/office/drawing/2014/main" id="{1482115E-AD83-4378-A839-921AE1DB2DC9}"/>
              </a:ext>
            </a:extLst>
          </p:cNvPr>
          <p:cNvSpPr txBox="1">
            <a:spLocks noChangeArrowheads="1"/>
          </p:cNvSpPr>
          <p:nvPr/>
        </p:nvSpPr>
        <p:spPr bwMode="auto">
          <a:xfrm>
            <a:off x="357188" y="6000750"/>
            <a:ext cx="4572000" cy="646113"/>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Winston Churchill</a:t>
            </a:r>
          </a:p>
        </p:txBody>
      </p:sp>
      <p:pic>
        <p:nvPicPr>
          <p:cNvPr id="132104" name="Picture 8" descr="Churchill">
            <a:extLst>
              <a:ext uri="{FF2B5EF4-FFF2-40B4-BE49-F238E27FC236}">
                <a16:creationId xmlns:a16="http://schemas.microsoft.com/office/drawing/2014/main" id="{25B0470F-D1E9-4185-B9DB-684C44106E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428750"/>
            <a:ext cx="3319462" cy="4457700"/>
          </a:xfrm>
        </p:spPr>
      </p:pic>
      <p:sp>
        <p:nvSpPr>
          <p:cNvPr id="132106" name="Text Box 10">
            <a:extLst>
              <a:ext uri="{FF2B5EF4-FFF2-40B4-BE49-F238E27FC236}">
                <a16:creationId xmlns:a16="http://schemas.microsoft.com/office/drawing/2014/main" id="{C4A8B5D8-78E7-47A2-9A5C-3C756534D7E4}"/>
              </a:ext>
            </a:extLst>
          </p:cNvPr>
          <p:cNvSpPr txBox="1">
            <a:spLocks noChangeArrowheads="1"/>
          </p:cNvSpPr>
          <p:nvPr/>
        </p:nvSpPr>
        <p:spPr bwMode="auto">
          <a:xfrm>
            <a:off x="3857625" y="1714500"/>
            <a:ext cx="5000625" cy="35401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On account of this, it has been suggested that Winston Churchill </a:t>
            </a:r>
            <a:r>
              <a:rPr lang="en-GB" sz="3200" b="1" dirty="0">
                <a:solidFill>
                  <a:srgbClr val="00FF00"/>
                </a:solidFill>
                <a:effectLst>
                  <a:outerShdw blurRad="38100" dist="38100" dir="2700000" algn="tl">
                    <a:srgbClr val="000000"/>
                  </a:outerShdw>
                </a:effectLst>
                <a:latin typeface="Arial" charset="0"/>
                <a:cs typeface="Arial" charset="0"/>
              </a:rPr>
              <a:t>was not the son of Randolph but of one of Jennie's lovers and could have been a Rothschild.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circle(in)">
                                      <p:cBhvr>
                                        <p:cTn id="7" dur="2000"/>
                                        <p:tgtEl>
                                          <p:spTgt spid="132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 calcmode="lin" valueType="num">
                                      <p:cBhvr additive="base">
                                        <p:cTn id="12" dur="500" fill="hold"/>
                                        <p:tgtEl>
                                          <p:spTgt spid="132100"/>
                                        </p:tgtEl>
                                        <p:attrNameLst>
                                          <p:attrName>ppt_x</p:attrName>
                                        </p:attrNameLst>
                                      </p:cBhvr>
                                      <p:tavLst>
                                        <p:tav tm="0">
                                          <p:val>
                                            <p:strVal val="#ppt_x"/>
                                          </p:val>
                                        </p:tav>
                                        <p:tav tm="100000">
                                          <p:val>
                                            <p:strVal val="#ppt_x"/>
                                          </p:val>
                                        </p:tav>
                                      </p:tavLst>
                                    </p:anim>
                                    <p:anim calcmode="lin" valueType="num">
                                      <p:cBhvr additive="base">
                                        <p:cTn id="13"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2106"/>
                                        </p:tgtEl>
                                        <p:attrNameLst>
                                          <p:attrName>style.visibility</p:attrName>
                                        </p:attrNameLst>
                                      </p:cBhvr>
                                      <p:to>
                                        <p:strVal val="visible"/>
                                      </p:to>
                                    </p:set>
                                    <p:anim calcmode="discrete" valueType="clr">
                                      <p:cBhvr override="childStyle">
                                        <p:cTn id="18" dur="80"/>
                                        <p:tgtEl>
                                          <p:spTgt spid="13210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2106"/>
                                        </p:tgtEl>
                                        <p:attrNameLst>
                                          <p:attrName>fillcolor</p:attrName>
                                        </p:attrNameLst>
                                      </p:cBhvr>
                                      <p:tavLst>
                                        <p:tav tm="0">
                                          <p:val>
                                            <p:clrVal>
                                              <a:schemeClr val="accent2"/>
                                            </p:clrVal>
                                          </p:val>
                                        </p:tav>
                                        <p:tav tm="50000">
                                          <p:val>
                                            <p:clrVal>
                                              <a:schemeClr val="hlink"/>
                                            </p:clrVal>
                                          </p:val>
                                        </p:tav>
                                      </p:tavLst>
                                    </p:anim>
                                    <p:set>
                                      <p:cBhvr>
                                        <p:cTn id="20" dur="80"/>
                                        <p:tgtEl>
                                          <p:spTgt spid="132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DFE30-9A57-4C2A-B246-EE16E8689F5F}"/>
              </a:ext>
            </a:extLst>
          </p:cNvPr>
          <p:cNvSpPr>
            <a:spLocks noGrp="1"/>
          </p:cNvSpPr>
          <p:nvPr>
            <p:ph type="title"/>
          </p:nvPr>
        </p:nvSpPr>
        <p:spPr/>
        <p:txBody>
          <a:bodyPr/>
          <a:lstStyle/>
          <a:p>
            <a:pPr>
              <a:defRPr/>
            </a:pPr>
            <a:r>
              <a:rPr lang="en-GB" b="1" dirty="0">
                <a:solidFill>
                  <a:srgbClr val="FF0000"/>
                </a:solidFill>
              </a:rPr>
              <a:t>Satan’s Selective </a:t>
            </a:r>
            <a:r>
              <a:rPr lang="en-GB" b="1" dirty="0">
                <a:solidFill>
                  <a:srgbClr val="FFFF00"/>
                </a:solidFill>
              </a:rPr>
              <a:t>Breeding Program</a:t>
            </a:r>
            <a:r>
              <a:rPr lang="en-GB" b="1" dirty="0">
                <a:solidFill>
                  <a:srgbClr val="FF0000"/>
                </a:solidFill>
              </a:rPr>
              <a:t> </a:t>
            </a:r>
            <a:endParaRPr lang="en-GB" dirty="0"/>
          </a:p>
        </p:txBody>
      </p:sp>
      <p:sp>
        <p:nvSpPr>
          <p:cNvPr id="4" name="Slide Number Placeholder 3">
            <a:extLst>
              <a:ext uri="{FF2B5EF4-FFF2-40B4-BE49-F238E27FC236}">
                <a16:creationId xmlns:a16="http://schemas.microsoft.com/office/drawing/2014/main" id="{9CD203A6-6C08-48C1-BD66-91A47717425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06E060-B7F5-44ED-8511-D861F5AD4228}" type="slidenum">
              <a:rPr lang="en-GB" altLang="en-US"/>
              <a:pPr eaLnBrk="1" hangingPunct="1"/>
              <a:t>82</a:t>
            </a:fld>
            <a:endParaRPr lang="en-GB" altLang="en-US"/>
          </a:p>
        </p:txBody>
      </p:sp>
      <p:pic>
        <p:nvPicPr>
          <p:cNvPr id="319490" name="Picture 2" descr="http://farm2.static.flickr.com/1403/1419593243_63def75c11.jpg">
            <a:extLst>
              <a:ext uri="{FF2B5EF4-FFF2-40B4-BE49-F238E27FC236}">
                <a16:creationId xmlns:a16="http://schemas.microsoft.com/office/drawing/2014/main" id="{BD065927-969A-4792-860D-59204684FEBA}"/>
              </a:ext>
            </a:extLst>
          </p:cNvPr>
          <p:cNvPicPr>
            <a:picLocks noChangeAspect="1" noChangeArrowheads="1"/>
          </p:cNvPicPr>
          <p:nvPr/>
        </p:nvPicPr>
        <p:blipFill>
          <a:blip r:embed="rId3" cstate="print">
            <a:lum bright="-10000" contrast="20000"/>
          </a:blip>
          <a:srcRect/>
          <a:stretch>
            <a:fillRect/>
          </a:stretch>
        </p:blipFill>
        <p:spPr bwMode="auto">
          <a:xfrm>
            <a:off x="357158" y="1643050"/>
            <a:ext cx="3276600" cy="4762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E0CD9597-5A6A-405D-BF42-63C54F297E72}"/>
              </a:ext>
            </a:extLst>
          </p:cNvPr>
          <p:cNvSpPr txBox="1"/>
          <p:nvPr/>
        </p:nvSpPr>
        <p:spPr>
          <a:xfrm>
            <a:off x="4000500" y="1500188"/>
            <a:ext cx="5143500" cy="5016500"/>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According to numerous biographers, </a:t>
            </a:r>
            <a:r>
              <a:rPr lang="en-GB" sz="3200" b="1" dirty="0">
                <a:solidFill>
                  <a:srgbClr val="FFC000"/>
                </a:solidFill>
                <a:effectLst>
                  <a:outerShdw blurRad="38100" dist="38100" dir="2700000" algn="tl">
                    <a:srgbClr val="000000"/>
                  </a:outerShdw>
                </a:effectLst>
                <a:latin typeface="Arial" charset="0"/>
                <a:cs typeface="Arial" charset="0"/>
              </a:rPr>
              <a:t>throughout her life Jennie: </a:t>
            </a:r>
            <a:r>
              <a:rPr lang="en-GB" sz="3200" b="1" dirty="0">
                <a:solidFill>
                  <a:srgbClr val="FF00FF"/>
                </a:solidFill>
                <a:effectLst>
                  <a:outerShdw blurRad="38100" dist="38100" dir="2700000" algn="tl">
                    <a:srgbClr val="000000"/>
                  </a:outerShdw>
                </a:effectLst>
                <a:latin typeface="Arial" charset="0"/>
                <a:cs typeface="Arial" charset="0"/>
              </a:rPr>
              <a:t>Left</a:t>
            </a:r>
          </a:p>
          <a:p>
            <a:pPr>
              <a:defRPr/>
            </a:pPr>
            <a:r>
              <a:rPr lang="en-GB" sz="3200" b="1" dirty="0">
                <a:solidFill>
                  <a:srgbClr val="FF0000"/>
                </a:solidFill>
                <a:effectLst>
                  <a:outerShdw blurRad="38100" dist="38100" dir="2700000" algn="tl">
                    <a:srgbClr val="000000"/>
                  </a:outerShdw>
                </a:effectLst>
                <a:latin typeface="Arial" charset="0"/>
                <a:cs typeface="Arial" charset="0"/>
              </a:rPr>
              <a:t>(Churchill’s mother)</a:t>
            </a:r>
            <a:r>
              <a:rPr lang="en-GB" sz="3200" b="1" dirty="0">
                <a:solidFill>
                  <a:srgbClr val="FFC000"/>
                </a:solidFill>
                <a:effectLst>
                  <a:outerShdw blurRad="38100" dist="38100" dir="2700000" algn="tl">
                    <a:srgbClr val="000000"/>
                  </a:outerShdw>
                </a:effectLst>
                <a:latin typeface="Arial" charset="0"/>
                <a:cs typeface="Arial" charset="0"/>
              </a:rPr>
              <a:t> was extremely promiscuous. </a:t>
            </a:r>
            <a:r>
              <a:rPr lang="en-GB" sz="3200" b="1" dirty="0">
                <a:solidFill>
                  <a:srgbClr val="00FF00"/>
                </a:solidFill>
                <a:effectLst>
                  <a:outerShdw blurRad="38100" dist="38100" dir="2700000" algn="tl">
                    <a:srgbClr val="000000"/>
                  </a:outerShdw>
                </a:effectLst>
                <a:latin typeface="Arial" charset="0"/>
                <a:cs typeface="Arial" charset="0"/>
              </a:rPr>
              <a:t>Clive </a:t>
            </a:r>
            <a:r>
              <a:rPr lang="en-GB" sz="3200" b="1" dirty="0" err="1">
                <a:solidFill>
                  <a:srgbClr val="00FF00"/>
                </a:solidFill>
                <a:effectLst>
                  <a:outerShdw blurRad="38100" dist="38100" dir="2700000" algn="tl">
                    <a:srgbClr val="000000"/>
                  </a:outerShdw>
                </a:effectLst>
                <a:latin typeface="Arial" charset="0"/>
                <a:cs typeface="Arial" charset="0"/>
              </a:rPr>
              <a:t>Ponting</a:t>
            </a:r>
            <a:r>
              <a:rPr lang="en-GB" sz="3200" b="1" dirty="0">
                <a:solidFill>
                  <a:srgbClr val="00FF00"/>
                </a:solidFill>
                <a:effectLst>
                  <a:outerShdw blurRad="38100" dist="38100" dir="2700000" algn="tl">
                    <a:srgbClr val="000000"/>
                  </a:outerShdw>
                </a:effectLst>
                <a:latin typeface="Arial" charset="0"/>
                <a:cs typeface="Arial" charset="0"/>
              </a:rPr>
              <a:t> expresses it in his biography </a:t>
            </a:r>
            <a:r>
              <a:rPr lang="en-GB" sz="3200" b="1" i="1" dirty="0">
                <a:solidFill>
                  <a:srgbClr val="00FF00"/>
                </a:solidFill>
                <a:effectLst>
                  <a:outerShdw blurRad="38100" dist="38100" dir="2700000" algn="tl">
                    <a:srgbClr val="000000"/>
                  </a:outerShdw>
                </a:effectLst>
                <a:latin typeface="Arial" charset="0"/>
                <a:cs typeface="Arial" charset="0"/>
              </a:rPr>
              <a:t>Churchill</a:t>
            </a:r>
            <a:r>
              <a:rPr lang="en-GB" sz="3200" b="1" dirty="0">
                <a:solidFill>
                  <a:srgbClr val="00FF00"/>
                </a:solidFill>
                <a:effectLst>
                  <a:outerShdw blurRad="38100" dist="38100" dir="2700000" algn="tl">
                    <a:srgbClr val="000000"/>
                  </a:outerShdw>
                </a:effectLst>
                <a:latin typeface="Arial" charset="0"/>
                <a:cs typeface="Arial" charset="0"/>
              </a:rPr>
              <a:t>,</a:t>
            </a:r>
            <a:r>
              <a:rPr lang="en-GB" sz="3200" b="1" dirty="0">
                <a:solidFill>
                  <a:srgbClr val="FFCCFF"/>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she was “still engaging in numerous affairs.”</a:t>
            </a:r>
            <a:endParaRPr lang="en-GB" sz="32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circle(in)">
                                      <p:cBhvr>
                                        <p:cTn id="7" dur="20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92DB-04D2-4250-9D18-78E91B18FDEE}"/>
              </a:ext>
            </a:extLst>
          </p:cNvPr>
          <p:cNvSpPr>
            <a:spLocks noGrp="1"/>
          </p:cNvSpPr>
          <p:nvPr>
            <p:ph type="title"/>
          </p:nvPr>
        </p:nvSpPr>
        <p:spPr/>
        <p:txBody>
          <a:bodyPr/>
          <a:lstStyle/>
          <a:p>
            <a:pPr>
              <a:defRPr/>
            </a:pPr>
            <a:r>
              <a:rPr lang="en-GB" b="1" dirty="0">
                <a:solidFill>
                  <a:srgbClr val="FF0000"/>
                </a:solidFill>
              </a:rPr>
              <a:t>Satan’s Selective </a:t>
            </a:r>
            <a:r>
              <a:rPr lang="en-GB" b="1" dirty="0">
                <a:solidFill>
                  <a:srgbClr val="FFFF00"/>
                </a:solidFill>
              </a:rPr>
              <a:t>Breeding Program</a:t>
            </a:r>
            <a:r>
              <a:rPr lang="en-GB" b="1" dirty="0">
                <a:solidFill>
                  <a:srgbClr val="FF0000"/>
                </a:solidFill>
              </a:rPr>
              <a:t> </a:t>
            </a:r>
            <a:endParaRPr lang="en-GB" dirty="0"/>
          </a:p>
        </p:txBody>
      </p:sp>
      <p:sp>
        <p:nvSpPr>
          <p:cNvPr id="3" name="Slide Number Placeholder 2">
            <a:extLst>
              <a:ext uri="{FF2B5EF4-FFF2-40B4-BE49-F238E27FC236}">
                <a16:creationId xmlns:a16="http://schemas.microsoft.com/office/drawing/2014/main" id="{4203B3D2-4ECD-4BB2-A6E7-F2296ACF5EB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7B83E-F338-42F2-B66C-CF5F58446EC8}" type="slidenum">
              <a:rPr lang="en-GB" altLang="en-US"/>
              <a:pPr eaLnBrk="1" hangingPunct="1"/>
              <a:t>83</a:t>
            </a:fld>
            <a:endParaRPr lang="en-GB" altLang="en-US"/>
          </a:p>
        </p:txBody>
      </p:sp>
      <p:pic>
        <p:nvPicPr>
          <p:cNvPr id="320514" name="Picture 2" descr="http://dummidumbwit.files.wordpress.com/2009/07/john-churchill-first-duke-of-marlborough.jpg">
            <a:extLst>
              <a:ext uri="{FF2B5EF4-FFF2-40B4-BE49-F238E27FC236}">
                <a16:creationId xmlns:a16="http://schemas.microsoft.com/office/drawing/2014/main" id="{8B8FCD9E-C40F-4EFB-B2FB-AE080B731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0"/>
            <a:ext cx="3429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17B792B-DCF1-4FAD-8258-B9EC6AD46B62}"/>
              </a:ext>
            </a:extLst>
          </p:cNvPr>
          <p:cNvSpPr txBox="1"/>
          <p:nvPr/>
        </p:nvSpPr>
        <p:spPr>
          <a:xfrm>
            <a:off x="4000500" y="1714500"/>
            <a:ext cx="4786313" cy="3970338"/>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If this claim is true, it would make Winston and his descendants impostors </a:t>
            </a:r>
            <a:r>
              <a:rPr lang="en-GB" sz="2800" b="1" dirty="0">
                <a:solidFill>
                  <a:srgbClr val="FFC000"/>
                </a:solidFill>
                <a:effectLst>
                  <a:outerShdw blurRad="38100" dist="38100" dir="2700000" algn="tl">
                    <a:srgbClr val="000000"/>
                  </a:outerShdw>
                </a:effectLst>
                <a:latin typeface="Arial" charset="0"/>
                <a:cs typeface="Arial" charset="0"/>
              </a:rPr>
              <a:t>and not true descendants of the first Duke of Marlborough and heirs to his titles and estates.</a:t>
            </a:r>
            <a:r>
              <a:rPr lang="en-GB" sz="2800" b="1" dirty="0">
                <a:solidFill>
                  <a:schemeClr val="hlink"/>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This, however, is open to speculation.</a:t>
            </a:r>
            <a:endParaRPr lang="en-GB" sz="2800" dirty="0">
              <a:solidFill>
                <a:srgbClr val="00FF00"/>
              </a:solidFill>
              <a:latin typeface="Arial" charset="0"/>
              <a:cs typeface="Arial" charset="0"/>
            </a:endParaRPr>
          </a:p>
        </p:txBody>
      </p:sp>
      <p:sp>
        <p:nvSpPr>
          <p:cNvPr id="6" name="TextBox 5">
            <a:extLst>
              <a:ext uri="{FF2B5EF4-FFF2-40B4-BE49-F238E27FC236}">
                <a16:creationId xmlns:a16="http://schemas.microsoft.com/office/drawing/2014/main" id="{F2A564CE-DFD4-48D4-BEEF-FED6934C5A64}"/>
              </a:ext>
            </a:extLst>
          </p:cNvPr>
          <p:cNvSpPr txBox="1"/>
          <p:nvPr/>
        </p:nvSpPr>
        <p:spPr>
          <a:xfrm>
            <a:off x="0" y="6000750"/>
            <a:ext cx="7072313" cy="646113"/>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latin typeface="Arial" charset="0"/>
                <a:cs typeface="Arial" charset="0"/>
              </a:rPr>
              <a:t>First Duke of Marlborough</a:t>
            </a:r>
            <a:endParaRPr lang="en-GB" sz="3600"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circle(in)">
                                      <p:cBhvr>
                                        <p:cTn id="7" dur="2000"/>
                                        <p:tgtEl>
                                          <p:spTgt spid="320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519FAFE-9F74-4886-81CB-27BC7D5858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5C2EC6-D10D-4137-8443-A588E4192978}" type="slidenum">
              <a:rPr lang="en-GB" altLang="en-US"/>
              <a:pPr eaLnBrk="1" hangingPunct="1"/>
              <a:t>84</a:t>
            </a:fld>
            <a:endParaRPr lang="en-GB" altLang="en-US"/>
          </a:p>
        </p:txBody>
      </p:sp>
      <p:sp>
        <p:nvSpPr>
          <p:cNvPr id="130050" name="Rectangle 2">
            <a:extLst>
              <a:ext uri="{FF2B5EF4-FFF2-40B4-BE49-F238E27FC236}">
                <a16:creationId xmlns:a16="http://schemas.microsoft.com/office/drawing/2014/main" id="{ECACCF3F-0D27-4BBC-993A-B2A8CBD56DFC}"/>
              </a:ext>
            </a:extLst>
          </p:cNvPr>
          <p:cNvSpPr>
            <a:spLocks noGrp="1" noChangeArrowheads="1"/>
          </p:cNvSpPr>
          <p:nvPr>
            <p:ph type="title"/>
          </p:nvPr>
        </p:nvSpPr>
        <p:spPr/>
        <p:txBody>
          <a:bodyPr/>
          <a:lstStyle/>
          <a:p>
            <a:pPr eaLnBrk="1" hangingPunct="1">
              <a:defRPr/>
            </a:pPr>
            <a:r>
              <a:rPr lang="en-GB" sz="4000" b="1" dirty="0">
                <a:solidFill>
                  <a:srgbClr val="FF0000"/>
                </a:solidFill>
              </a:rPr>
              <a:t>Satan’s Selective </a:t>
            </a:r>
            <a:r>
              <a:rPr lang="en-GB" sz="4000" b="1" dirty="0">
                <a:solidFill>
                  <a:srgbClr val="FFFF00"/>
                </a:solidFill>
              </a:rPr>
              <a:t>Breeding Program</a:t>
            </a:r>
            <a:r>
              <a:rPr lang="en-GB" sz="4000" b="1" dirty="0">
                <a:solidFill>
                  <a:srgbClr val="FF0000"/>
                </a:solidFill>
              </a:rPr>
              <a:t> </a:t>
            </a:r>
          </a:p>
        </p:txBody>
      </p:sp>
      <p:sp>
        <p:nvSpPr>
          <p:cNvPr id="130051" name="Text Box 3">
            <a:extLst>
              <a:ext uri="{FF2B5EF4-FFF2-40B4-BE49-F238E27FC236}">
                <a16:creationId xmlns:a16="http://schemas.microsoft.com/office/drawing/2014/main" id="{6FE83748-20DD-4CF4-AA72-3475FD9FF4CA}"/>
              </a:ext>
            </a:extLst>
          </p:cNvPr>
          <p:cNvSpPr txBox="1">
            <a:spLocks noChangeArrowheads="1"/>
          </p:cNvSpPr>
          <p:nvPr/>
        </p:nvSpPr>
        <p:spPr bwMode="auto">
          <a:xfrm>
            <a:off x="2843213" y="1773238"/>
            <a:ext cx="6300787" cy="397033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Joseph (</a:t>
            </a:r>
            <a:r>
              <a:rPr lang="en-GB" sz="2800" b="1" dirty="0" err="1">
                <a:solidFill>
                  <a:srgbClr val="00FFFF"/>
                </a:solidFill>
                <a:effectLst>
                  <a:outerShdw blurRad="38100" dist="38100" dir="2700000" algn="tl">
                    <a:srgbClr val="000000"/>
                  </a:outerShdw>
                </a:effectLst>
                <a:latin typeface="Arial" charset="0"/>
                <a:cs typeface="Arial" charset="0"/>
              </a:rPr>
              <a:t>Iosif</a:t>
            </a:r>
            <a:r>
              <a:rPr lang="en-GB" sz="2800" b="1" dirty="0">
                <a:solidFill>
                  <a:srgbClr val="00FFFF"/>
                </a:solidFill>
                <a:effectLst>
                  <a:outerShdw blurRad="38100" dist="38100" dir="2700000" algn="tl">
                    <a:srgbClr val="000000"/>
                  </a:outerShdw>
                </a:effectLst>
                <a:latin typeface="Arial" charset="0"/>
                <a:cs typeface="Arial" charset="0"/>
              </a:rPr>
              <a:t>) </a:t>
            </a:r>
            <a:r>
              <a:rPr lang="en-GB" sz="2800" b="1" dirty="0" err="1">
                <a:solidFill>
                  <a:srgbClr val="00FFFF"/>
                </a:solidFill>
                <a:effectLst>
                  <a:outerShdw blurRad="38100" dist="38100" dir="2700000" algn="tl">
                    <a:srgbClr val="000000"/>
                  </a:outerShdw>
                </a:effectLst>
                <a:latin typeface="Arial" charset="0"/>
                <a:cs typeface="Arial" charset="0"/>
              </a:rPr>
              <a:t>Dzhugashvili</a:t>
            </a:r>
            <a:r>
              <a:rPr lang="en-GB" sz="2800" b="1" dirty="0">
                <a:solidFill>
                  <a:srgbClr val="00FFFF"/>
                </a:solidFill>
                <a:effectLst>
                  <a:outerShdw blurRad="38100" dist="38100" dir="2700000" algn="tl">
                    <a:srgbClr val="000000"/>
                  </a:outerShdw>
                </a:effectLst>
                <a:latin typeface="Arial" charset="0"/>
                <a:cs typeface="Arial" charset="0"/>
              </a:rPr>
              <a:t> or "</a:t>
            </a:r>
            <a:r>
              <a:rPr lang="en-GB" sz="2800" b="1" dirty="0" err="1">
                <a:solidFill>
                  <a:srgbClr val="00FFFF"/>
                </a:solidFill>
                <a:effectLst>
                  <a:outerShdw blurRad="38100" dist="38100" dir="2700000" algn="tl">
                    <a:srgbClr val="000000"/>
                  </a:outerShdw>
                </a:effectLst>
                <a:latin typeface="Arial" charset="0"/>
                <a:cs typeface="Arial" charset="0"/>
              </a:rPr>
              <a:t>Soso</a:t>
            </a:r>
            <a:r>
              <a:rPr lang="en-GB" sz="2800" b="1" dirty="0">
                <a:solidFill>
                  <a:srgbClr val="00FFFF"/>
                </a:solidFill>
                <a:effectLst>
                  <a:outerShdw blurRad="38100" dist="38100" dir="2700000" algn="tl">
                    <a:srgbClr val="000000"/>
                  </a:outerShdw>
                </a:effectLst>
                <a:latin typeface="Arial" charset="0"/>
                <a:cs typeface="Arial" charset="0"/>
              </a:rPr>
              <a:t>",</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C000"/>
                </a:solidFill>
                <a:effectLst>
                  <a:outerShdw blurRad="38100" dist="38100" dir="2700000" algn="tl">
                    <a:srgbClr val="000000"/>
                  </a:outerShdw>
                </a:effectLst>
                <a:latin typeface="Arial" charset="0"/>
                <a:cs typeface="Arial" charset="0"/>
              </a:rPr>
              <a:t>as his mother called him in Georgian fashion. </a:t>
            </a:r>
            <a:r>
              <a:rPr lang="en-GB" sz="2800" b="1" dirty="0">
                <a:solidFill>
                  <a:srgbClr val="FF00FF"/>
                </a:solidFill>
                <a:effectLst>
                  <a:outerShdw blurRad="38100" dist="38100" dir="2700000" algn="tl">
                    <a:srgbClr val="000000"/>
                  </a:outerShdw>
                </a:effectLst>
                <a:latin typeface="Arial" charset="0"/>
                <a:cs typeface="Arial" charset="0"/>
              </a:rPr>
              <a:t>Edmond, the youngest son of James (</a:t>
            </a:r>
            <a:r>
              <a:rPr lang="en-GB" sz="2800" b="1" dirty="0" err="1">
                <a:solidFill>
                  <a:srgbClr val="FF00FF"/>
                </a:solidFill>
                <a:effectLst>
                  <a:outerShdw blurRad="38100" dist="38100" dir="2700000" algn="tl">
                    <a:srgbClr val="000000"/>
                  </a:outerShdw>
                </a:effectLst>
                <a:latin typeface="Arial" charset="0"/>
                <a:cs typeface="Arial" charset="0"/>
              </a:rPr>
              <a:t>Yakov</a:t>
            </a:r>
            <a:r>
              <a:rPr lang="en-GB" sz="2800" b="1" dirty="0">
                <a:solidFill>
                  <a:srgbClr val="FF00FF"/>
                </a:solidFill>
                <a:effectLst>
                  <a:outerShdw blurRad="38100" dist="38100" dir="2700000" algn="tl">
                    <a:srgbClr val="000000"/>
                  </a:outerShdw>
                </a:effectLst>
                <a:latin typeface="Arial" charset="0"/>
                <a:cs typeface="Arial" charset="0"/>
              </a:rPr>
              <a:t>) de Rothschild did much of the legwork for the Paris branch of the Rothschilds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 the family's "oil experts". travelling overseas in style in the family yacht. </a:t>
            </a:r>
          </a:p>
        </p:txBody>
      </p:sp>
      <p:sp>
        <p:nvSpPr>
          <p:cNvPr id="130052" name="Text Box 4">
            <a:extLst>
              <a:ext uri="{FF2B5EF4-FFF2-40B4-BE49-F238E27FC236}">
                <a16:creationId xmlns:a16="http://schemas.microsoft.com/office/drawing/2014/main" id="{7722F1AF-2C61-49C0-9565-26080F41AF5F}"/>
              </a:ext>
            </a:extLst>
          </p:cNvPr>
          <p:cNvSpPr txBox="1">
            <a:spLocks noChangeArrowheads="1"/>
          </p:cNvSpPr>
          <p:nvPr/>
        </p:nvSpPr>
        <p:spPr bwMode="auto">
          <a:xfrm>
            <a:off x="0" y="4149725"/>
            <a:ext cx="2857500" cy="221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Joseph (</a:t>
            </a:r>
            <a:r>
              <a:rPr lang="en-GB" sz="2800" b="1" dirty="0" err="1">
                <a:solidFill>
                  <a:srgbClr val="FFFF00"/>
                </a:solidFill>
                <a:effectLst>
                  <a:outerShdw blurRad="38100" dist="38100" dir="2700000" algn="tl">
                    <a:srgbClr val="000000"/>
                  </a:outerShdw>
                </a:effectLst>
                <a:latin typeface="Arial" charset="0"/>
                <a:cs typeface="Arial" charset="0"/>
              </a:rPr>
              <a:t>Iosif</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err="1">
                <a:solidFill>
                  <a:srgbClr val="FFFF00"/>
                </a:solidFill>
                <a:effectLst>
                  <a:outerShdw blurRad="38100" dist="38100" dir="2700000" algn="tl">
                    <a:srgbClr val="000000"/>
                  </a:outerShdw>
                </a:effectLst>
                <a:latin typeface="Arial" charset="0"/>
                <a:cs typeface="Arial" charset="0"/>
              </a:rPr>
              <a:t>Vissarionovich</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err="1">
                <a:solidFill>
                  <a:srgbClr val="FFFF00"/>
                </a:solidFill>
                <a:effectLst>
                  <a:outerShdw blurRad="38100" dist="38100" dir="2700000" algn="tl">
                    <a:srgbClr val="000000"/>
                  </a:outerShdw>
                </a:effectLst>
                <a:latin typeface="Arial" charset="0"/>
                <a:cs typeface="Arial" charset="0"/>
              </a:rPr>
              <a:t>Dzhugashvili</a:t>
            </a:r>
            <a:endParaRPr lang="en-GB" sz="2800" b="1" dirty="0">
              <a:solidFill>
                <a:srgbClr val="FFFF00"/>
              </a:solidFill>
              <a:effectLst>
                <a:outerShdw blurRad="38100" dist="38100" dir="2700000" algn="tl">
                  <a:srgbClr val="000000"/>
                </a:outerShdw>
              </a:effectLst>
              <a:latin typeface="Arial" charset="0"/>
              <a:cs typeface="Arial" charset="0"/>
            </a:endParaRPr>
          </a:p>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Stalin</a:t>
            </a:r>
            <a:r>
              <a:rPr lang="en-GB" sz="3600" dirty="0">
                <a:solidFill>
                  <a:srgbClr val="FFFF00"/>
                </a:solidFill>
                <a:effectLst>
                  <a:outerShdw blurRad="38100" dist="38100" dir="2700000" algn="tl">
                    <a:srgbClr val="000000"/>
                  </a:outerShdw>
                </a:effectLst>
                <a:latin typeface="Arial" charset="0"/>
                <a:cs typeface="Arial" charset="0"/>
              </a:rPr>
              <a:t> </a:t>
            </a:r>
          </a:p>
        </p:txBody>
      </p:sp>
      <p:pic>
        <p:nvPicPr>
          <p:cNvPr id="130056" name="Picture 8" descr="Stalin">
            <a:extLst>
              <a:ext uri="{FF2B5EF4-FFF2-40B4-BE49-F238E27FC236}">
                <a16:creationId xmlns:a16="http://schemas.microsoft.com/office/drawing/2014/main" id="{1522406E-F7F1-4518-934B-C2ABBA8A41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628775"/>
            <a:ext cx="2008188" cy="22320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circle(in)">
                                      <p:cBhvr>
                                        <p:cTn id="7" dur="2000"/>
                                        <p:tgtEl>
                                          <p:spTgt spid="130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 calcmode="lin" valueType="num">
                                      <p:cBhvr additive="base">
                                        <p:cTn id="12" dur="500" fill="hold"/>
                                        <p:tgtEl>
                                          <p:spTgt spid="130052"/>
                                        </p:tgtEl>
                                        <p:attrNameLst>
                                          <p:attrName>ppt_x</p:attrName>
                                        </p:attrNameLst>
                                      </p:cBhvr>
                                      <p:tavLst>
                                        <p:tav tm="0">
                                          <p:val>
                                            <p:strVal val="#ppt_x"/>
                                          </p:val>
                                        </p:tav>
                                        <p:tav tm="100000">
                                          <p:val>
                                            <p:strVal val="#ppt_x"/>
                                          </p:val>
                                        </p:tav>
                                      </p:tavLst>
                                    </p:anim>
                                    <p:anim calcmode="lin" valueType="num">
                                      <p:cBhvr additive="base">
                                        <p:cTn id="13"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0051"/>
                                        </p:tgtEl>
                                        <p:attrNameLst>
                                          <p:attrName>style.visibility</p:attrName>
                                        </p:attrNameLst>
                                      </p:cBhvr>
                                      <p:to>
                                        <p:strVal val="visible"/>
                                      </p:to>
                                    </p:set>
                                    <p:anim calcmode="discrete" valueType="clr">
                                      <p:cBhvr override="childStyle">
                                        <p:cTn id="18" dur="80"/>
                                        <p:tgtEl>
                                          <p:spTgt spid="13005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0051"/>
                                        </p:tgtEl>
                                        <p:attrNameLst>
                                          <p:attrName>fillcolor</p:attrName>
                                        </p:attrNameLst>
                                      </p:cBhvr>
                                      <p:tavLst>
                                        <p:tav tm="0">
                                          <p:val>
                                            <p:clrVal>
                                              <a:schemeClr val="accent2"/>
                                            </p:clrVal>
                                          </p:val>
                                        </p:tav>
                                        <p:tav tm="50000">
                                          <p:val>
                                            <p:clrVal>
                                              <a:schemeClr val="hlink"/>
                                            </p:clrVal>
                                          </p:val>
                                        </p:tav>
                                      </p:tavLst>
                                    </p:anim>
                                    <p:set>
                                      <p:cBhvr>
                                        <p:cTn id="20" dur="80"/>
                                        <p:tgtEl>
                                          <p:spTgt spid="130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P spid="13005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88ED41-86C9-4404-AB9A-B5C2C4CA195B}"/>
              </a:ext>
            </a:extLst>
          </p:cNvPr>
          <p:cNvSpPr>
            <a:spLocks noGrp="1"/>
          </p:cNvSpPr>
          <p:nvPr>
            <p:ph type="title"/>
          </p:nvPr>
        </p:nvSpPr>
        <p:spPr/>
        <p:txBody>
          <a:bodyPr/>
          <a:lstStyle/>
          <a:p>
            <a:pPr>
              <a:defRPr/>
            </a:pPr>
            <a:r>
              <a:rPr lang="en-GB" b="1" dirty="0">
                <a:solidFill>
                  <a:srgbClr val="FF0000"/>
                </a:solidFill>
              </a:rPr>
              <a:t>Satan’s Selective </a:t>
            </a:r>
            <a:r>
              <a:rPr lang="en-GB" b="1" dirty="0">
                <a:solidFill>
                  <a:srgbClr val="FFFF00"/>
                </a:solidFill>
              </a:rPr>
              <a:t>Breeding Program</a:t>
            </a:r>
            <a:endParaRPr lang="en-GB" dirty="0"/>
          </a:p>
        </p:txBody>
      </p:sp>
      <p:sp>
        <p:nvSpPr>
          <p:cNvPr id="4" name="Slide Number Placeholder 3">
            <a:extLst>
              <a:ext uri="{FF2B5EF4-FFF2-40B4-BE49-F238E27FC236}">
                <a16:creationId xmlns:a16="http://schemas.microsoft.com/office/drawing/2014/main" id="{10917C33-125A-4793-9867-48B29BB476B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0EB4F1-C4E7-48ED-9814-F1ECF8A7E7AF}" type="slidenum">
              <a:rPr lang="en-GB" altLang="en-US"/>
              <a:pPr eaLnBrk="1" hangingPunct="1"/>
              <a:t>85</a:t>
            </a:fld>
            <a:endParaRPr lang="en-GB" altLang="en-US"/>
          </a:p>
        </p:txBody>
      </p:sp>
      <p:pic>
        <p:nvPicPr>
          <p:cNvPr id="321538" name="Picture 2" descr="http://lh4.ggpht.com/_Iz0V_UVWlzc/R3hof78MJZI/AAAAAAAABDs/wKnM75WV2mE/James_de_Rothschild.jpg">
            <a:extLst>
              <a:ext uri="{FF2B5EF4-FFF2-40B4-BE49-F238E27FC236}">
                <a16:creationId xmlns:a16="http://schemas.microsoft.com/office/drawing/2014/main" id="{03F0AE6C-41A0-4A64-86B9-92FAA1D41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85938"/>
            <a:ext cx="304482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BCA6D2E-9DD1-4243-A5AA-1CB377C0E909}"/>
              </a:ext>
            </a:extLst>
          </p:cNvPr>
          <p:cNvSpPr txBox="1"/>
          <p:nvPr/>
        </p:nvSpPr>
        <p:spPr>
          <a:xfrm>
            <a:off x="3500438" y="1349375"/>
            <a:ext cx="5643562" cy="5508625"/>
          </a:xfrm>
          <a:prstGeom prst="rect">
            <a:avLst/>
          </a:prstGeom>
          <a:noFill/>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latin typeface="Arial" charset="0"/>
                <a:cs typeface="Arial" charset="0"/>
              </a:rPr>
              <a:t>From there to Baku overland where he would have visited the Jewish wine merchant in </a:t>
            </a:r>
            <a:r>
              <a:rPr lang="en-GB" sz="3200" b="1" dirty="0" err="1">
                <a:solidFill>
                  <a:srgbClr val="00FFFF"/>
                </a:solidFill>
                <a:effectLst>
                  <a:outerShdw blurRad="38100" dist="38100" dir="2700000" algn="tl">
                    <a:srgbClr val="000000"/>
                  </a:outerShdw>
                </a:effectLst>
                <a:latin typeface="Arial" charset="0"/>
                <a:cs typeface="Arial" charset="0"/>
              </a:rPr>
              <a:t>Gori</a:t>
            </a:r>
            <a:r>
              <a:rPr lang="en-GB" sz="3200" b="1" dirty="0">
                <a:solidFill>
                  <a:srgbClr val="00FFFF"/>
                </a:solidFill>
                <a:effectLst>
                  <a:outerShdw blurRad="38100" dist="38100" dir="2700000" algn="tl">
                    <a:srgbClr val="000000"/>
                  </a:outerShdw>
                </a:effectLst>
                <a:latin typeface="Arial" charset="0"/>
                <a:cs typeface="Arial" charset="0"/>
              </a:rPr>
              <a:t> where his mother worked.</a:t>
            </a:r>
            <a:r>
              <a:rPr lang="en-GB" sz="3200" b="1" dirty="0">
                <a:solidFill>
                  <a:schemeClr val="hlink"/>
                </a:solidFill>
                <a:effectLst>
                  <a:outerShdw blurRad="38100" dist="38100" dir="2700000" algn="tl">
                    <a:srgbClr val="000000"/>
                  </a:outerShdw>
                </a:effectLst>
                <a:latin typeface="Arial" charset="0"/>
                <a:cs typeface="Arial" charset="0"/>
              </a:rPr>
              <a:t> </a:t>
            </a:r>
            <a:r>
              <a:rPr lang="en-GB" sz="3200" b="1" dirty="0">
                <a:solidFill>
                  <a:srgbClr val="FFC000"/>
                </a:solidFill>
                <a:effectLst>
                  <a:outerShdw blurRad="38100" dist="38100" dir="2700000" algn="tl">
                    <a:srgbClr val="000000"/>
                  </a:outerShdw>
                </a:effectLst>
                <a:latin typeface="Arial" charset="0"/>
                <a:cs typeface="Arial" charset="0"/>
              </a:rPr>
              <a:t>The Rothschilds were  involved in the Oil Business in this area. </a:t>
            </a:r>
            <a:r>
              <a:rPr lang="en-GB" sz="3200" b="1" dirty="0">
                <a:solidFill>
                  <a:srgbClr val="00FF00"/>
                </a:solidFill>
                <a:effectLst>
                  <a:outerShdw blurRad="38100" dist="38100" dir="2700000" algn="tl">
                    <a:srgbClr val="000000"/>
                  </a:outerShdw>
                </a:effectLst>
                <a:latin typeface="Arial" charset="0"/>
                <a:cs typeface="Arial" charset="0"/>
              </a:rPr>
              <a:t>Stalin’s son was named </a:t>
            </a:r>
            <a:r>
              <a:rPr lang="en-GB" sz="3200" b="1" dirty="0" err="1">
                <a:solidFill>
                  <a:srgbClr val="00FF00"/>
                </a:solidFill>
                <a:effectLst>
                  <a:outerShdw blurRad="38100" dist="38100" dir="2700000" algn="tl">
                    <a:srgbClr val="000000"/>
                  </a:outerShdw>
                </a:effectLst>
                <a:latin typeface="Arial" charset="0"/>
                <a:cs typeface="Arial" charset="0"/>
              </a:rPr>
              <a:t>Yakov</a:t>
            </a:r>
            <a:r>
              <a:rPr lang="en-GB" sz="3200" b="1" dirty="0">
                <a:solidFill>
                  <a:srgbClr val="00FF00"/>
                </a:solidFill>
                <a:effectLst>
                  <a:outerShdw blurRad="38100" dist="38100" dir="2700000" algn="tl">
                    <a:srgbClr val="000000"/>
                  </a:outerShdw>
                </a:effectLst>
                <a:latin typeface="Arial" charset="0"/>
                <a:cs typeface="Arial" charset="0"/>
              </a:rPr>
              <a:t> – after his secret grandfather perhaps?</a:t>
            </a:r>
            <a:endParaRPr lang="en-GB" sz="3200" dirty="0">
              <a:solidFill>
                <a:srgbClr val="00FF00"/>
              </a:solidFill>
              <a:latin typeface="Arial" charset="0"/>
              <a:cs typeface="Arial" charset="0"/>
            </a:endParaRPr>
          </a:p>
        </p:txBody>
      </p:sp>
      <p:sp>
        <p:nvSpPr>
          <p:cNvPr id="8" name="TextBox 7">
            <a:extLst>
              <a:ext uri="{FF2B5EF4-FFF2-40B4-BE49-F238E27FC236}">
                <a16:creationId xmlns:a16="http://schemas.microsoft.com/office/drawing/2014/main" id="{56D2CB37-E4D4-45CD-A156-D0CC797EF2A9}"/>
              </a:ext>
            </a:extLst>
          </p:cNvPr>
          <p:cNvSpPr txBox="1"/>
          <p:nvPr/>
        </p:nvSpPr>
        <p:spPr>
          <a:xfrm>
            <a:off x="357188" y="5072063"/>
            <a:ext cx="3000375" cy="1570037"/>
          </a:xfrm>
          <a:prstGeom prst="rect">
            <a:avLst/>
          </a:prstGeom>
          <a:noFill/>
        </p:spPr>
        <p:txBody>
          <a:bodyPr>
            <a:spAutoFit/>
          </a:bodyPr>
          <a:lstStyle/>
          <a:p>
            <a:pPr algn="ctr">
              <a:defRPr/>
            </a:pPr>
            <a:r>
              <a:rPr lang="es-ES" sz="3200" b="1" dirty="0" err="1">
                <a:solidFill>
                  <a:srgbClr val="FFFF00"/>
                </a:solidFill>
                <a:effectLst>
                  <a:outerShdw blurRad="38100" dist="38100" dir="2700000" algn="tl">
                    <a:srgbClr val="000000">
                      <a:alpha val="43137"/>
                    </a:srgbClr>
                  </a:outerShdw>
                </a:effectLst>
                <a:latin typeface="Arial" charset="0"/>
                <a:cs typeface="Arial" charset="0"/>
              </a:rPr>
              <a:t>Baron</a:t>
            </a:r>
            <a:r>
              <a:rPr lang="es-ES" sz="3200" b="1" dirty="0">
                <a:solidFill>
                  <a:srgbClr val="FFFF00"/>
                </a:solidFill>
                <a:effectLst>
                  <a:outerShdw blurRad="38100" dist="38100" dir="2700000" algn="tl">
                    <a:srgbClr val="000000">
                      <a:alpha val="43137"/>
                    </a:srgbClr>
                  </a:outerShdw>
                </a:effectLst>
                <a:latin typeface="Arial" charset="0"/>
                <a:cs typeface="Arial" charset="0"/>
              </a:rPr>
              <a:t> James (</a:t>
            </a:r>
            <a:r>
              <a:rPr lang="es-ES" sz="3200" b="1" dirty="0" err="1">
                <a:solidFill>
                  <a:srgbClr val="FFFF00"/>
                </a:solidFill>
                <a:effectLst>
                  <a:outerShdw blurRad="38100" dist="38100" dir="2700000" algn="tl">
                    <a:srgbClr val="000000">
                      <a:alpha val="43137"/>
                    </a:srgbClr>
                  </a:outerShdw>
                </a:effectLst>
                <a:latin typeface="Arial" charset="0"/>
                <a:cs typeface="Arial" charset="0"/>
              </a:rPr>
              <a:t>Yakov</a:t>
            </a:r>
            <a:r>
              <a:rPr lang="es-ES" sz="3200" b="1" dirty="0">
                <a:solidFill>
                  <a:srgbClr val="FFFF00"/>
                </a:solidFill>
                <a:effectLst>
                  <a:outerShdw blurRad="38100" dist="38100" dir="2700000" algn="tl">
                    <a:srgbClr val="000000">
                      <a:alpha val="43137"/>
                    </a:srgbClr>
                  </a:outerShdw>
                </a:effectLst>
                <a:latin typeface="Arial" charset="0"/>
                <a:cs typeface="Arial" charset="0"/>
              </a:rPr>
              <a:t>) de Rothschild</a:t>
            </a:r>
            <a:endParaRPr lang="en-GB" sz="3200" dirty="0">
              <a:solidFill>
                <a:srgbClr val="FFFF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circle(in)">
                                      <p:cBhvr>
                                        <p:cTn id="7" dur="20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3075A23-CF2D-455D-A2A9-ACE42E3DEC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B629DC-66F5-4C7C-A9E9-BC8FAE9E442D}" type="slidenum">
              <a:rPr lang="en-GB" altLang="en-US"/>
              <a:pPr eaLnBrk="1" hangingPunct="1"/>
              <a:t>86</a:t>
            </a:fld>
            <a:endParaRPr lang="en-GB" altLang="en-US"/>
          </a:p>
        </p:txBody>
      </p:sp>
      <p:sp>
        <p:nvSpPr>
          <p:cNvPr id="128002" name="Rectangle 2">
            <a:extLst>
              <a:ext uri="{FF2B5EF4-FFF2-40B4-BE49-F238E27FC236}">
                <a16:creationId xmlns:a16="http://schemas.microsoft.com/office/drawing/2014/main" id="{3BE7858A-1D37-479C-AA65-D2C2574167DF}"/>
              </a:ext>
            </a:extLst>
          </p:cNvPr>
          <p:cNvSpPr>
            <a:spLocks noGrp="1" noChangeArrowheads="1"/>
          </p:cNvSpPr>
          <p:nvPr>
            <p:ph type="title"/>
          </p:nvPr>
        </p:nvSpPr>
        <p:spPr/>
        <p:txBody>
          <a:bodyPr/>
          <a:lstStyle/>
          <a:p>
            <a:pPr eaLnBrk="1" hangingPunct="1">
              <a:defRPr/>
            </a:pPr>
            <a:r>
              <a:rPr lang="en-GB" sz="4000" b="1" dirty="0">
                <a:solidFill>
                  <a:srgbClr val="FF0000"/>
                </a:solidFill>
              </a:rPr>
              <a:t>Satan’s Selective </a:t>
            </a:r>
            <a:r>
              <a:rPr lang="en-GB" sz="4000" b="1" dirty="0">
                <a:solidFill>
                  <a:srgbClr val="FFFF00"/>
                </a:solidFill>
              </a:rPr>
              <a:t>Breeding Program</a:t>
            </a:r>
            <a:r>
              <a:rPr lang="en-GB" sz="4000" b="1" dirty="0">
                <a:solidFill>
                  <a:srgbClr val="FF0000"/>
                </a:solidFill>
              </a:rPr>
              <a:t> </a:t>
            </a:r>
          </a:p>
        </p:txBody>
      </p:sp>
      <p:sp>
        <p:nvSpPr>
          <p:cNvPr id="93188" name="Text Box 3">
            <a:extLst>
              <a:ext uri="{FF2B5EF4-FFF2-40B4-BE49-F238E27FC236}">
                <a16:creationId xmlns:a16="http://schemas.microsoft.com/office/drawing/2014/main" id="{E8647B3D-052C-4AAF-A5E9-1563B5CE0556}"/>
              </a:ext>
            </a:extLst>
          </p:cNvPr>
          <p:cNvSpPr txBox="1">
            <a:spLocks noChangeArrowheads="1"/>
          </p:cNvSpPr>
          <p:nvPr/>
        </p:nvSpPr>
        <p:spPr bwMode="auto">
          <a:xfrm>
            <a:off x="2843213" y="1773238"/>
            <a:ext cx="6011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a:p>
        </p:txBody>
      </p:sp>
      <p:sp>
        <p:nvSpPr>
          <p:cNvPr id="128004" name="Text Box 4">
            <a:extLst>
              <a:ext uri="{FF2B5EF4-FFF2-40B4-BE49-F238E27FC236}">
                <a16:creationId xmlns:a16="http://schemas.microsoft.com/office/drawing/2014/main" id="{CBF8BBD9-20BA-41D3-A19C-6DA87F7443D5}"/>
              </a:ext>
            </a:extLst>
          </p:cNvPr>
          <p:cNvSpPr txBox="1">
            <a:spLocks noChangeArrowheads="1"/>
          </p:cNvSpPr>
          <p:nvPr/>
        </p:nvSpPr>
        <p:spPr bwMode="auto">
          <a:xfrm>
            <a:off x="0" y="5857875"/>
            <a:ext cx="3429000" cy="646113"/>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Adolph Hitler</a:t>
            </a:r>
          </a:p>
        </p:txBody>
      </p:sp>
      <p:pic>
        <p:nvPicPr>
          <p:cNvPr id="128008" name="Picture 8" descr="hitler">
            <a:extLst>
              <a:ext uri="{FF2B5EF4-FFF2-40B4-BE49-F238E27FC236}">
                <a16:creationId xmlns:a16="http://schemas.microsoft.com/office/drawing/2014/main" id="{1032B666-C1BC-487C-BF00-35DB5CDAF9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1428750"/>
            <a:ext cx="2971800" cy="4232275"/>
          </a:xfrm>
        </p:spPr>
      </p:pic>
      <p:sp>
        <p:nvSpPr>
          <p:cNvPr id="93191" name="Text Box 9">
            <a:extLst>
              <a:ext uri="{FF2B5EF4-FFF2-40B4-BE49-F238E27FC236}">
                <a16:creationId xmlns:a16="http://schemas.microsoft.com/office/drawing/2014/main" id="{176C3F06-3AFC-4F5D-8FBC-11745972E3A1}"/>
              </a:ext>
            </a:extLst>
          </p:cNvPr>
          <p:cNvSpPr txBox="1">
            <a:spLocks noChangeArrowheads="1"/>
          </p:cNvSpPr>
          <p:nvPr/>
        </p:nvSpPr>
        <p:spPr bwMode="auto">
          <a:xfrm>
            <a:off x="2627313" y="1628775"/>
            <a:ext cx="6516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28012" name="Text Box 12">
            <a:extLst>
              <a:ext uri="{FF2B5EF4-FFF2-40B4-BE49-F238E27FC236}">
                <a16:creationId xmlns:a16="http://schemas.microsoft.com/office/drawing/2014/main" id="{31356000-8A7D-4659-9CE6-9FB4FE387FB5}"/>
              </a:ext>
            </a:extLst>
          </p:cNvPr>
          <p:cNvSpPr txBox="1">
            <a:spLocks noChangeArrowheads="1"/>
          </p:cNvSpPr>
          <p:nvPr/>
        </p:nvSpPr>
        <p:spPr bwMode="auto">
          <a:xfrm>
            <a:off x="3357563" y="1785938"/>
            <a:ext cx="5786437" cy="4278312"/>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66FF99"/>
                </a:solidFill>
                <a:effectLst>
                  <a:outerShdw blurRad="38100" dist="38100" dir="2700000" algn="tl">
                    <a:srgbClr val="000000"/>
                  </a:outerShdw>
                </a:effectLst>
                <a:latin typeface="Arial" charset="0"/>
                <a:cs typeface="Arial" charset="0"/>
              </a:rPr>
              <a:t>His wife however was employed as a servant in </a:t>
            </a:r>
            <a:r>
              <a:rPr lang="en-GB" sz="3200" b="1" dirty="0">
                <a:solidFill>
                  <a:srgbClr val="FD1711"/>
                </a:solidFill>
                <a:effectLst>
                  <a:outerShdw blurRad="38100" dist="38100" dir="2700000" algn="tl">
                    <a:srgbClr val="000000"/>
                  </a:outerShdw>
                </a:effectLst>
                <a:latin typeface="Arial" charset="0"/>
                <a:cs typeface="Arial" charset="0"/>
              </a:rPr>
              <a:t>the home of Baron Rothschild.</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FF00"/>
                </a:solidFill>
                <a:effectLst>
                  <a:outerShdw blurRad="38100" dist="38100" dir="2700000" algn="tl">
                    <a:srgbClr val="000000"/>
                  </a:outerShdw>
                </a:effectLst>
                <a:latin typeface="Arial" charset="0"/>
                <a:cs typeface="Arial" charset="0"/>
              </a:rPr>
              <a:t>As soon as the family discovered her pregnancy</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she was sent back home where</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err="1">
                <a:solidFill>
                  <a:srgbClr val="FD1711"/>
                </a:solidFill>
                <a:effectLst>
                  <a:outerShdw blurRad="38100" dist="38100" dir="2700000" algn="tl">
                    <a:srgbClr val="000000"/>
                  </a:outerShdw>
                </a:effectLst>
                <a:latin typeface="Arial" charset="0"/>
                <a:cs typeface="Arial" charset="0"/>
              </a:rPr>
              <a:t>Alois</a:t>
            </a:r>
            <a:r>
              <a:rPr lang="en-GB" sz="3200" b="1" dirty="0">
                <a:solidFill>
                  <a:srgbClr val="FD1711"/>
                </a:solidFill>
                <a:effectLst>
                  <a:outerShdw blurRad="38100" dist="38100" dir="2700000" algn="tl">
                    <a:srgbClr val="000000"/>
                  </a:outerShdw>
                </a:effectLst>
                <a:latin typeface="Arial" charset="0"/>
                <a:cs typeface="Arial" charset="0"/>
              </a:rPr>
              <a:t> was born." </a:t>
            </a:r>
            <a:br>
              <a:rPr lang="en-GB" sz="2800" b="1" dirty="0">
                <a:solidFill>
                  <a:srgbClr val="FD1711"/>
                </a:solidFill>
                <a:effectLst>
                  <a:outerShdw blurRad="38100" dist="38100" dir="2700000" algn="tl">
                    <a:srgbClr val="000000"/>
                  </a:outerShdw>
                </a:effectLst>
                <a:latin typeface="Arial" charset="0"/>
                <a:cs typeface="Arial" charset="0"/>
              </a:rPr>
            </a:br>
            <a:br>
              <a:rPr lang="en-GB" sz="2400" b="1" dirty="0">
                <a:solidFill>
                  <a:srgbClr val="66FF99"/>
                </a:solidFill>
                <a:effectLst>
                  <a:outerShdw blurRad="38100" dist="38100" dir="2700000" algn="tl">
                    <a:srgbClr val="000000"/>
                  </a:outerShdw>
                </a:effectLst>
                <a:latin typeface="Arial" charset="0"/>
                <a:cs typeface="Arial" charset="0"/>
              </a:rPr>
            </a:br>
            <a:endParaRPr lang="en-GB" sz="2400" b="1" dirty="0">
              <a:solidFill>
                <a:srgbClr val="66FF99"/>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8008"/>
                                        </p:tgtEl>
                                        <p:attrNameLst>
                                          <p:attrName>style.visibility</p:attrName>
                                        </p:attrNameLst>
                                      </p:cBhvr>
                                      <p:to>
                                        <p:strVal val="visible"/>
                                      </p:to>
                                    </p:set>
                                    <p:animEffect transition="in" filter="circle(in)">
                                      <p:cBhvr>
                                        <p:cTn id="7" dur="2000"/>
                                        <p:tgtEl>
                                          <p:spTgt spid="1280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 calcmode="lin" valueType="num">
                                      <p:cBhvr additive="base">
                                        <p:cTn id="12" dur="500" fill="hold"/>
                                        <p:tgtEl>
                                          <p:spTgt spid="128004"/>
                                        </p:tgtEl>
                                        <p:attrNameLst>
                                          <p:attrName>ppt_x</p:attrName>
                                        </p:attrNameLst>
                                      </p:cBhvr>
                                      <p:tavLst>
                                        <p:tav tm="0">
                                          <p:val>
                                            <p:strVal val="#ppt_x"/>
                                          </p:val>
                                        </p:tav>
                                        <p:tav tm="100000">
                                          <p:val>
                                            <p:strVal val="#ppt_x"/>
                                          </p:val>
                                        </p:tav>
                                      </p:tavLst>
                                    </p:anim>
                                    <p:anim calcmode="lin" valueType="num">
                                      <p:cBhvr additive="base">
                                        <p:cTn id="13" dur="500" fill="hold"/>
                                        <p:tgtEl>
                                          <p:spTgt spid="12800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28012">
                                            <p:txEl>
                                              <p:pRg st="0" end="0"/>
                                            </p:txEl>
                                          </p:spTgt>
                                        </p:tgtEl>
                                        <p:attrNameLst>
                                          <p:attrName>style.visibility</p:attrName>
                                        </p:attrNameLst>
                                      </p:cBhvr>
                                      <p:to>
                                        <p:strVal val="visible"/>
                                      </p:to>
                                    </p:set>
                                    <p:anim calcmode="discrete" valueType="clr">
                                      <p:cBhvr override="childStyle">
                                        <p:cTn id="18" dur="80"/>
                                        <p:tgtEl>
                                          <p:spTgt spid="1280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801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280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E98546-2621-4FBA-9A3D-8A7C61E267F2}"/>
              </a:ext>
            </a:extLst>
          </p:cNvPr>
          <p:cNvSpPr>
            <a:spLocks noGrp="1"/>
          </p:cNvSpPr>
          <p:nvPr>
            <p:ph type="title"/>
          </p:nvPr>
        </p:nvSpPr>
        <p:spPr/>
        <p:txBody>
          <a:bodyPr/>
          <a:lstStyle/>
          <a:p>
            <a:pPr>
              <a:defRPr/>
            </a:pPr>
            <a:r>
              <a:rPr lang="en-GB" b="1" dirty="0">
                <a:solidFill>
                  <a:srgbClr val="FF0000"/>
                </a:solidFill>
              </a:rPr>
              <a:t>Satan’s Selective </a:t>
            </a:r>
            <a:r>
              <a:rPr lang="en-GB" b="1" dirty="0">
                <a:solidFill>
                  <a:srgbClr val="FFFF00"/>
                </a:solidFill>
              </a:rPr>
              <a:t>Breeding Program</a:t>
            </a:r>
            <a:r>
              <a:rPr lang="en-GB" b="1" dirty="0">
                <a:solidFill>
                  <a:srgbClr val="FF0000"/>
                </a:solidFill>
              </a:rPr>
              <a:t> </a:t>
            </a:r>
            <a:endParaRPr lang="en-GB" dirty="0"/>
          </a:p>
        </p:txBody>
      </p:sp>
      <p:sp>
        <p:nvSpPr>
          <p:cNvPr id="4" name="Slide Number Placeholder 3">
            <a:extLst>
              <a:ext uri="{FF2B5EF4-FFF2-40B4-BE49-F238E27FC236}">
                <a16:creationId xmlns:a16="http://schemas.microsoft.com/office/drawing/2014/main" id="{780B96AB-C530-44C8-86D3-BA6DCD2A062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5F1EE8-5DBA-48DA-9F8D-D49652A9C8FF}" type="slidenum">
              <a:rPr lang="en-GB" altLang="en-US"/>
              <a:pPr eaLnBrk="1" hangingPunct="1"/>
              <a:t>87</a:t>
            </a:fld>
            <a:endParaRPr lang="en-GB" altLang="en-US"/>
          </a:p>
        </p:txBody>
      </p:sp>
      <p:pic>
        <p:nvPicPr>
          <p:cNvPr id="322562" name="Picture 2" descr="http://www.knerger.de/Die_Personen/sonstige_19/sonstige_20/sonstige_21/hitlervater1bd.jpg">
            <a:extLst>
              <a:ext uri="{FF2B5EF4-FFF2-40B4-BE49-F238E27FC236}">
                <a16:creationId xmlns:a16="http://schemas.microsoft.com/office/drawing/2014/main" id="{E19214ED-B506-4505-9E3F-97D43A658566}"/>
              </a:ext>
            </a:extLst>
          </p:cNvPr>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71472" y="1000108"/>
            <a:ext cx="2825940" cy="3786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BFECBD56-DE77-4285-8B1F-BF30022FED7B}"/>
              </a:ext>
            </a:extLst>
          </p:cNvPr>
          <p:cNvSpPr txBox="1"/>
          <p:nvPr/>
        </p:nvSpPr>
        <p:spPr>
          <a:xfrm>
            <a:off x="214313" y="4929188"/>
            <a:ext cx="3429000" cy="1754187"/>
          </a:xfrm>
          <a:prstGeom prst="rect">
            <a:avLst/>
          </a:prstGeom>
          <a:noFill/>
        </p:spPr>
        <p:txBody>
          <a:bodyPr>
            <a:spAutoFit/>
          </a:bodyPr>
          <a:lstStyle/>
          <a:p>
            <a:pPr algn="ctr">
              <a:defRPr/>
            </a:pPr>
            <a:r>
              <a:rPr lang="en-GB" sz="3600" b="1" dirty="0" err="1">
                <a:solidFill>
                  <a:srgbClr val="FFFF00"/>
                </a:solidFill>
                <a:effectLst>
                  <a:outerShdw blurRad="38100" dist="38100" dir="2700000" algn="tl">
                    <a:srgbClr val="000000">
                      <a:alpha val="43137"/>
                    </a:srgbClr>
                  </a:outerShdw>
                </a:effectLst>
                <a:latin typeface="Arial" charset="0"/>
                <a:cs typeface="Arial" charset="0"/>
              </a:rPr>
              <a:t>Alois</a:t>
            </a:r>
            <a:r>
              <a:rPr lang="en-GB" sz="3600" b="1" dirty="0">
                <a:solidFill>
                  <a:srgbClr val="FFFF00"/>
                </a:solidFill>
                <a:effectLst>
                  <a:outerShdw blurRad="38100" dist="38100" dir="2700000" algn="tl">
                    <a:srgbClr val="000000">
                      <a:alpha val="43137"/>
                    </a:srgbClr>
                  </a:outerShdw>
                </a:effectLst>
                <a:latin typeface="Arial" charset="0"/>
                <a:cs typeface="Arial" charset="0"/>
              </a:rPr>
              <a:t> </a:t>
            </a:r>
            <a:r>
              <a:rPr lang="en-GB" sz="3600" b="1" dirty="0" err="1">
                <a:solidFill>
                  <a:srgbClr val="FFFF00"/>
                </a:solidFill>
                <a:effectLst>
                  <a:outerShdw blurRad="38100" dist="38100" dir="2700000" algn="tl">
                    <a:srgbClr val="000000">
                      <a:alpha val="43137"/>
                    </a:srgbClr>
                  </a:outerShdw>
                </a:effectLst>
                <a:latin typeface="Arial" charset="0"/>
                <a:cs typeface="Arial" charset="0"/>
              </a:rPr>
              <a:t>Schicklgruber</a:t>
            </a:r>
            <a:r>
              <a:rPr lang="en-GB" sz="3600" b="1" dirty="0">
                <a:solidFill>
                  <a:srgbClr val="FFFF00"/>
                </a:solidFill>
                <a:effectLst>
                  <a:outerShdw blurRad="38100" dist="38100" dir="2700000" algn="tl">
                    <a:srgbClr val="000000">
                      <a:alpha val="43137"/>
                    </a:srgbClr>
                  </a:outerShdw>
                </a:effectLst>
                <a:latin typeface="Arial" charset="0"/>
                <a:cs typeface="Arial" charset="0"/>
              </a:rPr>
              <a:t> (Hitler)</a:t>
            </a:r>
            <a:r>
              <a:rPr lang="en-GB" b="1" i="1" dirty="0">
                <a:latin typeface="Arial" charset="0"/>
                <a:cs typeface="Arial" charset="0"/>
              </a:rPr>
              <a:t> </a:t>
            </a:r>
            <a:endParaRPr lang="en-GB" dirty="0">
              <a:latin typeface="Arial" charset="0"/>
              <a:cs typeface="Arial" charset="0"/>
            </a:endParaRPr>
          </a:p>
        </p:txBody>
      </p:sp>
      <p:sp>
        <p:nvSpPr>
          <p:cNvPr id="8" name="TextBox 7">
            <a:extLst>
              <a:ext uri="{FF2B5EF4-FFF2-40B4-BE49-F238E27FC236}">
                <a16:creationId xmlns:a16="http://schemas.microsoft.com/office/drawing/2014/main" id="{536BDBD8-3EA8-47F2-BF32-11E501A129F3}"/>
              </a:ext>
            </a:extLst>
          </p:cNvPr>
          <p:cNvSpPr txBox="1"/>
          <p:nvPr/>
        </p:nvSpPr>
        <p:spPr>
          <a:xfrm>
            <a:off x="4000500" y="1571625"/>
            <a:ext cx="4929188" cy="4524375"/>
          </a:xfrm>
          <a:prstGeom prst="rect">
            <a:avLst/>
          </a:prstGeom>
          <a:noFill/>
        </p:spPr>
        <p:txBody>
          <a:bodyPr>
            <a:spAutoFit/>
          </a:bodyPr>
          <a:lstStyle/>
          <a:p>
            <a:pPr>
              <a:defRPr/>
            </a:pPr>
            <a:r>
              <a:rPr lang="en-GB" sz="3200" b="1" dirty="0">
                <a:solidFill>
                  <a:srgbClr val="00FFFF"/>
                </a:solidFill>
                <a:effectLst>
                  <a:outerShdw blurRad="38100" dist="38100" dir="2700000" algn="tl">
                    <a:srgbClr val="000000"/>
                  </a:outerShdw>
                </a:effectLst>
                <a:latin typeface="Arial" charset="0"/>
                <a:cs typeface="Arial" charset="0"/>
              </a:rPr>
              <a:t>"</a:t>
            </a:r>
            <a:r>
              <a:rPr lang="en-GB" sz="3200" b="1" dirty="0" err="1">
                <a:solidFill>
                  <a:srgbClr val="00FFFF"/>
                </a:solidFill>
                <a:effectLst>
                  <a:outerShdw blurRad="38100" dist="38100" dir="2700000" algn="tl">
                    <a:srgbClr val="000000"/>
                  </a:outerShdw>
                </a:effectLst>
                <a:latin typeface="Arial" charset="0"/>
                <a:cs typeface="Arial" charset="0"/>
              </a:rPr>
              <a:t>Adolf's</a:t>
            </a:r>
            <a:r>
              <a:rPr lang="en-GB" sz="3200" b="1" dirty="0">
                <a:solidFill>
                  <a:srgbClr val="00FFFF"/>
                </a:solidFill>
                <a:effectLst>
                  <a:outerShdw blurRad="38100" dist="38100" dir="2700000" algn="tl">
                    <a:srgbClr val="000000"/>
                  </a:outerShdw>
                </a:effectLst>
                <a:latin typeface="Arial" charset="0"/>
                <a:cs typeface="Arial" charset="0"/>
              </a:rPr>
              <a:t> father, </a:t>
            </a:r>
            <a:r>
              <a:rPr lang="en-GB" sz="3200" b="1" dirty="0" err="1">
                <a:solidFill>
                  <a:srgbClr val="00FFFF"/>
                </a:solidFill>
                <a:effectLst>
                  <a:outerShdw blurRad="38100" dist="38100" dir="2700000" algn="tl">
                    <a:srgbClr val="000000"/>
                  </a:outerShdw>
                </a:effectLst>
                <a:latin typeface="Arial" charset="0"/>
                <a:cs typeface="Arial" charset="0"/>
              </a:rPr>
              <a:t>Alois</a:t>
            </a:r>
            <a:r>
              <a:rPr lang="en-GB" sz="3200" b="1" dirty="0">
                <a:solidFill>
                  <a:srgbClr val="00FFFF"/>
                </a:solidFill>
                <a:effectLst>
                  <a:outerShdw blurRad="38100" dist="38100" dir="2700000" algn="tl">
                    <a:srgbClr val="000000"/>
                  </a:outerShdw>
                </a:effectLst>
                <a:latin typeface="Arial" charset="0"/>
                <a:cs typeface="Arial" charset="0"/>
              </a:rPr>
              <a:t> Hitler, </a:t>
            </a:r>
            <a:r>
              <a:rPr lang="en-GB" sz="3200" b="1" dirty="0">
                <a:solidFill>
                  <a:srgbClr val="FFC000"/>
                </a:solidFill>
                <a:effectLst>
                  <a:outerShdw blurRad="38100" dist="38100" dir="2700000" algn="tl">
                    <a:srgbClr val="000000"/>
                  </a:outerShdw>
                </a:effectLst>
                <a:latin typeface="Arial" charset="0"/>
                <a:cs typeface="Arial" charset="0"/>
              </a:rPr>
              <a:t>was the illegitimate son of Maria Anna </a:t>
            </a:r>
            <a:r>
              <a:rPr lang="en-GB" sz="3200" b="1" dirty="0" err="1">
                <a:solidFill>
                  <a:srgbClr val="FFC000"/>
                </a:solidFill>
                <a:effectLst>
                  <a:outerShdw blurRad="38100" dist="38100" dir="2700000" algn="tl">
                    <a:srgbClr val="000000"/>
                  </a:outerShdw>
                </a:effectLst>
                <a:latin typeface="Arial" charset="0"/>
                <a:cs typeface="Arial" charset="0"/>
              </a:rPr>
              <a:t>Schicklgruber</a:t>
            </a:r>
            <a:r>
              <a:rPr lang="en-GB" sz="3200" b="1" dirty="0">
                <a:solidFill>
                  <a:srgbClr val="FF9966"/>
                </a:solidFill>
                <a:effectLst>
                  <a:outerShdw blurRad="38100" dist="38100" dir="2700000" algn="tl">
                    <a:srgbClr val="000000"/>
                  </a:outerShdw>
                </a:effectLst>
                <a:latin typeface="Arial" charset="0"/>
                <a:cs typeface="Arial" charset="0"/>
              </a:rPr>
              <a:t>. </a:t>
            </a:r>
            <a:r>
              <a:rPr lang="en-GB" sz="3200" b="1" dirty="0">
                <a:solidFill>
                  <a:srgbClr val="00FF00"/>
                </a:solidFill>
                <a:effectLst>
                  <a:outerShdw blurRad="38100" dist="38100" dir="2700000" algn="tl">
                    <a:srgbClr val="000000"/>
                  </a:outerShdw>
                </a:effectLst>
                <a:latin typeface="Arial" charset="0"/>
                <a:cs typeface="Arial" charset="0"/>
              </a:rPr>
              <a:t>It was generally supposed that the father of </a:t>
            </a:r>
            <a:r>
              <a:rPr lang="en-GB" sz="3200" b="1" dirty="0" err="1">
                <a:solidFill>
                  <a:srgbClr val="00FF00"/>
                </a:solidFill>
                <a:effectLst>
                  <a:outerShdw blurRad="38100" dist="38100" dir="2700000" algn="tl">
                    <a:srgbClr val="000000"/>
                  </a:outerShdw>
                </a:effectLst>
                <a:latin typeface="Arial" charset="0"/>
                <a:cs typeface="Arial" charset="0"/>
              </a:rPr>
              <a:t>Alois</a:t>
            </a:r>
            <a:r>
              <a:rPr lang="en-GB" sz="3200" b="1" dirty="0">
                <a:solidFill>
                  <a:srgbClr val="00FF00"/>
                </a:solidFill>
                <a:effectLst>
                  <a:outerShdw blurRad="38100" dist="38100" dir="2700000" algn="tl">
                    <a:srgbClr val="000000"/>
                  </a:outerShdw>
                </a:effectLst>
                <a:latin typeface="Arial" charset="0"/>
                <a:cs typeface="Arial" charset="0"/>
              </a:rPr>
              <a:t> Hitler (</a:t>
            </a:r>
            <a:r>
              <a:rPr lang="en-GB" sz="3200" b="1" dirty="0" err="1">
                <a:solidFill>
                  <a:srgbClr val="00FF00"/>
                </a:solidFill>
                <a:effectLst>
                  <a:outerShdw blurRad="38100" dist="38100" dir="2700000" algn="tl">
                    <a:srgbClr val="000000"/>
                  </a:outerShdw>
                </a:effectLst>
                <a:latin typeface="Arial" charset="0"/>
                <a:cs typeface="Arial" charset="0"/>
              </a:rPr>
              <a:t>Schicklgruber</a:t>
            </a:r>
            <a:r>
              <a:rPr lang="en-GB" sz="3200" b="1" dirty="0">
                <a:solidFill>
                  <a:srgbClr val="00FF00"/>
                </a:solidFill>
                <a:effectLst>
                  <a:outerShdw blurRad="38100" dist="38100" dir="2700000" algn="tl">
                    <a:srgbClr val="000000"/>
                  </a:outerShdw>
                </a:effectLst>
                <a:latin typeface="Arial" charset="0"/>
                <a:cs typeface="Arial" charset="0"/>
              </a:rPr>
              <a:t>) was Johann </a:t>
            </a:r>
            <a:r>
              <a:rPr lang="en-GB" sz="3200" b="1" dirty="0" err="1">
                <a:solidFill>
                  <a:srgbClr val="00FF00"/>
                </a:solidFill>
                <a:effectLst>
                  <a:outerShdw blurRad="38100" dist="38100" dir="2700000" algn="tl">
                    <a:srgbClr val="000000"/>
                  </a:outerShdw>
                </a:effectLst>
                <a:latin typeface="Arial" charset="0"/>
                <a:cs typeface="Arial" charset="0"/>
              </a:rPr>
              <a:t>Georg</a:t>
            </a:r>
            <a:r>
              <a:rPr lang="en-GB" sz="3200" b="1" dirty="0">
                <a:solidFill>
                  <a:srgbClr val="00FF00"/>
                </a:solidFill>
                <a:effectLst>
                  <a:outerShdw blurRad="38100" dist="38100" dir="2700000" algn="tl">
                    <a:srgbClr val="000000"/>
                  </a:outerShdw>
                </a:effectLst>
                <a:latin typeface="Arial" charset="0"/>
                <a:cs typeface="Arial" charset="0"/>
              </a:rPr>
              <a:t> </a:t>
            </a:r>
            <a:r>
              <a:rPr lang="en-GB" sz="3200" b="1" dirty="0" err="1">
                <a:solidFill>
                  <a:srgbClr val="00FF00"/>
                </a:solidFill>
                <a:effectLst>
                  <a:outerShdw blurRad="38100" dist="38100" dir="2700000" algn="tl">
                    <a:srgbClr val="000000"/>
                  </a:outerShdw>
                </a:effectLst>
                <a:latin typeface="Arial" charset="0"/>
                <a:cs typeface="Arial" charset="0"/>
              </a:rPr>
              <a:t>Hiedler</a:t>
            </a:r>
            <a:r>
              <a:rPr lang="en-GB" sz="3200" b="1" dirty="0">
                <a:solidFill>
                  <a:srgbClr val="00FF00"/>
                </a:solidFill>
                <a:effectLst>
                  <a:outerShdw blurRad="38100" dist="38100" dir="2700000" algn="tl">
                    <a:srgbClr val="000000"/>
                  </a:outerShdw>
                </a:effectLst>
                <a:latin typeface="Arial" charset="0"/>
                <a:cs typeface="Arial" charset="0"/>
              </a:rPr>
              <a:t>.</a:t>
            </a:r>
            <a:endParaRPr lang="en-GB" sz="32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2562"/>
                                        </p:tgtEl>
                                        <p:attrNameLst>
                                          <p:attrName>style.visibility</p:attrName>
                                        </p:attrNameLst>
                                      </p:cBhvr>
                                      <p:to>
                                        <p:strVal val="visible"/>
                                      </p:to>
                                    </p:set>
                                    <p:animEffect transition="in" filter="circle(in)">
                                      <p:cBhvr>
                                        <p:cTn id="7" dur="2000"/>
                                        <p:tgtEl>
                                          <p:spTgt spid="322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C782C1-19E9-4BF1-B949-555AF3CE8CDF}"/>
              </a:ext>
            </a:extLst>
          </p:cNvPr>
          <p:cNvSpPr>
            <a:spLocks noGrp="1"/>
          </p:cNvSpPr>
          <p:nvPr>
            <p:ph type="title"/>
          </p:nvPr>
        </p:nvSpPr>
        <p:spPr/>
        <p:txBody>
          <a:bodyPr/>
          <a:lstStyle/>
          <a:p>
            <a:pPr>
              <a:defRPr/>
            </a:pPr>
            <a:r>
              <a:rPr lang="en-GB" b="1" dirty="0">
                <a:solidFill>
                  <a:srgbClr val="FF0000"/>
                </a:solidFill>
              </a:rPr>
              <a:t>Satan’s Selective </a:t>
            </a:r>
            <a:r>
              <a:rPr lang="en-GB" b="1" dirty="0">
                <a:solidFill>
                  <a:srgbClr val="FFFF00"/>
                </a:solidFill>
              </a:rPr>
              <a:t>Breeding Program</a:t>
            </a:r>
            <a:r>
              <a:rPr lang="en-GB" b="1" dirty="0">
                <a:solidFill>
                  <a:srgbClr val="FF0000"/>
                </a:solidFill>
              </a:rPr>
              <a:t> </a:t>
            </a:r>
            <a:endParaRPr lang="en-GB" dirty="0"/>
          </a:p>
        </p:txBody>
      </p:sp>
      <p:sp>
        <p:nvSpPr>
          <p:cNvPr id="4" name="Slide Number Placeholder 3">
            <a:extLst>
              <a:ext uri="{FF2B5EF4-FFF2-40B4-BE49-F238E27FC236}">
                <a16:creationId xmlns:a16="http://schemas.microsoft.com/office/drawing/2014/main" id="{C54C787D-92B0-4242-A064-287641CC99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26DDA4-A4B1-4D3C-AFD8-C07DCF04F517}" type="slidenum">
              <a:rPr lang="en-GB" altLang="en-US"/>
              <a:pPr eaLnBrk="1" hangingPunct="1"/>
              <a:t>88</a:t>
            </a:fld>
            <a:endParaRPr lang="en-GB" altLang="en-US"/>
          </a:p>
        </p:txBody>
      </p:sp>
      <p:pic>
        <p:nvPicPr>
          <p:cNvPr id="323586" name="Picture 2" descr="http://upload.wikimedia.org/wikipedia/commons/thumb/5/5b/Alexanderandjulia.jpg/180px-Alexanderandjulia.jpg">
            <a:extLst>
              <a:ext uri="{FF2B5EF4-FFF2-40B4-BE49-F238E27FC236}">
                <a16:creationId xmlns:a16="http://schemas.microsoft.com/office/drawing/2014/main" id="{065C0525-77F0-419B-84A2-75E59E57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643063"/>
            <a:ext cx="24288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3683D35-EEEA-48B5-AA4B-54E25E37AA75}"/>
              </a:ext>
            </a:extLst>
          </p:cNvPr>
          <p:cNvSpPr txBox="1"/>
          <p:nvPr/>
        </p:nvSpPr>
        <p:spPr>
          <a:xfrm>
            <a:off x="3500438" y="1785938"/>
            <a:ext cx="5429250" cy="3816350"/>
          </a:xfrm>
          <a:prstGeom prst="rect">
            <a:avLst/>
          </a:prstGeom>
          <a:noFill/>
        </p:spPr>
        <p:txBody>
          <a:bodyPr>
            <a:spAutoFit/>
          </a:bodyPr>
          <a:lstStyle/>
          <a:p>
            <a:pPr>
              <a:defRPr/>
            </a:pPr>
            <a:r>
              <a:rPr lang="en-GB" sz="3200" b="1" dirty="0">
                <a:solidFill>
                  <a:srgbClr val="FFC000"/>
                </a:solidFill>
                <a:effectLst>
                  <a:outerShdw blurRad="38100" dist="38100" dir="2700000" algn="tl">
                    <a:srgbClr val="000000"/>
                  </a:outerShdw>
                </a:effectLst>
                <a:latin typeface="Arial" charset="0"/>
                <a:cs typeface="Arial" charset="0"/>
              </a:rPr>
              <a:t>Earl Mountbatten &amp; Prince Phillip share a common </a:t>
            </a:r>
            <a:r>
              <a:rPr lang="en-GB" sz="3200" b="1" dirty="0" err="1">
                <a:solidFill>
                  <a:srgbClr val="FFC000"/>
                </a:solidFill>
                <a:effectLst>
                  <a:outerShdw blurRad="38100" dist="38100" dir="2700000" algn="tl">
                    <a:srgbClr val="000000"/>
                  </a:outerShdw>
                </a:effectLst>
                <a:latin typeface="Arial" charset="0"/>
                <a:cs typeface="Arial" charset="0"/>
              </a:rPr>
              <a:t>Gogite</a:t>
            </a:r>
            <a:r>
              <a:rPr lang="en-GB" sz="3200" b="1" dirty="0">
                <a:solidFill>
                  <a:srgbClr val="FFC000"/>
                </a:solidFill>
                <a:effectLst>
                  <a:outerShdw blurRad="38100" dist="38100" dir="2700000" algn="tl">
                    <a:srgbClr val="000000"/>
                  </a:outerShdw>
                </a:effectLst>
                <a:latin typeface="Arial" charset="0"/>
                <a:cs typeface="Arial" charset="0"/>
              </a:rPr>
              <a:t> ancestor </a:t>
            </a:r>
            <a:r>
              <a:rPr lang="en-GB" sz="3200" b="1" dirty="0">
                <a:solidFill>
                  <a:srgbClr val="00FF00"/>
                </a:solidFill>
                <a:effectLst>
                  <a:outerShdw blurRad="38100" dist="38100" dir="2700000" algn="tl">
                    <a:srgbClr val="000000"/>
                  </a:outerShdw>
                </a:effectLst>
                <a:latin typeface="Arial" charset="0"/>
                <a:cs typeface="Arial" charset="0"/>
              </a:rPr>
              <a:t>– Julia Theresa von </a:t>
            </a:r>
            <a:r>
              <a:rPr lang="en-GB" sz="3200" b="1" dirty="0" err="1">
                <a:solidFill>
                  <a:srgbClr val="00FF00"/>
                </a:solidFill>
                <a:effectLst>
                  <a:outerShdw blurRad="38100" dist="38100" dir="2700000" algn="tl">
                    <a:srgbClr val="000000"/>
                  </a:outerShdw>
                </a:effectLst>
                <a:latin typeface="Arial" charset="0"/>
                <a:cs typeface="Arial" charset="0"/>
              </a:rPr>
              <a:t>Hauke</a:t>
            </a:r>
            <a:r>
              <a:rPr lang="en-GB" sz="3200" b="1" dirty="0">
                <a:solidFill>
                  <a:srgbClr val="00FF00"/>
                </a:solidFill>
                <a:effectLst>
                  <a:outerShdw blurRad="38100" dist="38100" dir="2700000" algn="tl">
                    <a:srgbClr val="000000"/>
                  </a:outerShdw>
                </a:effectLst>
                <a:latin typeface="Arial" charset="0"/>
                <a:cs typeface="Arial" charset="0"/>
              </a:rPr>
              <a:t> a Polish Lady in waiting to the Royal House of the Grand Duchy of Hess</a:t>
            </a:r>
          </a:p>
          <a:p>
            <a:pPr>
              <a:defRPr/>
            </a:pPr>
            <a:endParaRPr lang="en-GB" dirty="0">
              <a:latin typeface="Arial" charset="0"/>
              <a:cs typeface="Arial" charset="0"/>
            </a:endParaRPr>
          </a:p>
        </p:txBody>
      </p:sp>
      <p:sp>
        <p:nvSpPr>
          <p:cNvPr id="8" name="TextBox 7">
            <a:extLst>
              <a:ext uri="{FF2B5EF4-FFF2-40B4-BE49-F238E27FC236}">
                <a16:creationId xmlns:a16="http://schemas.microsoft.com/office/drawing/2014/main" id="{E15126EE-B2B9-4C8F-8C2B-51242576F8AA}"/>
              </a:ext>
            </a:extLst>
          </p:cNvPr>
          <p:cNvSpPr txBox="1"/>
          <p:nvPr/>
        </p:nvSpPr>
        <p:spPr>
          <a:xfrm>
            <a:off x="0" y="5643563"/>
            <a:ext cx="7643813" cy="954087"/>
          </a:xfrm>
          <a:prstGeom prst="rect">
            <a:avLst/>
          </a:prstGeom>
          <a:noFill/>
        </p:spPr>
        <p:txBody>
          <a:bodyPr>
            <a:spAutoFit/>
          </a:bodyPr>
          <a:lstStyle/>
          <a:p>
            <a:pPr>
              <a:defRPr/>
            </a:pPr>
            <a:r>
              <a:rPr lang="de-DE" sz="2800" b="1" dirty="0">
                <a:solidFill>
                  <a:srgbClr val="FFFF00"/>
                </a:solidFill>
                <a:effectLst>
                  <a:outerShdw blurRad="38100" dist="38100" dir="2700000" algn="tl">
                    <a:srgbClr val="000000">
                      <a:alpha val="43137"/>
                    </a:srgbClr>
                  </a:outerShdw>
                </a:effectLst>
                <a:latin typeface="Arial" charset="0"/>
                <a:cs typeface="Arial" charset="0"/>
              </a:rPr>
              <a:t>Julia Hauke, Princess von Battenberg with Alexander von Hessen-Darmstadt</a:t>
            </a:r>
            <a:endParaRPr lang="en-GB" sz="2800" b="1" dirty="0">
              <a:solidFill>
                <a:srgbClr val="FFFF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circle(in)">
                                      <p:cBhvr>
                                        <p:cTn id="7" dur="2000"/>
                                        <p:tgtEl>
                                          <p:spTgt spid="323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E61E331-734D-4A5E-A0C7-6C6C96B7FC4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8035D-5522-4AAD-9D8B-C01E3DB3EBDE}" type="slidenum">
              <a:rPr lang="en-GB" altLang="en-US"/>
              <a:pPr eaLnBrk="1" hangingPunct="1"/>
              <a:t>89</a:t>
            </a:fld>
            <a:endParaRPr lang="en-GB" altLang="en-US"/>
          </a:p>
        </p:txBody>
      </p:sp>
      <p:sp>
        <p:nvSpPr>
          <p:cNvPr id="150530" name="Rectangle 2">
            <a:extLst>
              <a:ext uri="{FF2B5EF4-FFF2-40B4-BE49-F238E27FC236}">
                <a16:creationId xmlns:a16="http://schemas.microsoft.com/office/drawing/2014/main" id="{469E80CC-EEB0-48AC-B1F3-202C0E01B855}"/>
              </a:ext>
            </a:extLst>
          </p:cNvPr>
          <p:cNvSpPr>
            <a:spLocks noGrp="1" noChangeArrowheads="1"/>
          </p:cNvSpPr>
          <p:nvPr>
            <p:ph type="title"/>
          </p:nvPr>
        </p:nvSpPr>
        <p:spPr/>
        <p:txBody>
          <a:bodyPr/>
          <a:lstStyle/>
          <a:p>
            <a:pPr eaLnBrk="1" hangingPunct="1">
              <a:defRPr/>
            </a:pPr>
            <a:r>
              <a:rPr lang="en-GB" sz="4000" b="1" dirty="0">
                <a:solidFill>
                  <a:srgbClr val="FF0000"/>
                </a:solidFill>
              </a:rPr>
              <a:t>Satan’s Selective </a:t>
            </a:r>
            <a:r>
              <a:rPr lang="en-GB" sz="4000" b="1" dirty="0">
                <a:solidFill>
                  <a:srgbClr val="FFFF00"/>
                </a:solidFill>
              </a:rPr>
              <a:t>Breeding Program</a:t>
            </a:r>
            <a:r>
              <a:rPr lang="en-GB" sz="4000" b="1" dirty="0">
                <a:solidFill>
                  <a:srgbClr val="FF0000"/>
                </a:solidFill>
              </a:rPr>
              <a:t> </a:t>
            </a:r>
          </a:p>
        </p:txBody>
      </p:sp>
      <p:sp>
        <p:nvSpPr>
          <p:cNvPr id="150532" name="Text Box 4">
            <a:extLst>
              <a:ext uri="{FF2B5EF4-FFF2-40B4-BE49-F238E27FC236}">
                <a16:creationId xmlns:a16="http://schemas.microsoft.com/office/drawing/2014/main" id="{DF7B427C-9A45-4147-BA49-A4B97A19E4F1}"/>
              </a:ext>
            </a:extLst>
          </p:cNvPr>
          <p:cNvSpPr txBox="1">
            <a:spLocks noChangeArrowheads="1"/>
          </p:cNvSpPr>
          <p:nvPr/>
        </p:nvSpPr>
        <p:spPr bwMode="auto">
          <a:xfrm>
            <a:off x="428625" y="5500688"/>
            <a:ext cx="2928938" cy="12001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Earl Mountbatten</a:t>
            </a:r>
            <a:r>
              <a:rPr lang="en-GB" sz="3600" dirty="0">
                <a:latin typeface="Arial" charset="0"/>
                <a:cs typeface="Arial" charset="0"/>
              </a:rPr>
              <a:t> </a:t>
            </a:r>
          </a:p>
        </p:txBody>
      </p:sp>
      <p:pic>
        <p:nvPicPr>
          <p:cNvPr id="150536" name="Picture 8" descr="Mountbatten">
            <a:extLst>
              <a:ext uri="{FF2B5EF4-FFF2-40B4-BE49-F238E27FC236}">
                <a16:creationId xmlns:a16="http://schemas.microsoft.com/office/drawing/2014/main" id="{79A9E2F6-298D-4800-8545-967287ACFC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052513"/>
            <a:ext cx="3013075" cy="4305300"/>
          </a:xfrm>
        </p:spPr>
      </p:pic>
      <p:sp>
        <p:nvSpPr>
          <p:cNvPr id="9" name="TextBox 8">
            <a:extLst>
              <a:ext uri="{FF2B5EF4-FFF2-40B4-BE49-F238E27FC236}">
                <a16:creationId xmlns:a16="http://schemas.microsoft.com/office/drawing/2014/main" id="{61BB4A02-99B9-469E-8534-68A1A218B1C0}"/>
              </a:ext>
            </a:extLst>
          </p:cNvPr>
          <p:cNvSpPr txBox="1"/>
          <p:nvPr/>
        </p:nvSpPr>
        <p:spPr>
          <a:xfrm>
            <a:off x="3571875" y="1857375"/>
            <a:ext cx="5357813" cy="4246563"/>
          </a:xfrm>
          <a:prstGeom prst="rect">
            <a:avLst/>
          </a:prstGeom>
          <a:noFill/>
        </p:spPr>
        <p:txBody>
          <a:bodyPr>
            <a:spAutoFit/>
          </a:bodyPr>
          <a:lstStyle/>
          <a:p>
            <a:pPr>
              <a:defRPr/>
            </a:pPr>
            <a:r>
              <a:rPr lang="en-GB" sz="3600" b="1" dirty="0">
                <a:solidFill>
                  <a:srgbClr val="FD1711"/>
                </a:solidFill>
                <a:effectLst>
                  <a:outerShdw blurRad="38100" dist="38100" dir="2700000" algn="tl">
                    <a:srgbClr val="000000"/>
                  </a:outerShdw>
                </a:effectLst>
                <a:latin typeface="Arial" charset="0"/>
                <a:cs typeface="Arial" charset="0"/>
              </a:rPr>
              <a:t>Julia Theresa von </a:t>
            </a:r>
            <a:r>
              <a:rPr lang="en-GB" sz="3600" b="1" dirty="0" err="1">
                <a:solidFill>
                  <a:srgbClr val="FD1711"/>
                </a:solidFill>
                <a:effectLst>
                  <a:outerShdw blurRad="38100" dist="38100" dir="2700000" algn="tl">
                    <a:srgbClr val="000000"/>
                  </a:outerShdw>
                </a:effectLst>
                <a:latin typeface="Arial" charset="0"/>
                <a:cs typeface="Arial" charset="0"/>
              </a:rPr>
              <a:t>Hauke</a:t>
            </a:r>
            <a:r>
              <a:rPr lang="en-GB" sz="3600" b="1" dirty="0">
                <a:solidFill>
                  <a:srgbClr val="FD1711"/>
                </a:solidFill>
                <a:effectLst>
                  <a:outerShdw blurRad="38100" dist="38100" dir="2700000" algn="tl">
                    <a:srgbClr val="000000"/>
                  </a:outerShdw>
                </a:effectLst>
                <a:latin typeface="Arial" charset="0"/>
                <a:cs typeface="Arial" charset="0"/>
              </a:rPr>
              <a:t>.</a:t>
            </a:r>
          </a:p>
          <a:p>
            <a:pPr>
              <a:defRPr/>
            </a:pPr>
            <a:r>
              <a:rPr lang="en-GB" sz="3600" b="1" dirty="0">
                <a:solidFill>
                  <a:srgbClr val="FFFF00"/>
                </a:solidFill>
                <a:effectLst>
                  <a:outerShdw blurRad="38100" dist="38100" dir="2700000" algn="tl">
                    <a:srgbClr val="000000"/>
                  </a:outerShdw>
                </a:effectLst>
                <a:latin typeface="Arial" charset="0"/>
                <a:cs typeface="Arial" charset="0"/>
              </a:rPr>
              <a:t>Louis Alexander Mountbatten.</a:t>
            </a:r>
          </a:p>
          <a:p>
            <a:pPr>
              <a:defRPr/>
            </a:pPr>
            <a:r>
              <a:rPr lang="en-GB" sz="3600" b="1" dirty="0">
                <a:solidFill>
                  <a:srgbClr val="FF00FF"/>
                </a:solidFill>
                <a:effectLst>
                  <a:outerShdw blurRad="38100" dist="38100" dir="2700000" algn="tl">
                    <a:srgbClr val="000000"/>
                  </a:outerShdw>
                </a:effectLst>
                <a:latin typeface="Arial" charset="0"/>
                <a:cs typeface="Arial" charset="0"/>
              </a:rPr>
              <a:t>Philip Mountbatten.</a:t>
            </a:r>
          </a:p>
          <a:p>
            <a:pPr>
              <a:defRPr/>
            </a:pPr>
            <a:r>
              <a:rPr lang="en-GB" sz="3600" b="1" dirty="0">
                <a:solidFill>
                  <a:srgbClr val="66FF99"/>
                </a:solidFill>
                <a:effectLst>
                  <a:outerShdw blurRad="38100" dist="38100" dir="2700000" algn="tl">
                    <a:srgbClr val="000000"/>
                  </a:outerShdw>
                </a:effectLst>
                <a:latin typeface="Arial" charset="0"/>
                <a:cs typeface="Arial" charset="0"/>
              </a:rPr>
              <a:t>Charles, Prince of Wales</a:t>
            </a:r>
            <a:r>
              <a:rPr lang="en-GB" sz="3600" b="1" dirty="0">
                <a:solidFill>
                  <a:srgbClr val="FFFF00"/>
                </a:solidFill>
                <a:effectLst>
                  <a:outerShdw blurRad="38100" dist="38100" dir="2700000" algn="tl">
                    <a:srgbClr val="000000"/>
                  </a:outerShdw>
                </a:effectLst>
                <a:latin typeface="Arial" charset="0"/>
                <a:cs typeface="Arial" charset="0"/>
              </a:rPr>
              <a:t> </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circle(in)">
                                      <p:cBhvr>
                                        <p:cTn id="7" dur="20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 calcmode="lin" valueType="num">
                                      <p:cBhvr additive="base">
                                        <p:cTn id="12" dur="500" fill="hold"/>
                                        <p:tgtEl>
                                          <p:spTgt spid="150532"/>
                                        </p:tgtEl>
                                        <p:attrNameLst>
                                          <p:attrName>ppt_x</p:attrName>
                                        </p:attrNameLst>
                                      </p:cBhvr>
                                      <p:tavLst>
                                        <p:tav tm="0">
                                          <p:val>
                                            <p:strVal val="#ppt_x"/>
                                          </p:val>
                                        </p:tav>
                                        <p:tav tm="100000">
                                          <p:val>
                                            <p:strVal val="#ppt_x"/>
                                          </p:val>
                                        </p:tav>
                                      </p:tavLst>
                                    </p:anim>
                                    <p:anim calcmode="lin" valueType="num">
                                      <p:cBhvr additive="base">
                                        <p:cTn id="13"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9C4DCC0-8EDD-41E6-9621-9AB7AD2F5E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A1D41A-52F1-4399-BDEB-F13CD9E24009}" type="slidenum">
              <a:rPr lang="en-GB" altLang="en-US"/>
              <a:pPr eaLnBrk="1" hangingPunct="1"/>
              <a:t>9</a:t>
            </a:fld>
            <a:endParaRPr lang="en-GB" altLang="en-US"/>
          </a:p>
        </p:txBody>
      </p:sp>
      <p:graphicFrame>
        <p:nvGraphicFramePr>
          <p:cNvPr id="108546" name="Object 2">
            <a:extLst>
              <a:ext uri="{FF2B5EF4-FFF2-40B4-BE49-F238E27FC236}">
                <a16:creationId xmlns:a16="http://schemas.microsoft.com/office/drawing/2014/main" id="{2F42F967-FEAB-4D9B-A864-D50EBA821065}"/>
              </a:ext>
            </a:extLst>
          </p:cNvPr>
          <p:cNvGraphicFramePr>
            <a:graphicFrameLocks noChangeAspect="1"/>
          </p:cNvGraphicFramePr>
          <p:nvPr/>
        </p:nvGraphicFramePr>
        <p:xfrm>
          <a:off x="-1620838" y="549275"/>
          <a:ext cx="6985001" cy="5246688"/>
        </p:xfrm>
        <a:graphic>
          <a:graphicData uri="http://schemas.openxmlformats.org/presentationml/2006/ole">
            <mc:AlternateContent xmlns:mc="http://schemas.openxmlformats.org/markup-compatibility/2006">
              <mc:Choice xmlns:v="urn:schemas-microsoft-com:vml" Requires="v">
                <p:oleObj name="Document" r:id="rId3" imgW="8604707" imgH="5247330" progId="Word.Document.8">
                  <p:embed/>
                </p:oleObj>
              </mc:Choice>
              <mc:Fallback>
                <p:oleObj name="Document" r:id="rId3" imgW="8604707" imgH="524733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549275"/>
                        <a:ext cx="6985001" cy="524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48" name="Text Box 4">
            <a:extLst>
              <a:ext uri="{FF2B5EF4-FFF2-40B4-BE49-F238E27FC236}">
                <a16:creationId xmlns:a16="http://schemas.microsoft.com/office/drawing/2014/main" id="{9946D6E5-25CA-46DC-AB6C-CEFCBEC2B559}"/>
              </a:ext>
            </a:extLst>
          </p:cNvPr>
          <p:cNvSpPr txBox="1">
            <a:spLocks noChangeArrowheads="1"/>
          </p:cNvSpPr>
          <p:nvPr/>
        </p:nvSpPr>
        <p:spPr bwMode="auto">
          <a:xfrm>
            <a:off x="611188" y="404813"/>
            <a:ext cx="7993062" cy="823912"/>
          </a:xfrm>
          <a:prstGeom prst="rect">
            <a:avLst/>
          </a:prstGeom>
          <a:noFill/>
          <a:ln w="9525">
            <a:noFill/>
            <a:miter lim="800000"/>
            <a:headEnd/>
            <a:tailEnd/>
          </a:ln>
          <a:effectLst/>
        </p:spPr>
        <p:txBody>
          <a:bodyPr>
            <a:spAutoFit/>
          </a:bodyPr>
          <a:lstStyle/>
          <a:p>
            <a:pPr algn="ctr" eaLnBrk="0" hangingPunct="0">
              <a:spcBef>
                <a:spcPct val="50000"/>
              </a:spcBef>
              <a:defRPr/>
            </a:pPr>
            <a:r>
              <a:rPr lang="en-GB" sz="4800" b="1" dirty="0">
                <a:solidFill>
                  <a:srgbClr val="FF0000"/>
                </a:solidFill>
                <a:effectLst>
                  <a:outerShdw blurRad="38100" dist="38100" dir="2700000" algn="tl">
                    <a:srgbClr val="000000"/>
                  </a:outerShdw>
                </a:effectLst>
                <a:latin typeface="Arial" charset="0"/>
                <a:cs typeface="Arial" charset="0"/>
              </a:rPr>
              <a:t>Gog</a:t>
            </a:r>
            <a:r>
              <a:rPr lang="en-GB" sz="4800" b="1" dirty="0">
                <a:solidFill>
                  <a:srgbClr val="0066CC"/>
                </a:solidFill>
                <a:effectLst>
                  <a:outerShdw blurRad="38100" dist="38100" dir="2700000" algn="tl">
                    <a:srgbClr val="000000"/>
                  </a:outerShdw>
                </a:effectLst>
                <a:latin typeface="Arial" charset="0"/>
                <a:cs typeface="Arial" charset="0"/>
              </a:rPr>
              <a:t> </a:t>
            </a:r>
            <a:r>
              <a:rPr lang="en-GB" sz="4800" b="1" dirty="0">
                <a:solidFill>
                  <a:srgbClr val="00FFFF"/>
                </a:solidFill>
                <a:effectLst>
                  <a:outerShdw blurRad="38100" dist="38100" dir="2700000" algn="tl">
                    <a:srgbClr val="000000"/>
                  </a:outerShdw>
                </a:effectLst>
                <a:latin typeface="Arial" charset="0"/>
                <a:cs typeface="Arial" charset="0"/>
              </a:rPr>
              <a:t>Deceives The Nations</a:t>
            </a:r>
          </a:p>
        </p:txBody>
      </p:sp>
      <p:sp>
        <p:nvSpPr>
          <p:cNvPr id="108549" name="Text Box 5">
            <a:extLst>
              <a:ext uri="{FF2B5EF4-FFF2-40B4-BE49-F238E27FC236}">
                <a16:creationId xmlns:a16="http://schemas.microsoft.com/office/drawing/2014/main" id="{A5B46C1F-1903-4D66-B725-13A8515CF8FD}"/>
              </a:ext>
            </a:extLst>
          </p:cNvPr>
          <p:cNvSpPr txBox="1">
            <a:spLocks noChangeArrowheads="1"/>
          </p:cNvSpPr>
          <p:nvPr/>
        </p:nvSpPr>
        <p:spPr bwMode="auto">
          <a:xfrm>
            <a:off x="3563938" y="1928813"/>
            <a:ext cx="5040312" cy="35401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en-GB" sz="2800" b="1" dirty="0">
                <a:solidFill>
                  <a:srgbClr val="00FFFF"/>
                </a:solidFill>
                <a:effectLst>
                  <a:outerShdw blurRad="38100" dist="38100" dir="2700000" algn="tl">
                    <a:srgbClr val="000000"/>
                  </a:outerShdw>
                </a:effectLst>
              </a:rPr>
              <a:t>We saw in part 2, that Jacob’s Trouble was signalled on the banner of Clovis </a:t>
            </a:r>
            <a:r>
              <a:rPr lang="en-GB" sz="2800" b="1" dirty="0">
                <a:solidFill>
                  <a:srgbClr val="FF00FF"/>
                </a:solidFill>
                <a:effectLst>
                  <a:outerShdw blurRad="38100" dist="38100" dir="2700000" algn="tl">
                    <a:srgbClr val="000000"/>
                  </a:outerShdw>
                </a:effectLst>
              </a:rPr>
              <a:t>(King of the Franks) </a:t>
            </a:r>
            <a:r>
              <a:rPr lang="en-GB" sz="2800" b="1" dirty="0">
                <a:solidFill>
                  <a:srgbClr val="FD1711"/>
                </a:solidFill>
                <a:effectLst>
                  <a:outerShdw blurRad="38100" dist="38100" dir="2700000" algn="tl">
                    <a:srgbClr val="000000"/>
                  </a:outerShdw>
                </a:effectLst>
              </a:rPr>
              <a:t>by the 3 frogs (evil spirits)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of Rev 16:13) and shall now look in more detail at of one of these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circle(in)">
                                      <p:cBhvr>
                                        <p:cTn id="7" dur="20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8549"/>
                                        </p:tgtEl>
                                        <p:attrNameLst>
                                          <p:attrName>style.visibility</p:attrName>
                                        </p:attrNameLst>
                                      </p:cBhvr>
                                      <p:to>
                                        <p:strVal val="visible"/>
                                      </p:to>
                                    </p:set>
                                    <p:anim calcmode="discrete" valueType="clr">
                                      <p:cBhvr override="childStyle">
                                        <p:cTn id="12" dur="80"/>
                                        <p:tgtEl>
                                          <p:spTgt spid="10854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8549"/>
                                        </p:tgtEl>
                                        <p:attrNameLst>
                                          <p:attrName>fillcolor</p:attrName>
                                        </p:attrNameLst>
                                      </p:cBhvr>
                                      <p:tavLst>
                                        <p:tav tm="0">
                                          <p:val>
                                            <p:clrVal>
                                              <a:schemeClr val="accent2"/>
                                            </p:clrVal>
                                          </p:val>
                                        </p:tav>
                                        <p:tav tm="50000">
                                          <p:val>
                                            <p:clrVal>
                                              <a:schemeClr val="hlink"/>
                                            </p:clrVal>
                                          </p:val>
                                        </p:tav>
                                      </p:tavLst>
                                    </p:anim>
                                    <p:set>
                                      <p:cBhvr>
                                        <p:cTn id="14" dur="80"/>
                                        <p:tgtEl>
                                          <p:spTgt spid="1085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7B164EB-1BA8-4DE4-9DB4-B07CC1B08E7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B75A06-3E3C-4DE7-A34A-93D850848ECD}" type="slidenum">
              <a:rPr lang="en-GB" altLang="en-US"/>
              <a:pPr eaLnBrk="1" hangingPunct="1"/>
              <a:t>90</a:t>
            </a:fld>
            <a:endParaRPr lang="en-GB" altLang="en-US"/>
          </a:p>
        </p:txBody>
      </p:sp>
      <p:sp>
        <p:nvSpPr>
          <p:cNvPr id="152578" name="Rectangle 2">
            <a:extLst>
              <a:ext uri="{FF2B5EF4-FFF2-40B4-BE49-F238E27FC236}">
                <a16:creationId xmlns:a16="http://schemas.microsoft.com/office/drawing/2014/main" id="{EA3CDC93-2E63-463A-B6AB-C3132BECC1DD}"/>
              </a:ext>
            </a:extLst>
          </p:cNvPr>
          <p:cNvSpPr>
            <a:spLocks noGrp="1" noChangeArrowheads="1"/>
          </p:cNvSpPr>
          <p:nvPr>
            <p:ph type="title"/>
          </p:nvPr>
        </p:nvSpPr>
        <p:spPr/>
        <p:txBody>
          <a:bodyPr/>
          <a:lstStyle/>
          <a:p>
            <a:pPr eaLnBrk="1" hangingPunct="1">
              <a:defRPr/>
            </a:pPr>
            <a:r>
              <a:rPr lang="en-GB" sz="4000" b="1">
                <a:solidFill>
                  <a:srgbClr val="FF0000"/>
                </a:solidFill>
              </a:rPr>
              <a:t>Satan’s Selective </a:t>
            </a:r>
            <a:r>
              <a:rPr lang="en-GB" sz="4000" b="1">
                <a:solidFill>
                  <a:srgbClr val="FFFF00"/>
                </a:solidFill>
              </a:rPr>
              <a:t>Breeding Program</a:t>
            </a:r>
            <a:r>
              <a:rPr lang="en-GB" sz="4000" b="1">
                <a:solidFill>
                  <a:srgbClr val="FF0000"/>
                </a:solidFill>
              </a:rPr>
              <a:t> </a:t>
            </a:r>
          </a:p>
        </p:txBody>
      </p:sp>
      <p:sp>
        <p:nvSpPr>
          <p:cNvPr id="152579" name="Text Box 3">
            <a:extLst>
              <a:ext uri="{FF2B5EF4-FFF2-40B4-BE49-F238E27FC236}">
                <a16:creationId xmlns:a16="http://schemas.microsoft.com/office/drawing/2014/main" id="{66720F66-7E54-4DB7-A5D5-7383B511525D}"/>
              </a:ext>
            </a:extLst>
          </p:cNvPr>
          <p:cNvSpPr txBox="1">
            <a:spLocks noChangeArrowheads="1"/>
          </p:cNvSpPr>
          <p:nvPr/>
        </p:nvSpPr>
        <p:spPr bwMode="auto">
          <a:xfrm>
            <a:off x="3929063" y="1773238"/>
            <a:ext cx="4926012" cy="5248275"/>
          </a:xfrm>
          <a:prstGeom prst="rect">
            <a:avLst/>
          </a:prstGeom>
          <a:noFill/>
          <a:ln w="9525">
            <a:noFill/>
            <a:miter lim="800000"/>
            <a:headEnd/>
            <a:tailEnd/>
          </a:ln>
          <a:effectLst/>
        </p:spPr>
        <p:txBody>
          <a:bodyPr>
            <a:spAutoFit/>
          </a:bodyPr>
          <a:lstStyle/>
          <a:p>
            <a:pPr>
              <a:spcBef>
                <a:spcPct val="30000"/>
              </a:spcBef>
              <a:defRPr/>
            </a:pPr>
            <a:r>
              <a:rPr lang="en-GB" sz="2800" b="1" dirty="0">
                <a:solidFill>
                  <a:srgbClr val="FFFF00"/>
                </a:solidFill>
                <a:effectLst>
                  <a:outerShdw blurRad="38100" dist="38100" dir="2700000" algn="tl">
                    <a:srgbClr val="000000"/>
                  </a:outerShdw>
                </a:effectLst>
                <a:latin typeface="Arial" charset="0"/>
                <a:cs typeface="Arial" charset="0"/>
              </a:rPr>
              <a:t>Earl Mountbatten’s wife</a:t>
            </a:r>
            <a:r>
              <a:rPr lang="en-GB" sz="2800" b="1" dirty="0">
                <a:solidFill>
                  <a:srgbClr val="66FF99"/>
                </a:solidFill>
                <a:effectLst>
                  <a:outerShdw blurRad="38100" dist="38100" dir="2700000" algn="tl">
                    <a:srgbClr val="000000"/>
                  </a:outerShdw>
                </a:effectLst>
                <a:latin typeface="Arial" charset="0"/>
                <a:cs typeface="Arial" charset="0"/>
              </a:rPr>
              <a:t> was the </a:t>
            </a:r>
            <a:r>
              <a:rPr lang="en-GB" sz="2800" b="1" dirty="0">
                <a:solidFill>
                  <a:srgbClr val="FF00FF"/>
                </a:solidFill>
                <a:effectLst>
                  <a:outerShdw blurRad="38100" dist="38100" dir="2700000" algn="tl">
                    <a:srgbClr val="000000"/>
                  </a:outerShdw>
                </a:effectLst>
                <a:latin typeface="Arial" charset="0"/>
                <a:cs typeface="Arial" charset="0"/>
              </a:rPr>
              <a:t>daughter of Lord Mount Temple</a:t>
            </a:r>
            <a:r>
              <a:rPr lang="en-GB" sz="2800" b="1" dirty="0">
                <a:solidFill>
                  <a:srgbClr val="66FF99"/>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(previously Mr. Wilfred Ashley, a Tory MP of 30 years ago).</a:t>
            </a:r>
            <a:r>
              <a:rPr lang="en-GB" sz="2800" b="1" dirty="0">
                <a:solidFill>
                  <a:srgbClr val="66FF99"/>
                </a:solidFill>
                <a:effectLst>
                  <a:outerShdw blurRad="38100" dist="38100" dir="2700000" algn="tl">
                    <a:srgbClr val="000000"/>
                  </a:outerShdw>
                </a:effectLst>
                <a:latin typeface="Arial" charset="0"/>
                <a:cs typeface="Arial" charset="0"/>
              </a:rPr>
              <a:t> Ashley married the daughter of </a:t>
            </a:r>
            <a:r>
              <a:rPr lang="en-GB" sz="2800" b="1" dirty="0">
                <a:solidFill>
                  <a:srgbClr val="FD1711"/>
                </a:solidFill>
                <a:effectLst>
                  <a:outerShdw blurRad="38100" dist="38100" dir="2700000" algn="tl">
                    <a:srgbClr val="000000"/>
                  </a:outerShdw>
                </a:effectLst>
                <a:latin typeface="Arial" charset="0"/>
                <a:cs typeface="Arial" charset="0"/>
              </a:rPr>
              <a:t>Sir Ernest </a:t>
            </a:r>
            <a:r>
              <a:rPr lang="en-GB" sz="2800" b="1" dirty="0" err="1">
                <a:solidFill>
                  <a:srgbClr val="FD1711"/>
                </a:solidFill>
                <a:effectLst>
                  <a:outerShdw blurRad="38100" dist="38100" dir="2700000" algn="tl">
                    <a:srgbClr val="000000"/>
                  </a:outerShdw>
                </a:effectLst>
                <a:latin typeface="Arial" charset="0"/>
                <a:cs typeface="Arial" charset="0"/>
              </a:rPr>
              <a:t>Cassel</a:t>
            </a:r>
            <a:r>
              <a:rPr lang="en-GB" sz="2800" b="1" dirty="0">
                <a:solidFill>
                  <a:srgbClr val="FD1711"/>
                </a:solidFill>
                <a:effectLst>
                  <a:outerShdw blurRad="38100" dist="38100" dir="2700000" algn="tl">
                    <a:srgbClr val="000000"/>
                  </a:outerShdw>
                </a:effectLst>
                <a:latin typeface="Arial" charset="0"/>
                <a:cs typeface="Arial" charset="0"/>
              </a:rPr>
              <a:t>, the son of a Cologne Jewish banker </a:t>
            </a:r>
            <a:r>
              <a:rPr lang="en-GB" sz="2800" b="1" dirty="0" err="1">
                <a:solidFill>
                  <a:srgbClr val="FD1711"/>
                </a:solidFill>
                <a:effectLst>
                  <a:outerShdw blurRad="38100" dist="38100" dir="2700000" algn="tl">
                    <a:srgbClr val="000000"/>
                  </a:outerShdw>
                </a:effectLst>
                <a:latin typeface="Arial" charset="0"/>
                <a:cs typeface="Arial" charset="0"/>
              </a:rPr>
              <a:t>Cassel</a:t>
            </a:r>
            <a:r>
              <a:rPr lang="en-GB" sz="2800" b="1" dirty="0">
                <a:solidFill>
                  <a:srgbClr val="FD1711"/>
                </a:solidFill>
                <a:effectLst>
                  <a:outerShdw blurRad="38100" dist="38100" dir="2700000" algn="tl">
                    <a:srgbClr val="000000"/>
                  </a:outerShdw>
                </a:effectLst>
                <a:latin typeface="Arial" charset="0"/>
                <a:cs typeface="Arial" charset="0"/>
              </a:rPr>
              <a:t>,</a:t>
            </a:r>
            <a:r>
              <a:rPr lang="en-GB" sz="2800" b="1" dirty="0">
                <a:solidFill>
                  <a:srgbClr val="66FF99"/>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and the financier of Edward VII</a:t>
            </a:r>
            <a:br>
              <a:rPr lang="en-GB" sz="2800" b="1" dirty="0">
                <a:solidFill>
                  <a:srgbClr val="FFFF00"/>
                </a:solidFill>
                <a:effectLst>
                  <a:outerShdw blurRad="38100" dist="38100" dir="2700000" algn="tl">
                    <a:srgbClr val="000000"/>
                  </a:outerShdw>
                </a:effectLst>
                <a:latin typeface="Arial" charset="0"/>
                <a:cs typeface="Arial" charset="0"/>
              </a:rPr>
            </a:br>
            <a:endParaRPr lang="en-GB" sz="2800" b="1" dirty="0">
              <a:solidFill>
                <a:srgbClr val="FFFF00"/>
              </a:solidFill>
              <a:effectLst>
                <a:outerShdw blurRad="38100" dist="38100" dir="2700000" algn="tl">
                  <a:srgbClr val="000000"/>
                </a:outerShdw>
              </a:effectLst>
              <a:latin typeface="Arial" charset="0"/>
              <a:cs typeface="Arial" charset="0"/>
            </a:endParaRPr>
          </a:p>
          <a:p>
            <a:pPr algn="just">
              <a:spcBef>
                <a:spcPct val="50000"/>
              </a:spcBef>
              <a:defRPr/>
            </a:pPr>
            <a:endParaRPr lang="en-GB" dirty="0">
              <a:latin typeface="Arial" charset="0"/>
              <a:cs typeface="Arial" charset="0"/>
            </a:endParaRPr>
          </a:p>
        </p:txBody>
      </p:sp>
      <p:sp>
        <p:nvSpPr>
          <p:cNvPr id="152580" name="Text Box 4">
            <a:extLst>
              <a:ext uri="{FF2B5EF4-FFF2-40B4-BE49-F238E27FC236}">
                <a16:creationId xmlns:a16="http://schemas.microsoft.com/office/drawing/2014/main" id="{8DD9B1B9-43B4-48B9-BB8D-CF3A0B98FB0C}"/>
              </a:ext>
            </a:extLst>
          </p:cNvPr>
          <p:cNvSpPr txBox="1">
            <a:spLocks noChangeArrowheads="1"/>
          </p:cNvSpPr>
          <p:nvPr/>
        </p:nvSpPr>
        <p:spPr bwMode="auto">
          <a:xfrm>
            <a:off x="642938" y="5911850"/>
            <a:ext cx="2520950" cy="94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Earl Mountbatten</a:t>
            </a:r>
            <a:r>
              <a:rPr lang="en-GB" dirty="0">
                <a:latin typeface="Arial" charset="0"/>
                <a:cs typeface="Arial" charset="0"/>
              </a:rPr>
              <a:t> </a:t>
            </a:r>
          </a:p>
        </p:txBody>
      </p:sp>
      <p:pic>
        <p:nvPicPr>
          <p:cNvPr id="152584" name="Picture 8" descr="mountbatten2">
            <a:extLst>
              <a:ext uri="{FF2B5EF4-FFF2-40B4-BE49-F238E27FC236}">
                <a16:creationId xmlns:a16="http://schemas.microsoft.com/office/drawing/2014/main" id="{CBD687BB-BCE3-49F1-B777-870BEA6FA0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500188"/>
            <a:ext cx="3311525" cy="43037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circle(in)">
                                      <p:cBhvr>
                                        <p:cTn id="7" dur="20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 calcmode="lin" valueType="num">
                                      <p:cBhvr additive="base">
                                        <p:cTn id="12" dur="500" fill="hold"/>
                                        <p:tgtEl>
                                          <p:spTgt spid="152580"/>
                                        </p:tgtEl>
                                        <p:attrNameLst>
                                          <p:attrName>ppt_x</p:attrName>
                                        </p:attrNameLst>
                                      </p:cBhvr>
                                      <p:tavLst>
                                        <p:tav tm="0">
                                          <p:val>
                                            <p:strVal val="#ppt_x"/>
                                          </p:val>
                                        </p:tav>
                                        <p:tav tm="100000">
                                          <p:val>
                                            <p:strVal val="#ppt_x"/>
                                          </p:val>
                                        </p:tav>
                                      </p:tavLst>
                                    </p:anim>
                                    <p:anim calcmode="lin" valueType="num">
                                      <p:cBhvr additive="base">
                                        <p:cTn id="13" dur="500" fill="hold"/>
                                        <p:tgtEl>
                                          <p:spTgt spid="15258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2579"/>
                                        </p:tgtEl>
                                        <p:attrNameLst>
                                          <p:attrName>style.visibility</p:attrName>
                                        </p:attrNameLst>
                                      </p:cBhvr>
                                      <p:to>
                                        <p:strVal val="visible"/>
                                      </p:to>
                                    </p:set>
                                    <p:anim calcmode="discrete" valueType="clr">
                                      <p:cBhvr override="childStyle">
                                        <p:cTn id="18" dur="80"/>
                                        <p:tgtEl>
                                          <p:spTgt spid="15257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2579"/>
                                        </p:tgtEl>
                                        <p:attrNameLst>
                                          <p:attrName>fillcolor</p:attrName>
                                        </p:attrNameLst>
                                      </p:cBhvr>
                                      <p:tavLst>
                                        <p:tav tm="0">
                                          <p:val>
                                            <p:clrVal>
                                              <a:schemeClr val="accent2"/>
                                            </p:clrVal>
                                          </p:val>
                                        </p:tav>
                                        <p:tav tm="50000">
                                          <p:val>
                                            <p:clrVal>
                                              <a:schemeClr val="hlink"/>
                                            </p:clrVal>
                                          </p:val>
                                        </p:tav>
                                      </p:tavLst>
                                    </p:anim>
                                    <p:set>
                                      <p:cBhvr>
                                        <p:cTn id="20" dur="80"/>
                                        <p:tgtEl>
                                          <p:spTgt spid="1525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742E09-9714-4CB0-A5A1-4A057157670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01B7BF-BF92-4D36-BDDB-5BF39D76A0A3}" type="slidenum">
              <a:rPr lang="en-GB" altLang="en-US"/>
              <a:pPr eaLnBrk="1" hangingPunct="1"/>
              <a:t>91</a:t>
            </a:fld>
            <a:endParaRPr lang="en-GB" altLang="en-US"/>
          </a:p>
        </p:txBody>
      </p:sp>
      <p:sp>
        <p:nvSpPr>
          <p:cNvPr id="112642" name="Rectangle 2">
            <a:extLst>
              <a:ext uri="{FF2B5EF4-FFF2-40B4-BE49-F238E27FC236}">
                <a16:creationId xmlns:a16="http://schemas.microsoft.com/office/drawing/2014/main" id="{B4A8E0C5-EF97-4F29-9B24-B5ECC1907204}"/>
              </a:ext>
            </a:extLst>
          </p:cNvPr>
          <p:cNvSpPr>
            <a:spLocks noGrp="1" noChangeArrowheads="1"/>
          </p:cNvSpPr>
          <p:nvPr>
            <p:ph type="title"/>
          </p:nvPr>
        </p:nvSpPr>
        <p:spPr/>
        <p:txBody>
          <a:bodyPr/>
          <a:lstStyle/>
          <a:p>
            <a:pPr eaLnBrk="1" hangingPunct="1">
              <a:defRPr/>
            </a:pPr>
            <a:r>
              <a:rPr lang="en-GB" sz="4000" b="1">
                <a:solidFill>
                  <a:srgbClr val="99FF33"/>
                </a:solidFill>
              </a:rPr>
              <a:t>The Rothschilds</a:t>
            </a:r>
            <a:r>
              <a:rPr lang="en-GB" sz="4000" b="1"/>
              <a:t>  </a:t>
            </a:r>
            <a:r>
              <a:rPr lang="en-GB" sz="4000" b="1">
                <a:solidFill>
                  <a:srgbClr val="FFFF00"/>
                </a:solidFill>
              </a:rPr>
              <a:t>= “Rot”</a:t>
            </a:r>
            <a:r>
              <a:rPr lang="en-GB" sz="4000" b="1"/>
              <a:t> </a:t>
            </a:r>
            <a:r>
              <a:rPr lang="en-GB" sz="4000" b="1">
                <a:solidFill>
                  <a:srgbClr val="FF0000"/>
                </a:solidFill>
              </a:rPr>
              <a:t>(Red)</a:t>
            </a:r>
            <a:r>
              <a:rPr lang="en-GB" sz="4000" b="1"/>
              <a:t> </a:t>
            </a:r>
            <a:r>
              <a:rPr lang="en-GB" sz="4000" b="1">
                <a:solidFill>
                  <a:srgbClr val="FFFF00"/>
                </a:solidFill>
              </a:rPr>
              <a:t>“Schild”</a:t>
            </a:r>
            <a:r>
              <a:rPr lang="en-GB" sz="4000" b="1"/>
              <a:t> </a:t>
            </a:r>
            <a:r>
              <a:rPr lang="en-GB" sz="4000" b="1">
                <a:solidFill>
                  <a:srgbClr val="FF0000"/>
                </a:solidFill>
              </a:rPr>
              <a:t>(Shield)</a:t>
            </a:r>
            <a:r>
              <a:rPr lang="en-GB" sz="4000" b="1"/>
              <a:t> </a:t>
            </a:r>
            <a:r>
              <a:rPr lang="en-GB" sz="4000"/>
              <a:t>             </a:t>
            </a:r>
          </a:p>
        </p:txBody>
      </p:sp>
      <p:pic>
        <p:nvPicPr>
          <p:cNvPr id="112643" name="Picture 3" descr="rothschildfamily">
            <a:extLst>
              <a:ext uri="{FF2B5EF4-FFF2-40B4-BE49-F238E27FC236}">
                <a16:creationId xmlns:a16="http://schemas.microsoft.com/office/drawing/2014/main" id="{4F56B3E6-15F2-406F-8EC4-281771330B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844675"/>
            <a:ext cx="4824413" cy="4464050"/>
          </a:xfrm>
        </p:spPr>
      </p:pic>
      <p:sp>
        <p:nvSpPr>
          <p:cNvPr id="112644" name="Text Box 4">
            <a:extLst>
              <a:ext uri="{FF2B5EF4-FFF2-40B4-BE49-F238E27FC236}">
                <a16:creationId xmlns:a16="http://schemas.microsoft.com/office/drawing/2014/main" id="{6A9D10F1-D5E9-49C6-8C23-C8B99C5D416D}"/>
              </a:ext>
            </a:extLst>
          </p:cNvPr>
          <p:cNvSpPr txBox="1">
            <a:spLocks noChangeArrowheads="1"/>
          </p:cNvSpPr>
          <p:nvPr/>
        </p:nvSpPr>
        <p:spPr bwMode="auto">
          <a:xfrm>
            <a:off x="5651500" y="1484313"/>
            <a:ext cx="3492500" cy="5386387"/>
          </a:xfrm>
          <a:prstGeom prst="rect">
            <a:avLst/>
          </a:prstGeom>
          <a:noFill/>
          <a:ln w="9525">
            <a:noFill/>
            <a:miter lim="800000"/>
            <a:headEnd/>
            <a:tailEnd/>
          </a:ln>
          <a:effectLst/>
        </p:spPr>
        <p:txBody>
          <a:bodyPr>
            <a:spAutoFit/>
          </a:bodyPr>
          <a:lstStyle/>
          <a:p>
            <a:pPr eaLnBrk="0" hangingPunct="0">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Left:</a:t>
            </a:r>
            <a:r>
              <a:rPr lang="en-GB" sz="2400" b="1">
                <a:solidFill>
                  <a:srgbClr val="99FF33"/>
                </a:solidFill>
                <a:effectLst>
                  <a:outerShdw blurRad="38100" dist="38100" dir="2700000" algn="tl">
                    <a:srgbClr val="000000"/>
                  </a:outerShdw>
                </a:effectLst>
                <a:latin typeface="Arial" charset="0"/>
                <a:cs typeface="Arial" charset="0"/>
              </a:rPr>
              <a:t> </a:t>
            </a:r>
            <a:r>
              <a:rPr lang="en-GB" sz="2400" b="1">
                <a:solidFill>
                  <a:srgbClr val="FD1711"/>
                </a:solidFill>
                <a:effectLst>
                  <a:outerShdw blurRad="38100" dist="38100" dir="2700000" algn="tl">
                    <a:srgbClr val="000000"/>
                  </a:outerShdw>
                </a:effectLst>
                <a:latin typeface="Arial" charset="0"/>
                <a:cs typeface="Arial" charset="0"/>
              </a:rPr>
              <a:t>The Rothschilds though their banking network</a:t>
            </a:r>
            <a:r>
              <a:rPr lang="en-GB" sz="2400" b="1">
                <a:solidFill>
                  <a:srgbClr val="99FF33"/>
                </a:solidFill>
                <a:effectLst>
                  <a:outerShdw blurRad="38100" dist="38100" dir="2700000" algn="tl">
                    <a:srgbClr val="000000"/>
                  </a:outerShdw>
                </a:effectLst>
                <a:latin typeface="Arial" charset="0"/>
                <a:cs typeface="Arial" charset="0"/>
              </a:rPr>
              <a:t> control governments.</a:t>
            </a:r>
          </a:p>
          <a:p>
            <a:pPr eaLnBrk="0" hangingPunct="0">
              <a:spcBef>
                <a:spcPct val="50000"/>
              </a:spcBef>
              <a:defRPr/>
            </a:pPr>
            <a:r>
              <a:rPr lang="en-GB" sz="2400" b="1">
                <a:solidFill>
                  <a:srgbClr val="FF00FF"/>
                </a:solidFill>
                <a:effectLst>
                  <a:outerShdw blurRad="38100" dist="38100" dir="2700000" algn="tl">
                    <a:srgbClr val="000000"/>
                  </a:outerShdw>
                </a:effectLst>
                <a:latin typeface="Arial" charset="0"/>
                <a:cs typeface="Arial" charset="0"/>
              </a:rPr>
              <a:t>The Established Political Parties</a:t>
            </a:r>
            <a:r>
              <a:rPr lang="en-GB" sz="2400" b="1">
                <a:solidFill>
                  <a:srgbClr val="99FF33"/>
                </a:solidFill>
                <a:effectLst>
                  <a:outerShdw blurRad="38100" dist="38100" dir="2700000" algn="tl">
                    <a:srgbClr val="000000"/>
                  </a:outerShdw>
                </a:effectLst>
                <a:latin typeface="Arial" charset="0"/>
                <a:cs typeface="Arial" charset="0"/>
              </a:rPr>
              <a:t> </a:t>
            </a:r>
            <a:r>
              <a:rPr lang="en-GB" sz="2400" b="1">
                <a:solidFill>
                  <a:srgbClr val="FFFF00"/>
                </a:solidFill>
                <a:effectLst>
                  <a:outerShdw blurRad="38100" dist="38100" dir="2700000" algn="tl">
                    <a:srgbClr val="000000"/>
                  </a:outerShdw>
                </a:effectLst>
                <a:latin typeface="Arial" charset="0"/>
                <a:cs typeface="Arial" charset="0"/>
              </a:rPr>
              <a:t>dance to their tune.</a:t>
            </a:r>
          </a:p>
          <a:p>
            <a:pPr eaLnBrk="0" hangingPunct="0">
              <a:spcBef>
                <a:spcPct val="50000"/>
              </a:spcBef>
              <a:defRPr/>
            </a:pPr>
            <a:r>
              <a:rPr lang="en-GB" sz="2400" b="1">
                <a:solidFill>
                  <a:srgbClr val="99FF33"/>
                </a:solidFill>
                <a:effectLst>
                  <a:outerShdw blurRad="38100" dist="38100" dir="2700000" algn="tl">
                    <a:srgbClr val="000000"/>
                  </a:outerShdw>
                </a:effectLst>
                <a:latin typeface="Arial" charset="0"/>
                <a:cs typeface="Arial" charset="0"/>
              </a:rPr>
              <a:t>Their anthem  </a:t>
            </a:r>
            <a:r>
              <a:rPr lang="en-GB" sz="2400" b="1">
                <a:solidFill>
                  <a:srgbClr val="FD1711"/>
                </a:solidFill>
                <a:effectLst>
                  <a:outerShdw blurRad="38100" dist="38100" dir="2700000" algn="tl">
                    <a:srgbClr val="000000"/>
                  </a:outerShdw>
                </a:effectLst>
                <a:latin typeface="Arial" charset="0"/>
                <a:cs typeface="Arial" charset="0"/>
              </a:rPr>
              <a:t>“Keep the Red Flag Flying Here”!</a:t>
            </a:r>
          </a:p>
          <a:p>
            <a:pPr eaLnBrk="0" hangingPunct="0">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They control</a:t>
            </a:r>
            <a:r>
              <a:rPr lang="en-GB" sz="2400" b="1">
                <a:solidFill>
                  <a:srgbClr val="99FF33"/>
                </a:solidFill>
                <a:effectLst>
                  <a:outerShdw blurRad="38100" dist="38100" dir="2700000" algn="tl">
                    <a:srgbClr val="000000"/>
                  </a:outerShdw>
                </a:effectLst>
                <a:latin typeface="Arial" charset="0"/>
                <a:cs typeface="Arial" charset="0"/>
              </a:rPr>
              <a:t> </a:t>
            </a:r>
            <a:r>
              <a:rPr lang="en-GB" sz="2400" b="1">
                <a:solidFill>
                  <a:srgbClr val="FD1711"/>
                </a:solidFill>
                <a:effectLst>
                  <a:outerShdw blurRad="38100" dist="38100" dir="2700000" algn="tl">
                    <a:srgbClr val="000000"/>
                  </a:outerShdw>
                </a:effectLst>
                <a:latin typeface="Arial" charset="0"/>
                <a:cs typeface="Arial" charset="0"/>
              </a:rPr>
              <a:t>“Booms” and “Busts”</a:t>
            </a:r>
            <a:r>
              <a:rPr lang="en-GB" sz="2400" b="1">
                <a:solidFill>
                  <a:srgbClr val="99FF33"/>
                </a:solidFill>
                <a:effectLst>
                  <a:outerShdw blurRad="38100" dist="38100" dir="2700000" algn="tl">
                    <a:srgbClr val="000000"/>
                  </a:outerShdw>
                </a:effectLst>
                <a:latin typeface="Arial" charset="0"/>
                <a:cs typeface="Arial" charset="0"/>
              </a:rPr>
              <a:t> </a:t>
            </a:r>
            <a:r>
              <a:rPr lang="en-GB" sz="2400" b="1">
                <a:solidFill>
                  <a:srgbClr val="FF00FF"/>
                </a:solidFill>
                <a:effectLst>
                  <a:outerShdw blurRad="38100" dist="38100" dir="2700000" algn="tl">
                    <a:srgbClr val="000000"/>
                  </a:outerShdw>
                </a:effectLst>
                <a:latin typeface="Arial" charset="0"/>
                <a:cs typeface="Arial" charset="0"/>
              </a:rPr>
              <a:t>of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circle(in)">
                                      <p:cBhvr>
                                        <p:cTn id="7" dur="20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44">
                                            <p:txEl>
                                              <p:pRg st="0" end="0"/>
                                            </p:txEl>
                                          </p:spTgt>
                                        </p:tgtEl>
                                        <p:attrNameLst>
                                          <p:attrName>style.visibility</p:attrName>
                                        </p:attrNameLst>
                                      </p:cBhvr>
                                      <p:to>
                                        <p:strVal val="visible"/>
                                      </p:to>
                                    </p:set>
                                    <p:anim calcmode="discrete" valueType="clr">
                                      <p:cBhvr override="childStyle">
                                        <p:cTn id="12" dur="80"/>
                                        <p:tgtEl>
                                          <p:spTgt spid="1126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4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2644">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2644">
                                            <p:txEl>
                                              <p:pRg st="1" end="1"/>
                                            </p:txEl>
                                          </p:spTgt>
                                        </p:tgtEl>
                                        <p:attrNameLst>
                                          <p:attrName>style.visibility</p:attrName>
                                        </p:attrNameLst>
                                      </p:cBhvr>
                                      <p:to>
                                        <p:strVal val="visible"/>
                                      </p:to>
                                    </p:set>
                                    <p:anim calcmode="discrete" valueType="clr">
                                      <p:cBhvr override="childStyle">
                                        <p:cTn id="19" dur="80"/>
                                        <p:tgtEl>
                                          <p:spTgt spid="1126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644">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12644">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2644">
                                            <p:txEl>
                                              <p:pRg st="2" end="2"/>
                                            </p:txEl>
                                          </p:spTgt>
                                        </p:tgtEl>
                                        <p:attrNameLst>
                                          <p:attrName>style.visibility</p:attrName>
                                        </p:attrNameLst>
                                      </p:cBhvr>
                                      <p:to>
                                        <p:strVal val="visible"/>
                                      </p:to>
                                    </p:set>
                                    <p:anim calcmode="discrete" valueType="clr">
                                      <p:cBhvr override="childStyle">
                                        <p:cTn id="26" dur="80"/>
                                        <p:tgtEl>
                                          <p:spTgt spid="1126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2644">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12644">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12644">
                                            <p:txEl>
                                              <p:pRg st="3" end="3"/>
                                            </p:txEl>
                                          </p:spTgt>
                                        </p:tgtEl>
                                        <p:attrNameLst>
                                          <p:attrName>style.visibility</p:attrName>
                                        </p:attrNameLst>
                                      </p:cBhvr>
                                      <p:to>
                                        <p:strVal val="visible"/>
                                      </p:to>
                                    </p:set>
                                    <p:anim calcmode="discrete" valueType="clr">
                                      <p:cBhvr override="childStyle">
                                        <p:cTn id="33" dur="80"/>
                                        <p:tgtEl>
                                          <p:spTgt spid="1126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2644">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1264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B6A6DB5-D0EA-4A58-9E85-E67B3D935E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ED00E2-2432-4C50-8A76-9FE6A95FB6D1}" type="slidenum">
              <a:rPr lang="en-GB" altLang="en-US"/>
              <a:pPr eaLnBrk="1" hangingPunct="1"/>
              <a:t>92</a:t>
            </a:fld>
            <a:endParaRPr lang="en-GB" altLang="en-US"/>
          </a:p>
        </p:txBody>
      </p:sp>
      <p:sp>
        <p:nvSpPr>
          <p:cNvPr id="8194" name="Rectangle 2">
            <a:extLst>
              <a:ext uri="{FF2B5EF4-FFF2-40B4-BE49-F238E27FC236}">
                <a16:creationId xmlns:a16="http://schemas.microsoft.com/office/drawing/2014/main" id="{3D989FEE-6310-4DCB-A8C4-7ABB16B907C4}"/>
              </a:ext>
            </a:extLst>
          </p:cNvPr>
          <p:cNvSpPr>
            <a:spLocks noGrp="1" noChangeArrowheads="1"/>
          </p:cNvSpPr>
          <p:nvPr>
            <p:ph type="title"/>
          </p:nvPr>
        </p:nvSpPr>
        <p:spPr/>
        <p:txBody>
          <a:bodyPr/>
          <a:lstStyle/>
          <a:p>
            <a:pPr eaLnBrk="1" hangingPunct="1">
              <a:defRPr/>
            </a:pPr>
            <a:r>
              <a:rPr lang="en-GB" sz="4000" b="1" dirty="0">
                <a:solidFill>
                  <a:srgbClr val="99FF33"/>
                </a:solidFill>
              </a:rPr>
              <a:t>The Rothschilds</a:t>
            </a:r>
            <a:r>
              <a:rPr lang="en-GB" sz="4000" b="1" dirty="0"/>
              <a:t>  </a:t>
            </a:r>
            <a:r>
              <a:rPr lang="en-GB" sz="4000" b="1" dirty="0">
                <a:solidFill>
                  <a:srgbClr val="FFFF00"/>
                </a:solidFill>
              </a:rPr>
              <a:t>= “Rot”</a:t>
            </a:r>
            <a:r>
              <a:rPr lang="en-GB" sz="4000" b="1" dirty="0"/>
              <a:t> </a:t>
            </a:r>
            <a:r>
              <a:rPr lang="en-GB" sz="4000" b="1" dirty="0">
                <a:solidFill>
                  <a:srgbClr val="FF0000"/>
                </a:solidFill>
              </a:rPr>
              <a:t>(Red)</a:t>
            </a:r>
            <a:r>
              <a:rPr lang="en-GB" sz="4000" b="1" dirty="0"/>
              <a:t> </a:t>
            </a:r>
            <a:r>
              <a:rPr lang="en-GB" sz="4000" b="1" dirty="0">
                <a:solidFill>
                  <a:srgbClr val="FFFF00"/>
                </a:solidFill>
              </a:rPr>
              <a:t>“</a:t>
            </a:r>
            <a:r>
              <a:rPr lang="en-GB" sz="4000" b="1" dirty="0" err="1">
                <a:solidFill>
                  <a:srgbClr val="FFFF00"/>
                </a:solidFill>
              </a:rPr>
              <a:t>Schild</a:t>
            </a:r>
            <a:r>
              <a:rPr lang="en-GB" sz="4000" b="1" dirty="0">
                <a:solidFill>
                  <a:srgbClr val="FFFF00"/>
                </a:solidFill>
              </a:rPr>
              <a:t>”</a:t>
            </a:r>
            <a:r>
              <a:rPr lang="en-GB" sz="4000" b="1" dirty="0"/>
              <a:t> </a:t>
            </a:r>
            <a:r>
              <a:rPr lang="en-GB" sz="4000" b="1" dirty="0">
                <a:solidFill>
                  <a:srgbClr val="FF0000"/>
                </a:solidFill>
              </a:rPr>
              <a:t>(Shield)</a:t>
            </a:r>
            <a:r>
              <a:rPr lang="en-GB" sz="4000" dirty="0"/>
              <a:t>              </a:t>
            </a:r>
          </a:p>
        </p:txBody>
      </p:sp>
      <p:sp>
        <p:nvSpPr>
          <p:cNvPr id="8196" name="Text Box 4">
            <a:extLst>
              <a:ext uri="{FF2B5EF4-FFF2-40B4-BE49-F238E27FC236}">
                <a16:creationId xmlns:a16="http://schemas.microsoft.com/office/drawing/2014/main" id="{1DAC5563-F61B-49A3-95BD-0191936F6300}"/>
              </a:ext>
            </a:extLst>
          </p:cNvPr>
          <p:cNvSpPr txBox="1">
            <a:spLocks noChangeArrowheads="1"/>
          </p:cNvSpPr>
          <p:nvPr/>
        </p:nvSpPr>
        <p:spPr bwMode="auto">
          <a:xfrm>
            <a:off x="4286250" y="1785938"/>
            <a:ext cx="4857750" cy="3540125"/>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By the 1820s the Rothschilds had become the dominant banking family of Europe, </a:t>
            </a:r>
            <a:r>
              <a:rPr lang="en-GB" sz="2800" b="1" dirty="0">
                <a:solidFill>
                  <a:srgbClr val="FFC000"/>
                </a:solidFill>
                <a:effectLst>
                  <a:outerShdw blurRad="38100" dist="38100" dir="2700000" algn="tl">
                    <a:srgbClr val="000000"/>
                  </a:outerShdw>
                </a:effectLst>
                <a:latin typeface="Arial" charset="0"/>
                <a:cs typeface="Arial" charset="0"/>
              </a:rPr>
              <a:t>controlling the fastest growing banks in </a:t>
            </a:r>
            <a:r>
              <a:rPr lang="en-GB" sz="2800" b="1" dirty="0">
                <a:solidFill>
                  <a:srgbClr val="00FF00"/>
                </a:solidFill>
                <a:effectLst>
                  <a:outerShdw blurRad="38100" dist="38100" dir="2700000" algn="tl">
                    <a:srgbClr val="000000"/>
                  </a:outerShdw>
                </a:effectLst>
                <a:latin typeface="Arial" charset="0"/>
                <a:cs typeface="Arial" charset="0"/>
              </a:rPr>
              <a:t>France, England, Austria, Italy, and Germany.  </a:t>
            </a:r>
          </a:p>
        </p:txBody>
      </p:sp>
      <p:pic>
        <p:nvPicPr>
          <p:cNvPr id="8198" name="Picture 6" descr="rothschild_ger">
            <a:extLst>
              <a:ext uri="{FF2B5EF4-FFF2-40B4-BE49-F238E27FC236}">
                <a16:creationId xmlns:a16="http://schemas.microsoft.com/office/drawing/2014/main" id="{2D351984-7B0B-4DB1-B540-BA41CBD608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7474" b="8206"/>
          <a:stretch>
            <a:fillRect/>
          </a:stretch>
        </p:blipFill>
        <p:spPr>
          <a:xfrm>
            <a:off x="142875" y="1700213"/>
            <a:ext cx="4064000" cy="3379787"/>
          </a:xfrm>
        </p:spPr>
      </p:pic>
      <p:sp>
        <p:nvSpPr>
          <p:cNvPr id="8199" name="Text Box 7">
            <a:extLst>
              <a:ext uri="{FF2B5EF4-FFF2-40B4-BE49-F238E27FC236}">
                <a16:creationId xmlns:a16="http://schemas.microsoft.com/office/drawing/2014/main" id="{DA7355C6-723C-4BA9-B68A-D2ED9BF54DF5}"/>
              </a:ext>
            </a:extLst>
          </p:cNvPr>
          <p:cNvSpPr txBox="1">
            <a:spLocks noChangeArrowheads="1"/>
          </p:cNvSpPr>
          <p:nvPr/>
        </p:nvSpPr>
        <p:spPr bwMode="auto">
          <a:xfrm>
            <a:off x="0" y="5286375"/>
            <a:ext cx="6500813" cy="1570038"/>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Meyer </a:t>
            </a:r>
            <a:r>
              <a:rPr lang="en-GB" sz="3200" b="1" dirty="0" err="1">
                <a:solidFill>
                  <a:srgbClr val="FFFF00"/>
                </a:solidFill>
                <a:effectLst>
                  <a:outerShdw blurRad="38100" dist="38100" dir="2700000" algn="tl">
                    <a:srgbClr val="000000"/>
                  </a:outerShdw>
                </a:effectLst>
                <a:latin typeface="Arial" charset="0"/>
                <a:cs typeface="Arial" charset="0"/>
              </a:rPr>
              <a:t>Amschel</a:t>
            </a:r>
            <a:r>
              <a:rPr lang="en-GB" sz="3200" b="1" dirty="0">
                <a:solidFill>
                  <a:srgbClr val="FFFF00"/>
                </a:solidFill>
                <a:effectLst>
                  <a:outerShdw blurRad="38100" dist="38100" dir="2700000" algn="tl">
                    <a:srgbClr val="000000"/>
                  </a:outerShdw>
                </a:effectLst>
                <a:latin typeface="Arial" charset="0"/>
                <a:cs typeface="Arial" charset="0"/>
              </a:rPr>
              <a:t> Rothschild being received by servants of a German Prince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ircle(in)">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ppt_x"/>
                                          </p:val>
                                        </p:tav>
                                        <p:tav tm="100000">
                                          <p:val>
                                            <p:strVal val="#ppt_x"/>
                                          </p:val>
                                        </p:tav>
                                      </p:tavLst>
                                    </p:anim>
                                    <p:anim calcmode="lin" valueType="num">
                                      <p:cBhvr additive="base">
                                        <p:cTn id="13"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6"/>
                                        </p:tgtEl>
                                        <p:attrNameLst>
                                          <p:attrName>style.visibility</p:attrName>
                                        </p:attrNameLst>
                                      </p:cBhvr>
                                      <p:to>
                                        <p:strVal val="visible"/>
                                      </p:to>
                                    </p:set>
                                    <p:anim calcmode="discrete" valueType="clr">
                                      <p:cBhvr override="childStyle">
                                        <p:cTn id="18" dur="80"/>
                                        <p:tgtEl>
                                          <p:spTgt spid="81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6"/>
                                        </p:tgtEl>
                                        <p:attrNameLst>
                                          <p:attrName>fillcolor</p:attrName>
                                        </p:attrNameLst>
                                      </p:cBhvr>
                                      <p:tavLst>
                                        <p:tav tm="0">
                                          <p:val>
                                            <p:clrVal>
                                              <a:schemeClr val="accent2"/>
                                            </p:clrVal>
                                          </p:val>
                                        </p:tav>
                                        <p:tav tm="50000">
                                          <p:val>
                                            <p:clrVal>
                                              <a:schemeClr val="hlink"/>
                                            </p:clrVal>
                                          </p:val>
                                        </p:tav>
                                      </p:tavLst>
                                    </p:anim>
                                    <p:set>
                                      <p:cBhvr>
                                        <p:cTn id="20" dur="80"/>
                                        <p:tgtEl>
                                          <p:spTgt spid="8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EA29DD-E012-4005-8F83-9876A7C7B58B}"/>
              </a:ext>
            </a:extLst>
          </p:cNvPr>
          <p:cNvSpPr>
            <a:spLocks noGrp="1"/>
          </p:cNvSpPr>
          <p:nvPr>
            <p:ph type="title"/>
          </p:nvPr>
        </p:nvSpPr>
        <p:spPr/>
        <p:txBody>
          <a:bodyPr/>
          <a:lstStyle/>
          <a:p>
            <a:pPr>
              <a:defRPr/>
            </a:pPr>
            <a:r>
              <a:rPr lang="en-GB" b="1" dirty="0">
                <a:solidFill>
                  <a:srgbClr val="99FF33"/>
                </a:solidFill>
              </a:rPr>
              <a:t>The Rothschilds</a:t>
            </a:r>
            <a:r>
              <a:rPr lang="en-GB" b="1" dirty="0"/>
              <a:t>  </a:t>
            </a:r>
            <a:r>
              <a:rPr lang="en-GB" b="1" dirty="0">
                <a:solidFill>
                  <a:srgbClr val="FFFF00"/>
                </a:solidFill>
              </a:rPr>
              <a:t>= “Rot”</a:t>
            </a:r>
            <a:r>
              <a:rPr lang="en-GB" b="1" dirty="0"/>
              <a:t> </a:t>
            </a:r>
            <a:r>
              <a:rPr lang="en-GB" b="1" dirty="0">
                <a:solidFill>
                  <a:srgbClr val="FF0000"/>
                </a:solidFill>
              </a:rPr>
              <a:t>(Red)</a:t>
            </a:r>
            <a:r>
              <a:rPr lang="en-GB" b="1" dirty="0"/>
              <a:t> </a:t>
            </a:r>
            <a:r>
              <a:rPr lang="en-GB" b="1" dirty="0">
                <a:solidFill>
                  <a:srgbClr val="FFFF00"/>
                </a:solidFill>
              </a:rPr>
              <a:t>“</a:t>
            </a:r>
            <a:r>
              <a:rPr lang="en-GB" b="1" dirty="0" err="1">
                <a:solidFill>
                  <a:srgbClr val="FFFF00"/>
                </a:solidFill>
              </a:rPr>
              <a:t>Schild</a:t>
            </a:r>
            <a:r>
              <a:rPr lang="en-GB" b="1" dirty="0">
                <a:solidFill>
                  <a:srgbClr val="FFFF00"/>
                </a:solidFill>
              </a:rPr>
              <a:t>”</a:t>
            </a:r>
            <a:r>
              <a:rPr lang="en-GB" b="1" dirty="0"/>
              <a:t> </a:t>
            </a:r>
            <a:r>
              <a:rPr lang="en-GB" b="1" dirty="0">
                <a:solidFill>
                  <a:srgbClr val="FF0000"/>
                </a:solidFill>
              </a:rPr>
              <a:t>(Shield)</a:t>
            </a:r>
            <a:r>
              <a:rPr lang="en-GB" dirty="0"/>
              <a:t> </a:t>
            </a:r>
          </a:p>
        </p:txBody>
      </p:sp>
      <p:sp>
        <p:nvSpPr>
          <p:cNvPr id="4" name="Slide Number Placeholder 3">
            <a:extLst>
              <a:ext uri="{FF2B5EF4-FFF2-40B4-BE49-F238E27FC236}">
                <a16:creationId xmlns:a16="http://schemas.microsoft.com/office/drawing/2014/main" id="{229C38B0-6042-4964-B074-E84D5DCD77E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E44530-2D61-436C-A441-292E0F1EEC16}" type="slidenum">
              <a:rPr lang="en-GB" altLang="en-US"/>
              <a:pPr eaLnBrk="1" hangingPunct="1"/>
              <a:t>93</a:t>
            </a:fld>
            <a:endParaRPr lang="en-GB" altLang="en-US"/>
          </a:p>
        </p:txBody>
      </p:sp>
      <p:sp>
        <p:nvSpPr>
          <p:cNvPr id="6" name="TextBox 5">
            <a:extLst>
              <a:ext uri="{FF2B5EF4-FFF2-40B4-BE49-F238E27FC236}">
                <a16:creationId xmlns:a16="http://schemas.microsoft.com/office/drawing/2014/main" id="{B35FB421-8154-43C6-B76F-77FDAE2CABD4}"/>
              </a:ext>
            </a:extLst>
          </p:cNvPr>
          <p:cNvSpPr txBox="1"/>
          <p:nvPr/>
        </p:nvSpPr>
        <p:spPr>
          <a:xfrm>
            <a:off x="3643313" y="1749425"/>
            <a:ext cx="5500687" cy="5108575"/>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latin typeface="Arial" charset="0"/>
                <a:cs typeface="Arial" charset="0"/>
              </a:rPr>
              <a:t>Wealthy investment bankers who allied themselves</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with the Rothschilds and the Masonic Order prospered</a:t>
            </a:r>
            <a:r>
              <a:rPr lang="en-GB" sz="2800" b="1"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00FF"/>
                </a:solidFill>
                <a:effectLst>
                  <a:outerShdw blurRad="38100" dist="38100" dir="2700000" algn="tl">
                    <a:srgbClr val="000000"/>
                  </a:outerShdw>
                </a:effectLst>
                <a:latin typeface="Arial" charset="0"/>
                <a:cs typeface="Arial" charset="0"/>
              </a:rPr>
              <a:t>through a series of financial mergers and acquisitions, which would essentially</a:t>
            </a:r>
            <a:r>
              <a:rPr lang="en-GB" sz="2800" b="1" dirty="0">
                <a:solidFill>
                  <a:srgbClr val="FFFF00"/>
                </a:solidFill>
                <a:effectLst>
                  <a:outerShdw blurRad="38100" dist="38100" dir="2700000" algn="tl">
                    <a:srgbClr val="000000"/>
                  </a:outerShdw>
                </a:effectLst>
                <a:latin typeface="Arial" charset="0"/>
                <a:cs typeface="Arial" charset="0"/>
              </a:rPr>
              <a:t> become the future pattern for how International Business would lay </a:t>
            </a:r>
            <a:r>
              <a:rPr lang="en-GB" sz="2800" b="1" dirty="0">
                <a:solidFill>
                  <a:schemeClr val="hlink"/>
                </a:solidFill>
                <a:effectLst>
                  <a:outerShdw blurRad="38100" dist="38100" dir="2700000" algn="tl">
                    <a:srgbClr val="000000"/>
                  </a:outerShdw>
                </a:effectLst>
                <a:latin typeface="Arial" charset="0"/>
                <a:cs typeface="Arial" charset="0"/>
              </a:rPr>
              <a:t>its framework on cross-border investments.</a:t>
            </a:r>
          </a:p>
          <a:p>
            <a:pPr>
              <a:defRPr/>
            </a:pPr>
            <a:endParaRPr lang="en-GB" dirty="0">
              <a:latin typeface="Arial" charset="0"/>
              <a:cs typeface="Arial" charset="0"/>
            </a:endParaRPr>
          </a:p>
        </p:txBody>
      </p:sp>
      <p:pic>
        <p:nvPicPr>
          <p:cNvPr id="325634" name="Picture 2" descr="http://imagecache5.art.com/p/LRG/16/1633/AEGGD00Z/charles-leandre-caricature-of-the-family-rothschild-from-le-rire-16th-april-1898.jpg">
            <a:extLst>
              <a:ext uri="{FF2B5EF4-FFF2-40B4-BE49-F238E27FC236}">
                <a16:creationId xmlns:a16="http://schemas.microsoft.com/office/drawing/2014/main" id="{9EA8D5D5-6CD4-4BD0-B60A-9E71088C0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76" t="5000" r="9023" b="6667"/>
          <a:stretch>
            <a:fillRect/>
          </a:stretch>
        </p:blipFill>
        <p:spPr bwMode="auto">
          <a:xfrm>
            <a:off x="500063" y="1857375"/>
            <a:ext cx="26431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A6A6714-8AA3-4EC7-BDE6-75ED8E275C89}"/>
              </a:ext>
            </a:extLst>
          </p:cNvPr>
          <p:cNvSpPr txBox="1"/>
          <p:nvPr/>
        </p:nvSpPr>
        <p:spPr>
          <a:xfrm>
            <a:off x="285750" y="5715000"/>
            <a:ext cx="3286125" cy="954088"/>
          </a:xfrm>
          <a:prstGeom prst="rect">
            <a:avLst/>
          </a:prstGeom>
          <a:noFill/>
        </p:spPr>
        <p:txBody>
          <a:bodyPr>
            <a:spAutoFit/>
          </a:bodyPr>
          <a:lstStyle/>
          <a:p>
            <a:pPr algn="ctr">
              <a:defRPr/>
            </a:pPr>
            <a:r>
              <a:rPr lang="en-GB" sz="2800" b="1" dirty="0">
                <a:solidFill>
                  <a:srgbClr val="FFFF00"/>
                </a:solidFill>
                <a:effectLst>
                  <a:outerShdw blurRad="38100" dist="38100" dir="2700000" algn="tl">
                    <a:srgbClr val="000000">
                      <a:alpha val="43137"/>
                    </a:srgbClr>
                  </a:outerShdw>
                </a:effectLst>
                <a:latin typeface="Arial" charset="0"/>
                <a:cs typeface="Arial" charset="0"/>
              </a:rPr>
              <a:t>A French View Of The Rothschilds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circle(in)">
                                      <p:cBhvr>
                                        <p:cTn id="7" dur="2000"/>
                                        <p:tgtEl>
                                          <p:spTgt spid="325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58FBD41-F7F0-4CC2-AFB6-546F941CB309}"/>
              </a:ext>
            </a:extLst>
          </p:cNvPr>
          <p:cNvSpPr>
            <a:spLocks noGrp="1" noChangeArrowheads="1"/>
          </p:cNvSpPr>
          <p:nvPr>
            <p:ph type="title"/>
          </p:nvPr>
        </p:nvSpPr>
        <p:spPr/>
        <p:txBody>
          <a:bodyPr/>
          <a:lstStyle/>
          <a:p>
            <a:pPr eaLnBrk="1" hangingPunct="1">
              <a:defRPr/>
            </a:pPr>
            <a:r>
              <a:rPr lang="en-GB" b="1" dirty="0">
                <a:solidFill>
                  <a:srgbClr val="FF0000"/>
                </a:solidFill>
              </a:rPr>
              <a:t>Rothschilds &amp; </a:t>
            </a:r>
            <a:r>
              <a:rPr lang="en-GB" b="1" dirty="0">
                <a:solidFill>
                  <a:srgbClr val="FFFF00"/>
                </a:solidFill>
              </a:rPr>
              <a:t>South Africa</a:t>
            </a:r>
            <a:r>
              <a:rPr lang="en-GB" dirty="0">
                <a:solidFill>
                  <a:srgbClr val="FF0000"/>
                </a:solidFill>
              </a:rPr>
              <a:t> </a:t>
            </a:r>
          </a:p>
        </p:txBody>
      </p:sp>
      <p:sp>
        <p:nvSpPr>
          <p:cNvPr id="6" name="Slide Number Placeholder 5">
            <a:extLst>
              <a:ext uri="{FF2B5EF4-FFF2-40B4-BE49-F238E27FC236}">
                <a16:creationId xmlns:a16="http://schemas.microsoft.com/office/drawing/2014/main" id="{D01A679D-D552-45D8-9D0C-B8C91BBEB74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EFBD77-55B5-4898-B17D-656703B694F4}" type="slidenum">
              <a:rPr lang="en-GB" altLang="en-US"/>
              <a:pPr eaLnBrk="1" hangingPunct="1"/>
              <a:t>94</a:t>
            </a:fld>
            <a:endParaRPr lang="en-GB" altLang="en-US"/>
          </a:p>
        </p:txBody>
      </p:sp>
      <p:sp>
        <p:nvSpPr>
          <p:cNvPr id="71684" name="Text Box 4">
            <a:extLst>
              <a:ext uri="{FF2B5EF4-FFF2-40B4-BE49-F238E27FC236}">
                <a16:creationId xmlns:a16="http://schemas.microsoft.com/office/drawing/2014/main" id="{E5C8158A-B4CA-40EB-BAD2-411A05F32F76}"/>
              </a:ext>
            </a:extLst>
          </p:cNvPr>
          <p:cNvSpPr txBox="1">
            <a:spLocks noChangeArrowheads="1"/>
          </p:cNvSpPr>
          <p:nvPr/>
        </p:nvSpPr>
        <p:spPr bwMode="auto">
          <a:xfrm>
            <a:off x="4429125" y="1714500"/>
            <a:ext cx="471487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D1711"/>
                </a:solidFill>
                <a:effectLst>
                  <a:outerShdw blurRad="38100" dist="38100" dir="2700000" algn="tl">
                    <a:srgbClr val="000000"/>
                  </a:outerShdw>
                </a:effectLst>
                <a:latin typeface="Arial" charset="0"/>
                <a:cs typeface="Arial" charset="0"/>
              </a:rPr>
              <a:t>The Rothschilds supported Cecil Rhodes to form De Beers.</a:t>
            </a:r>
            <a:r>
              <a:rPr lang="en-GB" sz="3200" b="1" dirty="0">
                <a:solidFill>
                  <a:srgbClr val="FFFF00"/>
                </a:solidFill>
                <a:effectLst>
                  <a:outerShdw blurRad="38100" dist="38100" dir="2700000" algn="tl">
                    <a:srgbClr val="000000"/>
                  </a:outerShdw>
                </a:effectLst>
                <a:latin typeface="Arial" charset="0"/>
                <a:cs typeface="Arial" charset="0"/>
              </a:rPr>
              <a:t> </a:t>
            </a:r>
            <a:r>
              <a:rPr lang="en-GB" sz="3200" b="1" dirty="0">
                <a:solidFill>
                  <a:schemeClr val="hlink"/>
                </a:solidFill>
                <a:effectLst>
                  <a:outerShdw blurRad="38100" dist="38100" dir="2700000" algn="tl">
                    <a:srgbClr val="000000"/>
                  </a:outerShdw>
                </a:effectLst>
                <a:latin typeface="Arial" charset="0"/>
                <a:cs typeface="Arial" charset="0"/>
              </a:rPr>
              <a:t>(We shall see in a later presentation </a:t>
            </a:r>
            <a:r>
              <a:rPr lang="en-GB" sz="3200" b="1" dirty="0">
                <a:solidFill>
                  <a:srgbClr val="FFFF00"/>
                </a:solidFill>
                <a:effectLst>
                  <a:outerShdw blurRad="38100" dist="38100" dir="2700000" algn="tl">
                    <a:srgbClr val="000000"/>
                  </a:outerShdw>
                </a:effectLst>
                <a:latin typeface="Arial" charset="0"/>
                <a:cs typeface="Arial" charset="0"/>
              </a:rPr>
              <a:t>how the Rothschilds wrested the mineral wealth away from the Boers)</a:t>
            </a:r>
          </a:p>
        </p:txBody>
      </p:sp>
      <p:pic>
        <p:nvPicPr>
          <p:cNvPr id="82951" name="Picture 7" descr="http://www.jckonline.com/articles/blog/870000287/de%20beers%20ad.jpg">
            <a:extLst>
              <a:ext uri="{FF2B5EF4-FFF2-40B4-BE49-F238E27FC236}">
                <a16:creationId xmlns:a16="http://schemas.microsoft.com/office/drawing/2014/main" id="{239E509E-C46F-4F74-BEF1-E6385524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85875"/>
            <a:ext cx="324961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circle(in)">
                                      <p:cBhvr>
                                        <p:cTn id="7" dur="2000"/>
                                        <p:tgtEl>
                                          <p:spTgt spid="829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6181-8725-4CAC-883A-46BB8750F4A3}"/>
              </a:ext>
            </a:extLst>
          </p:cNvPr>
          <p:cNvSpPr>
            <a:spLocks noGrp="1"/>
          </p:cNvSpPr>
          <p:nvPr>
            <p:ph type="title"/>
          </p:nvPr>
        </p:nvSpPr>
        <p:spPr/>
        <p:txBody>
          <a:bodyPr/>
          <a:lstStyle/>
          <a:p>
            <a:pPr>
              <a:defRPr/>
            </a:pPr>
            <a:r>
              <a:rPr lang="en-GB" b="1" dirty="0">
                <a:solidFill>
                  <a:srgbClr val="FF0000"/>
                </a:solidFill>
              </a:rPr>
              <a:t>Rothschilds &amp; </a:t>
            </a:r>
            <a:r>
              <a:rPr lang="en-GB" b="1" dirty="0">
                <a:solidFill>
                  <a:srgbClr val="FFFF00"/>
                </a:solidFill>
              </a:rPr>
              <a:t>South Africa</a:t>
            </a:r>
            <a:r>
              <a:rPr lang="en-GB" dirty="0">
                <a:solidFill>
                  <a:srgbClr val="FF0000"/>
                </a:solidFill>
              </a:rPr>
              <a:t> </a:t>
            </a:r>
            <a:endParaRPr lang="en-GB" dirty="0"/>
          </a:p>
        </p:txBody>
      </p:sp>
      <p:sp>
        <p:nvSpPr>
          <p:cNvPr id="3" name="Slide Number Placeholder 2">
            <a:extLst>
              <a:ext uri="{FF2B5EF4-FFF2-40B4-BE49-F238E27FC236}">
                <a16:creationId xmlns:a16="http://schemas.microsoft.com/office/drawing/2014/main" id="{3AE4B71A-D0E1-4921-9548-0C8378EB88F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0403B3-1E9D-40E4-AA66-95E386AA2BA3}" type="slidenum">
              <a:rPr lang="en-GB" altLang="en-US"/>
              <a:pPr eaLnBrk="1" hangingPunct="1"/>
              <a:t>95</a:t>
            </a:fld>
            <a:endParaRPr lang="en-GB" altLang="en-US"/>
          </a:p>
        </p:txBody>
      </p:sp>
      <p:pic>
        <p:nvPicPr>
          <p:cNvPr id="324610" name="Picture 2" descr="http://www.nysun.com/pics/3852.jpg">
            <a:extLst>
              <a:ext uri="{FF2B5EF4-FFF2-40B4-BE49-F238E27FC236}">
                <a16:creationId xmlns:a16="http://schemas.microsoft.com/office/drawing/2014/main" id="{3AA0B638-A6C5-43C9-BFAF-8FA9A23D3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571625"/>
            <a:ext cx="33020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6B5416C-E9DE-4C9C-A3ED-86329CF9A512}"/>
              </a:ext>
            </a:extLst>
          </p:cNvPr>
          <p:cNvSpPr txBox="1"/>
          <p:nvPr/>
        </p:nvSpPr>
        <p:spPr>
          <a:xfrm>
            <a:off x="500063" y="6000750"/>
            <a:ext cx="3357562" cy="646113"/>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Cecil Rhodes</a:t>
            </a:r>
          </a:p>
        </p:txBody>
      </p:sp>
      <p:sp>
        <p:nvSpPr>
          <p:cNvPr id="6" name="TextBox 5">
            <a:extLst>
              <a:ext uri="{FF2B5EF4-FFF2-40B4-BE49-F238E27FC236}">
                <a16:creationId xmlns:a16="http://schemas.microsoft.com/office/drawing/2014/main" id="{BCF09BC1-ED53-47D1-9111-519D3231BDC9}"/>
              </a:ext>
            </a:extLst>
          </p:cNvPr>
          <p:cNvSpPr txBox="1"/>
          <p:nvPr/>
        </p:nvSpPr>
        <p:spPr>
          <a:xfrm>
            <a:off x="4214813" y="1714500"/>
            <a:ext cx="4929187" cy="4246563"/>
          </a:xfrm>
          <a:prstGeom prst="rect">
            <a:avLst/>
          </a:prstGeom>
          <a:noFill/>
        </p:spPr>
        <p:txBody>
          <a:bodyPr>
            <a:spAutoFit/>
          </a:bodyPr>
          <a:lstStyle/>
          <a:p>
            <a:pPr>
              <a:defRPr/>
            </a:pPr>
            <a:r>
              <a:rPr lang="en-GB" sz="2800" b="1" dirty="0">
                <a:solidFill>
                  <a:srgbClr val="FFC000"/>
                </a:solidFill>
                <a:effectLst>
                  <a:outerShdw blurRad="38100" dist="38100" dir="2700000" algn="tl">
                    <a:srgbClr val="000000"/>
                  </a:outerShdw>
                </a:effectLst>
                <a:latin typeface="Arial" charset="0"/>
                <a:cs typeface="Arial" charset="0"/>
              </a:rPr>
              <a:t>Rhodes made 7 wills to set up a secret society modelled on the Jesuits and Masons to bring in the New World Order centred on Britain</a:t>
            </a:r>
            <a:r>
              <a:rPr lang="en-GB" sz="2800" b="1" dirty="0">
                <a:solidFill>
                  <a:srgbClr val="FF00FF"/>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 The Rhodes Scholarships and the Round-Table assisted by the Fabians</a:t>
            </a:r>
          </a:p>
          <a:p>
            <a:pP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circle(in)">
                                      <p:cBhvr>
                                        <p:cTn id="7" dur="2000"/>
                                        <p:tgtEl>
                                          <p:spTgt spid="324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3FB4DE-0812-492C-8FAC-A304F931658D}"/>
              </a:ext>
            </a:extLst>
          </p:cNvPr>
          <p:cNvSpPr>
            <a:spLocks noGrp="1"/>
          </p:cNvSpPr>
          <p:nvPr>
            <p:ph type="title"/>
          </p:nvPr>
        </p:nvSpPr>
        <p:spPr/>
        <p:txBody>
          <a:bodyPr/>
          <a:lstStyle/>
          <a:p>
            <a:pPr>
              <a:defRPr/>
            </a:pPr>
            <a:r>
              <a:rPr lang="en-GB" b="1" dirty="0">
                <a:solidFill>
                  <a:srgbClr val="FF0000"/>
                </a:solidFill>
              </a:rPr>
              <a:t>Rothschild’s Linked To The </a:t>
            </a:r>
            <a:r>
              <a:rPr lang="en-GB" b="1" dirty="0" err="1">
                <a:solidFill>
                  <a:srgbClr val="FFFF00"/>
                </a:solidFill>
              </a:rPr>
              <a:t>Oppenheimers</a:t>
            </a:r>
            <a:endParaRPr lang="en-GB" dirty="0"/>
          </a:p>
        </p:txBody>
      </p:sp>
      <p:sp>
        <p:nvSpPr>
          <p:cNvPr id="4" name="Slide Number Placeholder 3">
            <a:extLst>
              <a:ext uri="{FF2B5EF4-FFF2-40B4-BE49-F238E27FC236}">
                <a16:creationId xmlns:a16="http://schemas.microsoft.com/office/drawing/2014/main" id="{F986C440-73E3-442D-9094-4AADEB8B90A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07B611-85CC-4D08-9035-84B1CDAD5C3D}" type="slidenum">
              <a:rPr lang="en-GB" altLang="en-US"/>
              <a:pPr eaLnBrk="1" hangingPunct="1"/>
              <a:t>96</a:t>
            </a:fld>
            <a:endParaRPr lang="en-GB" altLang="en-US"/>
          </a:p>
        </p:txBody>
      </p:sp>
      <p:pic>
        <p:nvPicPr>
          <p:cNvPr id="326658" name="Picture 2" descr="http://t0.gstatic.com/images?q=tbn:gYPo4DNFqSHyBM:http://www.bimc.org/bimc/bb1.jpg">
            <a:extLst>
              <a:ext uri="{FF2B5EF4-FFF2-40B4-BE49-F238E27FC236}">
                <a16:creationId xmlns:a16="http://schemas.microsoft.com/office/drawing/2014/main" id="{FF822C25-2EB4-4255-B8BA-A506D312F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928813"/>
            <a:ext cx="31877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AE75E35-5936-481F-B262-F6EBC8960C90}"/>
              </a:ext>
            </a:extLst>
          </p:cNvPr>
          <p:cNvSpPr txBox="1"/>
          <p:nvPr/>
        </p:nvSpPr>
        <p:spPr>
          <a:xfrm>
            <a:off x="4000500" y="1785938"/>
            <a:ext cx="4929188" cy="44005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The </a:t>
            </a:r>
            <a:r>
              <a:rPr lang="en-GB" sz="2800" b="1" dirty="0" err="1">
                <a:solidFill>
                  <a:srgbClr val="00FFFF"/>
                </a:solidFill>
                <a:effectLst>
                  <a:outerShdw blurRad="38100" dist="38100" dir="2700000" algn="tl">
                    <a:srgbClr val="000000"/>
                  </a:outerShdw>
                </a:effectLst>
                <a:latin typeface="Arial" charset="0"/>
                <a:cs typeface="Arial" charset="0"/>
              </a:rPr>
              <a:t>Oppenheims</a:t>
            </a:r>
            <a:r>
              <a:rPr lang="en-GB" sz="2800" b="1" dirty="0">
                <a:solidFill>
                  <a:srgbClr val="00FFFF"/>
                </a:solidFill>
                <a:effectLst>
                  <a:outerShdw blurRad="38100" dist="38100" dir="2700000" algn="tl">
                    <a:srgbClr val="000000"/>
                  </a:outerShdw>
                </a:effectLst>
                <a:latin typeface="Arial" charset="0"/>
                <a:cs typeface="Arial" charset="0"/>
              </a:rPr>
              <a:t> and </a:t>
            </a:r>
            <a:r>
              <a:rPr lang="en-GB" sz="2800" b="1" dirty="0" err="1">
                <a:solidFill>
                  <a:srgbClr val="00FFFF"/>
                </a:solidFill>
                <a:effectLst>
                  <a:outerShdw blurRad="38100" dist="38100" dir="2700000" algn="tl">
                    <a:srgbClr val="000000"/>
                  </a:outerShdw>
                </a:effectLst>
                <a:latin typeface="Arial" charset="0"/>
                <a:cs typeface="Arial" charset="0"/>
              </a:rPr>
              <a:t>Oppenheimers</a:t>
            </a:r>
            <a:r>
              <a:rPr lang="en-GB" sz="2800" b="1" dirty="0">
                <a:solidFill>
                  <a:srgbClr val="00FFFF"/>
                </a:solidFill>
                <a:effectLst>
                  <a:outerShdw blurRad="38100" dist="38100" dir="2700000" algn="tl">
                    <a:srgbClr val="000000"/>
                  </a:outerShdw>
                </a:effectLst>
                <a:latin typeface="Arial" charset="0"/>
                <a:cs typeface="Arial" charset="0"/>
              </a:rPr>
              <a:t>. Originated from Cologne. </a:t>
            </a:r>
            <a:r>
              <a:rPr lang="en-GB" sz="2800" b="1" dirty="0">
                <a:solidFill>
                  <a:srgbClr val="FD1711"/>
                </a:solidFill>
                <a:effectLst>
                  <a:outerShdw blurRad="38100" dist="38100" dir="2700000" algn="tl">
                    <a:srgbClr val="000000"/>
                  </a:outerShdw>
                </a:effectLst>
                <a:latin typeface="Arial" charset="0"/>
                <a:cs typeface="Arial" charset="0"/>
              </a:rPr>
              <a:t>The </a:t>
            </a:r>
            <a:r>
              <a:rPr lang="en-GB" sz="2800" b="1" dirty="0" err="1">
                <a:solidFill>
                  <a:srgbClr val="FD1711"/>
                </a:solidFill>
                <a:effectLst>
                  <a:outerShdw blurRad="38100" dist="38100" dir="2700000" algn="tl">
                    <a:srgbClr val="000000"/>
                  </a:outerShdw>
                </a:effectLst>
                <a:latin typeface="Arial" charset="0"/>
                <a:cs typeface="Arial" charset="0"/>
              </a:rPr>
              <a:t>Oppenheimers</a:t>
            </a:r>
            <a:r>
              <a:rPr lang="en-GB" sz="2800" b="1" dirty="0">
                <a:solidFill>
                  <a:srgbClr val="FD1711"/>
                </a:solidFill>
                <a:effectLst>
                  <a:outerShdw blurRad="38100" dist="38100" dir="2700000" algn="tl">
                    <a:srgbClr val="000000"/>
                  </a:outerShdw>
                </a:effectLst>
                <a:latin typeface="Arial" charset="0"/>
                <a:cs typeface="Arial" charset="0"/>
              </a:rPr>
              <a:t> were members of the Bavarian Illuminati.</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The Bund der </a:t>
            </a:r>
            <a:r>
              <a:rPr lang="en-GB" sz="2800" b="1" dirty="0" err="1">
                <a:solidFill>
                  <a:srgbClr val="00FF00"/>
                </a:solidFill>
                <a:effectLst>
                  <a:outerShdw blurRad="38100" dist="38100" dir="2700000" algn="tl">
                    <a:srgbClr val="000000"/>
                  </a:outerShdw>
                </a:effectLst>
                <a:latin typeface="Arial" charset="0"/>
                <a:cs typeface="Arial" charset="0"/>
              </a:rPr>
              <a:t>Gerechten</a:t>
            </a:r>
            <a:r>
              <a:rPr lang="en-GB" sz="2800" b="1" dirty="0">
                <a:solidFill>
                  <a:srgbClr val="00FF00"/>
                </a:solidFill>
                <a:effectLst>
                  <a:outerShdw blurRad="38100" dist="38100" dir="2700000" algn="tl">
                    <a:srgbClr val="000000"/>
                  </a:outerShdw>
                </a:effectLst>
                <a:latin typeface="Arial" charset="0"/>
                <a:cs typeface="Arial" charset="0"/>
              </a:rPr>
              <a:t> (League of the Just) - an </a:t>
            </a:r>
            <a:r>
              <a:rPr lang="en-GB" sz="2800" b="1" dirty="0" err="1">
                <a:solidFill>
                  <a:srgbClr val="00FF00"/>
                </a:solidFill>
                <a:effectLst>
                  <a:outerShdw blurRad="38100" dist="38100" dir="2700000" algn="tl">
                    <a:srgbClr val="000000"/>
                  </a:outerShdw>
                </a:effectLst>
                <a:latin typeface="Arial" charset="0"/>
                <a:cs typeface="Arial" charset="0"/>
              </a:rPr>
              <a:t>illuminati</a:t>
            </a:r>
            <a:r>
              <a:rPr lang="en-GB" sz="2800" b="1" dirty="0">
                <a:solidFill>
                  <a:srgbClr val="00FF00"/>
                </a:solidFill>
                <a:effectLst>
                  <a:outerShdw blurRad="38100" dist="38100" dir="2700000" algn="tl">
                    <a:srgbClr val="000000"/>
                  </a:outerShdw>
                </a:effectLst>
                <a:latin typeface="Arial" charset="0"/>
                <a:cs typeface="Arial" charset="0"/>
              </a:rPr>
              <a:t> front run mainly by Jews who were Satanists.</a:t>
            </a:r>
            <a:endParaRPr lang="en-GB" sz="28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circle(in)">
                                      <p:cBhvr>
                                        <p:cTn id="7" dur="2000"/>
                                        <p:tgtEl>
                                          <p:spTgt spid="326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622221F-81F7-4295-B34B-7EC898B8B3B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4BE5C0-38E3-4CA0-BE0A-D1DC8546EA62}" type="slidenum">
              <a:rPr lang="en-GB" altLang="en-US"/>
              <a:pPr eaLnBrk="1" hangingPunct="1"/>
              <a:t>97</a:t>
            </a:fld>
            <a:endParaRPr lang="en-GB" altLang="en-US"/>
          </a:p>
        </p:txBody>
      </p:sp>
      <p:sp>
        <p:nvSpPr>
          <p:cNvPr id="104450" name="Rectangle 2">
            <a:extLst>
              <a:ext uri="{FF2B5EF4-FFF2-40B4-BE49-F238E27FC236}">
                <a16:creationId xmlns:a16="http://schemas.microsoft.com/office/drawing/2014/main" id="{9B79B16A-3FF3-447E-9C4B-C236332F41E3}"/>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Linked To The </a:t>
            </a:r>
            <a:r>
              <a:rPr lang="en-GB" sz="4000" b="1" dirty="0" err="1">
                <a:solidFill>
                  <a:srgbClr val="FFFF00"/>
                </a:solidFill>
              </a:rPr>
              <a:t>Oppenheimers</a:t>
            </a:r>
            <a:endParaRPr lang="en-GB" sz="4000" b="1" dirty="0">
              <a:solidFill>
                <a:srgbClr val="FFFF00"/>
              </a:solidFill>
            </a:endParaRPr>
          </a:p>
        </p:txBody>
      </p:sp>
      <p:sp>
        <p:nvSpPr>
          <p:cNvPr id="104451" name="Text Box 3">
            <a:extLst>
              <a:ext uri="{FF2B5EF4-FFF2-40B4-BE49-F238E27FC236}">
                <a16:creationId xmlns:a16="http://schemas.microsoft.com/office/drawing/2014/main" id="{BA0629EF-BC16-4435-9BB6-1C2586E1E94D}"/>
              </a:ext>
            </a:extLst>
          </p:cNvPr>
          <p:cNvSpPr txBox="1">
            <a:spLocks noChangeArrowheads="1"/>
          </p:cNvSpPr>
          <p:nvPr/>
        </p:nvSpPr>
        <p:spPr bwMode="auto">
          <a:xfrm>
            <a:off x="500063" y="5715000"/>
            <a:ext cx="2627312" cy="94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latin typeface="Arial" charset="0"/>
                <a:cs typeface="Arial" charset="0"/>
              </a:rPr>
              <a:t>J</a:t>
            </a:r>
            <a:r>
              <a:rPr lang="en-GB" sz="2800"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Robert</a:t>
            </a:r>
            <a:r>
              <a:rPr lang="en-GB" sz="2800" dirty="0">
                <a:solidFill>
                  <a:srgbClr val="FFFF00"/>
                </a:solidFill>
                <a:effectLst>
                  <a:outerShdw blurRad="38100" dist="38100" dir="2700000" algn="tl">
                    <a:srgbClr val="000000"/>
                  </a:outerShdw>
                </a:effectLst>
                <a:latin typeface="Arial" charset="0"/>
                <a:cs typeface="Arial" charset="0"/>
              </a:rPr>
              <a:t> </a:t>
            </a:r>
            <a:r>
              <a:rPr lang="en-GB" sz="2800" b="1" dirty="0">
                <a:solidFill>
                  <a:srgbClr val="FFFF00"/>
                </a:solidFill>
                <a:effectLst>
                  <a:outerShdw blurRad="38100" dist="38100" dir="2700000" algn="tl">
                    <a:srgbClr val="000000"/>
                  </a:outerShdw>
                </a:effectLst>
                <a:latin typeface="Arial" charset="0"/>
                <a:cs typeface="Arial" charset="0"/>
              </a:rPr>
              <a:t>Oppenheimer</a:t>
            </a:r>
            <a:r>
              <a:rPr lang="en-GB" dirty="0">
                <a:solidFill>
                  <a:srgbClr val="FFFF00"/>
                </a:solidFill>
                <a:latin typeface="Arial" charset="0"/>
                <a:cs typeface="Arial" charset="0"/>
              </a:rPr>
              <a:t> </a:t>
            </a:r>
          </a:p>
        </p:txBody>
      </p:sp>
      <p:pic>
        <p:nvPicPr>
          <p:cNvPr id="104454" name="Picture 6" descr="Oppenheimer Robert j">
            <a:extLst>
              <a:ext uri="{FF2B5EF4-FFF2-40B4-BE49-F238E27FC236}">
                <a16:creationId xmlns:a16="http://schemas.microsoft.com/office/drawing/2014/main" id="{19DC9B2A-F12F-4F04-B601-490F4BF257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 y="1500188"/>
            <a:ext cx="2833688" cy="4160837"/>
          </a:xfrm>
        </p:spPr>
      </p:pic>
      <p:sp>
        <p:nvSpPr>
          <p:cNvPr id="104455" name="Text Box 7">
            <a:extLst>
              <a:ext uri="{FF2B5EF4-FFF2-40B4-BE49-F238E27FC236}">
                <a16:creationId xmlns:a16="http://schemas.microsoft.com/office/drawing/2014/main" id="{570534C8-4E1A-4B19-99A9-A10D5392FD2E}"/>
              </a:ext>
            </a:extLst>
          </p:cNvPr>
          <p:cNvSpPr txBox="1">
            <a:spLocks noChangeArrowheads="1"/>
          </p:cNvSpPr>
          <p:nvPr/>
        </p:nvSpPr>
        <p:spPr bwMode="auto">
          <a:xfrm>
            <a:off x="3857625" y="1928813"/>
            <a:ext cx="5143500" cy="31083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latin typeface="Arial" charset="0"/>
                <a:cs typeface="Arial" charset="0"/>
              </a:rPr>
              <a:t>This Bund financed in part by the Rothschilds who paid the Satanist and Mason Karl Marx to write the Communist Manifesto.</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FD1711"/>
                </a:solidFill>
                <a:effectLst>
                  <a:outerShdw blurRad="38100" dist="38100" dir="2700000" algn="tl">
                    <a:srgbClr val="000000"/>
                  </a:outerShdw>
                </a:effectLst>
                <a:latin typeface="Arial" charset="0"/>
                <a:cs typeface="Arial" charset="0"/>
              </a:rPr>
              <a:t>The Jew </a:t>
            </a:r>
            <a:r>
              <a:rPr lang="en-GB" sz="2800" b="1" dirty="0" err="1">
                <a:solidFill>
                  <a:srgbClr val="FD1711"/>
                </a:solidFill>
                <a:effectLst>
                  <a:outerShdw blurRad="38100" dist="38100" dir="2700000" algn="tl">
                    <a:srgbClr val="000000"/>
                  </a:outerShdw>
                </a:effectLst>
                <a:latin typeface="Arial" charset="0"/>
                <a:cs typeface="Arial" charset="0"/>
              </a:rPr>
              <a:t>Gumpel</a:t>
            </a:r>
            <a:r>
              <a:rPr lang="en-GB" sz="2800" b="1" dirty="0">
                <a:solidFill>
                  <a:srgbClr val="FD1711"/>
                </a:solidFill>
                <a:effectLst>
                  <a:outerShdw blurRad="38100" dist="38100" dir="2700000" algn="tl">
                    <a:srgbClr val="000000"/>
                  </a:outerShdw>
                </a:effectLst>
                <a:latin typeface="Arial" charset="0"/>
                <a:cs typeface="Arial" charset="0"/>
              </a:rPr>
              <a:t> </a:t>
            </a:r>
            <a:r>
              <a:rPr lang="en-GB" sz="2800" b="1" dirty="0" err="1">
                <a:solidFill>
                  <a:srgbClr val="FD1711"/>
                </a:solidFill>
                <a:effectLst>
                  <a:outerShdw blurRad="38100" dist="38100" dir="2700000" algn="tl">
                    <a:srgbClr val="000000"/>
                  </a:outerShdw>
                </a:effectLst>
                <a:latin typeface="Arial" charset="0"/>
                <a:cs typeface="Arial" charset="0"/>
              </a:rPr>
              <a:t>Oppenheim</a:t>
            </a:r>
            <a:r>
              <a:rPr lang="en-GB" sz="2800" b="1" dirty="0">
                <a:solidFill>
                  <a:srgbClr val="FF9966"/>
                </a:solidFill>
                <a:effectLst>
                  <a:outerShdw blurRad="38100" dist="38100" dir="2700000" algn="tl">
                    <a:srgbClr val="000000"/>
                  </a:outerShdw>
                </a:effectLst>
                <a:latin typeface="Arial" charset="0"/>
                <a:cs typeface="Arial" charset="0"/>
              </a:rPr>
              <a:t> </a:t>
            </a:r>
            <a:r>
              <a:rPr lang="en-GB" sz="2800" b="1" dirty="0">
                <a:solidFill>
                  <a:srgbClr val="00FF00"/>
                </a:solidFill>
                <a:effectLst>
                  <a:outerShdw blurRad="38100" dist="38100" dir="2700000" algn="tl">
                    <a:srgbClr val="000000"/>
                  </a:outerShdw>
                </a:effectLst>
                <a:latin typeface="Arial" charset="0"/>
                <a:cs typeface="Arial" charset="0"/>
              </a:rPr>
              <a:t>was in the inner circle of the Bund. </a:t>
            </a:r>
            <a:endParaRPr lang="en-GB" sz="2800" dirty="0">
              <a:solidFill>
                <a:srgbClr val="00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circle(in)">
                                      <p:cBhvr>
                                        <p:cTn id="7" dur="2000"/>
                                        <p:tgtEl>
                                          <p:spTgt spid="104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4451"/>
                                        </p:tgtEl>
                                        <p:attrNameLst>
                                          <p:attrName>style.visibility</p:attrName>
                                        </p:attrNameLst>
                                      </p:cBhvr>
                                      <p:to>
                                        <p:strVal val="visible"/>
                                      </p:to>
                                    </p:set>
                                    <p:animEffect transition="in" filter="diamond(in)">
                                      <p:cBhvr>
                                        <p:cTn id="12" dur="2000"/>
                                        <p:tgtEl>
                                          <p:spTgt spid="104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04455"/>
                                        </p:tgtEl>
                                        <p:attrNameLst>
                                          <p:attrName>style.visibility</p:attrName>
                                        </p:attrNameLst>
                                      </p:cBhvr>
                                      <p:to>
                                        <p:strVal val="visible"/>
                                      </p:to>
                                    </p:set>
                                    <p:anim calcmode="discrete" valueType="clr">
                                      <p:cBhvr override="childStyle">
                                        <p:cTn id="17" dur="80"/>
                                        <p:tgtEl>
                                          <p:spTgt spid="10445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4455"/>
                                        </p:tgtEl>
                                        <p:attrNameLst>
                                          <p:attrName>fillcolor</p:attrName>
                                        </p:attrNameLst>
                                      </p:cBhvr>
                                      <p:tavLst>
                                        <p:tav tm="0">
                                          <p:val>
                                            <p:clrVal>
                                              <a:schemeClr val="accent2"/>
                                            </p:clrVal>
                                          </p:val>
                                        </p:tav>
                                        <p:tav tm="50000">
                                          <p:val>
                                            <p:clrVal>
                                              <a:schemeClr val="hlink"/>
                                            </p:clrVal>
                                          </p:val>
                                        </p:tav>
                                      </p:tavLst>
                                    </p:anim>
                                    <p:set>
                                      <p:cBhvr>
                                        <p:cTn id="19" dur="80"/>
                                        <p:tgtEl>
                                          <p:spTgt spid="1044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6C8E-B117-4663-9A81-6CA57C2FBB7D}"/>
              </a:ext>
            </a:extLst>
          </p:cNvPr>
          <p:cNvSpPr>
            <a:spLocks noGrp="1"/>
          </p:cNvSpPr>
          <p:nvPr>
            <p:ph type="title"/>
          </p:nvPr>
        </p:nvSpPr>
        <p:spPr/>
        <p:txBody>
          <a:bodyPr/>
          <a:lstStyle/>
          <a:p>
            <a:pPr>
              <a:defRPr/>
            </a:pPr>
            <a:r>
              <a:rPr lang="en-GB" b="1" dirty="0">
                <a:solidFill>
                  <a:srgbClr val="FF0000"/>
                </a:solidFill>
              </a:rPr>
              <a:t>Rothschild’s Linked To The </a:t>
            </a:r>
            <a:r>
              <a:rPr lang="en-GB" b="1" dirty="0" err="1">
                <a:solidFill>
                  <a:srgbClr val="FFFF00"/>
                </a:solidFill>
              </a:rPr>
              <a:t>Oppenheimers</a:t>
            </a:r>
            <a:endParaRPr lang="en-GB" dirty="0"/>
          </a:p>
        </p:txBody>
      </p:sp>
      <p:sp>
        <p:nvSpPr>
          <p:cNvPr id="3" name="Slide Number Placeholder 2">
            <a:extLst>
              <a:ext uri="{FF2B5EF4-FFF2-40B4-BE49-F238E27FC236}">
                <a16:creationId xmlns:a16="http://schemas.microsoft.com/office/drawing/2014/main" id="{13497B7A-3336-4A18-BCBB-BDE58BAAED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9EE50-24E4-4E59-814B-CE68FEF3C775}" type="slidenum">
              <a:rPr lang="en-GB" altLang="en-US"/>
              <a:pPr eaLnBrk="1" hangingPunct="1"/>
              <a:t>98</a:t>
            </a:fld>
            <a:endParaRPr lang="en-GB" altLang="en-US"/>
          </a:p>
        </p:txBody>
      </p:sp>
      <p:sp>
        <p:nvSpPr>
          <p:cNvPr id="4" name="TextBox 3">
            <a:extLst>
              <a:ext uri="{FF2B5EF4-FFF2-40B4-BE49-F238E27FC236}">
                <a16:creationId xmlns:a16="http://schemas.microsoft.com/office/drawing/2014/main" id="{2356C35A-7129-469F-998D-AB2F36600F5C}"/>
              </a:ext>
            </a:extLst>
          </p:cNvPr>
          <p:cNvSpPr txBox="1"/>
          <p:nvPr/>
        </p:nvSpPr>
        <p:spPr>
          <a:xfrm>
            <a:off x="4000500" y="1785938"/>
            <a:ext cx="5143500" cy="38163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cs typeface="Arial" charset="0"/>
              </a:rPr>
              <a:t>His relative Heinrich </a:t>
            </a:r>
            <a:r>
              <a:rPr lang="en-GB" sz="2800" b="1" dirty="0" err="1">
                <a:solidFill>
                  <a:srgbClr val="00FFFF"/>
                </a:solidFill>
                <a:effectLst>
                  <a:outerShdw blurRad="38100" dist="38100" dir="2700000" algn="tl">
                    <a:srgbClr val="000000"/>
                  </a:outerShdw>
                </a:effectLst>
                <a:latin typeface="Arial" charset="0"/>
                <a:cs typeface="Arial" charset="0"/>
              </a:rPr>
              <a:t>Oppenheim</a:t>
            </a:r>
            <a:r>
              <a:rPr lang="en-GB" sz="2800" b="1" dirty="0">
                <a:solidFill>
                  <a:srgbClr val="00FFFF"/>
                </a:solidFill>
                <a:effectLst>
                  <a:outerShdw blurRad="38100" dist="38100" dir="2700000" algn="tl">
                    <a:srgbClr val="000000"/>
                  </a:outerShdw>
                </a:effectLst>
                <a:latin typeface="Arial" charset="0"/>
                <a:cs typeface="Arial" charset="0"/>
              </a:rPr>
              <a:t> masterminded the communist revolution of 1848 in Germany. </a:t>
            </a:r>
            <a:r>
              <a:rPr lang="en-GB" sz="2800" b="1" dirty="0">
                <a:solidFill>
                  <a:srgbClr val="FFC000"/>
                </a:solidFill>
                <a:effectLst>
                  <a:outerShdw blurRad="38100" dist="38100" dir="2700000" algn="tl">
                    <a:srgbClr val="000000"/>
                  </a:outerShdw>
                </a:effectLst>
                <a:latin typeface="Arial" charset="0"/>
                <a:cs typeface="Arial" charset="0"/>
              </a:rPr>
              <a:t>The Communist Party’s official histories even accept the Bund as the predecessor of Communism.</a:t>
            </a:r>
            <a:r>
              <a:rPr lang="en-GB" sz="2800" dirty="0">
                <a:solidFill>
                  <a:srgbClr val="FFC000"/>
                </a:solidFill>
                <a:latin typeface="Arial" charset="0"/>
                <a:cs typeface="Arial" charset="0"/>
              </a:rPr>
              <a:t> </a:t>
            </a:r>
          </a:p>
          <a:p>
            <a:pPr>
              <a:defRPr/>
            </a:pPr>
            <a:endParaRPr lang="en-GB" dirty="0">
              <a:latin typeface="Arial" charset="0"/>
              <a:cs typeface="Arial" charset="0"/>
            </a:endParaRPr>
          </a:p>
        </p:txBody>
      </p:sp>
      <p:pic>
        <p:nvPicPr>
          <p:cNvPr id="327682" name="Picture 2" descr="http://brucedaley.typepad.com/photos/uncategorized/revolution.jpg">
            <a:extLst>
              <a:ext uri="{FF2B5EF4-FFF2-40B4-BE49-F238E27FC236}">
                <a16:creationId xmlns:a16="http://schemas.microsoft.com/office/drawing/2014/main" id="{B36DB2B7-F2DA-442B-98EA-2099BE54B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57375"/>
            <a:ext cx="337026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DF71CCD-D866-4AC6-96C2-94BC1B54128D}"/>
              </a:ext>
            </a:extLst>
          </p:cNvPr>
          <p:cNvSpPr txBox="1"/>
          <p:nvPr/>
        </p:nvSpPr>
        <p:spPr>
          <a:xfrm>
            <a:off x="428625" y="5357813"/>
            <a:ext cx="3500438"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latin typeface="Arial" charset="0"/>
                <a:cs typeface="Arial" charset="0"/>
              </a:rPr>
              <a:t>The German Revolution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circle(in)">
                                      <p:cBhvr>
                                        <p:cTn id="7" dur="2000"/>
                                        <p:tgtEl>
                                          <p:spTgt spid="327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9BF7656-C76D-4A30-B046-E55A97C0DA1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F4FD76-EF38-4719-BA62-A7F0D1F34E96}" type="slidenum">
              <a:rPr lang="en-GB" altLang="en-US"/>
              <a:pPr eaLnBrk="1" hangingPunct="1"/>
              <a:t>99</a:t>
            </a:fld>
            <a:endParaRPr lang="en-GB" altLang="en-US"/>
          </a:p>
        </p:txBody>
      </p:sp>
      <p:sp>
        <p:nvSpPr>
          <p:cNvPr id="106498" name="Rectangle 2">
            <a:extLst>
              <a:ext uri="{FF2B5EF4-FFF2-40B4-BE49-F238E27FC236}">
                <a16:creationId xmlns:a16="http://schemas.microsoft.com/office/drawing/2014/main" id="{31174D88-ACE1-48EA-8C21-67A010A6383E}"/>
              </a:ext>
            </a:extLst>
          </p:cNvPr>
          <p:cNvSpPr>
            <a:spLocks noGrp="1" noChangeArrowheads="1"/>
          </p:cNvSpPr>
          <p:nvPr>
            <p:ph type="title"/>
          </p:nvPr>
        </p:nvSpPr>
        <p:spPr>
          <a:xfrm>
            <a:off x="0" y="188913"/>
            <a:ext cx="9144000" cy="1143000"/>
          </a:xfrm>
        </p:spPr>
        <p:txBody>
          <a:bodyPr/>
          <a:lstStyle/>
          <a:p>
            <a:pPr eaLnBrk="1" hangingPunct="1">
              <a:defRPr/>
            </a:pPr>
            <a:r>
              <a:rPr lang="en-GB" sz="4000" b="1" dirty="0">
                <a:solidFill>
                  <a:srgbClr val="FF0000"/>
                </a:solidFill>
              </a:rPr>
              <a:t>Rothschilds </a:t>
            </a:r>
            <a:r>
              <a:rPr lang="en-GB" sz="4000" b="1" dirty="0">
                <a:solidFill>
                  <a:srgbClr val="FFFF00"/>
                </a:solidFill>
              </a:rPr>
              <a:t>Linked</a:t>
            </a:r>
            <a:r>
              <a:rPr lang="en-GB" sz="4000" b="1" dirty="0">
                <a:solidFill>
                  <a:srgbClr val="FF0000"/>
                </a:solidFill>
              </a:rPr>
              <a:t> To The </a:t>
            </a:r>
            <a:r>
              <a:rPr lang="en-GB" sz="4000" b="1" dirty="0" err="1">
                <a:solidFill>
                  <a:srgbClr val="FF0000"/>
                </a:solidFill>
              </a:rPr>
              <a:t>Oppenheimers</a:t>
            </a:r>
            <a:endParaRPr lang="en-GB" sz="4000" b="1" dirty="0">
              <a:solidFill>
                <a:srgbClr val="FF0000"/>
              </a:solidFill>
            </a:endParaRPr>
          </a:p>
        </p:txBody>
      </p:sp>
      <p:pic>
        <p:nvPicPr>
          <p:cNvPr id="106502" name="Picture 6" descr="South Africa">
            <a:extLst>
              <a:ext uri="{FF2B5EF4-FFF2-40B4-BE49-F238E27FC236}">
                <a16:creationId xmlns:a16="http://schemas.microsoft.com/office/drawing/2014/main" id="{100660C1-DF10-4211-ACC0-504F65305F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714500"/>
            <a:ext cx="3679825" cy="4313238"/>
          </a:xfrm>
        </p:spPr>
      </p:pic>
      <p:sp>
        <p:nvSpPr>
          <p:cNvPr id="106503" name="Text Box 7">
            <a:extLst>
              <a:ext uri="{FF2B5EF4-FFF2-40B4-BE49-F238E27FC236}">
                <a16:creationId xmlns:a16="http://schemas.microsoft.com/office/drawing/2014/main" id="{A3EE251D-96BD-4E4D-B355-6BC3310E5F9E}"/>
              </a:ext>
            </a:extLst>
          </p:cNvPr>
          <p:cNvSpPr txBox="1">
            <a:spLocks noChangeArrowheads="1"/>
          </p:cNvSpPr>
          <p:nvPr/>
        </p:nvSpPr>
        <p:spPr bwMode="auto">
          <a:xfrm>
            <a:off x="4251325" y="1857375"/>
            <a:ext cx="4892675" cy="354012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latin typeface="Arial" charset="0"/>
                <a:cs typeface="Arial" charset="0"/>
              </a:rPr>
              <a:t>The </a:t>
            </a:r>
            <a:r>
              <a:rPr lang="en-GB" sz="3200" b="1" dirty="0" err="1">
                <a:solidFill>
                  <a:srgbClr val="FFFF00"/>
                </a:solidFill>
                <a:effectLst>
                  <a:outerShdw blurRad="38100" dist="38100" dir="2700000" algn="tl">
                    <a:srgbClr val="000000"/>
                  </a:outerShdw>
                </a:effectLst>
                <a:latin typeface="Arial" charset="0"/>
                <a:cs typeface="Arial" charset="0"/>
              </a:rPr>
              <a:t>Oppenheimers</a:t>
            </a:r>
            <a:r>
              <a:rPr lang="en-GB" sz="3200" b="1" dirty="0">
                <a:solidFill>
                  <a:srgbClr val="66FF99"/>
                </a:solidFill>
                <a:effectLst>
                  <a:outerShdw blurRad="38100" dist="38100" dir="2700000" algn="tl">
                    <a:srgbClr val="000000"/>
                  </a:outerShdw>
                </a:effectLst>
                <a:latin typeface="Arial" charset="0"/>
                <a:cs typeface="Arial" charset="0"/>
              </a:rPr>
              <a:t> would become </a:t>
            </a:r>
            <a:r>
              <a:rPr lang="en-GB" sz="3200" b="1" dirty="0">
                <a:solidFill>
                  <a:srgbClr val="FD1711"/>
                </a:solidFill>
                <a:effectLst>
                  <a:outerShdw blurRad="38100" dist="38100" dir="2700000" algn="tl">
                    <a:srgbClr val="000000"/>
                  </a:outerShdw>
                </a:effectLst>
                <a:latin typeface="Arial" charset="0"/>
                <a:cs typeface="Arial" charset="0"/>
              </a:rPr>
              <a:t>Rothschild’s agents for controlling</a:t>
            </a:r>
            <a:r>
              <a:rPr lang="en-GB" sz="3200" b="1" dirty="0">
                <a:solidFill>
                  <a:srgbClr val="66FF99"/>
                </a:solidFill>
                <a:effectLst>
                  <a:outerShdw blurRad="38100" dist="38100" dir="2700000" algn="tl">
                    <a:srgbClr val="000000"/>
                  </a:outerShdw>
                </a:effectLst>
                <a:latin typeface="Arial" charset="0"/>
                <a:cs typeface="Arial" charset="0"/>
              </a:rPr>
              <a:t> </a:t>
            </a:r>
            <a:r>
              <a:rPr lang="en-GB" sz="3200" b="1" dirty="0">
                <a:solidFill>
                  <a:srgbClr val="FF00FF"/>
                </a:solidFill>
                <a:effectLst>
                  <a:outerShdw blurRad="38100" dist="38100" dir="2700000" algn="tl">
                    <a:srgbClr val="000000"/>
                  </a:outerShdw>
                </a:effectLst>
                <a:latin typeface="Arial" charset="0"/>
                <a:cs typeface="Arial" charset="0"/>
              </a:rPr>
              <a:t>the mineral wealth of South Africa</a:t>
            </a:r>
            <a:r>
              <a:rPr lang="en-GB" sz="3200" b="1" dirty="0">
                <a:solidFill>
                  <a:srgbClr val="66FF99"/>
                </a:solidFill>
                <a:effectLst>
                  <a:outerShdw blurRad="38100" dist="38100" dir="2700000" algn="tl">
                    <a:srgbClr val="000000"/>
                  </a:outerShdw>
                </a:effectLst>
                <a:latin typeface="Arial" charset="0"/>
                <a:cs typeface="Arial" charset="0"/>
              </a:rPr>
              <a:t> and would be the manipulators </a:t>
            </a:r>
            <a:r>
              <a:rPr lang="en-GB" sz="2800" b="1" dirty="0">
                <a:solidFill>
                  <a:srgbClr val="66FF99"/>
                </a:solidFill>
                <a:effectLst>
                  <a:outerShdw blurRad="38100" dist="38100" dir="2700000" algn="tl">
                    <a:srgbClr val="000000"/>
                  </a:outerShdw>
                </a:effectLst>
                <a:latin typeface="Arial" charset="0"/>
                <a:cs typeface="Arial" charset="0"/>
              </a:rPr>
              <a:t>……</a:t>
            </a:r>
            <a:r>
              <a:rPr lang="en-GB" sz="2800" dirty="0">
                <a:latin typeface="Arial" charset="0"/>
                <a:cs typeface="Arial" charset="0"/>
              </a:rPr>
              <a:t> </a:t>
            </a:r>
            <a:r>
              <a:rPr lang="en-GB" sz="2800" b="1" dirty="0">
                <a:latin typeface="Arial" charset="0"/>
                <a:cs typeface="Arial" charset="0"/>
              </a:rPr>
              <a:t> </a:t>
            </a:r>
            <a:r>
              <a:rPr lang="en-GB" sz="2800" dirty="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circle(in)">
                                      <p:cBhvr>
                                        <p:cTn id="7" dur="2000"/>
                                        <p:tgtEl>
                                          <p:spTgt spid="106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6503"/>
                                        </p:tgtEl>
                                        <p:attrNameLst>
                                          <p:attrName>style.visibility</p:attrName>
                                        </p:attrNameLst>
                                      </p:cBhvr>
                                      <p:to>
                                        <p:strVal val="visible"/>
                                      </p:to>
                                    </p:set>
                                    <p:anim calcmode="discrete" valueType="clr">
                                      <p:cBhvr override="childStyle">
                                        <p:cTn id="12" dur="80"/>
                                        <p:tgtEl>
                                          <p:spTgt spid="1065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6503"/>
                                        </p:tgtEl>
                                        <p:attrNameLst>
                                          <p:attrName>fillcolor</p:attrName>
                                        </p:attrNameLst>
                                      </p:cBhvr>
                                      <p:tavLst>
                                        <p:tav tm="0">
                                          <p:val>
                                            <p:clrVal>
                                              <a:schemeClr val="accent2"/>
                                            </p:clrVal>
                                          </p:val>
                                        </p:tav>
                                        <p:tav tm="50000">
                                          <p:val>
                                            <p:clrVal>
                                              <a:schemeClr val="hlink"/>
                                            </p:clrVal>
                                          </p:val>
                                        </p:tav>
                                      </p:tavLst>
                                    </p:anim>
                                    <p:set>
                                      <p:cBhvr>
                                        <p:cTn id="14" dur="80"/>
                                        <p:tgtEl>
                                          <p:spTgt spid="1065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6630</TotalTime>
  <Words>10695</Words>
  <Application>Microsoft Office PowerPoint</Application>
  <PresentationFormat>On-screen Show (4:3)</PresentationFormat>
  <Paragraphs>968</Paragraphs>
  <Slides>202</Slides>
  <Notes>166</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202</vt:i4>
      </vt:variant>
    </vt:vector>
  </HeadingPairs>
  <TitlesOfParts>
    <vt:vector size="207" baseType="lpstr">
      <vt:lpstr>Arial</vt:lpstr>
      <vt:lpstr>Verdana</vt:lpstr>
      <vt:lpstr>Mountain Top</vt:lpstr>
      <vt:lpstr>1_Mountain Top</vt:lpstr>
      <vt:lpstr>Document</vt:lpstr>
      <vt:lpstr>PowerPoint Presentation</vt:lpstr>
      <vt:lpstr>The Story of Gog &amp; Magog Will be covered in a series of 10 parts</vt:lpstr>
      <vt:lpstr>The Story of Gog &amp; Magog Will be covered in a series of 10 parts</vt:lpstr>
      <vt:lpstr>Gog – Recap Parts 1 &amp; 2</vt:lpstr>
      <vt:lpstr>Gog – Recap Parts 1 &amp; 2</vt:lpstr>
      <vt:lpstr>Gog of The Land of Magog</vt:lpstr>
      <vt:lpstr>PowerPoint Presentation</vt:lpstr>
      <vt:lpstr>Gog of The Land of Magog</vt:lpstr>
      <vt:lpstr>PowerPoint Presentation</vt:lpstr>
      <vt:lpstr>Gog Deceives The Nations </vt:lpstr>
      <vt:lpstr>Gog Deceives The Nations </vt:lpstr>
      <vt:lpstr>The House of Rothschild</vt:lpstr>
      <vt:lpstr>The House of Rothschild</vt:lpstr>
      <vt:lpstr>Rothschild’s Plot to Control The World</vt:lpstr>
      <vt:lpstr>Rothschild’s Plot to Control The World</vt:lpstr>
      <vt:lpstr>Rothschild’s Plot to Control The World</vt:lpstr>
      <vt:lpstr>Gog Grovels To Achieve His Objectives</vt:lpstr>
      <vt:lpstr>Gog Grovels To Achieve His Objectives</vt:lpstr>
      <vt:lpstr>Gog Grovels To Achieve His Objectives – The Letter</vt:lpstr>
      <vt:lpstr>Gog Grovels To Achieve His Objectives – The Letter</vt:lpstr>
      <vt:lpstr>Gog Grovels To Achieve His Objectives – The Letter</vt:lpstr>
      <vt:lpstr>Rothschild’s Plot to Control The World</vt:lpstr>
      <vt:lpstr>Rothschild’s Plot to Control The World</vt:lpstr>
      <vt:lpstr>Rothschild’s Plot to Control The World</vt:lpstr>
      <vt:lpstr>The Rothschilds  = “Rot” (Red) “Schild” (Shield)              </vt:lpstr>
      <vt:lpstr>Amschel Meyer Rothschild Frankfurt</vt:lpstr>
      <vt:lpstr>Nathan Meyer Rothschild London</vt:lpstr>
      <vt:lpstr>Nathan Meyer Rothschild London</vt:lpstr>
      <vt:lpstr>PowerPoint Presentation</vt:lpstr>
      <vt:lpstr>Salomon Rothschild Vienna</vt:lpstr>
      <vt:lpstr>Salomon Rothschild Vienna</vt:lpstr>
      <vt:lpstr>Kalmann (Carl) Meyer Rothschild Naples</vt:lpstr>
      <vt:lpstr>Kalmann (Carl) Meyer Rothschild Naples</vt:lpstr>
      <vt:lpstr>Kalmann (Carl) Meyer Rothschild Naples</vt:lpstr>
      <vt:lpstr>Jacob (James) Meyer Rothschild Paris</vt:lpstr>
      <vt:lpstr>Jacob (James) Meyer Rothschild Paris</vt:lpstr>
      <vt:lpstr>The Rothschilds  = “Rot” (Red) “Schild” (Shield)              </vt:lpstr>
      <vt:lpstr>The Rothschilds  = “Rot” (Red) “Schild” (Shield) </vt:lpstr>
      <vt:lpstr>The Rothschilds Amass A Huge Fortune</vt:lpstr>
      <vt:lpstr>Some Of The European Homes Of The Rothschilds</vt:lpstr>
      <vt:lpstr>Some Of The European Homes Of The Rothschilds</vt:lpstr>
      <vt:lpstr>Mentmore Towers</vt:lpstr>
      <vt:lpstr>Mentmore Towers</vt:lpstr>
      <vt:lpstr>Rothschild Coat Of Arms </vt:lpstr>
      <vt:lpstr>Rothschild &amp; Royal Coat Of Arms </vt:lpstr>
      <vt:lpstr>Trinity Broadcasting Network</vt:lpstr>
      <vt:lpstr>Rothschild’s 5 Spears (Sons)</vt:lpstr>
      <vt:lpstr>St. Swithins Lane – Global Headquarters</vt:lpstr>
      <vt:lpstr>St. Swithins Lane – Global Headquarters</vt:lpstr>
      <vt:lpstr>St. Swithins Lane – Global Headquarters</vt:lpstr>
      <vt:lpstr>St. Swithins Lane – Global Headquarters</vt:lpstr>
      <vt:lpstr>St. Swithins Lane – Global Headquarters</vt:lpstr>
      <vt:lpstr>St. Swithins Lane – Global Headquarters</vt:lpstr>
      <vt:lpstr>St. Swithins Lane – Global Headquarters</vt:lpstr>
      <vt:lpstr>St. Swithins Lane – Global Headquarters</vt:lpstr>
      <vt:lpstr>Rothschilds &amp; The Rockefellers</vt:lpstr>
      <vt:lpstr>Rothschilds Bankroll The Rockefellers </vt:lpstr>
      <vt:lpstr>John Davison Rockefeller I Notable Sayings </vt:lpstr>
      <vt:lpstr>Rothschilds Bankroll The Rockefellers</vt:lpstr>
      <vt:lpstr>Rothschilds Bankroll The Rockefellers</vt:lpstr>
      <vt:lpstr>Rothschilds Bankroll The Rockefellers</vt:lpstr>
      <vt:lpstr>Rothschilds Bankroll The Rockefellers</vt:lpstr>
      <vt:lpstr>Rothschilds Bankroll The Rockefellers</vt:lpstr>
      <vt:lpstr>The Rockefellers NY Retreat</vt:lpstr>
      <vt:lpstr>The Rockefellers NY Retreat</vt:lpstr>
      <vt:lpstr>Rothschild’s Involved In The Postal Service</vt:lpstr>
      <vt:lpstr>Rothschild’s Involved In The Postal Service</vt:lpstr>
      <vt:lpstr>Gog Controls Criticism By Buying Into The Media</vt:lpstr>
      <vt:lpstr>Gog Controls Criticism By Buying Into The Media</vt:lpstr>
      <vt:lpstr>Rothschild’s Involved In The Postal Service</vt:lpstr>
      <vt:lpstr>Rothschild’s Involved In The Postal Service</vt:lpstr>
      <vt:lpstr>Rothschild’s Intelligence Gathering </vt:lpstr>
      <vt:lpstr>Rothschild’s Intelligence Gathering </vt:lpstr>
      <vt:lpstr>Rothschilds &amp; The Intelligence Services</vt:lpstr>
      <vt:lpstr>Rothschilds &amp; The Intelligence Services</vt:lpstr>
      <vt:lpstr>Rothschilds &amp; The Intelligence Services</vt:lpstr>
      <vt:lpstr>Rothschilds &amp; The Intelligence Services</vt:lpstr>
      <vt:lpstr>Rothschild’s Involved In The Postal Service</vt:lpstr>
      <vt:lpstr>Satan’s Selective Breeding Program </vt:lpstr>
      <vt:lpstr>Satan’s Selective Breeding Program</vt:lpstr>
      <vt:lpstr>Satan’s Selective Breeding Program </vt:lpstr>
      <vt:lpstr>Satan’s Selective Breeding Program </vt:lpstr>
      <vt:lpstr>Satan’s Selective Breeding Program </vt:lpstr>
      <vt:lpstr>Satan’s Selective Breeding Program </vt:lpstr>
      <vt:lpstr>Satan’s Selective Breeding Program</vt:lpstr>
      <vt:lpstr>Satan’s Selective Breeding Program </vt:lpstr>
      <vt:lpstr>Satan’s Selective Breeding Program </vt:lpstr>
      <vt:lpstr>Satan’s Selective Breeding Program </vt:lpstr>
      <vt:lpstr>Satan’s Selective Breeding Program </vt:lpstr>
      <vt:lpstr>Satan’s Selective Breeding Program </vt:lpstr>
      <vt:lpstr>The Rothschilds  = “Rot” (Red) “Schild” (Shield)              </vt:lpstr>
      <vt:lpstr>The Rothschilds  = “Rot” (Red) “Schild” (Shield)              </vt:lpstr>
      <vt:lpstr>The Rothschilds  = “Rot” (Red) “Schild” (Shield) </vt:lpstr>
      <vt:lpstr>Rothschilds &amp; South Africa </vt:lpstr>
      <vt:lpstr>Rothschilds &amp; South Africa </vt:lpstr>
      <vt:lpstr>Rothschild’s Linked To The Oppenheimers</vt:lpstr>
      <vt:lpstr>Rothschild’s Linked To The Oppenheimers</vt:lpstr>
      <vt:lpstr>Rothschild’s Linked To The Oppenheimers</vt:lpstr>
      <vt:lpstr>Rothschilds Linked To The Oppenheimers</vt:lpstr>
      <vt:lpstr>Rothschilds Linked To The Oppenheimers</vt:lpstr>
      <vt:lpstr>Rothschilds Involved In The Round Table </vt:lpstr>
      <vt:lpstr>Rothschilds Involved In The Round Table </vt:lpstr>
      <vt:lpstr>Rothschilds Involved In The Round Table</vt:lpstr>
      <vt:lpstr>Rothschilds Involved In The Round Table</vt:lpstr>
      <vt:lpstr>Rothschilds Involved In The Round Table</vt:lpstr>
      <vt:lpstr>Rothschilds Control The Price of Gold</vt:lpstr>
      <vt:lpstr>Rothschilds Control The Price of Gold</vt:lpstr>
      <vt:lpstr>Rothschilds Control The Price of Gold</vt:lpstr>
      <vt:lpstr>The Rothschilds And The Lord Mayor Of London</vt:lpstr>
      <vt:lpstr>Rothschilds Founded Many Well Known Businesses </vt:lpstr>
      <vt:lpstr>Rothschilds Founded Many Well Known Businesses </vt:lpstr>
      <vt:lpstr>Rothschilds Founded Many Well Known Businesses </vt:lpstr>
      <vt:lpstr>Rothschilds Founded Many Well Known Businesses </vt:lpstr>
      <vt:lpstr>The Rothschilds Enter Parliament </vt:lpstr>
      <vt:lpstr>Some Of Many Rothschild Agents</vt:lpstr>
      <vt:lpstr>Some Of Many Rothschild Agents</vt:lpstr>
      <vt:lpstr>Some Of Many Rothschild Agents</vt:lpstr>
      <vt:lpstr>Some Of Many Rothschild Agents</vt:lpstr>
      <vt:lpstr>Rothschild’s are the Vatican’s Bankers</vt:lpstr>
      <vt:lpstr>The Vatican – The Jesuits (Jews) Begin To Become A Major Influence </vt:lpstr>
      <vt:lpstr>The Vatican – The Jesuits (Jews) Begin To Become A Major Influence </vt:lpstr>
      <vt:lpstr>The Vatican – The Jesuits (Jews) Begin To Become A Major Influence </vt:lpstr>
      <vt:lpstr>Napoleon Bonaparte, France, was Rothschild’s agent for wresting control of the Papacy</vt:lpstr>
      <vt:lpstr>God’s Bankers</vt:lpstr>
      <vt:lpstr>God’s Bankers</vt:lpstr>
      <vt:lpstr>God’s Bankers</vt:lpstr>
      <vt:lpstr>Rothschilds Also Well Connected To The Protestant Church</vt:lpstr>
      <vt:lpstr>Rothschilds Also Well Connected To The Protestant Church</vt:lpstr>
      <vt:lpstr>The Armenian Holocaust</vt:lpstr>
      <vt:lpstr>The Armenian Holocaust</vt:lpstr>
      <vt:lpstr>The Armenian Holocaust</vt:lpstr>
      <vt:lpstr>PowerPoint Presentation</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Armenian Holocaust</vt:lpstr>
      <vt:lpstr>The Rothschilds Manipulated Events To Gain Palestine</vt:lpstr>
      <vt:lpstr>The Rothschilds Manipulated Events To Gain Palestine</vt:lpstr>
      <vt:lpstr>The Rothschilds Manipulated Events To Gain Palestine</vt:lpstr>
      <vt:lpstr>The Rothschilds Manipulated Events To Gain Palestine</vt:lpstr>
      <vt:lpstr>Flag of Gog’s Stolen Real Estate In  The Middle East</vt:lpstr>
      <vt:lpstr>Flag of Gog’s Stolen Real Estate In  The Middle East</vt:lpstr>
      <vt:lpstr>Flag of Gog’s Stolen Real Estate In  The Middle East</vt:lpstr>
      <vt:lpstr>Flag of Gog’s Stolen Real Estate In  The Middle East</vt:lpstr>
      <vt:lpstr>Flag of Gog’s Stolen Real Estate In  The Middle East</vt:lpstr>
      <vt:lpstr>The Israeli State Pays Tribute To Its Owner And Founder</vt:lpstr>
      <vt:lpstr>The Israeli State Pays Tribute To Its Owner And Founder</vt:lpstr>
      <vt:lpstr>The Israeli State Pays Tribute To Its Owner And Founder</vt:lpstr>
      <vt:lpstr>Baroness Philippine de Rothschild, Opus One Winery </vt:lpstr>
      <vt:lpstr>Baroness Philippine de Rothschild, Opus One Winery </vt:lpstr>
      <vt:lpstr>Baroness Philippine de Rothschild, Opus One Winery </vt:lpstr>
      <vt:lpstr>Baroness Philippine de Rothschild, Opus One Winery</vt:lpstr>
      <vt:lpstr>Baroness Philippine de Rothschild, Opus One Winery</vt:lpstr>
      <vt:lpstr>Baroness Philippine de Rothschild, Opus One Winery</vt:lpstr>
      <vt:lpstr>Baroness Philippine de Rothschild, Opus One Winery</vt:lpstr>
      <vt:lpstr>Baroness Philippine de Rothschild, Opus One Winery</vt:lpstr>
      <vt:lpstr>Baroness Philippine de Rothschild, Opus One Winery</vt:lpstr>
      <vt:lpstr>Jacob Rothschild</vt:lpstr>
      <vt:lpstr>Jacob Rothschild</vt:lpstr>
      <vt:lpstr>Jacob Rothschild</vt:lpstr>
      <vt:lpstr>Jacob Rothschild</vt:lpstr>
      <vt:lpstr>The Rothschilds Summed Up In German History</vt:lpstr>
      <vt:lpstr>The Rothschilds Summed Up In German History</vt:lpstr>
      <vt:lpstr>Black Monday</vt:lpstr>
      <vt:lpstr>Black Monday</vt:lpstr>
      <vt:lpstr>Black Monday</vt:lpstr>
      <vt:lpstr>The Rothschilds Summed Up In German History</vt:lpstr>
      <vt:lpstr>The Rothschilds Summed Up In German History</vt:lpstr>
      <vt:lpstr>The 4 Horses Of The Apocalypse</vt:lpstr>
      <vt:lpstr>A Thought To Leave You With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Pead</dc:creator>
  <cp:lastModifiedBy>Bro H</cp:lastModifiedBy>
  <cp:revision>325</cp:revision>
  <dcterms:created xsi:type="dcterms:W3CDTF">2005-12-21T20:31:20Z</dcterms:created>
  <dcterms:modified xsi:type="dcterms:W3CDTF">2021-04-17T18:29:28Z</dcterms:modified>
</cp:coreProperties>
</file>