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90" r:id="rId2"/>
  </p:sldMasterIdLst>
  <p:notesMasterIdLst>
    <p:notesMasterId r:id="rId181"/>
  </p:notesMasterIdLst>
  <p:handoutMasterIdLst>
    <p:handoutMasterId r:id="rId182"/>
  </p:handoutMasterIdLst>
  <p:sldIdLst>
    <p:sldId id="632" r:id="rId3"/>
    <p:sldId id="711" r:id="rId4"/>
    <p:sldId id="712" r:id="rId5"/>
    <p:sldId id="709" r:id="rId6"/>
    <p:sldId id="728" r:id="rId7"/>
    <p:sldId id="729" r:id="rId8"/>
    <p:sldId id="730" r:id="rId9"/>
    <p:sldId id="672" r:id="rId10"/>
    <p:sldId id="739" r:id="rId11"/>
    <p:sldId id="727" r:id="rId12"/>
    <p:sldId id="720" r:id="rId13"/>
    <p:sldId id="725" r:id="rId14"/>
    <p:sldId id="721" r:id="rId15"/>
    <p:sldId id="722" r:id="rId16"/>
    <p:sldId id="723" r:id="rId17"/>
    <p:sldId id="724" r:id="rId18"/>
    <p:sldId id="718" r:id="rId19"/>
    <p:sldId id="719" r:id="rId20"/>
    <p:sldId id="755" r:id="rId21"/>
    <p:sldId id="687" r:id="rId22"/>
    <p:sldId id="756" r:id="rId23"/>
    <p:sldId id="758" r:id="rId24"/>
    <p:sldId id="688" r:id="rId25"/>
    <p:sldId id="757" r:id="rId26"/>
    <p:sldId id="685" r:id="rId27"/>
    <p:sldId id="686" r:id="rId28"/>
    <p:sldId id="753" r:id="rId29"/>
    <p:sldId id="754" r:id="rId30"/>
    <p:sldId id="690" r:id="rId31"/>
    <p:sldId id="710" r:id="rId32"/>
    <p:sldId id="749" r:id="rId33"/>
    <p:sldId id="691" r:id="rId34"/>
    <p:sldId id="752" r:id="rId35"/>
    <p:sldId id="750" r:id="rId36"/>
    <p:sldId id="751" r:id="rId37"/>
    <p:sldId id="693" r:id="rId38"/>
    <p:sldId id="694" r:id="rId39"/>
    <p:sldId id="697" r:id="rId40"/>
    <p:sldId id="698" r:id="rId41"/>
    <p:sldId id="699" r:id="rId42"/>
    <p:sldId id="700" r:id="rId43"/>
    <p:sldId id="280" r:id="rId44"/>
    <p:sldId id="662" r:id="rId45"/>
    <p:sldId id="759" r:id="rId46"/>
    <p:sldId id="669" r:id="rId47"/>
    <p:sldId id="760" r:id="rId48"/>
    <p:sldId id="670" r:id="rId49"/>
    <p:sldId id="761" r:id="rId50"/>
    <p:sldId id="671" r:id="rId51"/>
    <p:sldId id="660" r:id="rId52"/>
    <p:sldId id="613" r:id="rId53"/>
    <p:sldId id="376" r:id="rId54"/>
    <p:sldId id="432" r:id="rId55"/>
    <p:sldId id="433" r:id="rId56"/>
    <p:sldId id="762" r:id="rId57"/>
    <p:sldId id="763" r:id="rId58"/>
    <p:sldId id="551" r:id="rId59"/>
    <p:sldId id="552" r:id="rId60"/>
    <p:sldId id="630" r:id="rId61"/>
    <p:sldId id="764" r:id="rId62"/>
    <p:sldId id="747" r:id="rId63"/>
    <p:sldId id="661" r:id="rId64"/>
    <p:sldId id="675" r:id="rId65"/>
    <p:sldId id="765" r:id="rId66"/>
    <p:sldId id="641" r:id="rId67"/>
    <p:sldId id="766" r:id="rId68"/>
    <p:sldId id="767" r:id="rId69"/>
    <p:sldId id="768" r:id="rId70"/>
    <p:sldId id="617" r:id="rId71"/>
    <p:sldId id="769" r:id="rId72"/>
    <p:sldId id="674" r:id="rId73"/>
    <p:sldId id="679" r:id="rId74"/>
    <p:sldId id="770" r:id="rId75"/>
    <p:sldId id="678" r:id="rId76"/>
    <p:sldId id="771" r:id="rId77"/>
    <p:sldId id="772" r:id="rId78"/>
    <p:sldId id="680" r:id="rId79"/>
    <p:sldId id="681" r:id="rId80"/>
    <p:sldId id="773" r:id="rId81"/>
    <p:sldId id="682" r:id="rId82"/>
    <p:sldId id="707" r:id="rId83"/>
    <p:sldId id="774" r:id="rId84"/>
    <p:sldId id="683" r:id="rId85"/>
    <p:sldId id="748" r:id="rId86"/>
    <p:sldId id="775" r:id="rId87"/>
    <p:sldId id="655" r:id="rId88"/>
    <p:sldId id="645" r:id="rId89"/>
    <p:sldId id="708" r:id="rId90"/>
    <p:sldId id="648" r:id="rId91"/>
    <p:sldId id="776" r:id="rId92"/>
    <p:sldId id="657" r:id="rId93"/>
    <p:sldId id="663" r:id="rId94"/>
    <p:sldId id="777" r:id="rId95"/>
    <p:sldId id="778" r:id="rId96"/>
    <p:sldId id="779" r:id="rId97"/>
    <p:sldId id="649" r:id="rId98"/>
    <p:sldId id="650" r:id="rId99"/>
    <p:sldId id="652" r:id="rId100"/>
    <p:sldId id="651" r:id="rId101"/>
    <p:sldId id="653" r:id="rId102"/>
    <p:sldId id="654" r:id="rId103"/>
    <p:sldId id="664" r:id="rId104"/>
    <p:sldId id="668" r:id="rId105"/>
    <p:sldId id="780" r:id="rId106"/>
    <p:sldId id="781" r:id="rId107"/>
    <p:sldId id="667" r:id="rId108"/>
    <p:sldId id="782" r:id="rId109"/>
    <p:sldId id="783" r:id="rId110"/>
    <p:sldId id="736" r:id="rId111"/>
    <p:sldId id="665" r:id="rId112"/>
    <p:sldId id="738" r:id="rId113"/>
    <p:sldId id="646" r:id="rId114"/>
    <p:sldId id="658" r:id="rId115"/>
    <p:sldId id="784" r:id="rId116"/>
    <p:sldId id="713" r:id="rId117"/>
    <p:sldId id="715" r:id="rId118"/>
    <p:sldId id="731" r:id="rId119"/>
    <p:sldId id="732" r:id="rId120"/>
    <p:sldId id="716" r:id="rId121"/>
    <p:sldId id="717" r:id="rId122"/>
    <p:sldId id="714" r:id="rId123"/>
    <p:sldId id="785" r:id="rId124"/>
    <p:sldId id="659" r:id="rId125"/>
    <p:sldId id="619" r:id="rId126"/>
    <p:sldId id="614" r:id="rId127"/>
    <p:sldId id="615" r:id="rId128"/>
    <p:sldId id="610" r:id="rId129"/>
    <p:sldId id="786" r:id="rId130"/>
    <p:sldId id="609" r:id="rId131"/>
    <p:sldId id="677" r:id="rId132"/>
    <p:sldId id="787" r:id="rId133"/>
    <p:sldId id="360" r:id="rId134"/>
    <p:sldId id="639" r:id="rId135"/>
    <p:sldId id="553" r:id="rId136"/>
    <p:sldId id="788" r:id="rId137"/>
    <p:sldId id="733" r:id="rId138"/>
    <p:sldId id="789" r:id="rId139"/>
    <p:sldId id="611" r:id="rId140"/>
    <p:sldId id="790" r:id="rId141"/>
    <p:sldId id="793" r:id="rId142"/>
    <p:sldId id="791" r:id="rId143"/>
    <p:sldId id="792" r:id="rId144"/>
    <p:sldId id="794" r:id="rId145"/>
    <p:sldId id="795" r:id="rId146"/>
    <p:sldId id="796" r:id="rId147"/>
    <p:sldId id="359" r:id="rId148"/>
    <p:sldId id="797" r:id="rId149"/>
    <p:sldId id="798" r:id="rId150"/>
    <p:sldId id="640" r:id="rId151"/>
    <p:sldId id="362" r:id="rId152"/>
    <p:sldId id="361" r:id="rId153"/>
    <p:sldId id="425" r:id="rId154"/>
    <p:sldId id="799" r:id="rId155"/>
    <p:sldId id="477" r:id="rId156"/>
    <p:sldId id="740" r:id="rId157"/>
    <p:sldId id="741" r:id="rId158"/>
    <p:sldId id="743" r:id="rId159"/>
    <p:sldId id="746" r:id="rId160"/>
    <p:sldId id="744" r:id="rId161"/>
    <p:sldId id="745" r:id="rId162"/>
    <p:sldId id="742" r:id="rId163"/>
    <p:sldId id="642" r:id="rId164"/>
    <p:sldId id="800" r:id="rId165"/>
    <p:sldId id="633" r:id="rId166"/>
    <p:sldId id="638" r:id="rId167"/>
    <p:sldId id="636" r:id="rId168"/>
    <p:sldId id="666" r:id="rId169"/>
    <p:sldId id="635" r:id="rId170"/>
    <p:sldId id="634" r:id="rId171"/>
    <p:sldId id="643" r:id="rId172"/>
    <p:sldId id="644" r:id="rId173"/>
    <p:sldId id="656" r:id="rId174"/>
    <p:sldId id="801" r:id="rId175"/>
    <p:sldId id="734" r:id="rId176"/>
    <p:sldId id="735" r:id="rId177"/>
    <p:sldId id="802" r:id="rId178"/>
    <p:sldId id="726" r:id="rId179"/>
    <p:sldId id="631" r:id="rId180"/>
  </p:sldIdLst>
  <p:sldSz cx="9144000" cy="6858000" type="screen4x3"/>
  <p:notesSz cx="6791325" cy="9921875"/>
  <p:defaultTextStyle>
    <a:defPPr>
      <a:defRPr lang="en-GB"/>
    </a:defPPr>
    <a:lvl1pPr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33CC"/>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FFFF"/>
    <a:srgbClr val="00FF00"/>
    <a:srgbClr val="FFCC00"/>
    <a:srgbClr val="FF9933"/>
    <a:srgbClr val="FF00FF"/>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21" autoAdjust="0"/>
    <p:restoredTop sz="92123" autoAdjust="0"/>
  </p:normalViewPr>
  <p:slideViewPr>
    <p:cSldViewPr>
      <p:cViewPr varScale="1">
        <p:scale>
          <a:sx n="60" d="100"/>
          <a:sy n="60" d="100"/>
        </p:scale>
        <p:origin x="-112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02" d="100"/>
          <a:sy n="102" d="100"/>
        </p:scale>
        <p:origin x="-1806" y="-84"/>
      </p:cViewPr>
      <p:guideLst>
        <p:guide orient="horz" pos="3125"/>
        <p:guide pos="21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notesMaster" Target="notesMasters/notesMaster1.xml"/><Relationship Id="rId186"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slide" Target="slides/slide178.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A09B38C-7DF2-49D5-A558-91888725ECD4}"/>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1507" name="Rectangle 3">
            <a:extLst>
              <a:ext uri="{FF2B5EF4-FFF2-40B4-BE49-F238E27FC236}">
                <a16:creationId xmlns:a16="http://schemas.microsoft.com/office/drawing/2014/main" id="{E5750DFE-9E5F-4D69-8F05-4C22AA5028F1}"/>
              </a:ext>
            </a:extLst>
          </p:cNvPr>
          <p:cNvSpPr>
            <a:spLocks noGrp="1" noChangeArrowheads="1"/>
          </p:cNvSpPr>
          <p:nvPr>
            <p:ph type="dt" sz="quarter" idx="1"/>
          </p:nvPr>
        </p:nvSpPr>
        <p:spPr bwMode="auto">
          <a:xfrm>
            <a:off x="3846513"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21508" name="Rectangle 4">
            <a:extLst>
              <a:ext uri="{FF2B5EF4-FFF2-40B4-BE49-F238E27FC236}">
                <a16:creationId xmlns:a16="http://schemas.microsoft.com/office/drawing/2014/main" id="{C4362849-C9BA-41AC-B7D7-2EB813C074D0}"/>
              </a:ext>
            </a:extLst>
          </p:cNvPr>
          <p:cNvSpPr>
            <a:spLocks noGrp="1" noChangeArrowheads="1"/>
          </p:cNvSpPr>
          <p:nvPr>
            <p:ph type="ftr" sz="quarter" idx="2"/>
          </p:nvPr>
        </p:nvSpPr>
        <p:spPr bwMode="auto">
          <a:xfrm>
            <a:off x="0"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1509" name="Rectangle 5">
            <a:extLst>
              <a:ext uri="{FF2B5EF4-FFF2-40B4-BE49-F238E27FC236}">
                <a16:creationId xmlns:a16="http://schemas.microsoft.com/office/drawing/2014/main" id="{7FCBA8EF-C0F0-45C8-A387-C1972507B317}"/>
              </a:ext>
            </a:extLst>
          </p:cNvPr>
          <p:cNvSpPr>
            <a:spLocks noGrp="1" noChangeArrowheads="1"/>
          </p:cNvSpPr>
          <p:nvPr>
            <p:ph type="sldNum" sz="quarter" idx="3"/>
          </p:nvPr>
        </p:nvSpPr>
        <p:spPr bwMode="auto">
          <a:xfrm>
            <a:off x="3846513"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6059A6-8015-4FEC-921D-222802C64C6E}"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53A2DB0-DB77-4EEF-821A-B77A113CF44F}"/>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19459" name="Rectangle 3">
            <a:extLst>
              <a:ext uri="{FF2B5EF4-FFF2-40B4-BE49-F238E27FC236}">
                <a16:creationId xmlns:a16="http://schemas.microsoft.com/office/drawing/2014/main" id="{95A3B7FC-0461-44CB-9DC9-F8C058C091EE}"/>
              </a:ext>
            </a:extLst>
          </p:cNvPr>
          <p:cNvSpPr>
            <a:spLocks noGrp="1" noChangeArrowheads="1"/>
          </p:cNvSpPr>
          <p:nvPr>
            <p:ph type="dt" idx="1"/>
          </p:nvPr>
        </p:nvSpPr>
        <p:spPr bwMode="auto">
          <a:xfrm>
            <a:off x="3846513"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87396" name="Rectangle 4">
            <a:extLst>
              <a:ext uri="{FF2B5EF4-FFF2-40B4-BE49-F238E27FC236}">
                <a16:creationId xmlns:a16="http://schemas.microsoft.com/office/drawing/2014/main" id="{21FDD79F-3DE0-465C-BAFF-0042A8746E01}"/>
              </a:ext>
            </a:extLst>
          </p:cNvPr>
          <p:cNvSpPr>
            <a:spLocks noGrp="1" noRot="1" noChangeAspect="1" noChangeArrowheads="1" noTextEdit="1"/>
          </p:cNvSpPr>
          <p:nvPr>
            <p:ph type="sldImg" idx="2"/>
          </p:nvPr>
        </p:nvSpPr>
        <p:spPr bwMode="auto">
          <a:xfrm>
            <a:off x="915988"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B1A8EB5C-D4EE-424F-86B2-0AFC3EAC91AD}"/>
              </a:ext>
            </a:extLst>
          </p:cNvPr>
          <p:cNvSpPr>
            <a:spLocks noGrp="1" noChangeArrowheads="1"/>
          </p:cNvSpPr>
          <p:nvPr>
            <p:ph type="body" sz="quarter" idx="3"/>
          </p:nvPr>
        </p:nvSpPr>
        <p:spPr bwMode="auto">
          <a:xfrm>
            <a:off x="679450" y="4713288"/>
            <a:ext cx="5432425"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462" name="Rectangle 6">
            <a:extLst>
              <a:ext uri="{FF2B5EF4-FFF2-40B4-BE49-F238E27FC236}">
                <a16:creationId xmlns:a16="http://schemas.microsoft.com/office/drawing/2014/main" id="{1737A4C4-9027-4FB4-9805-20D56B219A22}"/>
              </a:ext>
            </a:extLst>
          </p:cNvPr>
          <p:cNvSpPr>
            <a:spLocks noGrp="1" noChangeArrowheads="1"/>
          </p:cNvSpPr>
          <p:nvPr>
            <p:ph type="ftr" sz="quarter" idx="4"/>
          </p:nvPr>
        </p:nvSpPr>
        <p:spPr bwMode="auto">
          <a:xfrm>
            <a:off x="0"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19463" name="Rectangle 7">
            <a:extLst>
              <a:ext uri="{FF2B5EF4-FFF2-40B4-BE49-F238E27FC236}">
                <a16:creationId xmlns:a16="http://schemas.microsoft.com/office/drawing/2014/main" id="{C718D7E8-02FA-4054-BB3A-0E787903A584}"/>
              </a:ext>
            </a:extLst>
          </p:cNvPr>
          <p:cNvSpPr>
            <a:spLocks noGrp="1" noChangeArrowheads="1"/>
          </p:cNvSpPr>
          <p:nvPr>
            <p:ph type="sldNum" sz="quarter" idx="5"/>
          </p:nvPr>
        </p:nvSpPr>
        <p:spPr bwMode="auto">
          <a:xfrm>
            <a:off x="3846513"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42260F5-F280-4F57-B5E4-14594F92E18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3" Type="http://schemas.openxmlformats.org/officeDocument/2006/relationships/hyperlink" Target="http://www.bankofengland.co.uk/natcentral.htm" TargetMode="External"/><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3" Type="http://schemas.openxmlformats.org/officeDocument/2006/relationships/hyperlink" Target="http://www.bankofengland.co.uk/natcentral.htm" TargetMode="External"/><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100801AA-31D6-4FEE-ACEA-9FBA2A161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6E57574-2B54-4799-B387-C4DDBC2023D8}" type="slidenum">
              <a:rPr lang="en-GB" altLang="en-US" sz="1200"/>
              <a:pPr eaLnBrk="1" hangingPunct="1"/>
              <a:t>1</a:t>
            </a:fld>
            <a:endParaRPr lang="en-GB" altLang="en-US" sz="1200"/>
          </a:p>
        </p:txBody>
      </p:sp>
      <p:sp>
        <p:nvSpPr>
          <p:cNvPr id="188419" name="Rectangle 2">
            <a:extLst>
              <a:ext uri="{FF2B5EF4-FFF2-40B4-BE49-F238E27FC236}">
                <a16:creationId xmlns:a16="http://schemas.microsoft.com/office/drawing/2014/main" id="{7C929174-833D-4143-A27E-BA4CB950D57E}"/>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84B4C067-76E5-4231-B232-C0BF402E98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C9241D87-E18B-4288-90E7-8560A484B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BB26AB8-A364-4C30-95A8-40ADF3E6D4C4}" type="slidenum">
              <a:rPr lang="en-GB" altLang="en-US" sz="1200"/>
              <a:pPr eaLnBrk="1" hangingPunct="1"/>
              <a:t>10</a:t>
            </a:fld>
            <a:endParaRPr lang="en-GB" altLang="en-US" sz="1200"/>
          </a:p>
        </p:txBody>
      </p:sp>
      <p:sp>
        <p:nvSpPr>
          <p:cNvPr id="197635" name="Rectangle 2">
            <a:extLst>
              <a:ext uri="{FF2B5EF4-FFF2-40B4-BE49-F238E27FC236}">
                <a16:creationId xmlns:a16="http://schemas.microsoft.com/office/drawing/2014/main" id="{CC4BA6D9-39CF-4B23-9F9A-5202711019F4}"/>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E0579183-B70D-440D-9FE7-8C94923E6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66FAEB6C-65FC-49AD-ACD6-5964B26E36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839969E-7E2C-4BD6-86F7-A6A0774851E9}" type="slidenum">
              <a:rPr lang="en-GB" altLang="en-US" sz="1200"/>
              <a:pPr eaLnBrk="1" hangingPunct="1"/>
              <a:t>100</a:t>
            </a:fld>
            <a:endParaRPr lang="en-GB" altLang="en-US" sz="1200"/>
          </a:p>
        </p:txBody>
      </p:sp>
      <p:sp>
        <p:nvSpPr>
          <p:cNvPr id="289795" name="Rectangle 2">
            <a:extLst>
              <a:ext uri="{FF2B5EF4-FFF2-40B4-BE49-F238E27FC236}">
                <a16:creationId xmlns:a16="http://schemas.microsoft.com/office/drawing/2014/main" id="{C6453B56-DF85-478C-8ED7-2EE94799D1E1}"/>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FCC91CB7-1410-409A-BABA-3F227FA68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3A01E1AB-8A7E-48FC-AE0C-981503E50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704B9FF-4C20-4BDC-B195-0828036CE96D}" type="slidenum">
              <a:rPr lang="en-GB" altLang="en-US" sz="1200"/>
              <a:pPr eaLnBrk="1" hangingPunct="1"/>
              <a:t>101</a:t>
            </a:fld>
            <a:endParaRPr lang="en-GB" altLang="en-US" sz="1200"/>
          </a:p>
        </p:txBody>
      </p:sp>
      <p:sp>
        <p:nvSpPr>
          <p:cNvPr id="290819" name="Rectangle 2">
            <a:extLst>
              <a:ext uri="{FF2B5EF4-FFF2-40B4-BE49-F238E27FC236}">
                <a16:creationId xmlns:a16="http://schemas.microsoft.com/office/drawing/2014/main" id="{EDCCA390-8FC0-4E51-BF44-16E39EC79916}"/>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BB7326D6-DBA8-4F23-BD52-1C9BEF4B2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D6766BB9-DA62-4417-BA05-037145C1CF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5DB95E6-CA8E-4529-BDAA-1FD3CFADCD5B}" type="slidenum">
              <a:rPr lang="en-GB" altLang="en-US" sz="1200"/>
              <a:pPr eaLnBrk="1" hangingPunct="1"/>
              <a:t>102</a:t>
            </a:fld>
            <a:endParaRPr lang="en-GB" altLang="en-US" sz="1200"/>
          </a:p>
        </p:txBody>
      </p:sp>
      <p:sp>
        <p:nvSpPr>
          <p:cNvPr id="291843" name="Rectangle 2">
            <a:extLst>
              <a:ext uri="{FF2B5EF4-FFF2-40B4-BE49-F238E27FC236}">
                <a16:creationId xmlns:a16="http://schemas.microsoft.com/office/drawing/2014/main" id="{7060B78C-2755-476D-961B-3BDD898EE4F8}"/>
              </a:ext>
            </a:extLst>
          </p:cNvPr>
          <p:cNvSpPr>
            <a:spLocks noGrp="1" noRot="1" noChangeAspect="1" noChangeArrowheads="1" noTextEdit="1"/>
          </p:cNvSpPr>
          <p:nvPr>
            <p:ph type="sldImg"/>
          </p:nvPr>
        </p:nvSpPr>
        <p:spPr>
          <a:ln/>
        </p:spPr>
      </p:sp>
      <p:sp>
        <p:nvSpPr>
          <p:cNvPr id="291844" name="Rectangle 3">
            <a:extLst>
              <a:ext uri="{FF2B5EF4-FFF2-40B4-BE49-F238E27FC236}">
                <a16:creationId xmlns:a16="http://schemas.microsoft.com/office/drawing/2014/main" id="{32EAAD6F-8EE5-43CA-BB4A-0156D85F3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CF4003C1-2ACF-4A3F-A58E-F39D2D63A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9943222-14F9-4579-AB59-01250D5B84DE}" type="slidenum">
              <a:rPr lang="en-GB" altLang="en-US" sz="1200"/>
              <a:pPr eaLnBrk="1" hangingPunct="1"/>
              <a:t>103</a:t>
            </a:fld>
            <a:endParaRPr lang="en-GB" altLang="en-US" sz="1200"/>
          </a:p>
        </p:txBody>
      </p:sp>
      <p:sp>
        <p:nvSpPr>
          <p:cNvPr id="292867" name="Rectangle 2">
            <a:extLst>
              <a:ext uri="{FF2B5EF4-FFF2-40B4-BE49-F238E27FC236}">
                <a16:creationId xmlns:a16="http://schemas.microsoft.com/office/drawing/2014/main" id="{E8B33C71-690B-4B39-84B4-82AC2CE1DA17}"/>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996F439E-1B08-426E-8390-4EC43EE9CC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FB71E366-CF5D-4720-9351-CE824E4964B7}"/>
              </a:ext>
            </a:extLst>
          </p:cNvPr>
          <p:cNvSpPr>
            <a:spLocks noGrp="1" noRot="1" noChangeAspect="1" noTextEdit="1"/>
          </p:cNvSpPr>
          <p:nvPr>
            <p:ph type="sldImg"/>
          </p:nvPr>
        </p:nvSpPr>
        <p:spPr>
          <a:ln/>
        </p:spPr>
      </p:sp>
      <p:sp>
        <p:nvSpPr>
          <p:cNvPr id="293891" name="Notes Placeholder 2">
            <a:extLst>
              <a:ext uri="{FF2B5EF4-FFF2-40B4-BE49-F238E27FC236}">
                <a16:creationId xmlns:a16="http://schemas.microsoft.com/office/drawing/2014/main" id="{6D3762C3-F190-44A5-9E99-68E8984F04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3892" name="Slide Number Placeholder 3">
            <a:extLst>
              <a:ext uri="{FF2B5EF4-FFF2-40B4-BE49-F238E27FC236}">
                <a16:creationId xmlns:a16="http://schemas.microsoft.com/office/drawing/2014/main" id="{0675149B-877D-4231-900E-63EC82C7B6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3F9E00D-08F6-48C2-9560-200627ECFD5C}" type="slidenum">
              <a:rPr lang="en-GB" altLang="en-US" sz="1200"/>
              <a:pPr eaLnBrk="1" hangingPunct="1"/>
              <a:t>104</a:t>
            </a:fld>
            <a:endParaRPr lang="en-GB" altLang="en-US"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a:extLst>
              <a:ext uri="{FF2B5EF4-FFF2-40B4-BE49-F238E27FC236}">
                <a16:creationId xmlns:a16="http://schemas.microsoft.com/office/drawing/2014/main" id="{62242161-D9D6-4D0D-AC0A-36E38641838B}"/>
              </a:ext>
            </a:extLst>
          </p:cNvPr>
          <p:cNvSpPr>
            <a:spLocks noGrp="1" noRot="1" noChangeAspect="1" noTextEdit="1"/>
          </p:cNvSpPr>
          <p:nvPr>
            <p:ph type="sldImg"/>
          </p:nvPr>
        </p:nvSpPr>
        <p:spPr>
          <a:ln/>
        </p:spPr>
      </p:sp>
      <p:sp>
        <p:nvSpPr>
          <p:cNvPr id="294915" name="Notes Placeholder 2">
            <a:extLst>
              <a:ext uri="{FF2B5EF4-FFF2-40B4-BE49-F238E27FC236}">
                <a16:creationId xmlns:a16="http://schemas.microsoft.com/office/drawing/2014/main" id="{4AFC0980-59AB-40D2-AB39-534202D62D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4916" name="Slide Number Placeholder 3">
            <a:extLst>
              <a:ext uri="{FF2B5EF4-FFF2-40B4-BE49-F238E27FC236}">
                <a16:creationId xmlns:a16="http://schemas.microsoft.com/office/drawing/2014/main" id="{4FF5CE5C-CC94-49FB-8F86-8CA9C27B10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4A342AE-01EE-40F7-BD74-3886C8578739}" type="slidenum">
              <a:rPr lang="en-GB" altLang="en-US" sz="1200"/>
              <a:pPr eaLnBrk="1" hangingPunct="1"/>
              <a:t>105</a:t>
            </a:fld>
            <a:endParaRPr lang="en-GB" altLang="en-US" sz="12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34A2B7CA-94CF-4932-8E6F-79BC56735D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38F122F-6BEA-4A3A-A95A-02FB2B136524}" type="slidenum">
              <a:rPr lang="en-GB" altLang="en-US" sz="1200"/>
              <a:pPr eaLnBrk="1" hangingPunct="1"/>
              <a:t>106</a:t>
            </a:fld>
            <a:endParaRPr lang="en-GB" altLang="en-US" sz="1200"/>
          </a:p>
        </p:txBody>
      </p:sp>
      <p:sp>
        <p:nvSpPr>
          <p:cNvPr id="295939" name="Rectangle 2">
            <a:extLst>
              <a:ext uri="{FF2B5EF4-FFF2-40B4-BE49-F238E27FC236}">
                <a16:creationId xmlns:a16="http://schemas.microsoft.com/office/drawing/2014/main" id="{369E7379-37FC-43EF-8700-18EB15E176A8}"/>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CD2128EA-88F9-4A32-B414-8EBE5CC75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8978DCF3-41BF-4163-8C36-6927FD8B5831}"/>
              </a:ext>
            </a:extLst>
          </p:cNvPr>
          <p:cNvSpPr>
            <a:spLocks noGrp="1" noRot="1" noChangeAspect="1" noTextEdit="1"/>
          </p:cNvSpPr>
          <p:nvPr>
            <p:ph type="sldImg"/>
          </p:nvPr>
        </p:nvSpPr>
        <p:spPr>
          <a:ln/>
        </p:spPr>
      </p:sp>
      <p:sp>
        <p:nvSpPr>
          <p:cNvPr id="296963" name="Notes Placeholder 2">
            <a:extLst>
              <a:ext uri="{FF2B5EF4-FFF2-40B4-BE49-F238E27FC236}">
                <a16:creationId xmlns:a16="http://schemas.microsoft.com/office/drawing/2014/main" id="{38F0BAF5-E7F5-43FB-9622-595B967772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6964" name="Slide Number Placeholder 3">
            <a:extLst>
              <a:ext uri="{FF2B5EF4-FFF2-40B4-BE49-F238E27FC236}">
                <a16:creationId xmlns:a16="http://schemas.microsoft.com/office/drawing/2014/main" id="{E70680D5-7309-4A11-BF75-CCDE650A04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BB3F33E-6FF8-4D61-B663-73B2D765879C}" type="slidenum">
              <a:rPr lang="en-GB" altLang="en-US" sz="1200"/>
              <a:pPr eaLnBrk="1" hangingPunct="1"/>
              <a:t>107</a:t>
            </a:fld>
            <a:endParaRPr lang="en-GB" altLang="en-US" sz="12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998421BC-1926-4F54-BA76-95224299B45F}"/>
              </a:ext>
            </a:extLst>
          </p:cNvPr>
          <p:cNvSpPr>
            <a:spLocks noGrp="1" noRot="1" noChangeAspect="1" noTextEdit="1"/>
          </p:cNvSpPr>
          <p:nvPr>
            <p:ph type="sldImg"/>
          </p:nvPr>
        </p:nvSpPr>
        <p:spPr>
          <a:ln/>
        </p:spPr>
      </p:sp>
      <p:sp>
        <p:nvSpPr>
          <p:cNvPr id="297987" name="Notes Placeholder 2">
            <a:extLst>
              <a:ext uri="{FF2B5EF4-FFF2-40B4-BE49-F238E27FC236}">
                <a16:creationId xmlns:a16="http://schemas.microsoft.com/office/drawing/2014/main" id="{EABAB3C0-6838-4C3C-8FEE-4B178EB688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7988" name="Slide Number Placeholder 3">
            <a:extLst>
              <a:ext uri="{FF2B5EF4-FFF2-40B4-BE49-F238E27FC236}">
                <a16:creationId xmlns:a16="http://schemas.microsoft.com/office/drawing/2014/main" id="{086EC619-10EF-4C4D-B93A-356EEFB161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B2A3FD6-3643-426D-AD46-F107E58D42A2}" type="slidenum">
              <a:rPr lang="en-GB" altLang="en-US" sz="1200"/>
              <a:pPr eaLnBrk="1" hangingPunct="1"/>
              <a:t>108</a:t>
            </a:fld>
            <a:endParaRPr lang="en-GB" altLang="en-US" sz="12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F5FC9F70-34CD-42E9-BE08-84A000C69F54}"/>
              </a:ext>
            </a:extLst>
          </p:cNvPr>
          <p:cNvSpPr>
            <a:spLocks noGrp="1" noRot="1" noChangeAspect="1" noTextEdit="1"/>
          </p:cNvSpPr>
          <p:nvPr>
            <p:ph type="sldImg"/>
          </p:nvPr>
        </p:nvSpPr>
        <p:spPr>
          <a:ln/>
        </p:spPr>
      </p:sp>
      <p:sp>
        <p:nvSpPr>
          <p:cNvPr id="299011" name="Notes Placeholder 2">
            <a:extLst>
              <a:ext uri="{FF2B5EF4-FFF2-40B4-BE49-F238E27FC236}">
                <a16:creationId xmlns:a16="http://schemas.microsoft.com/office/drawing/2014/main" id="{D7E439A1-832F-4CDE-A396-49C20E1E1D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9012" name="Slide Number Placeholder 3">
            <a:extLst>
              <a:ext uri="{FF2B5EF4-FFF2-40B4-BE49-F238E27FC236}">
                <a16:creationId xmlns:a16="http://schemas.microsoft.com/office/drawing/2014/main" id="{6CC59CA4-E69E-4B81-8C97-C986A61318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925C64E-7713-4190-BD66-67712FE3A3DE}" type="slidenum">
              <a:rPr lang="en-GB" altLang="en-US" sz="1200"/>
              <a:pPr eaLnBrk="1" hangingPunct="1"/>
              <a:t>109</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CF6984F2-A571-4E13-9FFA-2A44741880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E8523BD-DDC4-4FCB-9AF0-93A30BA4E3A7}" type="slidenum">
              <a:rPr lang="en-GB" altLang="en-US" sz="1200"/>
              <a:pPr eaLnBrk="1" hangingPunct="1"/>
              <a:t>11</a:t>
            </a:fld>
            <a:endParaRPr lang="en-GB" altLang="en-US" sz="1200"/>
          </a:p>
        </p:txBody>
      </p:sp>
      <p:sp>
        <p:nvSpPr>
          <p:cNvPr id="198659" name="Rectangle 2">
            <a:extLst>
              <a:ext uri="{FF2B5EF4-FFF2-40B4-BE49-F238E27FC236}">
                <a16:creationId xmlns:a16="http://schemas.microsoft.com/office/drawing/2014/main" id="{3324F9C8-21E4-465A-9D37-56BBFA67D127}"/>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D3AA4BB6-4A98-4691-BF19-9A2CA61960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16952</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71692B7A-BF88-4A4D-89D6-4A018530CA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5283734-CEDC-4BC5-9EBE-042042F3D56B}" type="slidenum">
              <a:rPr lang="en-GB" altLang="en-US" sz="1200"/>
              <a:pPr eaLnBrk="1" hangingPunct="1"/>
              <a:t>110</a:t>
            </a:fld>
            <a:endParaRPr lang="en-GB" altLang="en-US" sz="1200"/>
          </a:p>
        </p:txBody>
      </p:sp>
      <p:sp>
        <p:nvSpPr>
          <p:cNvPr id="300035" name="Rectangle 2">
            <a:extLst>
              <a:ext uri="{FF2B5EF4-FFF2-40B4-BE49-F238E27FC236}">
                <a16:creationId xmlns:a16="http://schemas.microsoft.com/office/drawing/2014/main" id="{C584E5D7-04D6-49E4-93A6-5A3930425033}"/>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EDBDC951-6D9F-497F-97A6-537E24FE23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a:extLst>
              <a:ext uri="{FF2B5EF4-FFF2-40B4-BE49-F238E27FC236}">
                <a16:creationId xmlns:a16="http://schemas.microsoft.com/office/drawing/2014/main" id="{D79C5D33-894C-42BB-BFB6-A720D514C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788B46A-B124-47EE-AA90-5C5CBB6AE218}" type="slidenum">
              <a:rPr lang="en-GB" altLang="en-US" sz="1200"/>
              <a:pPr eaLnBrk="1" hangingPunct="1"/>
              <a:t>111</a:t>
            </a:fld>
            <a:endParaRPr lang="en-GB" altLang="en-US" sz="1200"/>
          </a:p>
        </p:txBody>
      </p:sp>
      <p:sp>
        <p:nvSpPr>
          <p:cNvPr id="301059" name="Rectangle 2">
            <a:extLst>
              <a:ext uri="{FF2B5EF4-FFF2-40B4-BE49-F238E27FC236}">
                <a16:creationId xmlns:a16="http://schemas.microsoft.com/office/drawing/2014/main" id="{B40C56B6-2EEB-48BE-B9D9-EDE0CB5F7598}"/>
              </a:ext>
            </a:extLst>
          </p:cNvPr>
          <p:cNvSpPr>
            <a:spLocks noGrp="1" noRot="1" noChangeAspect="1" noChangeArrowheads="1" noTextEdit="1"/>
          </p:cNvSpPr>
          <p:nvPr>
            <p:ph type="sldImg"/>
          </p:nvPr>
        </p:nvSpPr>
        <p:spPr>
          <a:ln/>
        </p:spPr>
      </p:sp>
      <p:sp>
        <p:nvSpPr>
          <p:cNvPr id="301060" name="Rectangle 3">
            <a:extLst>
              <a:ext uri="{FF2B5EF4-FFF2-40B4-BE49-F238E27FC236}">
                <a16:creationId xmlns:a16="http://schemas.microsoft.com/office/drawing/2014/main" id="{B6B0DA07-5A03-4CE8-8312-3743295AA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C3B2C02F-9A2B-4F50-800B-21CEB7049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FEEBA73-9442-474F-BC98-7C07255FE6AB}" type="slidenum">
              <a:rPr lang="en-GB" altLang="en-US" sz="1200"/>
              <a:pPr eaLnBrk="1" hangingPunct="1"/>
              <a:t>112</a:t>
            </a:fld>
            <a:endParaRPr lang="en-GB" altLang="en-US" sz="1200"/>
          </a:p>
        </p:txBody>
      </p:sp>
      <p:sp>
        <p:nvSpPr>
          <p:cNvPr id="302083" name="Rectangle 2">
            <a:extLst>
              <a:ext uri="{FF2B5EF4-FFF2-40B4-BE49-F238E27FC236}">
                <a16:creationId xmlns:a16="http://schemas.microsoft.com/office/drawing/2014/main" id="{30B646C3-9F73-43A3-844A-4F2BEF1C4E5C}"/>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C1F70E35-0315-41A0-9FDB-A6DDC22F6D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F7CC3401-A810-455A-8835-A9191C0265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95F9B40-50C8-49EF-AC99-0179F295BF08}" type="slidenum">
              <a:rPr lang="en-GB" altLang="en-US" sz="1200"/>
              <a:pPr eaLnBrk="1" hangingPunct="1"/>
              <a:t>113</a:t>
            </a:fld>
            <a:endParaRPr lang="en-GB" altLang="en-US" sz="1200"/>
          </a:p>
        </p:txBody>
      </p:sp>
      <p:sp>
        <p:nvSpPr>
          <p:cNvPr id="303107" name="Rectangle 2">
            <a:extLst>
              <a:ext uri="{FF2B5EF4-FFF2-40B4-BE49-F238E27FC236}">
                <a16:creationId xmlns:a16="http://schemas.microsoft.com/office/drawing/2014/main" id="{74F78A9D-3949-4ECD-BE46-F6B2F678EBC2}"/>
              </a:ext>
            </a:extLst>
          </p:cNvPr>
          <p:cNvSpPr>
            <a:spLocks noGrp="1" noRot="1" noChangeAspect="1" noChangeArrowheads="1" noTextEdit="1"/>
          </p:cNvSpPr>
          <p:nvPr>
            <p:ph type="sldImg"/>
          </p:nvPr>
        </p:nvSpPr>
        <p:spPr>
          <a:ln/>
        </p:spPr>
      </p:sp>
      <p:sp>
        <p:nvSpPr>
          <p:cNvPr id="303108" name="Rectangle 3">
            <a:extLst>
              <a:ext uri="{FF2B5EF4-FFF2-40B4-BE49-F238E27FC236}">
                <a16:creationId xmlns:a16="http://schemas.microsoft.com/office/drawing/2014/main" id="{6B870A42-8ED8-449B-9535-E85A3AB067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9433FFB8-6CD8-42A4-8536-B41FB17F70A9}"/>
              </a:ext>
            </a:extLst>
          </p:cNvPr>
          <p:cNvSpPr>
            <a:spLocks noGrp="1" noRot="1" noChangeAspect="1" noTextEdit="1"/>
          </p:cNvSpPr>
          <p:nvPr>
            <p:ph type="sldImg"/>
          </p:nvPr>
        </p:nvSpPr>
        <p:spPr>
          <a:ln/>
        </p:spPr>
      </p:sp>
      <p:sp>
        <p:nvSpPr>
          <p:cNvPr id="304131" name="Notes Placeholder 2">
            <a:extLst>
              <a:ext uri="{FF2B5EF4-FFF2-40B4-BE49-F238E27FC236}">
                <a16:creationId xmlns:a16="http://schemas.microsoft.com/office/drawing/2014/main" id="{8C9539A3-A274-436E-914A-0B88C37DA7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4132" name="Slide Number Placeholder 3">
            <a:extLst>
              <a:ext uri="{FF2B5EF4-FFF2-40B4-BE49-F238E27FC236}">
                <a16:creationId xmlns:a16="http://schemas.microsoft.com/office/drawing/2014/main" id="{E260944A-B27D-4A93-B489-27344EBEAE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06130D4-02FC-46E8-873E-F8718824CF1E}" type="slidenum">
              <a:rPr lang="en-GB" altLang="en-US" sz="1200"/>
              <a:pPr eaLnBrk="1" hangingPunct="1"/>
              <a:t>114</a:t>
            </a:fld>
            <a:endParaRPr lang="en-GB" altLang="en-US" sz="12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9ED66D03-6659-441F-886F-3C19B35A0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8F1DB89-C868-4D46-A29B-45B5CFAB43F1}" type="slidenum">
              <a:rPr lang="en-GB" altLang="en-US" sz="1200"/>
              <a:pPr eaLnBrk="1" hangingPunct="1"/>
              <a:t>115</a:t>
            </a:fld>
            <a:endParaRPr lang="en-GB" altLang="en-US" sz="1200"/>
          </a:p>
        </p:txBody>
      </p:sp>
      <p:sp>
        <p:nvSpPr>
          <p:cNvPr id="305155" name="Rectangle 2">
            <a:extLst>
              <a:ext uri="{FF2B5EF4-FFF2-40B4-BE49-F238E27FC236}">
                <a16:creationId xmlns:a16="http://schemas.microsoft.com/office/drawing/2014/main" id="{2B748FC9-4C31-4BE4-B962-0F331C72EB13}"/>
              </a:ext>
            </a:extLst>
          </p:cNvPr>
          <p:cNvSpPr>
            <a:spLocks noGrp="1" noRot="1" noChangeAspect="1" noChangeArrowheads="1" noTextEdit="1"/>
          </p:cNvSpPr>
          <p:nvPr>
            <p:ph type="sldImg"/>
          </p:nvPr>
        </p:nvSpPr>
        <p:spPr>
          <a:ln/>
        </p:spPr>
      </p:sp>
      <p:sp>
        <p:nvSpPr>
          <p:cNvPr id="305156" name="Rectangle 3">
            <a:extLst>
              <a:ext uri="{FF2B5EF4-FFF2-40B4-BE49-F238E27FC236}">
                <a16:creationId xmlns:a16="http://schemas.microsoft.com/office/drawing/2014/main" id="{001A6AEB-0EC0-4070-B887-1EA0B36341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4F903E20-2C7D-4867-92D9-4A21848DA2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61BE2E3-91E9-43F3-AE95-9571CB4F5B24}" type="slidenum">
              <a:rPr lang="en-GB" altLang="en-US" sz="1200"/>
              <a:pPr eaLnBrk="1" hangingPunct="1"/>
              <a:t>116</a:t>
            </a:fld>
            <a:endParaRPr lang="en-GB" altLang="en-US" sz="1200"/>
          </a:p>
        </p:txBody>
      </p:sp>
      <p:sp>
        <p:nvSpPr>
          <p:cNvPr id="306179" name="Rectangle 2">
            <a:extLst>
              <a:ext uri="{FF2B5EF4-FFF2-40B4-BE49-F238E27FC236}">
                <a16:creationId xmlns:a16="http://schemas.microsoft.com/office/drawing/2014/main" id="{C428AE32-61D1-44E0-ABD6-B6FDE305C015}"/>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2A3093C4-E7B5-4128-BCF3-F6C17365B8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a:extLst>
              <a:ext uri="{FF2B5EF4-FFF2-40B4-BE49-F238E27FC236}">
                <a16:creationId xmlns:a16="http://schemas.microsoft.com/office/drawing/2014/main" id="{0713CB76-B86D-43AA-82D6-22FFDB6502BB}"/>
              </a:ext>
            </a:extLst>
          </p:cNvPr>
          <p:cNvSpPr>
            <a:spLocks noGrp="1" noRot="1" noChangeAspect="1" noTextEdit="1"/>
          </p:cNvSpPr>
          <p:nvPr>
            <p:ph type="sldImg"/>
          </p:nvPr>
        </p:nvSpPr>
        <p:spPr>
          <a:ln/>
        </p:spPr>
      </p:sp>
      <p:sp>
        <p:nvSpPr>
          <p:cNvPr id="307203" name="Notes Placeholder 2">
            <a:extLst>
              <a:ext uri="{FF2B5EF4-FFF2-40B4-BE49-F238E27FC236}">
                <a16:creationId xmlns:a16="http://schemas.microsoft.com/office/drawing/2014/main" id="{EDEF0473-AAA3-46E2-A5CD-E6ACC68D79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7204" name="Slide Number Placeholder 3">
            <a:extLst>
              <a:ext uri="{FF2B5EF4-FFF2-40B4-BE49-F238E27FC236}">
                <a16:creationId xmlns:a16="http://schemas.microsoft.com/office/drawing/2014/main" id="{A1F56972-1AD1-47C7-8110-0454BCEE51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6406003-B456-4EAF-B059-BEDFDDB44326}" type="slidenum">
              <a:rPr lang="en-GB" altLang="en-US" sz="1200"/>
              <a:pPr eaLnBrk="1" hangingPunct="1"/>
              <a:t>117</a:t>
            </a:fld>
            <a:endParaRPr lang="en-GB" altLang="en-US" sz="12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8F4E2DE9-D57C-4CA7-B4E1-1F1A0024CED5}"/>
              </a:ext>
            </a:extLst>
          </p:cNvPr>
          <p:cNvSpPr>
            <a:spLocks noGrp="1" noRot="1" noChangeAspect="1" noTextEdit="1"/>
          </p:cNvSpPr>
          <p:nvPr>
            <p:ph type="sldImg"/>
          </p:nvPr>
        </p:nvSpPr>
        <p:spPr>
          <a:ln/>
        </p:spPr>
      </p:sp>
      <p:sp>
        <p:nvSpPr>
          <p:cNvPr id="308227" name="Notes Placeholder 2">
            <a:extLst>
              <a:ext uri="{FF2B5EF4-FFF2-40B4-BE49-F238E27FC236}">
                <a16:creationId xmlns:a16="http://schemas.microsoft.com/office/drawing/2014/main" id="{0AD05BC0-F860-467D-9DAE-BD85DDFDF2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8228" name="Slide Number Placeholder 3">
            <a:extLst>
              <a:ext uri="{FF2B5EF4-FFF2-40B4-BE49-F238E27FC236}">
                <a16:creationId xmlns:a16="http://schemas.microsoft.com/office/drawing/2014/main" id="{AC7B5C6B-F3F1-4838-89EF-A5EAF0E0BE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81AF703-EA17-42BA-9DE1-048A5EC15C75}" type="slidenum">
              <a:rPr lang="en-GB" altLang="en-US" sz="1200"/>
              <a:pPr eaLnBrk="1" hangingPunct="1"/>
              <a:t>118</a:t>
            </a:fld>
            <a:endParaRPr lang="en-GB" altLang="en-US" sz="12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6CB97342-38CA-4651-9354-F6A95E9194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C26B843-9647-4824-98BA-06828199D243}" type="slidenum">
              <a:rPr lang="en-GB" altLang="en-US" sz="1200"/>
              <a:pPr eaLnBrk="1" hangingPunct="1"/>
              <a:t>119</a:t>
            </a:fld>
            <a:endParaRPr lang="en-GB" altLang="en-US" sz="1200"/>
          </a:p>
        </p:txBody>
      </p:sp>
      <p:sp>
        <p:nvSpPr>
          <p:cNvPr id="309251" name="Rectangle 2">
            <a:extLst>
              <a:ext uri="{FF2B5EF4-FFF2-40B4-BE49-F238E27FC236}">
                <a16:creationId xmlns:a16="http://schemas.microsoft.com/office/drawing/2014/main" id="{D81D3456-1A88-451D-A32A-45FE135AD44F}"/>
              </a:ext>
            </a:extLst>
          </p:cNvPr>
          <p:cNvSpPr>
            <a:spLocks noGrp="1" noRot="1" noChangeAspect="1" noChangeArrowheads="1" noTextEdit="1"/>
          </p:cNvSpPr>
          <p:nvPr>
            <p:ph type="sldImg"/>
          </p:nvPr>
        </p:nvSpPr>
        <p:spPr>
          <a:ln/>
        </p:spPr>
      </p:sp>
      <p:sp>
        <p:nvSpPr>
          <p:cNvPr id="309252" name="Rectangle 3">
            <a:extLst>
              <a:ext uri="{FF2B5EF4-FFF2-40B4-BE49-F238E27FC236}">
                <a16:creationId xmlns:a16="http://schemas.microsoft.com/office/drawing/2014/main" id="{91A0A531-CAF4-455A-8C23-12EB6B7F53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AD62AC69-E3A4-4862-8C3D-8A7A83995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1CADC16-B2A5-4978-8AFF-B847CC359647}" type="slidenum">
              <a:rPr lang="en-GB" altLang="en-US" sz="1200"/>
              <a:pPr eaLnBrk="1" hangingPunct="1"/>
              <a:t>12</a:t>
            </a:fld>
            <a:endParaRPr lang="en-GB" altLang="en-US" sz="1200"/>
          </a:p>
        </p:txBody>
      </p:sp>
      <p:sp>
        <p:nvSpPr>
          <p:cNvPr id="199683" name="Rectangle 2">
            <a:extLst>
              <a:ext uri="{FF2B5EF4-FFF2-40B4-BE49-F238E27FC236}">
                <a16:creationId xmlns:a16="http://schemas.microsoft.com/office/drawing/2014/main" id="{872ED700-A1AE-4590-9E49-3F21732CC883}"/>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96420C24-523E-4A8E-97A5-5F4DEE4CC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A1EB2D28-067A-4C7C-A434-7087537519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9DAF915-E909-4245-841E-D29BC7ADB36A}" type="slidenum">
              <a:rPr lang="en-GB" altLang="en-US" sz="1200"/>
              <a:pPr eaLnBrk="1" hangingPunct="1"/>
              <a:t>120</a:t>
            </a:fld>
            <a:endParaRPr lang="en-GB" altLang="en-US" sz="1200"/>
          </a:p>
        </p:txBody>
      </p:sp>
      <p:sp>
        <p:nvSpPr>
          <p:cNvPr id="310275" name="Rectangle 2">
            <a:extLst>
              <a:ext uri="{FF2B5EF4-FFF2-40B4-BE49-F238E27FC236}">
                <a16:creationId xmlns:a16="http://schemas.microsoft.com/office/drawing/2014/main" id="{6C3C511A-675C-438C-A13C-F233CCFF855B}"/>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5418530A-E358-4734-BBE8-CC53FF3F59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FCCFD03E-B97B-466C-AD01-661853692B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5FB830B-565A-4970-B85A-3C1D69D68556}" type="slidenum">
              <a:rPr lang="en-GB" altLang="en-US" sz="1200"/>
              <a:pPr eaLnBrk="1" hangingPunct="1"/>
              <a:t>121</a:t>
            </a:fld>
            <a:endParaRPr lang="en-GB" altLang="en-US" sz="1200"/>
          </a:p>
        </p:txBody>
      </p:sp>
      <p:sp>
        <p:nvSpPr>
          <p:cNvPr id="311299" name="Rectangle 2">
            <a:extLst>
              <a:ext uri="{FF2B5EF4-FFF2-40B4-BE49-F238E27FC236}">
                <a16:creationId xmlns:a16="http://schemas.microsoft.com/office/drawing/2014/main" id="{31A725F6-11B3-4557-8815-6EEB25B81AAD}"/>
              </a:ext>
            </a:extLst>
          </p:cNvPr>
          <p:cNvSpPr>
            <a:spLocks noGrp="1" noRot="1" noChangeAspect="1" noChangeArrowheads="1" noTextEdit="1"/>
          </p:cNvSpPr>
          <p:nvPr>
            <p:ph type="sldImg"/>
          </p:nvPr>
        </p:nvSpPr>
        <p:spPr>
          <a:ln/>
        </p:spPr>
      </p:sp>
      <p:sp>
        <p:nvSpPr>
          <p:cNvPr id="311300" name="Rectangle 3">
            <a:extLst>
              <a:ext uri="{FF2B5EF4-FFF2-40B4-BE49-F238E27FC236}">
                <a16:creationId xmlns:a16="http://schemas.microsoft.com/office/drawing/2014/main" id="{1B0706E7-52C1-4590-A5B8-7C6CC7105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0638D809-781A-4018-B7E6-142BEFF65642}"/>
              </a:ext>
            </a:extLst>
          </p:cNvPr>
          <p:cNvSpPr>
            <a:spLocks noGrp="1" noRot="1" noChangeAspect="1" noTextEdit="1"/>
          </p:cNvSpPr>
          <p:nvPr>
            <p:ph type="sldImg"/>
          </p:nvPr>
        </p:nvSpPr>
        <p:spPr>
          <a:ln/>
        </p:spPr>
      </p:sp>
      <p:sp>
        <p:nvSpPr>
          <p:cNvPr id="312323" name="Notes Placeholder 2">
            <a:extLst>
              <a:ext uri="{FF2B5EF4-FFF2-40B4-BE49-F238E27FC236}">
                <a16:creationId xmlns:a16="http://schemas.microsoft.com/office/drawing/2014/main" id="{6CD66F54-8BAB-4F4A-9391-464D870821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12324" name="Slide Number Placeholder 3">
            <a:extLst>
              <a:ext uri="{FF2B5EF4-FFF2-40B4-BE49-F238E27FC236}">
                <a16:creationId xmlns:a16="http://schemas.microsoft.com/office/drawing/2014/main" id="{3C19DC3D-B3B6-4A53-BA3F-6B2A4910E2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82C71C5-4263-4C4B-AB41-4A38747D3212}" type="slidenum">
              <a:rPr lang="en-GB" altLang="en-US" sz="1200"/>
              <a:pPr eaLnBrk="1" hangingPunct="1"/>
              <a:t>122</a:t>
            </a:fld>
            <a:endParaRPr lang="en-GB" altLang="en-US" sz="12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2158F173-AB95-46CC-AAEF-B1FA34688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6B0895E-D73C-4E8A-A2B8-063DADEB4C93}" type="slidenum">
              <a:rPr lang="en-GB" altLang="en-US" sz="1200"/>
              <a:pPr eaLnBrk="1" hangingPunct="1"/>
              <a:t>123</a:t>
            </a:fld>
            <a:endParaRPr lang="en-GB" altLang="en-US" sz="1200"/>
          </a:p>
        </p:txBody>
      </p:sp>
      <p:sp>
        <p:nvSpPr>
          <p:cNvPr id="313347" name="Rectangle 2">
            <a:extLst>
              <a:ext uri="{FF2B5EF4-FFF2-40B4-BE49-F238E27FC236}">
                <a16:creationId xmlns:a16="http://schemas.microsoft.com/office/drawing/2014/main" id="{A5C00061-449D-4A1E-AE6F-7FF95BAF9E66}"/>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57674C57-3CB2-4BB1-AD8D-1BAE6A9E99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4EE8BB66-5DBF-4409-BFAE-D6E5F10C26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AC3FFCA-BC79-497E-87F3-F75B2E9C983E}" type="slidenum">
              <a:rPr lang="en-GB" altLang="en-US" sz="1200"/>
              <a:pPr eaLnBrk="1" hangingPunct="1"/>
              <a:t>124</a:t>
            </a:fld>
            <a:endParaRPr lang="en-GB" altLang="en-US" sz="1200"/>
          </a:p>
        </p:txBody>
      </p:sp>
      <p:sp>
        <p:nvSpPr>
          <p:cNvPr id="314371" name="Rectangle 2">
            <a:extLst>
              <a:ext uri="{FF2B5EF4-FFF2-40B4-BE49-F238E27FC236}">
                <a16:creationId xmlns:a16="http://schemas.microsoft.com/office/drawing/2014/main" id="{A824BE0C-CBE0-47B3-9454-54B699E8B455}"/>
              </a:ext>
            </a:extLst>
          </p:cNvPr>
          <p:cNvSpPr>
            <a:spLocks noGrp="1" noRot="1" noChangeAspect="1" noChangeArrowheads="1" noTextEdit="1"/>
          </p:cNvSpPr>
          <p:nvPr>
            <p:ph type="sldImg"/>
          </p:nvPr>
        </p:nvSpPr>
        <p:spPr>
          <a:ln/>
        </p:spPr>
      </p:sp>
      <p:sp>
        <p:nvSpPr>
          <p:cNvPr id="314372" name="Rectangle 3">
            <a:extLst>
              <a:ext uri="{FF2B5EF4-FFF2-40B4-BE49-F238E27FC236}">
                <a16:creationId xmlns:a16="http://schemas.microsoft.com/office/drawing/2014/main" id="{CB9FD4D9-3DF0-4AA6-BBB3-7E65864B42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9B95F5A2-0CE9-4C80-A461-06C33CFFC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769DBA0-477C-449C-8218-0417E90CF392}" type="slidenum">
              <a:rPr lang="en-GB" altLang="en-US" sz="1200"/>
              <a:pPr eaLnBrk="1" hangingPunct="1"/>
              <a:t>125</a:t>
            </a:fld>
            <a:endParaRPr lang="en-GB" altLang="en-US" sz="1200"/>
          </a:p>
        </p:txBody>
      </p:sp>
      <p:sp>
        <p:nvSpPr>
          <p:cNvPr id="315395" name="Rectangle 2">
            <a:extLst>
              <a:ext uri="{FF2B5EF4-FFF2-40B4-BE49-F238E27FC236}">
                <a16:creationId xmlns:a16="http://schemas.microsoft.com/office/drawing/2014/main" id="{8A26C3D1-CB96-4209-BB8D-B6E7EA434A5E}"/>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56CDFC70-E06D-4BCC-9ACF-A653494DEA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143200D4-0D53-4827-AED4-58DBB3FDB0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54FA44F-C492-4DD2-915B-A20DBA01A8AC}" type="slidenum">
              <a:rPr lang="en-GB" altLang="en-US" sz="1200"/>
              <a:pPr eaLnBrk="1" hangingPunct="1"/>
              <a:t>126</a:t>
            </a:fld>
            <a:endParaRPr lang="en-GB" altLang="en-US" sz="1200"/>
          </a:p>
        </p:txBody>
      </p:sp>
      <p:sp>
        <p:nvSpPr>
          <p:cNvPr id="316419" name="Rectangle 2">
            <a:extLst>
              <a:ext uri="{FF2B5EF4-FFF2-40B4-BE49-F238E27FC236}">
                <a16:creationId xmlns:a16="http://schemas.microsoft.com/office/drawing/2014/main" id="{B8D1F326-A321-44DF-BD03-E6321D7F2EC0}"/>
              </a:ext>
            </a:extLst>
          </p:cNvPr>
          <p:cNvSpPr>
            <a:spLocks noGrp="1" noRot="1" noChangeAspect="1" noChangeArrowheads="1" noTextEdit="1"/>
          </p:cNvSpPr>
          <p:nvPr>
            <p:ph type="sldImg"/>
          </p:nvPr>
        </p:nvSpPr>
        <p:spPr>
          <a:ln/>
        </p:spPr>
      </p:sp>
      <p:sp>
        <p:nvSpPr>
          <p:cNvPr id="316420" name="Rectangle 3">
            <a:extLst>
              <a:ext uri="{FF2B5EF4-FFF2-40B4-BE49-F238E27FC236}">
                <a16:creationId xmlns:a16="http://schemas.microsoft.com/office/drawing/2014/main" id="{7BD78026-FE1C-4593-BDBE-4299427913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290A68B4-3597-444B-BDC2-160E4CB30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9C58455-FB70-40DB-AB68-33D6B7697B08}" type="slidenum">
              <a:rPr lang="en-GB" altLang="en-US" sz="1200"/>
              <a:pPr eaLnBrk="1" hangingPunct="1"/>
              <a:t>127</a:t>
            </a:fld>
            <a:endParaRPr lang="en-GB" altLang="en-US" sz="1200"/>
          </a:p>
        </p:txBody>
      </p:sp>
      <p:sp>
        <p:nvSpPr>
          <p:cNvPr id="317443" name="Rectangle 2">
            <a:extLst>
              <a:ext uri="{FF2B5EF4-FFF2-40B4-BE49-F238E27FC236}">
                <a16:creationId xmlns:a16="http://schemas.microsoft.com/office/drawing/2014/main" id="{50F574B6-61EE-4615-B8D5-5C9BC927252A}"/>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26AF8897-9368-48C9-AC8D-C791408F84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After the incorporation of the Bank, peace and quiet returned to merry old England. No more royal heads rolled and no more civil wars. After that it didn't matter what was the religious beliefs of the monarchs. The Jesuits preferred that they were "Protestants" as they could take the blame for the wars, poverty and pauperism which inevitably followed usury and money lending.</a:t>
            </a:r>
          </a:p>
          <a:p>
            <a:pPr eaLnBrk="1" hangingPunct="1"/>
            <a:r>
              <a:rPr lang="en-GB" altLang="en-US">
                <a:latin typeface="Arial" panose="020B0604020202020204" pitchFamily="34" charset="0"/>
                <a:cs typeface="Arial" panose="020B0604020202020204" pitchFamily="34" charset="0"/>
              </a:rPr>
              <a:t>The Threadneedle Street front of the Bank in 1797</a:t>
            </a:r>
          </a:p>
          <a:p>
            <a:pPr eaLnBrk="1" hangingPunct="1"/>
            <a:r>
              <a:rPr lang="en-GB" altLang="en-US">
                <a:latin typeface="Arial" panose="020B0604020202020204" pitchFamily="34" charset="0"/>
                <a:cs typeface="Arial" panose="020B0604020202020204" pitchFamily="34" charset="0"/>
              </a:rPr>
              <a:t>The First Bank of the U.S., 2nd Bank of the U.S. and the "Federal" Reserve Bank are all copied from this Bank. </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E7B78A7C-D9F7-4F76-94C7-F00A44AE83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329F191-CC45-46F9-B25E-C1B2AE3A8B84}" type="slidenum">
              <a:rPr lang="en-GB" altLang="en-US" sz="1200"/>
              <a:pPr eaLnBrk="1" hangingPunct="1"/>
              <a:t>128</a:t>
            </a:fld>
            <a:endParaRPr lang="en-GB" altLang="en-US" sz="1200"/>
          </a:p>
        </p:txBody>
      </p:sp>
      <p:sp>
        <p:nvSpPr>
          <p:cNvPr id="318467" name="Rectangle 2">
            <a:extLst>
              <a:ext uri="{FF2B5EF4-FFF2-40B4-BE49-F238E27FC236}">
                <a16:creationId xmlns:a16="http://schemas.microsoft.com/office/drawing/2014/main" id="{CF8C1BD6-AEF3-4E1B-888C-81EB53128CB2}"/>
              </a:ext>
            </a:extLst>
          </p:cNvPr>
          <p:cNvSpPr>
            <a:spLocks noGrp="1" noRot="1" noChangeAspect="1" noChangeArrowheads="1" noTextEdit="1"/>
          </p:cNvSpPr>
          <p:nvPr>
            <p:ph type="sldImg"/>
          </p:nvPr>
        </p:nvSpPr>
        <p:spPr>
          <a:ln/>
        </p:spPr>
      </p:sp>
      <p:sp>
        <p:nvSpPr>
          <p:cNvPr id="318468" name="Rectangle 3">
            <a:extLst>
              <a:ext uri="{FF2B5EF4-FFF2-40B4-BE49-F238E27FC236}">
                <a16:creationId xmlns:a16="http://schemas.microsoft.com/office/drawing/2014/main" id="{4E685A32-A158-4FD8-83CA-1A469F1FE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After the incorporation of the Bank, peace and quiet returned to merry old England. No more royal heads rolled and no more civil wars. After that it didn't matter what was the religious beliefs of the monarchs. The Jesuits preferred that they were "Protestants" as they could take the blame for the wars, poverty and pauperism which inevitably followed usury and money lending.</a:t>
            </a:r>
          </a:p>
          <a:p>
            <a:pPr eaLnBrk="1" hangingPunct="1"/>
            <a:r>
              <a:rPr lang="en-GB" altLang="en-US">
                <a:latin typeface="Arial" panose="020B0604020202020204" pitchFamily="34" charset="0"/>
                <a:cs typeface="Arial" panose="020B0604020202020204" pitchFamily="34" charset="0"/>
              </a:rPr>
              <a:t>The Threadneedle Street front of the Bank in 1797</a:t>
            </a:r>
          </a:p>
          <a:p>
            <a:pPr eaLnBrk="1" hangingPunct="1"/>
            <a:r>
              <a:rPr lang="en-GB" altLang="en-US">
                <a:latin typeface="Arial" panose="020B0604020202020204" pitchFamily="34" charset="0"/>
                <a:cs typeface="Arial" panose="020B0604020202020204" pitchFamily="34" charset="0"/>
              </a:rPr>
              <a:t>The First Bank of the U.S., 2nd Bank of the U.S. and the "Federal" Reserve Bank are all copied from this Bank. </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BABF63BB-5C11-4C02-AF20-ED44AF1AE4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ACC8A6D-1605-4FEE-8CCC-5E3BF004429C}" type="slidenum">
              <a:rPr lang="en-GB" altLang="en-US" sz="1200"/>
              <a:pPr eaLnBrk="1" hangingPunct="1"/>
              <a:t>129</a:t>
            </a:fld>
            <a:endParaRPr lang="en-GB" altLang="en-US" sz="1200"/>
          </a:p>
        </p:txBody>
      </p:sp>
      <p:sp>
        <p:nvSpPr>
          <p:cNvPr id="319491" name="Rectangle 2">
            <a:extLst>
              <a:ext uri="{FF2B5EF4-FFF2-40B4-BE49-F238E27FC236}">
                <a16:creationId xmlns:a16="http://schemas.microsoft.com/office/drawing/2014/main" id="{2B74117D-DD07-44D0-8F71-95E8AFE83DA4}"/>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197726BC-1706-48DC-88BB-3632B7E534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After the incorporation of the Bank, peace and quiet returned to merry old England. No more royal heads rolled and no more civil wars. After that it didn't matter what was the religious beliefs of the monarchs. The Jesuits preferred that they were "Protestants" as they could take the blame for the wars, poverty and pauperism which inevitably followed usury and money lending.</a:t>
            </a:r>
          </a:p>
          <a:p>
            <a:pPr eaLnBrk="1" hangingPunct="1"/>
            <a:r>
              <a:rPr lang="en-GB" altLang="en-US">
                <a:latin typeface="Arial" panose="020B0604020202020204" pitchFamily="34" charset="0"/>
                <a:cs typeface="Arial" panose="020B0604020202020204" pitchFamily="34" charset="0"/>
              </a:rPr>
              <a:t>The Threadneedle Street front of the Bank in 1797</a:t>
            </a:r>
          </a:p>
          <a:p>
            <a:pPr eaLnBrk="1" hangingPunct="1"/>
            <a:r>
              <a:rPr lang="en-GB" altLang="en-US">
                <a:latin typeface="Arial" panose="020B0604020202020204" pitchFamily="34" charset="0"/>
                <a:cs typeface="Arial" panose="020B0604020202020204" pitchFamily="34" charset="0"/>
              </a:rPr>
              <a:t>The First Bank of the U.S., 2nd Bank of the U.S. and the "Federal" Reserve Bank are all copied from this Bank.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F4BA0023-84C9-4A27-8A2E-8289B6551B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1E5EE1F-B8BC-4501-9142-4A7A557B9B5A}" type="slidenum">
              <a:rPr lang="en-GB" altLang="en-US" sz="1200"/>
              <a:pPr eaLnBrk="1" hangingPunct="1"/>
              <a:t>13</a:t>
            </a:fld>
            <a:endParaRPr lang="en-GB" altLang="en-US" sz="1200"/>
          </a:p>
        </p:txBody>
      </p:sp>
      <p:sp>
        <p:nvSpPr>
          <p:cNvPr id="200707" name="Rectangle 2">
            <a:extLst>
              <a:ext uri="{FF2B5EF4-FFF2-40B4-BE49-F238E27FC236}">
                <a16:creationId xmlns:a16="http://schemas.microsoft.com/office/drawing/2014/main" id="{DC4CE4BF-B8FB-411D-A30F-C3CCA7D1D9B2}"/>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0CC9631E-44A0-4DAA-BC78-EF161010E1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CD8DA686-D79F-4336-A72A-3060C23D63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D9ECE58-830F-4AF3-99EB-D3D55E100927}" type="slidenum">
              <a:rPr lang="en-GB" altLang="en-US" sz="1200"/>
              <a:pPr eaLnBrk="1" hangingPunct="1"/>
              <a:t>130</a:t>
            </a:fld>
            <a:endParaRPr lang="en-GB" altLang="en-US" sz="1200"/>
          </a:p>
        </p:txBody>
      </p:sp>
      <p:sp>
        <p:nvSpPr>
          <p:cNvPr id="320515" name="Rectangle 2">
            <a:extLst>
              <a:ext uri="{FF2B5EF4-FFF2-40B4-BE49-F238E27FC236}">
                <a16:creationId xmlns:a16="http://schemas.microsoft.com/office/drawing/2014/main" id="{7BA25E7D-E178-4C79-BF4F-FB53D1DE5704}"/>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7C5EB1E0-2AF4-426A-B1DB-B419492A13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13EC1315-C5DB-4866-A60A-830946A8F9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4BE44D9-804C-46DB-9F0B-5127FB55FE3C}" type="slidenum">
              <a:rPr lang="en-GB" altLang="en-US" sz="1200"/>
              <a:pPr eaLnBrk="1" hangingPunct="1"/>
              <a:t>132</a:t>
            </a:fld>
            <a:endParaRPr lang="en-GB" altLang="en-US" sz="1200"/>
          </a:p>
        </p:txBody>
      </p:sp>
      <p:sp>
        <p:nvSpPr>
          <p:cNvPr id="321539" name="Rectangle 2">
            <a:extLst>
              <a:ext uri="{FF2B5EF4-FFF2-40B4-BE49-F238E27FC236}">
                <a16:creationId xmlns:a16="http://schemas.microsoft.com/office/drawing/2014/main" id="{30D07EC0-8905-4387-ACD6-0830A4A461FA}"/>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232AE772-161D-4BD7-86EE-CC2734E81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DBC7FEA2-CD8E-4A2B-B7C1-00BA2512FA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19FA885-4975-4600-8773-D8183D4E948D}" type="slidenum">
              <a:rPr lang="en-GB" altLang="en-US" sz="1200"/>
              <a:pPr eaLnBrk="1" hangingPunct="1"/>
              <a:t>133</a:t>
            </a:fld>
            <a:endParaRPr lang="en-GB" altLang="en-US" sz="1200"/>
          </a:p>
        </p:txBody>
      </p:sp>
      <p:sp>
        <p:nvSpPr>
          <p:cNvPr id="322563" name="Rectangle 2">
            <a:extLst>
              <a:ext uri="{FF2B5EF4-FFF2-40B4-BE49-F238E27FC236}">
                <a16:creationId xmlns:a16="http://schemas.microsoft.com/office/drawing/2014/main" id="{5E77004F-8486-46FA-8E75-AED09FD68827}"/>
              </a:ext>
            </a:extLst>
          </p:cNvPr>
          <p:cNvSpPr>
            <a:spLocks noGrp="1" noRot="1" noChangeAspect="1" noChangeArrowheads="1" noTextEdit="1"/>
          </p:cNvSpPr>
          <p:nvPr>
            <p:ph type="sldImg"/>
          </p:nvPr>
        </p:nvSpPr>
        <p:spPr>
          <a:ln/>
        </p:spPr>
      </p:sp>
      <p:sp>
        <p:nvSpPr>
          <p:cNvPr id="322564" name="Rectangle 3">
            <a:extLst>
              <a:ext uri="{FF2B5EF4-FFF2-40B4-BE49-F238E27FC236}">
                <a16:creationId xmlns:a16="http://schemas.microsoft.com/office/drawing/2014/main" id="{8EA090AE-2BAD-4128-A014-AB6480CC0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F534852A-E46F-4888-908A-1334BFE052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304FD9D-CE0C-4C44-8195-BDE1A4E642C3}" type="slidenum">
              <a:rPr lang="en-GB" altLang="en-US" sz="1200"/>
              <a:pPr eaLnBrk="1" hangingPunct="1"/>
              <a:t>134</a:t>
            </a:fld>
            <a:endParaRPr lang="en-GB" altLang="en-US" sz="1200"/>
          </a:p>
        </p:txBody>
      </p:sp>
      <p:sp>
        <p:nvSpPr>
          <p:cNvPr id="323587" name="Rectangle 2">
            <a:extLst>
              <a:ext uri="{FF2B5EF4-FFF2-40B4-BE49-F238E27FC236}">
                <a16:creationId xmlns:a16="http://schemas.microsoft.com/office/drawing/2014/main" id="{EE7003A6-7169-4752-85DA-B8233765328E}"/>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F6BFA993-B313-453A-ABC4-83007D5BDB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There is probably not one Orangeman in ten thousand who knows that all the wars and rebellions fought from 1640 to 1689 were fomented by the Jewish International money‑lenders for the purpose of putting themselves in position to control British politics and economy. </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a:extLst>
              <a:ext uri="{FF2B5EF4-FFF2-40B4-BE49-F238E27FC236}">
                <a16:creationId xmlns:a16="http://schemas.microsoft.com/office/drawing/2014/main" id="{7C7F5ABC-9807-488D-81AC-34B75DD919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B2D2852-396E-42EF-A78F-D28DB6AF8092}" type="slidenum">
              <a:rPr lang="en-GB" altLang="en-US" sz="1200"/>
              <a:pPr eaLnBrk="1" hangingPunct="1"/>
              <a:t>138</a:t>
            </a:fld>
            <a:endParaRPr lang="en-GB" altLang="en-US" sz="1200"/>
          </a:p>
        </p:txBody>
      </p:sp>
      <p:sp>
        <p:nvSpPr>
          <p:cNvPr id="324611" name="Rectangle 2">
            <a:extLst>
              <a:ext uri="{FF2B5EF4-FFF2-40B4-BE49-F238E27FC236}">
                <a16:creationId xmlns:a16="http://schemas.microsoft.com/office/drawing/2014/main" id="{6C6296AB-B733-485E-BD2A-ACE756129F01}"/>
              </a:ext>
            </a:extLst>
          </p:cNvPr>
          <p:cNvSpPr>
            <a:spLocks noGrp="1" noRot="1" noChangeAspect="1" noChangeArrowheads="1" noTextEdit="1"/>
          </p:cNvSpPr>
          <p:nvPr>
            <p:ph type="sldImg"/>
          </p:nvPr>
        </p:nvSpPr>
        <p:spPr>
          <a:ln/>
        </p:spPr>
      </p:sp>
      <p:sp>
        <p:nvSpPr>
          <p:cNvPr id="324612" name="Rectangle 3">
            <a:extLst>
              <a:ext uri="{FF2B5EF4-FFF2-40B4-BE49-F238E27FC236}">
                <a16:creationId xmlns:a16="http://schemas.microsoft.com/office/drawing/2014/main" id="{D6468A77-4ECB-445B-A2A2-3B7566E0F3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After the incorporation of the Bank, peace and quiet returned to merry old England. No more royal heads rolled and no more civil wars. After that it didn't matter what was the religious beliefs of the monarchs. The Jesuits preferred that they were "Protestants" as they could take the blame for the wars, poverty and pauperism which inevitably followed usury and money lending.</a:t>
            </a:r>
          </a:p>
          <a:p>
            <a:pPr eaLnBrk="1" hangingPunct="1"/>
            <a:r>
              <a:rPr lang="en-GB" altLang="en-US">
                <a:latin typeface="Arial" panose="020B0604020202020204" pitchFamily="34" charset="0"/>
                <a:cs typeface="Arial" panose="020B0604020202020204" pitchFamily="34" charset="0"/>
              </a:rPr>
              <a:t>The Threadneedle Street front of the Bank in 1797</a:t>
            </a:r>
          </a:p>
          <a:p>
            <a:pPr eaLnBrk="1" hangingPunct="1"/>
            <a:r>
              <a:rPr lang="en-GB" altLang="en-US">
                <a:latin typeface="Arial" panose="020B0604020202020204" pitchFamily="34" charset="0"/>
                <a:cs typeface="Arial" panose="020B0604020202020204" pitchFamily="34" charset="0"/>
              </a:rPr>
              <a:t>The First Bank of the U.S., 2nd Bank of the U.S. and the "Federal" Reserve Bank are all copied from this Bank. </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2E60C75A-1D2B-4961-B2F2-1C655E15DD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D8E2ECF-D95C-4B8A-B5A5-AF60CC9417A4}" type="slidenum">
              <a:rPr lang="en-GB" altLang="en-US" sz="1200"/>
              <a:pPr eaLnBrk="1" hangingPunct="1"/>
              <a:t>146</a:t>
            </a:fld>
            <a:endParaRPr lang="en-GB" altLang="en-US" sz="1200"/>
          </a:p>
        </p:txBody>
      </p:sp>
      <p:sp>
        <p:nvSpPr>
          <p:cNvPr id="325635" name="Rectangle 2">
            <a:extLst>
              <a:ext uri="{FF2B5EF4-FFF2-40B4-BE49-F238E27FC236}">
                <a16:creationId xmlns:a16="http://schemas.microsoft.com/office/drawing/2014/main" id="{53FD5C98-6A6D-48F6-A611-CF48F0FE03BE}"/>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C304B539-1303-41BA-8F31-9AEFAF81D6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None of the Stuart monarchs would grant a charter to the Bank of England!!</a:t>
            </a:r>
          </a:p>
          <a:p>
            <a:pPr eaLnBrk="1" hangingPunct="1"/>
            <a:r>
              <a:rPr lang="en-GB" altLang="en-US">
                <a:latin typeface="Arial" panose="020B0604020202020204" pitchFamily="34" charset="0"/>
                <a:cs typeface="Arial" panose="020B0604020202020204" pitchFamily="34" charset="0"/>
              </a:rPr>
              <a:t>None of the Stuarts would grant the fervent desire of the "Bank" of Rome and charter an English national bank. That is why murder, civil war, and religious conflicts plagued their reigns. The Jesuit worked behind the scenes to get them to charter the Bank. Nothing succeeded however and finally King James II was deposed and Dutchman William of Orange was invited to take the throne. William was a tool of the powerful Wisselbank of Amsterdam:</a:t>
            </a:r>
          </a:p>
          <a:p>
            <a:pPr eaLnBrk="1" hangingPunct="1"/>
            <a:r>
              <a:rPr lang="en-GB" altLang="en-US">
                <a:latin typeface="Arial" panose="020B0604020202020204" pitchFamily="34" charset="0"/>
                <a:cs typeface="Arial" panose="020B0604020202020204" pitchFamily="34" charset="0"/>
              </a:rPr>
              <a:t>"Central to the success of the Dutch was the Amsterdam Wisselbank, which had been founded in 1609. It provided the motive power for the Dutch economy by lending to the City of Amsterdam, the State in the form of the Province of Holland and trade in the shape of the Dutch East India Company as well as being responsible for coinage and, of course, exchange. Much later, in 1683, it was empowered to lend to private customers. Payments over a certain amount had to pass through it and it therefore was convenient for the important finance houses to hold accounts with it. Thus not only was it in a position to oversee the Dutch financial scene, it was also able to act as a stabilising influence on it" (</a:t>
            </a:r>
            <a:r>
              <a:rPr lang="en-GB" altLang="en-US">
                <a:latin typeface="Arial" panose="020B0604020202020204" pitchFamily="34" charset="0"/>
                <a:cs typeface="Arial" panose="020B0604020202020204" pitchFamily="34" charset="0"/>
                <a:hlinkClick r:id="rId3"/>
              </a:rPr>
              <a:t>The Bank of England</a:t>
            </a:r>
            <a:r>
              <a:rPr lang="en-GB" altLang="en-US">
                <a:latin typeface="Arial" panose="020B0604020202020204" pitchFamily="34" charset="0"/>
                <a:cs typeface="Arial" panose="020B0604020202020204" pitchFamily="34" charset="0"/>
              </a:rPr>
              <a:t>).</a:t>
            </a:r>
            <a:br>
              <a:rPr lang="en-GB" altLang="en-US">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14A683E2-B4B6-4669-99E7-A08D338FF1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C162EC4-ADAD-4376-8865-A12A118D02C5}" type="slidenum">
              <a:rPr lang="en-GB" altLang="en-US" sz="1200"/>
              <a:pPr eaLnBrk="1" hangingPunct="1"/>
              <a:t>149</a:t>
            </a:fld>
            <a:endParaRPr lang="en-GB" altLang="en-US" sz="1200"/>
          </a:p>
        </p:txBody>
      </p:sp>
      <p:sp>
        <p:nvSpPr>
          <p:cNvPr id="326659" name="Rectangle 2">
            <a:extLst>
              <a:ext uri="{FF2B5EF4-FFF2-40B4-BE49-F238E27FC236}">
                <a16:creationId xmlns:a16="http://schemas.microsoft.com/office/drawing/2014/main" id="{BA2D8962-46E2-417B-97EF-16AA8036CB97}"/>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DCEA7837-7C97-4CD1-B4AC-F23B164692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None of the Stuart monarchs would grant a charter to the Bank of England!!</a:t>
            </a:r>
          </a:p>
          <a:p>
            <a:pPr eaLnBrk="1" hangingPunct="1"/>
            <a:r>
              <a:rPr lang="en-GB" altLang="en-US">
                <a:latin typeface="Arial" panose="020B0604020202020204" pitchFamily="34" charset="0"/>
                <a:cs typeface="Arial" panose="020B0604020202020204" pitchFamily="34" charset="0"/>
              </a:rPr>
              <a:t>None of the Stuarts would grant the fervent desire of the "Bank" of Rome and charter an English national bank. That is why murder, civil war, and religious conflicts plagued their reigns. The Jesuit worked behind the scenes to get them to charter the Bank. Nothing succeeded however and finally King James II was deposed and Dutchman William of Orange was invited to take the throne. William was a tool of the powerful Wisselbank of Amsterdam:</a:t>
            </a:r>
          </a:p>
          <a:p>
            <a:pPr eaLnBrk="1" hangingPunct="1"/>
            <a:r>
              <a:rPr lang="en-GB" altLang="en-US">
                <a:latin typeface="Arial" panose="020B0604020202020204" pitchFamily="34" charset="0"/>
                <a:cs typeface="Arial" panose="020B0604020202020204" pitchFamily="34" charset="0"/>
              </a:rPr>
              <a:t>"Central to the success of the Dutch was the Amsterdam Wisselbank, which had been founded in 1609. It provided the motive power for the Dutch economy by lending to the City of Amsterdam, the State in the form of the Province of Holland and trade in the shape of the Dutch East India Company as well as being responsible for coinage and, of course, exchange. Much later, in 1683, it was empowered to lend to private customers. Payments over a certain amount had to pass through it and it therefore was convenient for the important finance houses to hold accounts with it. Thus not only was it in a position to oversee the Dutch financial scene, it was also able to act as a stabilising influence on it" (</a:t>
            </a:r>
            <a:r>
              <a:rPr lang="en-GB" altLang="en-US">
                <a:latin typeface="Arial" panose="020B0604020202020204" pitchFamily="34" charset="0"/>
                <a:cs typeface="Arial" panose="020B0604020202020204" pitchFamily="34" charset="0"/>
                <a:hlinkClick r:id="rId3"/>
              </a:rPr>
              <a:t>The Bank of England</a:t>
            </a:r>
            <a:r>
              <a:rPr lang="en-GB" altLang="en-US">
                <a:latin typeface="Arial" panose="020B0604020202020204" pitchFamily="34" charset="0"/>
                <a:cs typeface="Arial" panose="020B0604020202020204" pitchFamily="34" charset="0"/>
              </a:rPr>
              <a:t>).</a:t>
            </a:r>
            <a:br>
              <a:rPr lang="en-GB" altLang="en-US">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C5217C61-CB9D-4845-B4A9-78CE509A7E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4A6A0EC-BD5F-4DEE-AA51-4D14854F40AC}" type="slidenum">
              <a:rPr lang="en-GB" altLang="en-US" sz="1200"/>
              <a:pPr eaLnBrk="1" hangingPunct="1"/>
              <a:t>150</a:t>
            </a:fld>
            <a:endParaRPr lang="en-GB" altLang="en-US" sz="1200"/>
          </a:p>
        </p:txBody>
      </p:sp>
      <p:sp>
        <p:nvSpPr>
          <p:cNvPr id="327683" name="Rectangle 2">
            <a:extLst>
              <a:ext uri="{FF2B5EF4-FFF2-40B4-BE49-F238E27FC236}">
                <a16:creationId xmlns:a16="http://schemas.microsoft.com/office/drawing/2014/main" id="{45286A35-7208-472C-A7F0-985572B259AA}"/>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6AD0E7BB-113E-4425-8986-B60913750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After the incorporation of the Bank, peace and quiet returned to merry old England. No more royal heads rolled and no more civil wars. After that it didn't matter what was the religious beliefs of the monarchs. The Jesuits preferred that they were "Protestants" as they could take the blame for the wars, poverty and pauperism which inevitably followed usury and money lending.</a:t>
            </a:r>
          </a:p>
          <a:p>
            <a:pPr eaLnBrk="1" hangingPunct="1"/>
            <a:r>
              <a:rPr lang="en-GB" altLang="en-US">
                <a:latin typeface="Arial" panose="020B0604020202020204" pitchFamily="34" charset="0"/>
                <a:cs typeface="Arial" panose="020B0604020202020204" pitchFamily="34" charset="0"/>
              </a:rPr>
              <a:t>The Threadneedle Street front of the Bank in 1797</a:t>
            </a:r>
          </a:p>
          <a:p>
            <a:pPr eaLnBrk="1" hangingPunct="1"/>
            <a:r>
              <a:rPr lang="en-GB" altLang="en-US">
                <a:latin typeface="Arial" panose="020B0604020202020204" pitchFamily="34" charset="0"/>
                <a:cs typeface="Arial" panose="020B0604020202020204" pitchFamily="34" charset="0"/>
              </a:rPr>
              <a:t>The First Bank of the U.S., 2nd Bank of the U.S. and the "Federal" Reserve Bank are all copied from this Bank. </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5C40C088-EB5B-4588-B1C6-EDCE86C9B1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FB8A1E1-94B3-4AC9-B9B3-F49642C5AADE}" type="slidenum">
              <a:rPr lang="en-GB" altLang="en-US" sz="1200"/>
              <a:pPr eaLnBrk="1" hangingPunct="1"/>
              <a:t>151</a:t>
            </a:fld>
            <a:endParaRPr lang="en-GB" altLang="en-US" sz="1200"/>
          </a:p>
        </p:txBody>
      </p:sp>
      <p:sp>
        <p:nvSpPr>
          <p:cNvPr id="328707" name="Rectangle 2">
            <a:extLst>
              <a:ext uri="{FF2B5EF4-FFF2-40B4-BE49-F238E27FC236}">
                <a16:creationId xmlns:a16="http://schemas.microsoft.com/office/drawing/2014/main" id="{B703A6F8-786A-4FA6-91D8-0F39BE5F94EB}"/>
              </a:ext>
            </a:extLst>
          </p:cNvPr>
          <p:cNvSpPr>
            <a:spLocks noGrp="1" noRot="1" noChangeAspect="1" noChangeArrowheads="1" noTextEdit="1"/>
          </p:cNvSpPr>
          <p:nvPr>
            <p:ph type="sldImg"/>
          </p:nvPr>
        </p:nvSpPr>
        <p:spPr>
          <a:ln/>
        </p:spPr>
      </p:sp>
      <p:sp>
        <p:nvSpPr>
          <p:cNvPr id="328708" name="Rectangle 3">
            <a:extLst>
              <a:ext uri="{FF2B5EF4-FFF2-40B4-BE49-F238E27FC236}">
                <a16:creationId xmlns:a16="http://schemas.microsoft.com/office/drawing/2014/main" id="{B693FAA4-FA68-4722-AFDF-A71A514E2A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The Charter of the Bank of England (1694) with the Great Seal of William and Mary. The first </a:t>
            </a:r>
            <a:r>
              <a:rPr lang="en-GB" altLang="en-US" i="1">
                <a:latin typeface="Arial" panose="020B0604020202020204" pitchFamily="34" charset="0"/>
                <a:cs typeface="Arial" panose="020B0604020202020204" pitchFamily="34" charset="0"/>
              </a:rPr>
              <a:t>usury </a:t>
            </a:r>
            <a:r>
              <a:rPr lang="en-GB" altLang="en-US">
                <a:latin typeface="Arial" panose="020B0604020202020204" pitchFamily="34" charset="0"/>
                <a:cs typeface="Arial" panose="020B0604020202020204" pitchFamily="34" charset="0"/>
              </a:rPr>
              <a:t>central bank to be incorporated in England. </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a:extLst>
              <a:ext uri="{FF2B5EF4-FFF2-40B4-BE49-F238E27FC236}">
                <a16:creationId xmlns:a16="http://schemas.microsoft.com/office/drawing/2014/main" id="{6C2F7750-E16B-41E2-A06E-06BB96067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9397228-AB6B-4E25-9ECE-C0D58140DD61}" type="slidenum">
              <a:rPr lang="en-GB" altLang="en-US" sz="1200"/>
              <a:pPr eaLnBrk="1" hangingPunct="1"/>
              <a:t>152</a:t>
            </a:fld>
            <a:endParaRPr lang="en-GB" altLang="en-US" sz="1200"/>
          </a:p>
        </p:txBody>
      </p:sp>
      <p:sp>
        <p:nvSpPr>
          <p:cNvPr id="329731" name="Rectangle 2">
            <a:extLst>
              <a:ext uri="{FF2B5EF4-FFF2-40B4-BE49-F238E27FC236}">
                <a16:creationId xmlns:a16="http://schemas.microsoft.com/office/drawing/2014/main" id="{0CD22B81-FEA8-4709-BDBF-716B35E536BE}"/>
              </a:ext>
            </a:extLst>
          </p:cNvPr>
          <p:cNvSpPr>
            <a:spLocks noGrp="1" noRot="1" noChangeAspect="1" noChangeArrowheads="1" noTextEdit="1"/>
          </p:cNvSpPr>
          <p:nvPr>
            <p:ph type="sldImg"/>
          </p:nvPr>
        </p:nvSpPr>
        <p:spPr>
          <a:ln/>
        </p:spPr>
      </p:sp>
      <p:sp>
        <p:nvSpPr>
          <p:cNvPr id="329732" name="Rectangle 3">
            <a:extLst>
              <a:ext uri="{FF2B5EF4-FFF2-40B4-BE49-F238E27FC236}">
                <a16:creationId xmlns:a16="http://schemas.microsoft.com/office/drawing/2014/main" id="{B69A4500-0F3F-4618-A438-FFD2CB034D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69F589F9-7CE5-450E-AFEE-34EF5F738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54FEBAC-2E30-4CDF-BB05-B226FA45B659}" type="slidenum">
              <a:rPr lang="en-GB" altLang="en-US" sz="1200"/>
              <a:pPr eaLnBrk="1" hangingPunct="1"/>
              <a:t>14</a:t>
            </a:fld>
            <a:endParaRPr lang="en-GB" altLang="en-US" sz="1200"/>
          </a:p>
        </p:txBody>
      </p:sp>
      <p:sp>
        <p:nvSpPr>
          <p:cNvPr id="201731" name="Rectangle 2">
            <a:extLst>
              <a:ext uri="{FF2B5EF4-FFF2-40B4-BE49-F238E27FC236}">
                <a16:creationId xmlns:a16="http://schemas.microsoft.com/office/drawing/2014/main" id="{794EC2D6-81F9-468B-9444-CF578EA0C4ED}"/>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35427EB2-1F8B-4983-A353-539942C095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a:extLst>
              <a:ext uri="{FF2B5EF4-FFF2-40B4-BE49-F238E27FC236}">
                <a16:creationId xmlns:a16="http://schemas.microsoft.com/office/drawing/2014/main" id="{39B0974A-CB71-48D0-BC5E-4168F97ABB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37A2F92-AD0F-46CB-A218-E7ADE12707C3}" type="slidenum">
              <a:rPr lang="en-GB" altLang="en-US" sz="1200"/>
              <a:pPr eaLnBrk="1" hangingPunct="1"/>
              <a:t>153</a:t>
            </a:fld>
            <a:endParaRPr lang="en-GB" altLang="en-US" sz="1200"/>
          </a:p>
        </p:txBody>
      </p:sp>
      <p:sp>
        <p:nvSpPr>
          <p:cNvPr id="330755" name="Rectangle 2">
            <a:extLst>
              <a:ext uri="{FF2B5EF4-FFF2-40B4-BE49-F238E27FC236}">
                <a16:creationId xmlns:a16="http://schemas.microsoft.com/office/drawing/2014/main" id="{E7191CA6-FE5C-4686-9B35-B1ED86AC2AE7}"/>
              </a:ext>
            </a:extLst>
          </p:cNvPr>
          <p:cNvSpPr>
            <a:spLocks noGrp="1" noRot="1" noChangeAspect="1" noChangeArrowheads="1" noTextEdit="1"/>
          </p:cNvSpPr>
          <p:nvPr>
            <p:ph type="sldImg"/>
          </p:nvPr>
        </p:nvSpPr>
        <p:spPr>
          <a:ln/>
        </p:spPr>
      </p:sp>
      <p:sp>
        <p:nvSpPr>
          <p:cNvPr id="330756" name="Rectangle 3">
            <a:extLst>
              <a:ext uri="{FF2B5EF4-FFF2-40B4-BE49-F238E27FC236}">
                <a16:creationId xmlns:a16="http://schemas.microsoft.com/office/drawing/2014/main" id="{FE93712C-F96E-45EB-B49D-E063BBDC2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a:extLst>
              <a:ext uri="{FF2B5EF4-FFF2-40B4-BE49-F238E27FC236}">
                <a16:creationId xmlns:a16="http://schemas.microsoft.com/office/drawing/2014/main" id="{15507F58-341A-4B8B-9E02-7E1A2B7720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5864F0B-55C9-4E0E-BAC8-D8FD6512B63A}" type="slidenum">
              <a:rPr lang="en-GB" altLang="en-US" sz="1200"/>
              <a:pPr eaLnBrk="1" hangingPunct="1"/>
              <a:t>154</a:t>
            </a:fld>
            <a:endParaRPr lang="en-GB" altLang="en-US" sz="1200"/>
          </a:p>
        </p:txBody>
      </p:sp>
      <p:sp>
        <p:nvSpPr>
          <p:cNvPr id="331779" name="Rectangle 2">
            <a:extLst>
              <a:ext uri="{FF2B5EF4-FFF2-40B4-BE49-F238E27FC236}">
                <a16:creationId xmlns:a16="http://schemas.microsoft.com/office/drawing/2014/main" id="{DC51CBCF-8480-4EB7-BD46-63C962207526}"/>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4308AC9A-2E83-4FD0-AA09-7396F1E5C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4796765A-9D37-4390-81FE-9563BC73D727}"/>
              </a:ext>
            </a:extLst>
          </p:cNvPr>
          <p:cNvSpPr>
            <a:spLocks noGrp="1" noRot="1" noChangeAspect="1" noTextEdit="1"/>
          </p:cNvSpPr>
          <p:nvPr>
            <p:ph type="sldImg"/>
          </p:nvPr>
        </p:nvSpPr>
        <p:spPr>
          <a:ln/>
        </p:spPr>
      </p:sp>
      <p:sp>
        <p:nvSpPr>
          <p:cNvPr id="332803" name="Notes Placeholder 2">
            <a:extLst>
              <a:ext uri="{FF2B5EF4-FFF2-40B4-BE49-F238E27FC236}">
                <a16:creationId xmlns:a16="http://schemas.microsoft.com/office/drawing/2014/main" id="{BAFEEEAA-2DF7-4B06-90ED-AA126CF4F7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32804" name="Slide Number Placeholder 3">
            <a:extLst>
              <a:ext uri="{FF2B5EF4-FFF2-40B4-BE49-F238E27FC236}">
                <a16:creationId xmlns:a16="http://schemas.microsoft.com/office/drawing/2014/main" id="{0918AF99-AC93-4BCA-A26E-6C4B444CDD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7B9A7AA-2100-48DE-BA29-8FE0896703F7}" type="slidenum">
              <a:rPr lang="en-GB" altLang="en-US" sz="1200"/>
              <a:pPr eaLnBrk="1" hangingPunct="1"/>
              <a:t>158</a:t>
            </a:fld>
            <a:endParaRPr lang="en-GB" altLang="en-US" sz="120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a:extLst>
              <a:ext uri="{FF2B5EF4-FFF2-40B4-BE49-F238E27FC236}">
                <a16:creationId xmlns:a16="http://schemas.microsoft.com/office/drawing/2014/main" id="{A866784F-8857-4A29-8553-83F6F59429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7A99792-C43E-4E9C-BAB7-F6317087FB2B}" type="slidenum">
              <a:rPr lang="en-GB" altLang="en-US" sz="1200"/>
              <a:pPr eaLnBrk="1" hangingPunct="1"/>
              <a:t>162</a:t>
            </a:fld>
            <a:endParaRPr lang="en-GB" altLang="en-US" sz="1200"/>
          </a:p>
        </p:txBody>
      </p:sp>
      <p:sp>
        <p:nvSpPr>
          <p:cNvPr id="333827" name="Rectangle 2">
            <a:extLst>
              <a:ext uri="{FF2B5EF4-FFF2-40B4-BE49-F238E27FC236}">
                <a16:creationId xmlns:a16="http://schemas.microsoft.com/office/drawing/2014/main" id="{06A01E13-5713-436D-A38E-D943FEFCFC62}"/>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4CBF5703-C905-4C92-8340-2E291FABF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AE3DC6B1-25E6-4F9C-A35E-358F4E457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D2E0216-2212-425B-9B97-A601CDDED4F6}" type="slidenum">
              <a:rPr lang="en-GB" altLang="en-US" sz="1200"/>
              <a:pPr eaLnBrk="1" hangingPunct="1"/>
              <a:t>164</a:t>
            </a:fld>
            <a:endParaRPr lang="en-GB" altLang="en-US" sz="1200"/>
          </a:p>
        </p:txBody>
      </p:sp>
      <p:sp>
        <p:nvSpPr>
          <p:cNvPr id="334851" name="Rectangle 2">
            <a:extLst>
              <a:ext uri="{FF2B5EF4-FFF2-40B4-BE49-F238E27FC236}">
                <a16:creationId xmlns:a16="http://schemas.microsoft.com/office/drawing/2014/main" id="{94DB26D0-987F-4B8E-82CE-C76AD3A90791}"/>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D69CED80-8BEF-4F04-8C83-F5961920D2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805CF544-52E6-4240-B144-C079CCAFF2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3B2016C-5392-4B41-8410-2323CE177342}" type="slidenum">
              <a:rPr lang="en-GB" altLang="en-US" sz="1200"/>
              <a:pPr eaLnBrk="1" hangingPunct="1"/>
              <a:t>165</a:t>
            </a:fld>
            <a:endParaRPr lang="en-GB" altLang="en-US" sz="1200"/>
          </a:p>
        </p:txBody>
      </p:sp>
      <p:sp>
        <p:nvSpPr>
          <p:cNvPr id="335875" name="Rectangle 2">
            <a:extLst>
              <a:ext uri="{FF2B5EF4-FFF2-40B4-BE49-F238E27FC236}">
                <a16:creationId xmlns:a16="http://schemas.microsoft.com/office/drawing/2014/main" id="{DA7C6E40-43FB-40F1-9A27-EFF575F72C8C}"/>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7BCA34D2-D31E-43B8-9DF8-E69863A7F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a:extLst>
              <a:ext uri="{FF2B5EF4-FFF2-40B4-BE49-F238E27FC236}">
                <a16:creationId xmlns:a16="http://schemas.microsoft.com/office/drawing/2014/main" id="{13C9C780-57F1-4FE0-9273-6FCF25DB11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386CD5C-717B-4C11-98F8-21402AE0B713}" type="slidenum">
              <a:rPr lang="en-GB" altLang="en-US" sz="1200"/>
              <a:pPr eaLnBrk="1" hangingPunct="1"/>
              <a:t>166</a:t>
            </a:fld>
            <a:endParaRPr lang="en-GB" altLang="en-US" sz="1200"/>
          </a:p>
        </p:txBody>
      </p:sp>
      <p:sp>
        <p:nvSpPr>
          <p:cNvPr id="336899" name="Rectangle 2">
            <a:extLst>
              <a:ext uri="{FF2B5EF4-FFF2-40B4-BE49-F238E27FC236}">
                <a16:creationId xmlns:a16="http://schemas.microsoft.com/office/drawing/2014/main" id="{FAA9DC54-DFD8-41EE-AACA-D8EBDF626C3F}"/>
              </a:ext>
            </a:extLst>
          </p:cNvPr>
          <p:cNvSpPr>
            <a:spLocks noGrp="1" noRot="1" noChangeAspect="1" noChangeArrowheads="1" noTextEdit="1"/>
          </p:cNvSpPr>
          <p:nvPr>
            <p:ph type="sldImg"/>
          </p:nvPr>
        </p:nvSpPr>
        <p:spPr>
          <a:ln/>
        </p:spPr>
      </p:sp>
      <p:sp>
        <p:nvSpPr>
          <p:cNvPr id="336900" name="Rectangle 3">
            <a:extLst>
              <a:ext uri="{FF2B5EF4-FFF2-40B4-BE49-F238E27FC236}">
                <a16:creationId xmlns:a16="http://schemas.microsoft.com/office/drawing/2014/main" id="{353D70E1-9D76-48C6-B301-EF5BC50B5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a:extLst>
              <a:ext uri="{FF2B5EF4-FFF2-40B4-BE49-F238E27FC236}">
                <a16:creationId xmlns:a16="http://schemas.microsoft.com/office/drawing/2014/main" id="{4E91292E-757E-4C3A-9753-028B57C165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3D7F076-7D64-4EAC-93B2-1BDF02EDE18D}" type="slidenum">
              <a:rPr lang="en-GB" altLang="en-US" sz="1200"/>
              <a:pPr eaLnBrk="1" hangingPunct="1"/>
              <a:t>167</a:t>
            </a:fld>
            <a:endParaRPr lang="en-GB" altLang="en-US" sz="1200"/>
          </a:p>
        </p:txBody>
      </p:sp>
      <p:sp>
        <p:nvSpPr>
          <p:cNvPr id="337923" name="Rectangle 2">
            <a:extLst>
              <a:ext uri="{FF2B5EF4-FFF2-40B4-BE49-F238E27FC236}">
                <a16:creationId xmlns:a16="http://schemas.microsoft.com/office/drawing/2014/main" id="{4B49869E-2B6B-4BC9-A208-B134D5C72624}"/>
              </a:ext>
            </a:extLst>
          </p:cNvPr>
          <p:cNvSpPr>
            <a:spLocks noGrp="1" noRot="1" noChangeAspect="1" noChangeArrowheads="1" noTextEdit="1"/>
          </p:cNvSpPr>
          <p:nvPr>
            <p:ph type="sldImg"/>
          </p:nvPr>
        </p:nvSpPr>
        <p:spPr>
          <a:ln/>
        </p:spPr>
      </p:sp>
      <p:sp>
        <p:nvSpPr>
          <p:cNvPr id="337924" name="Rectangle 3">
            <a:extLst>
              <a:ext uri="{FF2B5EF4-FFF2-40B4-BE49-F238E27FC236}">
                <a16:creationId xmlns:a16="http://schemas.microsoft.com/office/drawing/2014/main" id="{BFF35E33-8648-4511-8599-8A9FB8D65B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5DC308AD-FB6D-465C-B684-BAFB36A518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2AE95F2-D27A-420E-A6CC-C21AB0429F21}" type="slidenum">
              <a:rPr lang="en-GB" altLang="en-US" sz="1200"/>
              <a:pPr eaLnBrk="1" hangingPunct="1"/>
              <a:t>168</a:t>
            </a:fld>
            <a:endParaRPr lang="en-GB" altLang="en-US" sz="1200"/>
          </a:p>
        </p:txBody>
      </p:sp>
      <p:sp>
        <p:nvSpPr>
          <p:cNvPr id="338947" name="Rectangle 2">
            <a:extLst>
              <a:ext uri="{FF2B5EF4-FFF2-40B4-BE49-F238E27FC236}">
                <a16:creationId xmlns:a16="http://schemas.microsoft.com/office/drawing/2014/main" id="{BE98810E-6A0A-4D4E-96B6-93F7876D8D96}"/>
              </a:ext>
            </a:extLst>
          </p:cNvPr>
          <p:cNvSpPr>
            <a:spLocks noGrp="1" noRot="1" noChangeAspect="1" noChangeArrowheads="1" noTextEdit="1"/>
          </p:cNvSpPr>
          <p:nvPr>
            <p:ph type="sldImg"/>
          </p:nvPr>
        </p:nvSpPr>
        <p:spPr>
          <a:ln/>
        </p:spPr>
      </p:sp>
      <p:sp>
        <p:nvSpPr>
          <p:cNvPr id="338948" name="Rectangle 3">
            <a:extLst>
              <a:ext uri="{FF2B5EF4-FFF2-40B4-BE49-F238E27FC236}">
                <a16:creationId xmlns:a16="http://schemas.microsoft.com/office/drawing/2014/main" id="{242703C3-0EC4-4724-8D0C-F29E8F64F1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9C490E1D-D469-4BAB-B473-9E5BA0AD97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0500DF3-AF1C-417E-9D53-FE064FA3C153}" type="slidenum">
              <a:rPr lang="en-GB" altLang="en-US" sz="1200"/>
              <a:pPr eaLnBrk="1" hangingPunct="1"/>
              <a:t>169</a:t>
            </a:fld>
            <a:endParaRPr lang="en-GB" altLang="en-US" sz="1200"/>
          </a:p>
        </p:txBody>
      </p:sp>
      <p:sp>
        <p:nvSpPr>
          <p:cNvPr id="339971" name="Rectangle 2">
            <a:extLst>
              <a:ext uri="{FF2B5EF4-FFF2-40B4-BE49-F238E27FC236}">
                <a16:creationId xmlns:a16="http://schemas.microsoft.com/office/drawing/2014/main" id="{5C584163-8E7D-4CF4-BCF8-96F965C1C725}"/>
              </a:ext>
            </a:extLst>
          </p:cNvPr>
          <p:cNvSpPr>
            <a:spLocks noGrp="1" noRot="1" noChangeAspect="1" noChangeArrowheads="1" noTextEdit="1"/>
          </p:cNvSpPr>
          <p:nvPr>
            <p:ph type="sldImg"/>
          </p:nvPr>
        </p:nvSpPr>
        <p:spPr>
          <a:ln/>
        </p:spPr>
      </p:sp>
      <p:sp>
        <p:nvSpPr>
          <p:cNvPr id="339972" name="Rectangle 3">
            <a:extLst>
              <a:ext uri="{FF2B5EF4-FFF2-40B4-BE49-F238E27FC236}">
                <a16:creationId xmlns:a16="http://schemas.microsoft.com/office/drawing/2014/main" id="{D670A32A-438D-402C-A09F-CDD69080B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CDE45570-6DA9-4E40-8D57-73D2897C92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6C6BDA1-0C38-4C0B-8CA7-A2E2F4016E10}" type="slidenum">
              <a:rPr lang="en-GB" altLang="en-US" sz="1200"/>
              <a:pPr eaLnBrk="1" hangingPunct="1"/>
              <a:t>15</a:t>
            </a:fld>
            <a:endParaRPr lang="en-GB" altLang="en-US" sz="1200"/>
          </a:p>
        </p:txBody>
      </p:sp>
      <p:sp>
        <p:nvSpPr>
          <p:cNvPr id="202755" name="Rectangle 2">
            <a:extLst>
              <a:ext uri="{FF2B5EF4-FFF2-40B4-BE49-F238E27FC236}">
                <a16:creationId xmlns:a16="http://schemas.microsoft.com/office/drawing/2014/main" id="{1467126C-DD68-47B2-B205-7300179F02C2}"/>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B3DB12F3-12FB-4C45-A462-1D5981B88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ED703A92-6D7F-4A2A-9170-F6E5B56863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5ACA944-D765-436B-91D6-E2991955E796}" type="slidenum">
              <a:rPr lang="en-GB" altLang="en-US" sz="1200"/>
              <a:pPr eaLnBrk="1" hangingPunct="1"/>
              <a:t>170</a:t>
            </a:fld>
            <a:endParaRPr lang="en-GB" altLang="en-US" sz="1200"/>
          </a:p>
        </p:txBody>
      </p:sp>
      <p:sp>
        <p:nvSpPr>
          <p:cNvPr id="340995" name="Rectangle 2">
            <a:extLst>
              <a:ext uri="{FF2B5EF4-FFF2-40B4-BE49-F238E27FC236}">
                <a16:creationId xmlns:a16="http://schemas.microsoft.com/office/drawing/2014/main" id="{FFBA13ED-9987-4D92-9ECC-3ADB2D1D2B77}"/>
              </a:ext>
            </a:extLst>
          </p:cNvPr>
          <p:cNvSpPr>
            <a:spLocks noGrp="1" noRot="1" noChangeAspect="1" noChangeArrowheads="1" noTextEdit="1"/>
          </p:cNvSpPr>
          <p:nvPr>
            <p:ph type="sldImg"/>
          </p:nvPr>
        </p:nvSpPr>
        <p:spPr>
          <a:ln/>
        </p:spPr>
      </p:sp>
      <p:sp>
        <p:nvSpPr>
          <p:cNvPr id="340996" name="Rectangle 3">
            <a:extLst>
              <a:ext uri="{FF2B5EF4-FFF2-40B4-BE49-F238E27FC236}">
                <a16:creationId xmlns:a16="http://schemas.microsoft.com/office/drawing/2014/main" id="{1145FD10-89C3-4223-82D8-14F0644CC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63548837-E594-4375-8049-DDC203D8A4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534E3A7-5C44-4485-BE40-06922A24F26F}" type="slidenum">
              <a:rPr lang="en-GB" altLang="en-US" sz="1200"/>
              <a:pPr eaLnBrk="1" hangingPunct="1"/>
              <a:t>171</a:t>
            </a:fld>
            <a:endParaRPr lang="en-GB" altLang="en-US" sz="1200"/>
          </a:p>
        </p:txBody>
      </p:sp>
      <p:sp>
        <p:nvSpPr>
          <p:cNvPr id="342019" name="Rectangle 2">
            <a:extLst>
              <a:ext uri="{FF2B5EF4-FFF2-40B4-BE49-F238E27FC236}">
                <a16:creationId xmlns:a16="http://schemas.microsoft.com/office/drawing/2014/main" id="{387DDEFE-1BBD-4A5C-95BD-74B59EA049FD}"/>
              </a:ext>
            </a:extLst>
          </p:cNvPr>
          <p:cNvSpPr>
            <a:spLocks noGrp="1" noRot="1" noChangeAspect="1" noChangeArrowheads="1" noTextEdit="1"/>
          </p:cNvSpPr>
          <p:nvPr>
            <p:ph type="sldImg"/>
          </p:nvPr>
        </p:nvSpPr>
        <p:spPr>
          <a:ln/>
        </p:spPr>
      </p:sp>
      <p:sp>
        <p:nvSpPr>
          <p:cNvPr id="342020" name="Rectangle 3">
            <a:extLst>
              <a:ext uri="{FF2B5EF4-FFF2-40B4-BE49-F238E27FC236}">
                <a16:creationId xmlns:a16="http://schemas.microsoft.com/office/drawing/2014/main" id="{AD2DCF3D-0416-4855-BFD1-EB67872079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2B5DFF61-F669-43BE-92F0-E7A377ECD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9918B2B-6989-49A2-90A7-4FA2B4FCAB23}" type="slidenum">
              <a:rPr lang="en-GB" altLang="en-US" sz="1200"/>
              <a:pPr eaLnBrk="1" hangingPunct="1"/>
              <a:t>172</a:t>
            </a:fld>
            <a:endParaRPr lang="en-GB" altLang="en-US" sz="1200"/>
          </a:p>
        </p:txBody>
      </p:sp>
      <p:sp>
        <p:nvSpPr>
          <p:cNvPr id="343043" name="Rectangle 2">
            <a:extLst>
              <a:ext uri="{FF2B5EF4-FFF2-40B4-BE49-F238E27FC236}">
                <a16:creationId xmlns:a16="http://schemas.microsoft.com/office/drawing/2014/main" id="{B30C3A2A-3161-4996-AA71-39F3F3876CEA}"/>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D49442CA-9806-498F-BB3F-3D4AA8CC3D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F3CA16BA-727A-41AF-BAF8-C029BBC5FB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8022F54-904B-47EC-B5A4-D905010162C0}" type="slidenum">
              <a:rPr lang="en-GB" altLang="en-US" sz="1200"/>
              <a:pPr eaLnBrk="1" hangingPunct="1"/>
              <a:t>175</a:t>
            </a:fld>
            <a:endParaRPr lang="en-GB" altLang="en-US" sz="1200"/>
          </a:p>
        </p:txBody>
      </p:sp>
      <p:sp>
        <p:nvSpPr>
          <p:cNvPr id="344067" name="Rectangle 2">
            <a:extLst>
              <a:ext uri="{FF2B5EF4-FFF2-40B4-BE49-F238E27FC236}">
                <a16:creationId xmlns:a16="http://schemas.microsoft.com/office/drawing/2014/main" id="{5A364350-572C-41F1-BC94-27E7C20C6A53}"/>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C3CBDE2B-9441-475B-82C5-61067FBCC8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Pike designed a plan for world conquest and wrote of it in a letter to Mazzini dated August 15, 1871. He said three future world wars would prepare the world for the New World Order. In the third world war "we shall unleash the Nihilists and atheists, and we shall provoke a formidable social cataclysm which in all its horror will show clearly to the nations the effect of absolute atheism, origin of savagery and of the most bloody turmoil. Then everywhere, the citizens, obliged to defend themselves against the world minority of revolutionaries, will exterminate those destroyers of civilization, and the multitude, disillusioned with Christianity, whose deistic spirit will from that moment be without a compass (direction), anxious for an ideal, but without knowing where to render its adoration, will receive the pure light through the universal manifestation of the pure doctrine of Lucifer, brought finally out in the public view, a manifestation which will result from the general reactionary movement which will follow the destruction of Christianity and atheism, both conquered and exterminated at the same time." Des Griffin, </a:t>
            </a:r>
            <a:r>
              <a:rPr lang="en-GB" altLang="en-US" i="1">
                <a:latin typeface="Arial" panose="020B0604020202020204" pitchFamily="34" charset="0"/>
                <a:cs typeface="Arial" panose="020B0604020202020204" pitchFamily="34" charset="0"/>
              </a:rPr>
              <a:t>Fourth Reich of the Rich,</a:t>
            </a:r>
            <a:r>
              <a:rPr lang="en-GB" altLang="en-US">
                <a:latin typeface="Arial" panose="020B0604020202020204" pitchFamily="34" charset="0"/>
                <a:cs typeface="Arial" panose="020B0604020202020204" pitchFamily="34" charset="0"/>
              </a:rPr>
              <a:t> 71-72 (1989). pike.htm </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210FC8F6-0428-464F-8198-4999BC4BDD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8E12F3D-789A-4004-A152-8474454A0253}" type="slidenum">
              <a:rPr lang="en-GB" altLang="en-US" sz="1200"/>
              <a:pPr eaLnBrk="1" hangingPunct="1"/>
              <a:t>176</a:t>
            </a:fld>
            <a:endParaRPr lang="en-GB" altLang="en-US" sz="1200"/>
          </a:p>
        </p:txBody>
      </p:sp>
      <p:sp>
        <p:nvSpPr>
          <p:cNvPr id="345091" name="Rectangle 2">
            <a:extLst>
              <a:ext uri="{FF2B5EF4-FFF2-40B4-BE49-F238E27FC236}">
                <a16:creationId xmlns:a16="http://schemas.microsoft.com/office/drawing/2014/main" id="{47409847-9C70-42AE-BA1E-1F4434C3E9A9}"/>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788E28AF-5D43-4853-9E51-4144BCCD1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Pike designed a plan for world conquest and wrote of it in a letter to Mazzini dated August 15, 1871. He said three future world wars would prepare the world for the New World Order. In the third world war "we shall unleash the Nihilists and atheists, and we shall provoke a formidable social cataclysm which in all its horror will show clearly to the nations the effect of absolute atheism, origin of savagery and of the most bloody turmoil. Then everywhere, the citizens, obliged to defend themselves against the world minority of revolutionaries, will exterminate those destroyers of civilization, and the multitude, disillusioned with Christianity, whose deistic spirit will from that moment be without a compass (direction), anxious for an ideal, but without knowing where to render its adoration, will receive the pure light through the universal manifestation of the pure doctrine of Lucifer, brought finally out in the public view, a manifestation which will result from the general reactionary movement which will follow the destruction of Christianity and atheism, both conquered and exterminated at the same time." Des Griffin, </a:t>
            </a:r>
            <a:r>
              <a:rPr lang="en-GB" altLang="en-US" i="1">
                <a:latin typeface="Arial" panose="020B0604020202020204" pitchFamily="34" charset="0"/>
                <a:cs typeface="Arial" panose="020B0604020202020204" pitchFamily="34" charset="0"/>
              </a:rPr>
              <a:t>Fourth Reich of the Rich,</a:t>
            </a:r>
            <a:r>
              <a:rPr lang="en-GB" altLang="en-US">
                <a:latin typeface="Arial" panose="020B0604020202020204" pitchFamily="34" charset="0"/>
                <a:cs typeface="Arial" panose="020B0604020202020204" pitchFamily="34" charset="0"/>
              </a:rPr>
              <a:t> 71-72 (1989). pike.htm </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556BD7E9-225C-435D-8F7E-350CAB199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E864F57-414C-4A34-BEB1-A5C15EBCDB67}" type="slidenum">
              <a:rPr lang="en-GB" altLang="en-US" sz="1200"/>
              <a:pPr eaLnBrk="1" hangingPunct="1"/>
              <a:t>177</a:t>
            </a:fld>
            <a:endParaRPr lang="en-GB" altLang="en-US" sz="1200"/>
          </a:p>
        </p:txBody>
      </p:sp>
      <p:sp>
        <p:nvSpPr>
          <p:cNvPr id="346115" name="Rectangle 2">
            <a:extLst>
              <a:ext uri="{FF2B5EF4-FFF2-40B4-BE49-F238E27FC236}">
                <a16:creationId xmlns:a16="http://schemas.microsoft.com/office/drawing/2014/main" id="{082F7F48-C227-4511-B217-89EAA6755C82}"/>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B26F333D-4239-479C-A927-D79EA73E8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B19498BD-5293-4E5F-8B30-CD9601931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1AC1436-B4AE-4206-9774-1A050EBDBA12}" type="slidenum">
              <a:rPr lang="en-GB" altLang="en-US" sz="1200"/>
              <a:pPr eaLnBrk="1" hangingPunct="1"/>
              <a:t>178</a:t>
            </a:fld>
            <a:endParaRPr lang="en-GB" altLang="en-US" sz="1200"/>
          </a:p>
        </p:txBody>
      </p:sp>
      <p:sp>
        <p:nvSpPr>
          <p:cNvPr id="347139" name="Rectangle 2">
            <a:extLst>
              <a:ext uri="{FF2B5EF4-FFF2-40B4-BE49-F238E27FC236}">
                <a16:creationId xmlns:a16="http://schemas.microsoft.com/office/drawing/2014/main" id="{9652A059-941B-4FE4-A101-C2AA043FB5E3}"/>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7A905480-1679-41A1-8F8C-6614B6F50F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5437881C-3E13-4813-BFDF-586A991478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1F7C6E5-4C35-44AF-A523-32C27489E5C5}" type="slidenum">
              <a:rPr lang="en-GB" altLang="en-US" sz="1200"/>
              <a:pPr eaLnBrk="1" hangingPunct="1"/>
              <a:t>16</a:t>
            </a:fld>
            <a:endParaRPr lang="en-GB" altLang="en-US" sz="1200"/>
          </a:p>
        </p:txBody>
      </p:sp>
      <p:sp>
        <p:nvSpPr>
          <p:cNvPr id="203779" name="Rectangle 2">
            <a:extLst>
              <a:ext uri="{FF2B5EF4-FFF2-40B4-BE49-F238E27FC236}">
                <a16:creationId xmlns:a16="http://schemas.microsoft.com/office/drawing/2014/main" id="{CF1B231C-AFF6-4AF9-A9CC-03AC4BB31B09}"/>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47BE18F6-87FF-4CF6-A7AA-F59636EBE8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BF6952B0-6231-4811-A8B5-AD7FA9AAEA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BCD459E-DB42-4E82-B6D3-FE2D3EB97AF8}" type="slidenum">
              <a:rPr lang="en-GB" altLang="en-US" sz="1200"/>
              <a:pPr eaLnBrk="1" hangingPunct="1"/>
              <a:t>17</a:t>
            </a:fld>
            <a:endParaRPr lang="en-GB" altLang="en-US" sz="1200"/>
          </a:p>
        </p:txBody>
      </p:sp>
      <p:sp>
        <p:nvSpPr>
          <p:cNvPr id="204803" name="Rectangle 2">
            <a:extLst>
              <a:ext uri="{FF2B5EF4-FFF2-40B4-BE49-F238E27FC236}">
                <a16:creationId xmlns:a16="http://schemas.microsoft.com/office/drawing/2014/main" id="{85DE82B0-9112-4E45-BEC0-6B0FC619B5DA}"/>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19A417B6-A39C-45C0-9C8E-8D72A9537C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09F9C820-8138-4B28-9FBF-227E47473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DC330F2-B716-4DE4-AB6F-2FFF0467F837}" type="slidenum">
              <a:rPr lang="en-GB" altLang="en-US" sz="1200"/>
              <a:pPr eaLnBrk="1" hangingPunct="1"/>
              <a:t>18</a:t>
            </a:fld>
            <a:endParaRPr lang="en-GB" altLang="en-US" sz="1200"/>
          </a:p>
        </p:txBody>
      </p:sp>
      <p:sp>
        <p:nvSpPr>
          <p:cNvPr id="205827" name="Rectangle 2">
            <a:extLst>
              <a:ext uri="{FF2B5EF4-FFF2-40B4-BE49-F238E27FC236}">
                <a16:creationId xmlns:a16="http://schemas.microsoft.com/office/drawing/2014/main" id="{D5327B87-4680-484D-A5D2-F7FF545D372E}"/>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D9DB856E-3BA2-47FE-A749-729C49C34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1CFE5E90-00B3-4DC8-B672-FD599E2AAEB9}"/>
              </a:ext>
            </a:extLst>
          </p:cNvPr>
          <p:cNvSpPr>
            <a:spLocks noGrp="1" noRot="1" noChangeAspect="1" noTextEdit="1"/>
          </p:cNvSpPr>
          <p:nvPr>
            <p:ph type="sldImg"/>
          </p:nvPr>
        </p:nvSpPr>
        <p:spPr>
          <a:ln/>
        </p:spPr>
      </p:sp>
      <p:sp>
        <p:nvSpPr>
          <p:cNvPr id="206851" name="Notes Placeholder 2">
            <a:extLst>
              <a:ext uri="{FF2B5EF4-FFF2-40B4-BE49-F238E27FC236}">
                <a16:creationId xmlns:a16="http://schemas.microsoft.com/office/drawing/2014/main" id="{84D5C847-1D14-456A-BF0C-0E3842C071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06852" name="Slide Number Placeholder 3">
            <a:extLst>
              <a:ext uri="{FF2B5EF4-FFF2-40B4-BE49-F238E27FC236}">
                <a16:creationId xmlns:a16="http://schemas.microsoft.com/office/drawing/2014/main" id="{67B5E9FB-DA3B-41ED-A9FE-3C769B2462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520401E-0DF1-4A53-B6FF-0E27EF1ED464}" type="slidenum">
              <a:rPr lang="en-GB" altLang="en-US" sz="1200"/>
              <a:pPr eaLnBrk="1" hangingPunct="1"/>
              <a:t>19</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D7FF655C-ED5D-4018-9799-CF333F1AFD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ECD5155-9DF0-4921-ABD1-AAA9FE200DB2}" type="slidenum">
              <a:rPr lang="en-GB" altLang="en-US" sz="1200"/>
              <a:pPr eaLnBrk="1" hangingPunct="1"/>
              <a:t>2</a:t>
            </a:fld>
            <a:endParaRPr lang="en-GB" altLang="en-US" sz="1200"/>
          </a:p>
        </p:txBody>
      </p:sp>
      <p:sp>
        <p:nvSpPr>
          <p:cNvPr id="189443" name="Rectangle 2">
            <a:extLst>
              <a:ext uri="{FF2B5EF4-FFF2-40B4-BE49-F238E27FC236}">
                <a16:creationId xmlns:a16="http://schemas.microsoft.com/office/drawing/2014/main" id="{33B804B5-232B-4A23-809F-D9FB34B5303E}"/>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4DF6CD23-B5F0-4681-B5CC-19C160BE00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475B6F92-D447-433C-B4E8-0A619A51B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3B2D536-469D-48CB-BBED-7FFCCD0F67E8}" type="slidenum">
              <a:rPr lang="en-GB" altLang="en-US" sz="1200"/>
              <a:pPr eaLnBrk="1" hangingPunct="1"/>
              <a:t>20</a:t>
            </a:fld>
            <a:endParaRPr lang="en-GB" altLang="en-US" sz="1200"/>
          </a:p>
        </p:txBody>
      </p:sp>
      <p:sp>
        <p:nvSpPr>
          <p:cNvPr id="207875" name="Rectangle 2">
            <a:extLst>
              <a:ext uri="{FF2B5EF4-FFF2-40B4-BE49-F238E27FC236}">
                <a16:creationId xmlns:a16="http://schemas.microsoft.com/office/drawing/2014/main" id="{167A394B-09F3-430A-8C51-7CD7EF57B04C}"/>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86EE876E-B61A-4C13-9DA9-E26ED667B5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AFF708B2-CF42-438D-BE07-C83D3AA00620}"/>
              </a:ext>
            </a:extLst>
          </p:cNvPr>
          <p:cNvSpPr>
            <a:spLocks noGrp="1" noRot="1" noChangeAspect="1" noTextEdit="1"/>
          </p:cNvSpPr>
          <p:nvPr>
            <p:ph type="sldImg"/>
          </p:nvPr>
        </p:nvSpPr>
        <p:spPr>
          <a:ln/>
        </p:spPr>
      </p:sp>
      <p:sp>
        <p:nvSpPr>
          <p:cNvPr id="208899" name="Notes Placeholder 2">
            <a:extLst>
              <a:ext uri="{FF2B5EF4-FFF2-40B4-BE49-F238E27FC236}">
                <a16:creationId xmlns:a16="http://schemas.microsoft.com/office/drawing/2014/main" id="{47D97643-FE05-4A93-AA69-13A2386563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08900" name="Slide Number Placeholder 3">
            <a:extLst>
              <a:ext uri="{FF2B5EF4-FFF2-40B4-BE49-F238E27FC236}">
                <a16:creationId xmlns:a16="http://schemas.microsoft.com/office/drawing/2014/main" id="{E3269127-17AE-4D06-AB00-BCF749301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ACD5DAD-17EA-4D4A-B7CC-791575696825}" type="slidenum">
              <a:rPr lang="en-GB" altLang="en-US" sz="1200"/>
              <a:pPr eaLnBrk="1" hangingPunct="1"/>
              <a:t>21</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5767D224-4B29-44B9-97EF-8E4EFBFC82E6}"/>
              </a:ext>
            </a:extLst>
          </p:cNvPr>
          <p:cNvSpPr>
            <a:spLocks noGrp="1" noRot="1" noChangeAspect="1" noTextEdit="1"/>
          </p:cNvSpPr>
          <p:nvPr>
            <p:ph type="sldImg"/>
          </p:nvPr>
        </p:nvSpPr>
        <p:spPr>
          <a:ln/>
        </p:spPr>
      </p:sp>
      <p:sp>
        <p:nvSpPr>
          <p:cNvPr id="209923" name="Notes Placeholder 2">
            <a:extLst>
              <a:ext uri="{FF2B5EF4-FFF2-40B4-BE49-F238E27FC236}">
                <a16:creationId xmlns:a16="http://schemas.microsoft.com/office/drawing/2014/main" id="{B182A24E-06AD-4D2F-835D-7959A5ECC6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09924" name="Slide Number Placeholder 3">
            <a:extLst>
              <a:ext uri="{FF2B5EF4-FFF2-40B4-BE49-F238E27FC236}">
                <a16:creationId xmlns:a16="http://schemas.microsoft.com/office/drawing/2014/main" id="{5AC8E6DA-8E08-4686-B1D9-9EE0323CFF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9C92818-0938-4DAB-BE54-0CD22DF86E15}" type="slidenum">
              <a:rPr lang="en-GB" altLang="en-US" sz="1200"/>
              <a:pPr eaLnBrk="1" hangingPunct="1"/>
              <a:t>22</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3D50B508-D803-4DBC-B8BE-B4F6FD0B5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29D5F0F-03D1-48FE-9E65-4C7C00F6A4A1}" type="slidenum">
              <a:rPr lang="en-GB" altLang="en-US" sz="1200"/>
              <a:pPr eaLnBrk="1" hangingPunct="1"/>
              <a:t>23</a:t>
            </a:fld>
            <a:endParaRPr lang="en-GB" altLang="en-US" sz="1200"/>
          </a:p>
        </p:txBody>
      </p:sp>
      <p:sp>
        <p:nvSpPr>
          <p:cNvPr id="210947" name="Rectangle 2">
            <a:extLst>
              <a:ext uri="{FF2B5EF4-FFF2-40B4-BE49-F238E27FC236}">
                <a16:creationId xmlns:a16="http://schemas.microsoft.com/office/drawing/2014/main" id="{66F1797E-81A9-4681-AD2A-02B98B0E35AB}"/>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FDB4BF3C-9C2F-436D-8D9A-FDCED97CA4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28478A73-1269-4630-BD89-5BECE3A6EC39}"/>
              </a:ext>
            </a:extLst>
          </p:cNvPr>
          <p:cNvSpPr>
            <a:spLocks noGrp="1" noRot="1" noChangeAspect="1" noTextEdit="1"/>
          </p:cNvSpPr>
          <p:nvPr>
            <p:ph type="sldImg"/>
          </p:nvPr>
        </p:nvSpPr>
        <p:spPr>
          <a:ln/>
        </p:spPr>
      </p:sp>
      <p:sp>
        <p:nvSpPr>
          <p:cNvPr id="211971" name="Notes Placeholder 2">
            <a:extLst>
              <a:ext uri="{FF2B5EF4-FFF2-40B4-BE49-F238E27FC236}">
                <a16:creationId xmlns:a16="http://schemas.microsoft.com/office/drawing/2014/main" id="{FE699EC3-9909-4B69-8514-CA0E511DEB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11972" name="Slide Number Placeholder 3">
            <a:extLst>
              <a:ext uri="{FF2B5EF4-FFF2-40B4-BE49-F238E27FC236}">
                <a16:creationId xmlns:a16="http://schemas.microsoft.com/office/drawing/2014/main" id="{259C0CEA-BA63-4EC3-B484-412FDF2959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85AD2D6-895A-497E-AE10-405516B57218}" type="slidenum">
              <a:rPr lang="en-GB" altLang="en-US" sz="1200"/>
              <a:pPr eaLnBrk="1" hangingPunct="1"/>
              <a:t>24</a:t>
            </a:fld>
            <a:endParaRPr lang="en-GB"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238E7895-7756-4844-80DF-CCFA1DCCA3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4C8F279-2FF9-43C2-8087-F20AA1A44C92}" type="slidenum">
              <a:rPr lang="en-GB" altLang="en-US" sz="1200"/>
              <a:pPr eaLnBrk="1" hangingPunct="1"/>
              <a:t>25</a:t>
            </a:fld>
            <a:endParaRPr lang="en-GB" altLang="en-US" sz="1200"/>
          </a:p>
        </p:txBody>
      </p:sp>
      <p:sp>
        <p:nvSpPr>
          <p:cNvPr id="212995" name="Rectangle 2">
            <a:extLst>
              <a:ext uri="{FF2B5EF4-FFF2-40B4-BE49-F238E27FC236}">
                <a16:creationId xmlns:a16="http://schemas.microsoft.com/office/drawing/2014/main" id="{1076BC77-9AEA-493E-8CC5-BA16DCBE78D2}"/>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7C8F2873-2642-4186-BACF-AE5943C664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75D5AF39-B5A8-43E6-9457-9285F9DF9E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2D5026F-1852-47C1-B82B-28E557C8F8DF}" type="slidenum">
              <a:rPr lang="en-GB" altLang="en-US" sz="1200"/>
              <a:pPr eaLnBrk="1" hangingPunct="1"/>
              <a:t>26</a:t>
            </a:fld>
            <a:endParaRPr lang="en-GB" altLang="en-US" sz="1200"/>
          </a:p>
        </p:txBody>
      </p:sp>
      <p:sp>
        <p:nvSpPr>
          <p:cNvPr id="214019" name="Rectangle 2">
            <a:extLst>
              <a:ext uri="{FF2B5EF4-FFF2-40B4-BE49-F238E27FC236}">
                <a16:creationId xmlns:a16="http://schemas.microsoft.com/office/drawing/2014/main" id="{3BE3578B-758C-4274-9227-2CCC556809CD}"/>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E33199E8-1F8B-4A82-B587-D25A6A2F8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4D1E59AC-CD63-423C-9A47-CB2637C8E30D}"/>
              </a:ext>
            </a:extLst>
          </p:cNvPr>
          <p:cNvSpPr>
            <a:spLocks noGrp="1" noRot="1" noChangeAspect="1" noTextEdit="1"/>
          </p:cNvSpPr>
          <p:nvPr>
            <p:ph type="sldImg"/>
          </p:nvPr>
        </p:nvSpPr>
        <p:spPr>
          <a:ln/>
        </p:spPr>
      </p:sp>
      <p:sp>
        <p:nvSpPr>
          <p:cNvPr id="215043" name="Notes Placeholder 2">
            <a:extLst>
              <a:ext uri="{FF2B5EF4-FFF2-40B4-BE49-F238E27FC236}">
                <a16:creationId xmlns:a16="http://schemas.microsoft.com/office/drawing/2014/main" id="{4487F075-8A0C-4392-AA73-D03AB4F29D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15044" name="Slide Number Placeholder 3">
            <a:extLst>
              <a:ext uri="{FF2B5EF4-FFF2-40B4-BE49-F238E27FC236}">
                <a16:creationId xmlns:a16="http://schemas.microsoft.com/office/drawing/2014/main" id="{4E8D519F-FE22-424D-A93C-8D4ACA0EA2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AC595B8-C06D-4182-8396-DE38E24A5C1D}" type="slidenum">
              <a:rPr lang="en-GB" altLang="en-US" sz="1200"/>
              <a:pPr eaLnBrk="1" hangingPunct="1"/>
              <a:t>27</a:t>
            </a:fld>
            <a:endParaRPr lang="en-GB"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D3BE7D7E-DEB0-4EE9-B0FE-F1D20DFDDD34}"/>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E983C173-302F-45F5-A443-45FAD419B5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16068" name="Slide Number Placeholder 3">
            <a:extLst>
              <a:ext uri="{FF2B5EF4-FFF2-40B4-BE49-F238E27FC236}">
                <a16:creationId xmlns:a16="http://schemas.microsoft.com/office/drawing/2014/main" id="{360248C2-721A-4A6A-807A-8E0FEE7783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23C6D7F-10C3-49BF-9D67-697C6A878360}" type="slidenum">
              <a:rPr lang="en-GB" altLang="en-US" sz="1200"/>
              <a:pPr eaLnBrk="1" hangingPunct="1"/>
              <a:t>28</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50B99BE7-C9B5-406B-9C3B-B3A3DBC5AD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E745ED2-C8BC-4F07-8042-EF0DEC79C462}" type="slidenum">
              <a:rPr lang="en-GB" altLang="en-US" sz="1200"/>
              <a:pPr eaLnBrk="1" hangingPunct="1"/>
              <a:t>29</a:t>
            </a:fld>
            <a:endParaRPr lang="en-GB" altLang="en-US" sz="1200"/>
          </a:p>
        </p:txBody>
      </p:sp>
      <p:sp>
        <p:nvSpPr>
          <p:cNvPr id="217091" name="Rectangle 2">
            <a:extLst>
              <a:ext uri="{FF2B5EF4-FFF2-40B4-BE49-F238E27FC236}">
                <a16:creationId xmlns:a16="http://schemas.microsoft.com/office/drawing/2014/main" id="{728DCF6F-00AF-4174-97C4-439545963DDB}"/>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86A2108F-592E-4F0C-BA3A-3CE8D44A8A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174EE750-DFA1-427D-AE5C-CC554EF8F2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3CC6EC2-B543-4790-817F-8BAD5C677AC8}" type="slidenum">
              <a:rPr lang="en-GB" altLang="en-US" sz="1200"/>
              <a:pPr eaLnBrk="1" hangingPunct="1"/>
              <a:t>3</a:t>
            </a:fld>
            <a:endParaRPr lang="en-GB" altLang="en-US" sz="1200"/>
          </a:p>
        </p:txBody>
      </p:sp>
      <p:sp>
        <p:nvSpPr>
          <p:cNvPr id="190467" name="Rectangle 2">
            <a:extLst>
              <a:ext uri="{FF2B5EF4-FFF2-40B4-BE49-F238E27FC236}">
                <a16:creationId xmlns:a16="http://schemas.microsoft.com/office/drawing/2014/main" id="{24BFFFEB-C19F-40A6-AE87-51C1A1B13938}"/>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85E4C902-0972-4AA5-8594-1DC63A59D0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E288699B-7DF4-4E48-9210-59702056CA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094D8B0-232B-41E5-8857-94D573AADBC8}" type="slidenum">
              <a:rPr lang="en-GB" altLang="en-US" sz="1200"/>
              <a:pPr eaLnBrk="1" hangingPunct="1"/>
              <a:t>30</a:t>
            </a:fld>
            <a:endParaRPr lang="en-GB" altLang="en-US" sz="1200"/>
          </a:p>
        </p:txBody>
      </p:sp>
      <p:sp>
        <p:nvSpPr>
          <p:cNvPr id="218115" name="Rectangle 2">
            <a:extLst>
              <a:ext uri="{FF2B5EF4-FFF2-40B4-BE49-F238E27FC236}">
                <a16:creationId xmlns:a16="http://schemas.microsoft.com/office/drawing/2014/main" id="{33217233-A5C1-45FC-B5EA-126B45DB7B2A}"/>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0D5931DA-2795-409F-87D9-AE5F4CAE94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9EBAD43F-2B2F-49EA-B419-92E1F8B2DFB1}"/>
              </a:ext>
            </a:extLst>
          </p:cNvPr>
          <p:cNvSpPr>
            <a:spLocks noGrp="1" noRot="1" noChangeAspect="1" noTextEdit="1"/>
          </p:cNvSpPr>
          <p:nvPr>
            <p:ph type="sldImg"/>
          </p:nvPr>
        </p:nvSpPr>
        <p:spPr>
          <a:ln/>
        </p:spPr>
      </p:sp>
      <p:sp>
        <p:nvSpPr>
          <p:cNvPr id="219139" name="Notes Placeholder 2">
            <a:extLst>
              <a:ext uri="{FF2B5EF4-FFF2-40B4-BE49-F238E27FC236}">
                <a16:creationId xmlns:a16="http://schemas.microsoft.com/office/drawing/2014/main" id="{BF1F376B-40E8-4F2A-B4AD-9763D49A69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19140" name="Slide Number Placeholder 3">
            <a:extLst>
              <a:ext uri="{FF2B5EF4-FFF2-40B4-BE49-F238E27FC236}">
                <a16:creationId xmlns:a16="http://schemas.microsoft.com/office/drawing/2014/main" id="{2B86A9D8-DC74-4B69-9334-334A6A86AC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334CD27-DCBD-41D4-8A71-00D2519C9880}" type="slidenum">
              <a:rPr lang="en-GB" altLang="en-US" sz="1200"/>
              <a:pPr eaLnBrk="1" hangingPunct="1"/>
              <a:t>31</a:t>
            </a:fld>
            <a:endParaRPr lang="en-GB"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487F242A-3CBE-487F-9A15-96695BD7E7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88C1325-A3C9-4F98-855F-05542F731A47}" type="slidenum">
              <a:rPr lang="en-GB" altLang="en-US" sz="1200"/>
              <a:pPr eaLnBrk="1" hangingPunct="1"/>
              <a:t>32</a:t>
            </a:fld>
            <a:endParaRPr lang="en-GB" altLang="en-US" sz="1200"/>
          </a:p>
        </p:txBody>
      </p:sp>
      <p:sp>
        <p:nvSpPr>
          <p:cNvPr id="220163" name="Rectangle 2">
            <a:extLst>
              <a:ext uri="{FF2B5EF4-FFF2-40B4-BE49-F238E27FC236}">
                <a16:creationId xmlns:a16="http://schemas.microsoft.com/office/drawing/2014/main" id="{556D8F5B-C21F-4CB2-9104-FC6279585C35}"/>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A8787424-7009-41F3-926F-39B2760CB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7F88DDA6-D423-4497-B4A1-E106C286E36F}"/>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924ACA85-7D57-451A-BA3B-174FAF4CE6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1188" name="Slide Number Placeholder 3">
            <a:extLst>
              <a:ext uri="{FF2B5EF4-FFF2-40B4-BE49-F238E27FC236}">
                <a16:creationId xmlns:a16="http://schemas.microsoft.com/office/drawing/2014/main" id="{48E86C66-AEB7-4C6D-B54A-5BC913A25E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8465A74-5B48-4513-AF27-3FB89AAB853A}" type="slidenum">
              <a:rPr lang="en-GB" altLang="en-US" sz="1200"/>
              <a:pPr eaLnBrk="1" hangingPunct="1"/>
              <a:t>33</a:t>
            </a:fld>
            <a:endParaRPr lang="en-GB"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9B4A24DF-82C8-45B3-8573-4BC3AA1865F6}"/>
              </a:ext>
            </a:extLst>
          </p:cNvPr>
          <p:cNvSpPr>
            <a:spLocks noGrp="1" noRot="1" noChangeAspect="1" noTextEdit="1"/>
          </p:cNvSpPr>
          <p:nvPr>
            <p:ph type="sldImg"/>
          </p:nvPr>
        </p:nvSpPr>
        <p:spPr>
          <a:ln/>
        </p:spPr>
      </p:sp>
      <p:sp>
        <p:nvSpPr>
          <p:cNvPr id="222211" name="Notes Placeholder 2">
            <a:extLst>
              <a:ext uri="{FF2B5EF4-FFF2-40B4-BE49-F238E27FC236}">
                <a16:creationId xmlns:a16="http://schemas.microsoft.com/office/drawing/2014/main" id="{2EFB24B5-35D5-4E0C-85DA-28DA587AEE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2212" name="Slide Number Placeholder 3">
            <a:extLst>
              <a:ext uri="{FF2B5EF4-FFF2-40B4-BE49-F238E27FC236}">
                <a16:creationId xmlns:a16="http://schemas.microsoft.com/office/drawing/2014/main" id="{D2D2E69F-F047-4679-B270-7D4633B39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D931A50-82B2-4DC9-9AB0-4099CCAFD1A2}" type="slidenum">
              <a:rPr lang="en-GB" altLang="en-US" sz="1200"/>
              <a:pPr eaLnBrk="1" hangingPunct="1"/>
              <a:t>34</a:t>
            </a:fld>
            <a:endParaRPr lang="en-GB"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74D35993-4A81-4792-8A57-F2EB8C32499B}"/>
              </a:ext>
            </a:extLst>
          </p:cNvPr>
          <p:cNvSpPr>
            <a:spLocks noGrp="1" noRot="1" noChangeAspect="1" noTextEdit="1"/>
          </p:cNvSpPr>
          <p:nvPr>
            <p:ph type="sldImg"/>
          </p:nvPr>
        </p:nvSpPr>
        <p:spPr>
          <a:ln/>
        </p:spPr>
      </p:sp>
      <p:sp>
        <p:nvSpPr>
          <p:cNvPr id="223235" name="Notes Placeholder 2">
            <a:extLst>
              <a:ext uri="{FF2B5EF4-FFF2-40B4-BE49-F238E27FC236}">
                <a16:creationId xmlns:a16="http://schemas.microsoft.com/office/drawing/2014/main" id="{CD5D355B-C3E1-4C39-A302-1BB51C730D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3236" name="Slide Number Placeholder 3">
            <a:extLst>
              <a:ext uri="{FF2B5EF4-FFF2-40B4-BE49-F238E27FC236}">
                <a16:creationId xmlns:a16="http://schemas.microsoft.com/office/drawing/2014/main" id="{A4F4B6C5-4DB8-461E-968A-C80AE2D9C9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A03DF20-B9B8-4CF8-9914-952A7F3D9640}" type="slidenum">
              <a:rPr lang="en-GB" altLang="en-US" sz="1200"/>
              <a:pPr eaLnBrk="1" hangingPunct="1"/>
              <a:t>35</a:t>
            </a:fld>
            <a:endParaRPr lang="en-GB"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BEA4B5E2-0A2E-4C78-8CA9-5418AB5E72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AB44D02-89F2-4662-B200-D70E924A9150}" type="slidenum">
              <a:rPr lang="en-GB" altLang="en-US" sz="1200"/>
              <a:pPr eaLnBrk="1" hangingPunct="1"/>
              <a:t>36</a:t>
            </a:fld>
            <a:endParaRPr lang="en-GB" altLang="en-US" sz="1200"/>
          </a:p>
        </p:txBody>
      </p:sp>
      <p:sp>
        <p:nvSpPr>
          <p:cNvPr id="224259" name="Rectangle 2">
            <a:extLst>
              <a:ext uri="{FF2B5EF4-FFF2-40B4-BE49-F238E27FC236}">
                <a16:creationId xmlns:a16="http://schemas.microsoft.com/office/drawing/2014/main" id="{843077C1-DAF7-4670-A890-8644AC5ACB3A}"/>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2BFF8F5E-73BB-4653-845E-86127E3A13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C5E26495-1C99-4D40-AAF8-61FD82EC36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30B1B17-9F3F-4E4D-9787-E0B36DFBEC9E}" type="slidenum">
              <a:rPr lang="en-GB" altLang="en-US" sz="1200"/>
              <a:pPr eaLnBrk="1" hangingPunct="1"/>
              <a:t>37</a:t>
            </a:fld>
            <a:endParaRPr lang="en-GB" altLang="en-US" sz="1200"/>
          </a:p>
        </p:txBody>
      </p:sp>
      <p:sp>
        <p:nvSpPr>
          <p:cNvPr id="225283" name="Rectangle 2">
            <a:extLst>
              <a:ext uri="{FF2B5EF4-FFF2-40B4-BE49-F238E27FC236}">
                <a16:creationId xmlns:a16="http://schemas.microsoft.com/office/drawing/2014/main" id="{F84B8960-EF05-4D13-8C26-21846FD6476E}"/>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21FB9A09-BEAC-4892-BB26-470C26F62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A0DDBD85-D1A7-4980-8E31-755D71057B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BC25A20-9485-4D94-9A95-E5D3A437DE6F}" type="slidenum">
              <a:rPr lang="en-GB" altLang="en-US" sz="1200"/>
              <a:pPr eaLnBrk="1" hangingPunct="1"/>
              <a:t>38</a:t>
            </a:fld>
            <a:endParaRPr lang="en-GB" altLang="en-US" sz="1200"/>
          </a:p>
        </p:txBody>
      </p:sp>
      <p:sp>
        <p:nvSpPr>
          <p:cNvPr id="226307" name="Rectangle 2">
            <a:extLst>
              <a:ext uri="{FF2B5EF4-FFF2-40B4-BE49-F238E27FC236}">
                <a16:creationId xmlns:a16="http://schemas.microsoft.com/office/drawing/2014/main" id="{C84D7B0B-FDE8-43BB-9CD0-5392FB99CF50}"/>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89FCABBA-8378-4B55-9794-66190FB07D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9E3E6F65-7E1C-487D-AD52-5AECA4CCB8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5622B37-9627-44DB-9ACA-57C62F760276}" type="slidenum">
              <a:rPr lang="en-GB" altLang="en-US" sz="1200"/>
              <a:pPr eaLnBrk="1" hangingPunct="1"/>
              <a:t>39</a:t>
            </a:fld>
            <a:endParaRPr lang="en-GB" altLang="en-US" sz="1200"/>
          </a:p>
        </p:txBody>
      </p:sp>
      <p:sp>
        <p:nvSpPr>
          <p:cNvPr id="227331" name="Rectangle 2">
            <a:extLst>
              <a:ext uri="{FF2B5EF4-FFF2-40B4-BE49-F238E27FC236}">
                <a16:creationId xmlns:a16="http://schemas.microsoft.com/office/drawing/2014/main" id="{A1F27EDC-7246-496F-BA0D-7151715378EC}"/>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E1D80EF5-1B92-42FE-973E-888D38C437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C3F76C95-A897-4572-B38B-D62ABA821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2D3E155-03E4-4CF5-B199-31C51A6B2212}" type="slidenum">
              <a:rPr lang="en-GB" altLang="en-US" sz="1200"/>
              <a:pPr eaLnBrk="1" hangingPunct="1"/>
              <a:t>4</a:t>
            </a:fld>
            <a:endParaRPr lang="en-GB" altLang="en-US" sz="1200"/>
          </a:p>
        </p:txBody>
      </p:sp>
      <p:sp>
        <p:nvSpPr>
          <p:cNvPr id="191491" name="Rectangle 2">
            <a:extLst>
              <a:ext uri="{FF2B5EF4-FFF2-40B4-BE49-F238E27FC236}">
                <a16:creationId xmlns:a16="http://schemas.microsoft.com/office/drawing/2014/main" id="{4F5D336F-1C3E-4993-B908-0D6D093BF992}"/>
              </a:ext>
            </a:extLst>
          </p:cNvPr>
          <p:cNvSpPr>
            <a:spLocks noGrp="1" noRot="1" noChangeAspect="1" noChangeArrowheads="1" noTextEdit="1"/>
          </p:cNvSpPr>
          <p:nvPr>
            <p:ph type="sldImg"/>
          </p:nvPr>
        </p:nvSpPr>
        <p:spPr>
          <a:ln/>
        </p:spPr>
      </p:sp>
      <p:sp>
        <p:nvSpPr>
          <p:cNvPr id="191492" name="Rectangle 3">
            <a:extLst>
              <a:ext uri="{FF2B5EF4-FFF2-40B4-BE49-F238E27FC236}">
                <a16:creationId xmlns:a16="http://schemas.microsoft.com/office/drawing/2014/main" id="{09F800B7-D90B-4AD8-A446-D6366EC246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D32CAD8F-985E-45A1-AC79-16CC578737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95456CA-530D-48E7-BF5B-DCD178C791B2}" type="slidenum">
              <a:rPr lang="en-GB" altLang="en-US" sz="1200"/>
              <a:pPr eaLnBrk="1" hangingPunct="1"/>
              <a:t>40</a:t>
            </a:fld>
            <a:endParaRPr lang="en-GB" altLang="en-US" sz="1200"/>
          </a:p>
        </p:txBody>
      </p:sp>
      <p:sp>
        <p:nvSpPr>
          <p:cNvPr id="228355" name="Rectangle 2">
            <a:extLst>
              <a:ext uri="{FF2B5EF4-FFF2-40B4-BE49-F238E27FC236}">
                <a16:creationId xmlns:a16="http://schemas.microsoft.com/office/drawing/2014/main" id="{59DFB69F-345C-49A8-9172-6BF99CD4BA74}"/>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933FF93B-6AD9-47FD-B834-E21A96E65B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B14D2FAC-355D-4933-B108-CCB4783306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DA6C416-CD54-4CE1-9C88-96BF4BF4F78E}" type="slidenum">
              <a:rPr lang="en-GB" altLang="en-US" sz="1200"/>
              <a:pPr eaLnBrk="1" hangingPunct="1"/>
              <a:t>41</a:t>
            </a:fld>
            <a:endParaRPr lang="en-GB" altLang="en-US" sz="1200"/>
          </a:p>
        </p:txBody>
      </p:sp>
      <p:sp>
        <p:nvSpPr>
          <p:cNvPr id="229379" name="Rectangle 2">
            <a:extLst>
              <a:ext uri="{FF2B5EF4-FFF2-40B4-BE49-F238E27FC236}">
                <a16:creationId xmlns:a16="http://schemas.microsoft.com/office/drawing/2014/main" id="{AFA61FAE-EA28-455D-86C7-ACAE189E1F7A}"/>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C87F97C0-586D-4A7C-B7C5-067CA3ECF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082D5F66-4B19-4F46-9BB3-73280D6EF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9444156-47B6-4A15-B120-66982721B13E}" type="slidenum">
              <a:rPr lang="en-GB" altLang="en-US" sz="1200"/>
              <a:pPr eaLnBrk="1" hangingPunct="1"/>
              <a:t>42</a:t>
            </a:fld>
            <a:endParaRPr lang="en-GB" altLang="en-US" sz="1200"/>
          </a:p>
        </p:txBody>
      </p:sp>
      <p:sp>
        <p:nvSpPr>
          <p:cNvPr id="230403" name="Rectangle 2">
            <a:extLst>
              <a:ext uri="{FF2B5EF4-FFF2-40B4-BE49-F238E27FC236}">
                <a16:creationId xmlns:a16="http://schemas.microsoft.com/office/drawing/2014/main" id="{8358EF9D-97FB-4577-B0ED-4AAEBC018ED5}"/>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7193B00D-3067-432F-AE81-FE31001C91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CBAE7753-B48E-45A5-8836-D2438F866D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D7C67AF-ADDD-463A-924B-C38510491D2E}" type="slidenum">
              <a:rPr lang="en-GB" altLang="en-US" sz="1200"/>
              <a:pPr eaLnBrk="1" hangingPunct="1"/>
              <a:t>43</a:t>
            </a:fld>
            <a:endParaRPr lang="en-GB" altLang="en-US" sz="1200"/>
          </a:p>
        </p:txBody>
      </p:sp>
      <p:sp>
        <p:nvSpPr>
          <p:cNvPr id="231427" name="Rectangle 2">
            <a:extLst>
              <a:ext uri="{FF2B5EF4-FFF2-40B4-BE49-F238E27FC236}">
                <a16:creationId xmlns:a16="http://schemas.microsoft.com/office/drawing/2014/main" id="{844A272D-9E21-4621-8964-47039B879442}"/>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02FD30B3-262B-4E73-A8A2-B46A57A802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a:extLst>
              <a:ext uri="{FF2B5EF4-FFF2-40B4-BE49-F238E27FC236}">
                <a16:creationId xmlns:a16="http://schemas.microsoft.com/office/drawing/2014/main" id="{5576A128-B403-4631-B171-B48DE9876C4C}"/>
              </a:ext>
            </a:extLst>
          </p:cNvPr>
          <p:cNvSpPr>
            <a:spLocks noGrp="1" noRot="1" noChangeAspect="1" noTextEdit="1"/>
          </p:cNvSpPr>
          <p:nvPr>
            <p:ph type="sldImg"/>
          </p:nvPr>
        </p:nvSpPr>
        <p:spPr>
          <a:ln/>
        </p:spPr>
      </p:sp>
      <p:sp>
        <p:nvSpPr>
          <p:cNvPr id="232451" name="Notes Placeholder 2">
            <a:extLst>
              <a:ext uri="{FF2B5EF4-FFF2-40B4-BE49-F238E27FC236}">
                <a16:creationId xmlns:a16="http://schemas.microsoft.com/office/drawing/2014/main" id="{A3F597DA-C5B4-44AD-8F03-9FFA6200F6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32452" name="Slide Number Placeholder 3">
            <a:extLst>
              <a:ext uri="{FF2B5EF4-FFF2-40B4-BE49-F238E27FC236}">
                <a16:creationId xmlns:a16="http://schemas.microsoft.com/office/drawing/2014/main" id="{CF9C5483-F061-481A-878A-1798E3F42D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79C8755-25C3-4FAE-AEEC-9E6B35103DFE}" type="slidenum">
              <a:rPr lang="en-GB" altLang="en-US" sz="1200"/>
              <a:pPr eaLnBrk="1" hangingPunct="1"/>
              <a:t>44</a:t>
            </a:fld>
            <a:endParaRPr lang="en-GB"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65FF054B-DB43-4ED8-8FB9-ADB9B0AF8C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2379B56-112F-44B1-B81D-352FDCEBD5A2}" type="slidenum">
              <a:rPr lang="en-GB" altLang="en-US" sz="1200"/>
              <a:pPr eaLnBrk="1" hangingPunct="1"/>
              <a:t>45</a:t>
            </a:fld>
            <a:endParaRPr lang="en-GB" altLang="en-US" sz="1200"/>
          </a:p>
        </p:txBody>
      </p:sp>
      <p:sp>
        <p:nvSpPr>
          <p:cNvPr id="233475" name="Rectangle 2">
            <a:extLst>
              <a:ext uri="{FF2B5EF4-FFF2-40B4-BE49-F238E27FC236}">
                <a16:creationId xmlns:a16="http://schemas.microsoft.com/office/drawing/2014/main" id="{BD9C23EB-15F4-4FD5-A200-692834311EF0}"/>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6F571F6B-95D2-472F-A9F9-2EC76A3F1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8736B46B-327E-476C-BBBC-FBEF22DF715F}"/>
              </a:ext>
            </a:extLst>
          </p:cNvPr>
          <p:cNvSpPr>
            <a:spLocks noGrp="1" noRot="1" noChangeAspect="1" noTextEdit="1"/>
          </p:cNvSpPr>
          <p:nvPr>
            <p:ph type="sldImg"/>
          </p:nvPr>
        </p:nvSpPr>
        <p:spPr>
          <a:ln/>
        </p:spPr>
      </p:sp>
      <p:sp>
        <p:nvSpPr>
          <p:cNvPr id="234499" name="Notes Placeholder 2">
            <a:extLst>
              <a:ext uri="{FF2B5EF4-FFF2-40B4-BE49-F238E27FC236}">
                <a16:creationId xmlns:a16="http://schemas.microsoft.com/office/drawing/2014/main" id="{4107A838-F15D-483C-9AD4-7E43DF9FB2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34500" name="Slide Number Placeholder 3">
            <a:extLst>
              <a:ext uri="{FF2B5EF4-FFF2-40B4-BE49-F238E27FC236}">
                <a16:creationId xmlns:a16="http://schemas.microsoft.com/office/drawing/2014/main" id="{12B0D2E5-57A5-43F8-93F0-2D83BA6C9B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0B7D6B4-2413-4E98-9F61-F8DF4A66E677}" type="slidenum">
              <a:rPr lang="en-GB" altLang="en-US" sz="1200"/>
              <a:pPr eaLnBrk="1" hangingPunct="1"/>
              <a:t>46</a:t>
            </a:fld>
            <a:endParaRPr lang="en-GB"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CA9039F2-A7AC-449D-AF0F-0B0AB4617D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59273F4-E3D3-4359-9E2F-4DD43A17D261}" type="slidenum">
              <a:rPr lang="en-GB" altLang="en-US" sz="1200"/>
              <a:pPr eaLnBrk="1" hangingPunct="1"/>
              <a:t>47</a:t>
            </a:fld>
            <a:endParaRPr lang="en-GB" altLang="en-US" sz="1200"/>
          </a:p>
        </p:txBody>
      </p:sp>
      <p:sp>
        <p:nvSpPr>
          <p:cNvPr id="235523" name="Rectangle 2">
            <a:extLst>
              <a:ext uri="{FF2B5EF4-FFF2-40B4-BE49-F238E27FC236}">
                <a16:creationId xmlns:a16="http://schemas.microsoft.com/office/drawing/2014/main" id="{181B9439-06D4-45F9-9600-913D4F3E39D5}"/>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4642C9A8-3F57-437B-95E6-EC622FB91B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7220F225-9810-43C4-939D-F16F2906D181}"/>
              </a:ext>
            </a:extLst>
          </p:cNvPr>
          <p:cNvSpPr>
            <a:spLocks noGrp="1" noRot="1" noChangeAspect="1" noTextEdit="1"/>
          </p:cNvSpPr>
          <p:nvPr>
            <p:ph type="sldImg"/>
          </p:nvPr>
        </p:nvSpPr>
        <p:spPr>
          <a:ln/>
        </p:spPr>
      </p:sp>
      <p:sp>
        <p:nvSpPr>
          <p:cNvPr id="236547" name="Notes Placeholder 2">
            <a:extLst>
              <a:ext uri="{FF2B5EF4-FFF2-40B4-BE49-F238E27FC236}">
                <a16:creationId xmlns:a16="http://schemas.microsoft.com/office/drawing/2014/main" id="{647CAAA8-19D3-4E13-AC7B-3725885D63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36548" name="Slide Number Placeholder 3">
            <a:extLst>
              <a:ext uri="{FF2B5EF4-FFF2-40B4-BE49-F238E27FC236}">
                <a16:creationId xmlns:a16="http://schemas.microsoft.com/office/drawing/2014/main" id="{BFC219BA-0D50-4194-8890-5C09AF835D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1AF743C-6EDF-4395-97AB-8A838D771F89}" type="slidenum">
              <a:rPr lang="en-GB" altLang="en-US" sz="1200"/>
              <a:pPr eaLnBrk="1" hangingPunct="1"/>
              <a:t>48</a:t>
            </a:fld>
            <a:endParaRPr lang="en-GB"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336F0D6C-3087-47DC-826A-CC768B9924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E34B559-58A1-4193-9FED-9A8B70B9921E}" type="slidenum">
              <a:rPr lang="en-GB" altLang="en-US" sz="1200"/>
              <a:pPr eaLnBrk="1" hangingPunct="1"/>
              <a:t>49</a:t>
            </a:fld>
            <a:endParaRPr lang="en-GB" altLang="en-US" sz="1200"/>
          </a:p>
        </p:txBody>
      </p:sp>
      <p:sp>
        <p:nvSpPr>
          <p:cNvPr id="237571" name="Rectangle 2">
            <a:extLst>
              <a:ext uri="{FF2B5EF4-FFF2-40B4-BE49-F238E27FC236}">
                <a16:creationId xmlns:a16="http://schemas.microsoft.com/office/drawing/2014/main" id="{90CFF4A7-8045-4DE3-8B0A-BD26A3FFE111}"/>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FA07253E-1CC3-4EBA-B8EB-8D695EB704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416058C0-0EA9-4C48-86EF-A54BB902E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6EE531A-20AC-4638-834F-724E605CB278}" type="slidenum">
              <a:rPr lang="en-GB" altLang="en-US" sz="1200"/>
              <a:pPr eaLnBrk="1" hangingPunct="1"/>
              <a:t>5</a:t>
            </a:fld>
            <a:endParaRPr lang="en-GB" altLang="en-US" sz="1200"/>
          </a:p>
        </p:txBody>
      </p:sp>
      <p:sp>
        <p:nvSpPr>
          <p:cNvPr id="192515" name="Rectangle 2">
            <a:extLst>
              <a:ext uri="{FF2B5EF4-FFF2-40B4-BE49-F238E27FC236}">
                <a16:creationId xmlns:a16="http://schemas.microsoft.com/office/drawing/2014/main" id="{AFC6ECEE-13CA-47D8-9050-91BF3D948BA6}"/>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8C9402A6-E2A0-4583-BF6A-915A18EC2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D6309508-8DE4-49BA-9126-86FBAA6B17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FC218B4-3C7B-48BD-BFBD-53AA425DBD6D}" type="slidenum">
              <a:rPr lang="en-GB" altLang="en-US" sz="1200"/>
              <a:pPr eaLnBrk="1" hangingPunct="1"/>
              <a:t>50</a:t>
            </a:fld>
            <a:endParaRPr lang="en-GB" altLang="en-US" sz="1200"/>
          </a:p>
        </p:txBody>
      </p:sp>
      <p:sp>
        <p:nvSpPr>
          <p:cNvPr id="238595" name="Rectangle 2">
            <a:extLst>
              <a:ext uri="{FF2B5EF4-FFF2-40B4-BE49-F238E27FC236}">
                <a16:creationId xmlns:a16="http://schemas.microsoft.com/office/drawing/2014/main" id="{12B1CF61-352C-4B9E-9FA8-A6C8D1B36AB9}"/>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EB56924A-19DF-4E87-937B-683079ADB8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3CEE7E55-9BDB-404E-A1FF-B4BC5379B8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B994980-657A-4F5E-90F5-67202E1A4722}" type="slidenum">
              <a:rPr lang="en-GB" altLang="en-US" sz="1200"/>
              <a:pPr eaLnBrk="1" hangingPunct="1"/>
              <a:t>51</a:t>
            </a:fld>
            <a:endParaRPr lang="en-GB" altLang="en-US" sz="1200"/>
          </a:p>
        </p:txBody>
      </p:sp>
      <p:sp>
        <p:nvSpPr>
          <p:cNvPr id="239619" name="Rectangle 2">
            <a:extLst>
              <a:ext uri="{FF2B5EF4-FFF2-40B4-BE49-F238E27FC236}">
                <a16:creationId xmlns:a16="http://schemas.microsoft.com/office/drawing/2014/main" id="{6436146F-BE4D-4AD5-8185-2C6FEB935F4B}"/>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24EC48C1-74C2-4D58-8628-A46B8AF3B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9C66BBA1-5207-4A30-A936-B3849436FF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E31FA14-5E36-44A7-B212-F257FA142927}" type="slidenum">
              <a:rPr lang="en-GB" altLang="en-US" sz="1200"/>
              <a:pPr eaLnBrk="1" hangingPunct="1"/>
              <a:t>52</a:t>
            </a:fld>
            <a:endParaRPr lang="en-GB" altLang="en-US" sz="1200"/>
          </a:p>
        </p:txBody>
      </p:sp>
      <p:sp>
        <p:nvSpPr>
          <p:cNvPr id="240643" name="Rectangle 2">
            <a:extLst>
              <a:ext uri="{FF2B5EF4-FFF2-40B4-BE49-F238E27FC236}">
                <a16:creationId xmlns:a16="http://schemas.microsoft.com/office/drawing/2014/main" id="{ABEE8ED6-F273-4670-A423-B89542A14154}"/>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7922AE80-DD4E-48B8-8DE4-ACA2F6AE53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41E240F0-6664-4A3C-B241-5BAEE151D3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8052284-762E-49FD-933A-AA2D4291EA1A}" type="slidenum">
              <a:rPr lang="en-GB" altLang="en-US" sz="1200"/>
              <a:pPr eaLnBrk="1" hangingPunct="1"/>
              <a:t>53</a:t>
            </a:fld>
            <a:endParaRPr lang="en-GB" altLang="en-US" sz="1200"/>
          </a:p>
        </p:txBody>
      </p:sp>
      <p:sp>
        <p:nvSpPr>
          <p:cNvPr id="241667" name="Rectangle 2">
            <a:extLst>
              <a:ext uri="{FF2B5EF4-FFF2-40B4-BE49-F238E27FC236}">
                <a16:creationId xmlns:a16="http://schemas.microsoft.com/office/drawing/2014/main" id="{F62569E6-833B-49E1-9473-A2853E40E6F0}"/>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1C4940A5-24AF-41ED-A065-43BF8499B8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84758B9C-679B-450E-9076-A18F1005B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171A6FC-1D49-4F5C-9DBA-23DC99957444}" type="slidenum">
              <a:rPr lang="en-GB" altLang="en-US" sz="1200"/>
              <a:pPr eaLnBrk="1" hangingPunct="1"/>
              <a:t>54</a:t>
            </a:fld>
            <a:endParaRPr lang="en-GB" altLang="en-US" sz="1200"/>
          </a:p>
        </p:txBody>
      </p:sp>
      <p:sp>
        <p:nvSpPr>
          <p:cNvPr id="242691" name="Rectangle 2">
            <a:extLst>
              <a:ext uri="{FF2B5EF4-FFF2-40B4-BE49-F238E27FC236}">
                <a16:creationId xmlns:a16="http://schemas.microsoft.com/office/drawing/2014/main" id="{7E923E82-9E41-4868-BEA1-46C2EF5B2323}"/>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6EDAC4A5-F260-489B-A796-44207AF0C7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To prevent rebellion to his own rule he respected the prevailing prejudice against Catholics, still, he allowed the surrogates of the catholic Church, the Jews, into England (God's Law: "They shall not dwell in thy land, lest they make thee sin against me." (1 Kings 4:21‑24) "Receive a stranger into thine house, and he will disturb thee, and turn thee out of thine own." (Ecclesiasticus 2, 11:34)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a:extLst>
              <a:ext uri="{FF2B5EF4-FFF2-40B4-BE49-F238E27FC236}">
                <a16:creationId xmlns:a16="http://schemas.microsoft.com/office/drawing/2014/main" id="{BDF78C30-1F68-4299-A4E2-764B65A500DA}"/>
              </a:ext>
            </a:extLst>
          </p:cNvPr>
          <p:cNvSpPr>
            <a:spLocks noGrp="1" noRot="1" noChangeAspect="1" noTextEdit="1"/>
          </p:cNvSpPr>
          <p:nvPr>
            <p:ph type="sldImg"/>
          </p:nvPr>
        </p:nvSpPr>
        <p:spPr>
          <a:ln/>
        </p:spPr>
      </p:sp>
      <p:sp>
        <p:nvSpPr>
          <p:cNvPr id="243715" name="Notes Placeholder 2">
            <a:extLst>
              <a:ext uri="{FF2B5EF4-FFF2-40B4-BE49-F238E27FC236}">
                <a16:creationId xmlns:a16="http://schemas.microsoft.com/office/drawing/2014/main" id="{5C7FEA28-720F-464C-9B2E-8072F61270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3716" name="Slide Number Placeholder 3">
            <a:extLst>
              <a:ext uri="{FF2B5EF4-FFF2-40B4-BE49-F238E27FC236}">
                <a16:creationId xmlns:a16="http://schemas.microsoft.com/office/drawing/2014/main" id="{3B9B43AE-7EC2-4C74-B200-67263CE05E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0746700-DD57-4754-A4C5-49A823A3AE0A}" type="slidenum">
              <a:rPr lang="en-GB" altLang="en-US" sz="1200"/>
              <a:pPr eaLnBrk="1" hangingPunct="1"/>
              <a:t>55</a:t>
            </a:fld>
            <a:endParaRPr lang="en-GB"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56040BA0-627C-4D57-A70A-4E8701E2A4C2}"/>
              </a:ext>
            </a:extLst>
          </p:cNvPr>
          <p:cNvSpPr>
            <a:spLocks noGrp="1" noRot="1" noChangeAspect="1" noTextEdit="1"/>
          </p:cNvSpPr>
          <p:nvPr>
            <p:ph type="sldImg"/>
          </p:nvPr>
        </p:nvSpPr>
        <p:spPr>
          <a:ln/>
        </p:spPr>
      </p:sp>
      <p:sp>
        <p:nvSpPr>
          <p:cNvPr id="244739" name="Notes Placeholder 2">
            <a:extLst>
              <a:ext uri="{FF2B5EF4-FFF2-40B4-BE49-F238E27FC236}">
                <a16:creationId xmlns:a16="http://schemas.microsoft.com/office/drawing/2014/main" id="{526217FF-5CC4-4DE9-A3FF-BD6D44D2AE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4740" name="Slide Number Placeholder 3">
            <a:extLst>
              <a:ext uri="{FF2B5EF4-FFF2-40B4-BE49-F238E27FC236}">
                <a16:creationId xmlns:a16="http://schemas.microsoft.com/office/drawing/2014/main" id="{6DBC770B-F337-4609-9DB6-74AD08AB0D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F072876-BADA-4C5C-92F1-33BF2CE5D662}" type="slidenum">
              <a:rPr lang="en-GB" altLang="en-US" sz="1200"/>
              <a:pPr eaLnBrk="1" hangingPunct="1"/>
              <a:t>56</a:t>
            </a:fld>
            <a:endParaRPr lang="en-GB"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1B9D658F-35D8-4D9D-8394-8640D9178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A15658A-DF1D-44E1-BE72-4E25947EEFE6}" type="slidenum">
              <a:rPr lang="en-GB" altLang="en-US" sz="1200"/>
              <a:pPr eaLnBrk="1" hangingPunct="1"/>
              <a:t>57</a:t>
            </a:fld>
            <a:endParaRPr lang="en-GB" altLang="en-US" sz="1200"/>
          </a:p>
        </p:txBody>
      </p:sp>
      <p:sp>
        <p:nvSpPr>
          <p:cNvPr id="245763" name="Rectangle 2">
            <a:extLst>
              <a:ext uri="{FF2B5EF4-FFF2-40B4-BE49-F238E27FC236}">
                <a16:creationId xmlns:a16="http://schemas.microsoft.com/office/drawing/2014/main" id="{D0555DD9-4D2A-410B-B446-7F11593AC8ED}"/>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FB35E580-C741-4BB2-811F-2CF6468C2F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E79ECD23-87F4-42E8-868A-2E06299DA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58E967F-52F2-4792-A84A-F2A69DC176D2}" type="slidenum">
              <a:rPr lang="en-GB" altLang="en-US" sz="1200"/>
              <a:pPr eaLnBrk="1" hangingPunct="1"/>
              <a:t>58</a:t>
            </a:fld>
            <a:endParaRPr lang="en-GB" altLang="en-US" sz="1200"/>
          </a:p>
        </p:txBody>
      </p:sp>
      <p:sp>
        <p:nvSpPr>
          <p:cNvPr id="246787" name="Rectangle 2">
            <a:extLst>
              <a:ext uri="{FF2B5EF4-FFF2-40B4-BE49-F238E27FC236}">
                <a16:creationId xmlns:a16="http://schemas.microsoft.com/office/drawing/2014/main" id="{97F462DB-57C1-4825-9015-876B08ABADA2}"/>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8643DD84-2F53-48FA-8072-F7A7DC17CA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A04A564F-E85A-49C6-8090-7715EF6E20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316F085-C9B9-4894-A599-227946666ECF}" type="slidenum">
              <a:rPr lang="en-GB" altLang="en-US" sz="1200"/>
              <a:pPr eaLnBrk="1" hangingPunct="1"/>
              <a:t>59</a:t>
            </a:fld>
            <a:endParaRPr lang="en-GB" altLang="en-US" sz="1200"/>
          </a:p>
        </p:txBody>
      </p:sp>
      <p:sp>
        <p:nvSpPr>
          <p:cNvPr id="247811" name="Rectangle 2">
            <a:extLst>
              <a:ext uri="{FF2B5EF4-FFF2-40B4-BE49-F238E27FC236}">
                <a16:creationId xmlns:a16="http://schemas.microsoft.com/office/drawing/2014/main" id="{A2D516E1-9392-4333-9AD7-8A5F59865792}"/>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FE885D79-6D39-4309-A24A-FD4C5C0E0D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D1B45E7E-573A-455F-A7FA-14158B24D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85469ED-C46D-42B2-841A-112E70DB6889}" type="slidenum">
              <a:rPr lang="en-GB" altLang="en-US" sz="1200"/>
              <a:pPr eaLnBrk="1" hangingPunct="1"/>
              <a:t>6</a:t>
            </a:fld>
            <a:endParaRPr lang="en-GB" altLang="en-US" sz="1200"/>
          </a:p>
        </p:txBody>
      </p:sp>
      <p:sp>
        <p:nvSpPr>
          <p:cNvPr id="193539" name="Rectangle 2">
            <a:extLst>
              <a:ext uri="{FF2B5EF4-FFF2-40B4-BE49-F238E27FC236}">
                <a16:creationId xmlns:a16="http://schemas.microsoft.com/office/drawing/2014/main" id="{CDD6214B-F732-4328-83CC-2441967E9636}"/>
              </a:ext>
            </a:extLst>
          </p:cNvPr>
          <p:cNvSpPr>
            <a:spLocks noGrp="1" noRot="1" noChangeAspect="1" noChangeArrowheads="1" noTextEdit="1"/>
          </p:cNvSpPr>
          <p:nvPr>
            <p:ph type="sldImg"/>
          </p:nvPr>
        </p:nvSpPr>
        <p:spPr>
          <a:ln/>
        </p:spPr>
      </p:sp>
      <p:sp>
        <p:nvSpPr>
          <p:cNvPr id="193540" name="Rectangle 3">
            <a:extLst>
              <a:ext uri="{FF2B5EF4-FFF2-40B4-BE49-F238E27FC236}">
                <a16:creationId xmlns:a16="http://schemas.microsoft.com/office/drawing/2014/main" id="{961CC034-654A-4997-8874-38157EB255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EF5E8CC7-7813-41FC-8D00-FC69E9172ECD}"/>
              </a:ext>
            </a:extLst>
          </p:cNvPr>
          <p:cNvSpPr>
            <a:spLocks noGrp="1" noRot="1" noChangeAspect="1" noTextEdit="1"/>
          </p:cNvSpPr>
          <p:nvPr>
            <p:ph type="sldImg"/>
          </p:nvPr>
        </p:nvSpPr>
        <p:spPr>
          <a:ln/>
        </p:spPr>
      </p:sp>
      <p:sp>
        <p:nvSpPr>
          <p:cNvPr id="248835" name="Notes Placeholder 2">
            <a:extLst>
              <a:ext uri="{FF2B5EF4-FFF2-40B4-BE49-F238E27FC236}">
                <a16:creationId xmlns:a16="http://schemas.microsoft.com/office/drawing/2014/main" id="{3C8910FA-F0AF-4F70-9293-979A2D52DD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8836" name="Slide Number Placeholder 3">
            <a:extLst>
              <a:ext uri="{FF2B5EF4-FFF2-40B4-BE49-F238E27FC236}">
                <a16:creationId xmlns:a16="http://schemas.microsoft.com/office/drawing/2014/main" id="{867BBF3C-67B3-401F-A2A5-FDC2B4F680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90E21D9-5B0B-4681-98AE-67EB50399D10}" type="slidenum">
              <a:rPr lang="en-GB" altLang="en-US" sz="1200"/>
              <a:pPr eaLnBrk="1" hangingPunct="1"/>
              <a:t>60</a:t>
            </a:fld>
            <a:endParaRPr lang="en-GB"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71A7BD70-5F03-4F1C-A050-89C56003DE96}"/>
              </a:ext>
            </a:extLst>
          </p:cNvPr>
          <p:cNvSpPr>
            <a:spLocks noGrp="1" noRot="1" noChangeAspect="1" noTextEdit="1"/>
          </p:cNvSpPr>
          <p:nvPr>
            <p:ph type="sldImg"/>
          </p:nvPr>
        </p:nvSpPr>
        <p:spPr>
          <a:ln/>
        </p:spPr>
      </p:sp>
      <p:sp>
        <p:nvSpPr>
          <p:cNvPr id="249859" name="Notes Placeholder 2">
            <a:extLst>
              <a:ext uri="{FF2B5EF4-FFF2-40B4-BE49-F238E27FC236}">
                <a16:creationId xmlns:a16="http://schemas.microsoft.com/office/drawing/2014/main" id="{0884D49F-458B-45E6-9D9A-FFEB201F9F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9860" name="Slide Number Placeholder 3">
            <a:extLst>
              <a:ext uri="{FF2B5EF4-FFF2-40B4-BE49-F238E27FC236}">
                <a16:creationId xmlns:a16="http://schemas.microsoft.com/office/drawing/2014/main" id="{B9A6C81F-A20B-4F57-B21E-1F06DCA826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03D2722-D723-4616-8AEB-4B330270E5E8}" type="slidenum">
              <a:rPr lang="en-GB" altLang="en-US" sz="1200"/>
              <a:pPr eaLnBrk="1" hangingPunct="1"/>
              <a:t>61</a:t>
            </a:fld>
            <a:endParaRPr lang="en-GB"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B20D1B03-5E4D-4C17-9136-78812A18FE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EC2B5A3-BC0C-4F57-AC09-44F2B38A8EBF}" type="slidenum">
              <a:rPr lang="en-GB" altLang="en-US" sz="1200"/>
              <a:pPr eaLnBrk="1" hangingPunct="1"/>
              <a:t>62</a:t>
            </a:fld>
            <a:endParaRPr lang="en-GB" altLang="en-US" sz="1200"/>
          </a:p>
        </p:txBody>
      </p:sp>
      <p:sp>
        <p:nvSpPr>
          <p:cNvPr id="250883" name="Rectangle 2">
            <a:extLst>
              <a:ext uri="{FF2B5EF4-FFF2-40B4-BE49-F238E27FC236}">
                <a16:creationId xmlns:a16="http://schemas.microsoft.com/office/drawing/2014/main" id="{D900DF88-B474-4EE4-891A-8F306616D269}"/>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DE43FF05-E4E2-48AA-B73A-9D250732C1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97A013E4-94E0-4B37-8051-093F4F405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AB1EB96-E4C2-4767-9FEC-0588B7E7C341}" type="slidenum">
              <a:rPr lang="en-GB" altLang="en-US" sz="1200"/>
              <a:pPr eaLnBrk="1" hangingPunct="1"/>
              <a:t>63</a:t>
            </a:fld>
            <a:endParaRPr lang="en-GB" altLang="en-US" sz="1200"/>
          </a:p>
        </p:txBody>
      </p:sp>
      <p:sp>
        <p:nvSpPr>
          <p:cNvPr id="251907" name="Rectangle 2">
            <a:extLst>
              <a:ext uri="{FF2B5EF4-FFF2-40B4-BE49-F238E27FC236}">
                <a16:creationId xmlns:a16="http://schemas.microsoft.com/office/drawing/2014/main" id="{4EFBEA5D-6E48-40F3-852E-6D70743E7487}"/>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CA842631-0A31-4008-B865-57B49BDE56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1B8CD7B8-1D85-4279-9CF0-BF00E5324273}"/>
              </a:ext>
            </a:extLst>
          </p:cNvPr>
          <p:cNvSpPr>
            <a:spLocks noGrp="1" noRot="1" noChangeAspect="1" noTextEdit="1"/>
          </p:cNvSpPr>
          <p:nvPr>
            <p:ph type="sldImg"/>
          </p:nvPr>
        </p:nvSpPr>
        <p:spPr>
          <a:ln/>
        </p:spPr>
      </p:sp>
      <p:sp>
        <p:nvSpPr>
          <p:cNvPr id="252931" name="Notes Placeholder 2">
            <a:extLst>
              <a:ext uri="{FF2B5EF4-FFF2-40B4-BE49-F238E27FC236}">
                <a16:creationId xmlns:a16="http://schemas.microsoft.com/office/drawing/2014/main" id="{1DED4C80-5871-462F-BB68-EECE22F1F1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52932" name="Slide Number Placeholder 3">
            <a:extLst>
              <a:ext uri="{FF2B5EF4-FFF2-40B4-BE49-F238E27FC236}">
                <a16:creationId xmlns:a16="http://schemas.microsoft.com/office/drawing/2014/main" id="{CB42CF02-E4DB-4617-9B33-11DA73D358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F705B3E-861E-4C9F-9F92-78BB06265083}" type="slidenum">
              <a:rPr lang="en-GB" altLang="en-US" sz="1200"/>
              <a:pPr eaLnBrk="1" hangingPunct="1"/>
              <a:t>64</a:t>
            </a:fld>
            <a:endParaRPr lang="en-GB"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9B95B850-7040-452B-850E-278D10239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1645CD7-76AE-4B7A-8793-7B06A695891B}" type="slidenum">
              <a:rPr lang="en-GB" altLang="en-US" sz="1200"/>
              <a:pPr eaLnBrk="1" hangingPunct="1"/>
              <a:t>65</a:t>
            </a:fld>
            <a:endParaRPr lang="en-GB" altLang="en-US" sz="1200"/>
          </a:p>
        </p:txBody>
      </p:sp>
      <p:sp>
        <p:nvSpPr>
          <p:cNvPr id="253955" name="Rectangle 2">
            <a:extLst>
              <a:ext uri="{FF2B5EF4-FFF2-40B4-BE49-F238E27FC236}">
                <a16:creationId xmlns:a16="http://schemas.microsoft.com/office/drawing/2014/main" id="{286F302F-4820-4DA1-88A9-A429E34D88B2}"/>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837B8E1-C187-4042-B2BB-9290045D69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2E41235A-BA15-4200-A27F-05CA6EC25DA2}"/>
              </a:ext>
            </a:extLst>
          </p:cNvPr>
          <p:cNvSpPr>
            <a:spLocks noGrp="1" noRot="1" noChangeAspect="1" noTextEdit="1"/>
          </p:cNvSpPr>
          <p:nvPr>
            <p:ph type="sldImg"/>
          </p:nvPr>
        </p:nvSpPr>
        <p:spPr>
          <a:ln/>
        </p:spPr>
      </p:sp>
      <p:sp>
        <p:nvSpPr>
          <p:cNvPr id="254979" name="Notes Placeholder 2">
            <a:extLst>
              <a:ext uri="{FF2B5EF4-FFF2-40B4-BE49-F238E27FC236}">
                <a16:creationId xmlns:a16="http://schemas.microsoft.com/office/drawing/2014/main" id="{85CB3C04-2783-489D-911D-288E4C504D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54980" name="Slide Number Placeholder 3">
            <a:extLst>
              <a:ext uri="{FF2B5EF4-FFF2-40B4-BE49-F238E27FC236}">
                <a16:creationId xmlns:a16="http://schemas.microsoft.com/office/drawing/2014/main" id="{9E18054B-90A1-4B2A-83CE-C9B679B275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188779C-538A-46A5-9A13-D5B36FA0DD94}" type="slidenum">
              <a:rPr lang="en-GB" altLang="en-US" sz="1200"/>
              <a:pPr eaLnBrk="1" hangingPunct="1"/>
              <a:t>66</a:t>
            </a:fld>
            <a:endParaRPr lang="en-GB"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a:extLst>
              <a:ext uri="{FF2B5EF4-FFF2-40B4-BE49-F238E27FC236}">
                <a16:creationId xmlns:a16="http://schemas.microsoft.com/office/drawing/2014/main" id="{C1F5896B-7CB6-4B66-B09F-CFA1785B372E}"/>
              </a:ext>
            </a:extLst>
          </p:cNvPr>
          <p:cNvSpPr>
            <a:spLocks noGrp="1" noRot="1" noChangeAspect="1" noTextEdit="1"/>
          </p:cNvSpPr>
          <p:nvPr>
            <p:ph type="sldImg"/>
          </p:nvPr>
        </p:nvSpPr>
        <p:spPr>
          <a:ln/>
        </p:spPr>
      </p:sp>
      <p:sp>
        <p:nvSpPr>
          <p:cNvPr id="256003" name="Notes Placeholder 2">
            <a:extLst>
              <a:ext uri="{FF2B5EF4-FFF2-40B4-BE49-F238E27FC236}">
                <a16:creationId xmlns:a16="http://schemas.microsoft.com/office/drawing/2014/main" id="{C699FEB9-23FE-497A-9393-F671D7C1FC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cs typeface="Arial" panose="020B0604020202020204" pitchFamily="34" charset="0"/>
              </a:rPr>
              <a:t>City parish churches: St. Olave Silver Street (site of)</a:t>
            </a:r>
          </a:p>
          <a:p>
            <a:r>
              <a:rPr lang="en-GB" altLang="en-US">
                <a:latin typeface="Arial" panose="020B0604020202020204" pitchFamily="34" charset="0"/>
                <a:cs typeface="Arial" panose="020B0604020202020204" pitchFamily="34" charset="0"/>
              </a:rPr>
              <a:t>Below the skull and crossbones, this stone reads:</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"This was the Parish Church of St. Olave Silver Street, Destroyed by the Dreadfull Fire in the Year 1666"</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Situated on the corner of London Wall and Noble Street</a:t>
            </a:r>
          </a:p>
          <a:p>
            <a:endParaRPr lang="en-GB" altLang="en-US">
              <a:latin typeface="Arial" panose="020B0604020202020204" pitchFamily="34" charset="0"/>
              <a:cs typeface="Arial" panose="020B0604020202020204" pitchFamily="34" charset="0"/>
            </a:endParaRPr>
          </a:p>
        </p:txBody>
      </p:sp>
      <p:sp>
        <p:nvSpPr>
          <p:cNvPr id="256004" name="Slide Number Placeholder 3">
            <a:extLst>
              <a:ext uri="{FF2B5EF4-FFF2-40B4-BE49-F238E27FC236}">
                <a16:creationId xmlns:a16="http://schemas.microsoft.com/office/drawing/2014/main" id="{BFCBE014-99C6-4E1E-948B-C88F0B3359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904FBED-A024-4E0F-8659-D7CA6DA255A4}" type="slidenum">
              <a:rPr lang="en-GB" altLang="en-US" sz="1200"/>
              <a:pPr eaLnBrk="1" hangingPunct="1"/>
              <a:t>67</a:t>
            </a:fld>
            <a:endParaRPr lang="en-GB"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0D88D3F2-EDBE-41F8-B90D-8C83733A6568}"/>
              </a:ext>
            </a:extLst>
          </p:cNvPr>
          <p:cNvSpPr>
            <a:spLocks noGrp="1" noRot="1" noChangeAspect="1" noTextEdit="1"/>
          </p:cNvSpPr>
          <p:nvPr>
            <p:ph type="sldImg"/>
          </p:nvPr>
        </p:nvSpPr>
        <p:spPr>
          <a:ln/>
        </p:spPr>
      </p:sp>
      <p:sp>
        <p:nvSpPr>
          <p:cNvPr id="257027" name="Notes Placeholder 2">
            <a:extLst>
              <a:ext uri="{FF2B5EF4-FFF2-40B4-BE49-F238E27FC236}">
                <a16:creationId xmlns:a16="http://schemas.microsoft.com/office/drawing/2014/main" id="{04D0912C-3C41-4570-B57F-AC795CBD21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57028" name="Slide Number Placeholder 3">
            <a:extLst>
              <a:ext uri="{FF2B5EF4-FFF2-40B4-BE49-F238E27FC236}">
                <a16:creationId xmlns:a16="http://schemas.microsoft.com/office/drawing/2014/main" id="{9BCFB420-2484-4DB2-88E2-CD5A18BDCB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61FB119-0CCA-4AB2-A19C-744203E68978}" type="slidenum">
              <a:rPr lang="en-GB" altLang="en-US" sz="1200"/>
              <a:pPr eaLnBrk="1" hangingPunct="1"/>
              <a:t>68</a:t>
            </a:fld>
            <a:endParaRPr lang="en-GB"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7375AC55-AF65-43D2-A655-F40BEE7B7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71A6801-DCB3-4227-8AC0-A3467FE0D3A6}" type="slidenum">
              <a:rPr lang="en-GB" altLang="en-US" sz="1200"/>
              <a:pPr eaLnBrk="1" hangingPunct="1"/>
              <a:t>69</a:t>
            </a:fld>
            <a:endParaRPr lang="en-GB" altLang="en-US" sz="1200"/>
          </a:p>
        </p:txBody>
      </p:sp>
      <p:sp>
        <p:nvSpPr>
          <p:cNvPr id="258051" name="Rectangle 2">
            <a:extLst>
              <a:ext uri="{FF2B5EF4-FFF2-40B4-BE49-F238E27FC236}">
                <a16:creationId xmlns:a16="http://schemas.microsoft.com/office/drawing/2014/main" id="{5A1B51E4-1006-4220-8CB6-218A1DD56D1E}"/>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70D854AC-E791-46A4-BD47-4D5F30458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0BE0B965-87C8-412A-815F-407531E41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F115585-B526-4C52-B27F-2B7D9E065D88}" type="slidenum">
              <a:rPr lang="en-GB" altLang="en-US" sz="1200"/>
              <a:pPr eaLnBrk="1" hangingPunct="1"/>
              <a:t>7</a:t>
            </a:fld>
            <a:endParaRPr lang="en-GB" altLang="en-US" sz="1200"/>
          </a:p>
        </p:txBody>
      </p:sp>
      <p:sp>
        <p:nvSpPr>
          <p:cNvPr id="194563" name="Rectangle 2">
            <a:extLst>
              <a:ext uri="{FF2B5EF4-FFF2-40B4-BE49-F238E27FC236}">
                <a16:creationId xmlns:a16="http://schemas.microsoft.com/office/drawing/2014/main" id="{BBFFEE2D-2509-4667-B932-BF0A70964C8B}"/>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2F09D5CD-902E-48BD-9C41-ACE3DE3A4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447D55BB-FF8B-4629-A71C-1B33FEB5DF08}"/>
              </a:ext>
            </a:extLst>
          </p:cNvPr>
          <p:cNvSpPr>
            <a:spLocks noGrp="1" noRot="1" noChangeAspect="1" noTextEdit="1"/>
          </p:cNvSpPr>
          <p:nvPr>
            <p:ph type="sldImg"/>
          </p:nvPr>
        </p:nvSpPr>
        <p:spPr>
          <a:ln/>
        </p:spPr>
      </p:sp>
      <p:sp>
        <p:nvSpPr>
          <p:cNvPr id="259075" name="Notes Placeholder 2">
            <a:extLst>
              <a:ext uri="{FF2B5EF4-FFF2-40B4-BE49-F238E27FC236}">
                <a16:creationId xmlns:a16="http://schemas.microsoft.com/office/drawing/2014/main" id="{F7EDE2FC-7B5A-4972-BF23-43FC44696E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59076" name="Slide Number Placeholder 3">
            <a:extLst>
              <a:ext uri="{FF2B5EF4-FFF2-40B4-BE49-F238E27FC236}">
                <a16:creationId xmlns:a16="http://schemas.microsoft.com/office/drawing/2014/main" id="{C14E9502-7B5E-4FF2-B935-B05D61AA3C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F88D610-C404-4DAA-BD77-8CBF36765B3A}" type="slidenum">
              <a:rPr lang="en-GB" altLang="en-US" sz="1200"/>
              <a:pPr eaLnBrk="1" hangingPunct="1"/>
              <a:t>70</a:t>
            </a:fld>
            <a:endParaRPr lang="en-GB"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55B4D3C4-9D1F-46F5-B529-FCFE8C5B5B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AC75B7C-1904-43AC-B649-66ED8DC78ABA}" type="slidenum">
              <a:rPr lang="en-GB" altLang="en-US" sz="1200"/>
              <a:pPr eaLnBrk="1" hangingPunct="1"/>
              <a:t>71</a:t>
            </a:fld>
            <a:endParaRPr lang="en-GB" altLang="en-US" sz="1200"/>
          </a:p>
        </p:txBody>
      </p:sp>
      <p:sp>
        <p:nvSpPr>
          <p:cNvPr id="260099" name="Rectangle 2">
            <a:extLst>
              <a:ext uri="{FF2B5EF4-FFF2-40B4-BE49-F238E27FC236}">
                <a16:creationId xmlns:a16="http://schemas.microsoft.com/office/drawing/2014/main" id="{52CD3982-B4D9-45DF-A911-BB96A670C59D}"/>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D568E9CC-DDDD-45BF-AB23-8512F7D09C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C24A0BC3-6C60-4589-92FF-63A11320CD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0870DBC-8D7E-4814-B58D-9E337C842C06}" type="slidenum">
              <a:rPr lang="en-GB" altLang="en-US" sz="1200"/>
              <a:pPr eaLnBrk="1" hangingPunct="1"/>
              <a:t>72</a:t>
            </a:fld>
            <a:endParaRPr lang="en-GB" altLang="en-US" sz="1200"/>
          </a:p>
        </p:txBody>
      </p:sp>
      <p:sp>
        <p:nvSpPr>
          <p:cNvPr id="261123" name="Rectangle 2">
            <a:extLst>
              <a:ext uri="{FF2B5EF4-FFF2-40B4-BE49-F238E27FC236}">
                <a16:creationId xmlns:a16="http://schemas.microsoft.com/office/drawing/2014/main" id="{EFF34DB9-7B09-4B3C-9E23-1A99A1C90E15}"/>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7A7BD50C-A732-4890-BF4E-5F99C48B1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a:extLst>
              <a:ext uri="{FF2B5EF4-FFF2-40B4-BE49-F238E27FC236}">
                <a16:creationId xmlns:a16="http://schemas.microsoft.com/office/drawing/2014/main" id="{3528CDE5-19F4-4922-ABB2-933A57D03E28}"/>
              </a:ext>
            </a:extLst>
          </p:cNvPr>
          <p:cNvSpPr>
            <a:spLocks noGrp="1" noRot="1" noChangeAspect="1" noTextEdit="1"/>
          </p:cNvSpPr>
          <p:nvPr>
            <p:ph type="sldImg"/>
          </p:nvPr>
        </p:nvSpPr>
        <p:spPr>
          <a:ln/>
        </p:spPr>
      </p:sp>
      <p:sp>
        <p:nvSpPr>
          <p:cNvPr id="262147" name="Notes Placeholder 2">
            <a:extLst>
              <a:ext uri="{FF2B5EF4-FFF2-40B4-BE49-F238E27FC236}">
                <a16:creationId xmlns:a16="http://schemas.microsoft.com/office/drawing/2014/main" id="{3867A485-6580-40D0-96F9-78BD107182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2148" name="Slide Number Placeholder 3">
            <a:extLst>
              <a:ext uri="{FF2B5EF4-FFF2-40B4-BE49-F238E27FC236}">
                <a16:creationId xmlns:a16="http://schemas.microsoft.com/office/drawing/2014/main" id="{B274D244-4C55-47FF-B105-04551343E4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60F1331-469B-44DC-A193-0EF2BE5E50CF}" type="slidenum">
              <a:rPr lang="en-GB" altLang="en-US" sz="1200"/>
              <a:pPr eaLnBrk="1" hangingPunct="1"/>
              <a:t>73</a:t>
            </a:fld>
            <a:endParaRPr lang="en-GB"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9B0F52BB-442C-4414-9BF6-36F685CCBB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575F4FD-13D3-41E1-A816-BCD80DC34DD8}" type="slidenum">
              <a:rPr lang="en-GB" altLang="en-US" sz="1200"/>
              <a:pPr eaLnBrk="1" hangingPunct="1"/>
              <a:t>74</a:t>
            </a:fld>
            <a:endParaRPr lang="en-GB" altLang="en-US" sz="1200"/>
          </a:p>
        </p:txBody>
      </p:sp>
      <p:sp>
        <p:nvSpPr>
          <p:cNvPr id="263171" name="Rectangle 2">
            <a:extLst>
              <a:ext uri="{FF2B5EF4-FFF2-40B4-BE49-F238E27FC236}">
                <a16:creationId xmlns:a16="http://schemas.microsoft.com/office/drawing/2014/main" id="{B170F421-9C92-4403-AF27-98B44C184D5C}"/>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3C98A518-7632-4EF3-A105-F6186E77B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BD3FFA3A-38B1-47BF-9B9F-8F04B5C385DC}"/>
              </a:ext>
            </a:extLst>
          </p:cNvPr>
          <p:cNvSpPr>
            <a:spLocks noGrp="1" noRot="1" noChangeAspect="1" noTextEdit="1"/>
          </p:cNvSpPr>
          <p:nvPr>
            <p:ph type="sldImg"/>
          </p:nvPr>
        </p:nvSpPr>
        <p:spPr>
          <a:ln/>
        </p:spPr>
      </p:sp>
      <p:sp>
        <p:nvSpPr>
          <p:cNvPr id="264195" name="Notes Placeholder 2">
            <a:extLst>
              <a:ext uri="{FF2B5EF4-FFF2-40B4-BE49-F238E27FC236}">
                <a16:creationId xmlns:a16="http://schemas.microsoft.com/office/drawing/2014/main" id="{21AAA9FF-120F-4BEE-8C3F-8EA79E7D88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4196" name="Slide Number Placeholder 3">
            <a:extLst>
              <a:ext uri="{FF2B5EF4-FFF2-40B4-BE49-F238E27FC236}">
                <a16:creationId xmlns:a16="http://schemas.microsoft.com/office/drawing/2014/main" id="{BF595FB9-5603-4315-96EB-65CA046828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BAC093C-9C17-47FF-8B2E-1D44AA77F888}" type="slidenum">
              <a:rPr lang="en-GB" altLang="en-US" sz="1200"/>
              <a:pPr eaLnBrk="1" hangingPunct="1"/>
              <a:t>75</a:t>
            </a:fld>
            <a:endParaRPr lang="en-GB"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9CC01125-DF23-40C5-B43B-2CCE05813D53}"/>
              </a:ext>
            </a:extLst>
          </p:cNvPr>
          <p:cNvSpPr>
            <a:spLocks noGrp="1" noRot="1" noChangeAspect="1" noTextEdit="1"/>
          </p:cNvSpPr>
          <p:nvPr>
            <p:ph type="sldImg"/>
          </p:nvPr>
        </p:nvSpPr>
        <p:spPr>
          <a:ln/>
        </p:spPr>
      </p:sp>
      <p:sp>
        <p:nvSpPr>
          <p:cNvPr id="265219" name="Notes Placeholder 2">
            <a:extLst>
              <a:ext uri="{FF2B5EF4-FFF2-40B4-BE49-F238E27FC236}">
                <a16:creationId xmlns:a16="http://schemas.microsoft.com/office/drawing/2014/main" id="{32759674-2086-4620-8DD6-22128F20DE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5220" name="Slide Number Placeholder 3">
            <a:extLst>
              <a:ext uri="{FF2B5EF4-FFF2-40B4-BE49-F238E27FC236}">
                <a16:creationId xmlns:a16="http://schemas.microsoft.com/office/drawing/2014/main" id="{49CC26CC-1BA3-4038-B034-7DE57F6272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F943288-DECE-4F6E-8DD9-CE9B963F3DDB}" type="slidenum">
              <a:rPr lang="en-GB" altLang="en-US" sz="1200"/>
              <a:pPr eaLnBrk="1" hangingPunct="1"/>
              <a:t>76</a:t>
            </a:fld>
            <a:endParaRPr lang="en-GB"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76794E94-F6D8-4AAB-88F5-BEE87E34B2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E570059-42B3-4187-B25A-BC065E275543}" type="slidenum">
              <a:rPr lang="en-GB" altLang="en-US" sz="1200"/>
              <a:pPr eaLnBrk="1" hangingPunct="1"/>
              <a:t>77</a:t>
            </a:fld>
            <a:endParaRPr lang="en-GB" altLang="en-US" sz="1200"/>
          </a:p>
        </p:txBody>
      </p:sp>
      <p:sp>
        <p:nvSpPr>
          <p:cNvPr id="266243" name="Rectangle 2">
            <a:extLst>
              <a:ext uri="{FF2B5EF4-FFF2-40B4-BE49-F238E27FC236}">
                <a16:creationId xmlns:a16="http://schemas.microsoft.com/office/drawing/2014/main" id="{3A3A26B5-9130-4AE4-BA5C-A85F00025F59}"/>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A7E144CA-B6DF-45C4-AA13-BC73A81E16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149B7337-12DB-4552-855C-5957AA619B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3446089-DCB1-4589-8AA8-814A6E571750}" type="slidenum">
              <a:rPr lang="en-GB" altLang="en-US" sz="1200"/>
              <a:pPr eaLnBrk="1" hangingPunct="1"/>
              <a:t>78</a:t>
            </a:fld>
            <a:endParaRPr lang="en-GB" altLang="en-US" sz="1200"/>
          </a:p>
        </p:txBody>
      </p:sp>
      <p:sp>
        <p:nvSpPr>
          <p:cNvPr id="267267" name="Rectangle 2">
            <a:extLst>
              <a:ext uri="{FF2B5EF4-FFF2-40B4-BE49-F238E27FC236}">
                <a16:creationId xmlns:a16="http://schemas.microsoft.com/office/drawing/2014/main" id="{8E8D49C1-3A14-4546-A46A-C5F8E13DD475}"/>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E88452D7-E231-4386-9E07-864E5CC254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2646CD24-29C2-4DE4-A960-88F7A7086830}"/>
              </a:ext>
            </a:extLst>
          </p:cNvPr>
          <p:cNvSpPr>
            <a:spLocks noGrp="1" noRot="1" noChangeAspect="1" noTextEdit="1"/>
          </p:cNvSpPr>
          <p:nvPr>
            <p:ph type="sldImg"/>
          </p:nvPr>
        </p:nvSpPr>
        <p:spPr>
          <a:ln/>
        </p:spPr>
      </p:sp>
      <p:sp>
        <p:nvSpPr>
          <p:cNvPr id="268291" name="Notes Placeholder 2">
            <a:extLst>
              <a:ext uri="{FF2B5EF4-FFF2-40B4-BE49-F238E27FC236}">
                <a16:creationId xmlns:a16="http://schemas.microsoft.com/office/drawing/2014/main" id="{EAC2A631-F121-4D0E-9285-2519A40866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8292" name="Slide Number Placeholder 3">
            <a:extLst>
              <a:ext uri="{FF2B5EF4-FFF2-40B4-BE49-F238E27FC236}">
                <a16:creationId xmlns:a16="http://schemas.microsoft.com/office/drawing/2014/main" id="{C422653C-E190-427B-BF73-4BE5ED8924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C9EBD69-41BD-41D4-8C5D-7724FB64084C}" type="slidenum">
              <a:rPr lang="en-GB" altLang="en-US" sz="1200"/>
              <a:pPr eaLnBrk="1" hangingPunct="1"/>
              <a:t>79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62B694C9-EBA6-4D20-A512-BD30BC651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0D99CAF-5001-4857-A427-8A7ED7B55720}" type="slidenum">
              <a:rPr lang="en-GB" altLang="en-US" sz="1200"/>
              <a:pPr eaLnBrk="1" hangingPunct="1"/>
              <a:t>8</a:t>
            </a:fld>
            <a:endParaRPr lang="en-GB" altLang="en-US" sz="1200"/>
          </a:p>
        </p:txBody>
      </p:sp>
      <p:sp>
        <p:nvSpPr>
          <p:cNvPr id="195587" name="Rectangle 2">
            <a:extLst>
              <a:ext uri="{FF2B5EF4-FFF2-40B4-BE49-F238E27FC236}">
                <a16:creationId xmlns:a16="http://schemas.microsoft.com/office/drawing/2014/main" id="{34A0ECC9-37EE-4B1A-8B5E-116DDF989380}"/>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1F845AC6-0807-4D35-B234-8A8BA5506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EBD5F022-98CD-433E-8FC8-027262A909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ADF47D2-D45C-477C-AB13-2031CAA52C41}" type="slidenum">
              <a:rPr lang="en-GB" altLang="en-US" sz="1200"/>
              <a:pPr eaLnBrk="1" hangingPunct="1"/>
              <a:t>80</a:t>
            </a:fld>
            <a:endParaRPr lang="en-GB" altLang="en-US" sz="1200"/>
          </a:p>
        </p:txBody>
      </p:sp>
      <p:sp>
        <p:nvSpPr>
          <p:cNvPr id="269315" name="Rectangle 2">
            <a:extLst>
              <a:ext uri="{FF2B5EF4-FFF2-40B4-BE49-F238E27FC236}">
                <a16:creationId xmlns:a16="http://schemas.microsoft.com/office/drawing/2014/main" id="{F06221BE-4475-43C0-9FBA-E28FA55772B7}"/>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F9086E92-7965-4341-B4F5-64A7992D9A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40C8A9D1-6C88-42F9-83CD-F7F51A86A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D7E6BB7-B888-4BFA-900A-DAAAD0CEF57C}" type="slidenum">
              <a:rPr lang="en-GB" altLang="en-US" sz="1200"/>
              <a:pPr eaLnBrk="1" hangingPunct="1"/>
              <a:t>81</a:t>
            </a:fld>
            <a:endParaRPr lang="en-GB" altLang="en-US" sz="1200"/>
          </a:p>
        </p:txBody>
      </p:sp>
      <p:sp>
        <p:nvSpPr>
          <p:cNvPr id="270339" name="Rectangle 2">
            <a:extLst>
              <a:ext uri="{FF2B5EF4-FFF2-40B4-BE49-F238E27FC236}">
                <a16:creationId xmlns:a16="http://schemas.microsoft.com/office/drawing/2014/main" id="{9FC7858E-BD2F-440F-9E1D-CE27D52F588F}"/>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4CF5F5E2-0749-4EAD-A492-FEF313A909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A66A83B2-23D0-4D19-B3B0-ABE7B4F1753C}"/>
              </a:ext>
            </a:extLst>
          </p:cNvPr>
          <p:cNvSpPr>
            <a:spLocks noGrp="1" noRot="1" noChangeAspect="1" noTextEdit="1"/>
          </p:cNvSpPr>
          <p:nvPr>
            <p:ph type="sldImg"/>
          </p:nvPr>
        </p:nvSpPr>
        <p:spPr>
          <a:ln/>
        </p:spPr>
      </p:sp>
      <p:sp>
        <p:nvSpPr>
          <p:cNvPr id="271363" name="Notes Placeholder 2">
            <a:extLst>
              <a:ext uri="{FF2B5EF4-FFF2-40B4-BE49-F238E27FC236}">
                <a16:creationId xmlns:a16="http://schemas.microsoft.com/office/drawing/2014/main" id="{A1F55911-0151-4549-B514-551234A386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1364" name="Slide Number Placeholder 3">
            <a:extLst>
              <a:ext uri="{FF2B5EF4-FFF2-40B4-BE49-F238E27FC236}">
                <a16:creationId xmlns:a16="http://schemas.microsoft.com/office/drawing/2014/main" id="{FCB79DD0-AF93-4CCF-9D48-F1132EB25D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C9319CD-73D2-4F53-8D49-C03D5C1B78DC}" type="slidenum">
              <a:rPr lang="en-GB" altLang="en-US" sz="1200"/>
              <a:pPr eaLnBrk="1" hangingPunct="1"/>
              <a:t>82</a:t>
            </a:fld>
            <a:endParaRPr lang="en-GB" altLang="en-US"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D54752F8-4A53-429D-863D-C0B9647D1C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43FB6AB-EEA1-4039-A73C-CE17DB187BF0}" type="slidenum">
              <a:rPr lang="en-GB" altLang="en-US" sz="1200"/>
              <a:pPr eaLnBrk="1" hangingPunct="1"/>
              <a:t>83</a:t>
            </a:fld>
            <a:endParaRPr lang="en-GB" altLang="en-US" sz="1200"/>
          </a:p>
        </p:txBody>
      </p:sp>
      <p:sp>
        <p:nvSpPr>
          <p:cNvPr id="272387" name="Rectangle 2">
            <a:extLst>
              <a:ext uri="{FF2B5EF4-FFF2-40B4-BE49-F238E27FC236}">
                <a16:creationId xmlns:a16="http://schemas.microsoft.com/office/drawing/2014/main" id="{DC0925C3-C948-42E9-9B26-9725AC67350A}"/>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886E5660-BEC2-44E3-BC88-8A21088200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DBDE5702-A424-4033-AAF5-B8F28D6E6C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0AF047C-DEAD-49E7-B621-D1E2C448CCED}" type="slidenum">
              <a:rPr lang="en-GB" altLang="en-US" sz="1200"/>
              <a:pPr eaLnBrk="1" hangingPunct="1"/>
              <a:t>84</a:t>
            </a:fld>
            <a:endParaRPr lang="en-GB" altLang="en-US" sz="1200"/>
          </a:p>
        </p:txBody>
      </p:sp>
      <p:sp>
        <p:nvSpPr>
          <p:cNvPr id="273411" name="Rectangle 2">
            <a:extLst>
              <a:ext uri="{FF2B5EF4-FFF2-40B4-BE49-F238E27FC236}">
                <a16:creationId xmlns:a16="http://schemas.microsoft.com/office/drawing/2014/main" id="{157FD766-9A0D-4713-A58F-1F91261C5490}"/>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05148358-BBEC-47B1-B0A0-23A1BBC3BD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a:extLst>
              <a:ext uri="{FF2B5EF4-FFF2-40B4-BE49-F238E27FC236}">
                <a16:creationId xmlns:a16="http://schemas.microsoft.com/office/drawing/2014/main" id="{9269C925-3F76-4B10-AE80-A49573A48FDD}"/>
              </a:ext>
            </a:extLst>
          </p:cNvPr>
          <p:cNvSpPr>
            <a:spLocks noGrp="1" noRot="1" noChangeAspect="1" noTextEdit="1"/>
          </p:cNvSpPr>
          <p:nvPr>
            <p:ph type="sldImg"/>
          </p:nvPr>
        </p:nvSpPr>
        <p:spPr>
          <a:ln/>
        </p:spPr>
      </p:sp>
      <p:sp>
        <p:nvSpPr>
          <p:cNvPr id="274435" name="Notes Placeholder 2">
            <a:extLst>
              <a:ext uri="{FF2B5EF4-FFF2-40B4-BE49-F238E27FC236}">
                <a16:creationId xmlns:a16="http://schemas.microsoft.com/office/drawing/2014/main" id="{A5C957F2-C945-4AFD-9B76-E4BE4A3A1F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4436" name="Slide Number Placeholder 3">
            <a:extLst>
              <a:ext uri="{FF2B5EF4-FFF2-40B4-BE49-F238E27FC236}">
                <a16:creationId xmlns:a16="http://schemas.microsoft.com/office/drawing/2014/main" id="{92515836-DE7A-4762-9C37-5AE86DE2D9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648CB75-560A-4D68-BC55-11F0D66DFDBD}" type="slidenum">
              <a:rPr lang="en-GB" altLang="en-US" sz="1200"/>
              <a:pPr eaLnBrk="1" hangingPunct="1"/>
              <a:t>85</a:t>
            </a:fld>
            <a:endParaRPr lang="en-GB" altLang="en-US"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3ACFD9F5-A035-46AF-BC03-CBA63A6BF8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EB5B65B-CFA1-4857-A17F-30EF8DBDA272}" type="slidenum">
              <a:rPr lang="en-GB" altLang="en-US" sz="1200"/>
              <a:pPr eaLnBrk="1" hangingPunct="1"/>
              <a:t>86</a:t>
            </a:fld>
            <a:endParaRPr lang="en-GB" altLang="en-US" sz="1200"/>
          </a:p>
        </p:txBody>
      </p:sp>
      <p:sp>
        <p:nvSpPr>
          <p:cNvPr id="275459" name="Rectangle 2">
            <a:extLst>
              <a:ext uri="{FF2B5EF4-FFF2-40B4-BE49-F238E27FC236}">
                <a16:creationId xmlns:a16="http://schemas.microsoft.com/office/drawing/2014/main" id="{6429D949-8212-4433-8AA2-5E64AE0CBA04}"/>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7CFC59DE-F976-4A8F-AFDC-2F4F7C3728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77BE7767-3F6E-4A12-BC20-A7CE8BEE4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A0CB384-E1E0-428E-B6F5-476F657DAA45}" type="slidenum">
              <a:rPr lang="en-GB" altLang="en-US" sz="1200"/>
              <a:pPr eaLnBrk="1" hangingPunct="1"/>
              <a:t>87</a:t>
            </a:fld>
            <a:endParaRPr lang="en-GB" altLang="en-US" sz="1200"/>
          </a:p>
        </p:txBody>
      </p:sp>
      <p:sp>
        <p:nvSpPr>
          <p:cNvPr id="276483" name="Rectangle 2">
            <a:extLst>
              <a:ext uri="{FF2B5EF4-FFF2-40B4-BE49-F238E27FC236}">
                <a16:creationId xmlns:a16="http://schemas.microsoft.com/office/drawing/2014/main" id="{59899F48-F63E-46A2-BC95-E1CEA980051A}"/>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E954CCE2-B028-4C77-9617-212C9B1281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D03D12B3-32B5-46B9-9BCD-4D7EE45FC8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B10DEAD-5E4A-4237-8A1B-61B0A6705C3A}" type="slidenum">
              <a:rPr lang="en-GB" altLang="en-US" sz="1200"/>
              <a:pPr eaLnBrk="1" hangingPunct="1"/>
              <a:t>88</a:t>
            </a:fld>
            <a:endParaRPr lang="en-GB" altLang="en-US" sz="1200"/>
          </a:p>
        </p:txBody>
      </p:sp>
      <p:sp>
        <p:nvSpPr>
          <p:cNvPr id="277507" name="Rectangle 2">
            <a:extLst>
              <a:ext uri="{FF2B5EF4-FFF2-40B4-BE49-F238E27FC236}">
                <a16:creationId xmlns:a16="http://schemas.microsoft.com/office/drawing/2014/main" id="{55ACED84-D71C-4CF3-A712-A7AFBF1606C2}"/>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3FDF7CA7-4C90-4ADD-923C-FF34E8423D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82756C8A-62D0-4DCA-854A-19BF306138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6F73851-E4E1-4B71-B917-9C776B270D2A}" type="slidenum">
              <a:rPr lang="en-GB" altLang="en-US" sz="1200"/>
              <a:pPr eaLnBrk="1" hangingPunct="1"/>
              <a:t>89</a:t>
            </a:fld>
            <a:endParaRPr lang="en-GB" altLang="en-US" sz="1200"/>
          </a:p>
        </p:txBody>
      </p:sp>
      <p:sp>
        <p:nvSpPr>
          <p:cNvPr id="278531" name="Rectangle 2">
            <a:extLst>
              <a:ext uri="{FF2B5EF4-FFF2-40B4-BE49-F238E27FC236}">
                <a16:creationId xmlns:a16="http://schemas.microsoft.com/office/drawing/2014/main" id="{3AF4555F-FBAF-43A1-941A-AA03F77E2405}"/>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E525F468-391B-40A6-871D-43D0829D7A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CC82718C-9AC5-4B69-842A-FCC489D354C2}"/>
              </a:ext>
            </a:extLst>
          </p:cNvPr>
          <p:cNvSpPr>
            <a:spLocks noGrp="1" noRot="1" noChangeAspect="1" noTextEdit="1"/>
          </p:cNvSpPr>
          <p:nvPr>
            <p:ph type="sldImg"/>
          </p:nvPr>
        </p:nvSpPr>
        <p:spPr>
          <a:ln/>
        </p:spPr>
      </p:sp>
      <p:sp>
        <p:nvSpPr>
          <p:cNvPr id="196611" name="Notes Placeholder 2">
            <a:extLst>
              <a:ext uri="{FF2B5EF4-FFF2-40B4-BE49-F238E27FC236}">
                <a16:creationId xmlns:a16="http://schemas.microsoft.com/office/drawing/2014/main" id="{7FA8AF0B-9299-4E03-A5B4-93B13B080C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96612" name="Slide Number Placeholder 3">
            <a:extLst>
              <a:ext uri="{FF2B5EF4-FFF2-40B4-BE49-F238E27FC236}">
                <a16:creationId xmlns:a16="http://schemas.microsoft.com/office/drawing/2014/main" id="{0FE5BFCE-98F7-4849-B171-39CC47526F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D38EABE-39AF-4A6C-916C-0648EF9917CE}" type="slidenum">
              <a:rPr lang="en-GB" altLang="en-US" sz="1200"/>
              <a:pPr eaLnBrk="1" hangingPunct="1"/>
              <a:t>9</a:t>
            </a:fld>
            <a:endParaRPr lang="en-GB" altLang="en-US" sz="12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2084A6AC-C5EF-47A4-AC3D-DF315FD6DB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5B03154-821A-4574-83F6-52B29BD0AA20}" type="slidenum">
              <a:rPr lang="en-GB" altLang="en-US" sz="1200"/>
              <a:pPr eaLnBrk="1" hangingPunct="1"/>
              <a:t>90</a:t>
            </a:fld>
            <a:endParaRPr lang="en-GB" altLang="en-US" sz="1200"/>
          </a:p>
        </p:txBody>
      </p:sp>
      <p:sp>
        <p:nvSpPr>
          <p:cNvPr id="279555" name="Rectangle 2">
            <a:extLst>
              <a:ext uri="{FF2B5EF4-FFF2-40B4-BE49-F238E27FC236}">
                <a16:creationId xmlns:a16="http://schemas.microsoft.com/office/drawing/2014/main" id="{2F46DE93-4F4D-4E6F-B957-E0C362AD6657}"/>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1C9E470B-58E6-417F-ABD6-45A35D6AB9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18C97E96-B0B3-42C4-BA2B-014DEFB97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3817030-3A04-4328-9516-329E6575466D}" type="slidenum">
              <a:rPr lang="en-GB" altLang="en-US" sz="1200"/>
              <a:pPr eaLnBrk="1" hangingPunct="1"/>
              <a:t>91</a:t>
            </a:fld>
            <a:endParaRPr lang="en-GB" altLang="en-US" sz="1200"/>
          </a:p>
        </p:txBody>
      </p:sp>
      <p:sp>
        <p:nvSpPr>
          <p:cNvPr id="280579" name="Rectangle 2">
            <a:extLst>
              <a:ext uri="{FF2B5EF4-FFF2-40B4-BE49-F238E27FC236}">
                <a16:creationId xmlns:a16="http://schemas.microsoft.com/office/drawing/2014/main" id="{407B9D53-9B0B-4E2C-9598-1CBA7333D999}"/>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3330EC0A-95FF-4BE7-A510-A7D09064E3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FC2C1BE0-9B76-4F55-A67D-CDD42E7C42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88B0CC9-379B-4077-962C-32BFFC9FFB7B}" type="slidenum">
              <a:rPr lang="en-GB" altLang="en-US" sz="1200"/>
              <a:pPr eaLnBrk="1" hangingPunct="1"/>
              <a:t>92</a:t>
            </a:fld>
            <a:endParaRPr lang="en-GB" altLang="en-US" sz="1200"/>
          </a:p>
        </p:txBody>
      </p:sp>
      <p:sp>
        <p:nvSpPr>
          <p:cNvPr id="281603" name="Rectangle 2">
            <a:extLst>
              <a:ext uri="{FF2B5EF4-FFF2-40B4-BE49-F238E27FC236}">
                <a16:creationId xmlns:a16="http://schemas.microsoft.com/office/drawing/2014/main" id="{3678CF19-0FDF-4715-8979-FB41EEC441A5}"/>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65AE6754-38B4-4F2C-BFA3-C208B36DEC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a:extLst>
              <a:ext uri="{FF2B5EF4-FFF2-40B4-BE49-F238E27FC236}">
                <a16:creationId xmlns:a16="http://schemas.microsoft.com/office/drawing/2014/main" id="{CC5385EE-9641-484C-BB4B-2D523DA28717}"/>
              </a:ext>
            </a:extLst>
          </p:cNvPr>
          <p:cNvSpPr>
            <a:spLocks noGrp="1" noRot="1" noChangeAspect="1" noTextEdit="1"/>
          </p:cNvSpPr>
          <p:nvPr>
            <p:ph type="sldImg"/>
          </p:nvPr>
        </p:nvSpPr>
        <p:spPr>
          <a:ln/>
        </p:spPr>
      </p:sp>
      <p:sp>
        <p:nvSpPr>
          <p:cNvPr id="282627" name="Notes Placeholder 2">
            <a:extLst>
              <a:ext uri="{FF2B5EF4-FFF2-40B4-BE49-F238E27FC236}">
                <a16:creationId xmlns:a16="http://schemas.microsoft.com/office/drawing/2014/main" id="{0DD3DFD7-32CD-45D6-8D40-CE8A55C93A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82628" name="Slide Number Placeholder 3">
            <a:extLst>
              <a:ext uri="{FF2B5EF4-FFF2-40B4-BE49-F238E27FC236}">
                <a16:creationId xmlns:a16="http://schemas.microsoft.com/office/drawing/2014/main" id="{060ED2B0-903E-4A35-AEBC-95E37744ED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C9C773C-84DE-4FF7-99C9-AA8CAF838221}" type="slidenum">
              <a:rPr lang="en-GB" altLang="en-US" sz="1200"/>
              <a:pPr eaLnBrk="1" hangingPunct="1"/>
              <a:t>93</a:t>
            </a:fld>
            <a:endParaRPr lang="en-GB" altLang="en-US" sz="12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E31FC3BE-AC6F-4CC6-A00B-919D1B86B1A1}"/>
              </a:ext>
            </a:extLst>
          </p:cNvPr>
          <p:cNvSpPr>
            <a:spLocks noGrp="1" noRot="1" noChangeAspect="1" noTextEdit="1"/>
          </p:cNvSpPr>
          <p:nvPr>
            <p:ph type="sldImg"/>
          </p:nvPr>
        </p:nvSpPr>
        <p:spPr>
          <a:ln/>
        </p:spPr>
      </p:sp>
      <p:sp>
        <p:nvSpPr>
          <p:cNvPr id="283651" name="Notes Placeholder 2">
            <a:extLst>
              <a:ext uri="{FF2B5EF4-FFF2-40B4-BE49-F238E27FC236}">
                <a16:creationId xmlns:a16="http://schemas.microsoft.com/office/drawing/2014/main" id="{9FBAFE44-D2E4-4B26-ACEE-CCD6770CF4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83652" name="Slide Number Placeholder 3">
            <a:extLst>
              <a:ext uri="{FF2B5EF4-FFF2-40B4-BE49-F238E27FC236}">
                <a16:creationId xmlns:a16="http://schemas.microsoft.com/office/drawing/2014/main" id="{2752152E-15A6-46E4-82E0-B84AA516BE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194149B-2E5D-4FC5-898B-C8314FC12E23}" type="slidenum">
              <a:rPr lang="en-GB" altLang="en-US" sz="1200"/>
              <a:pPr eaLnBrk="1" hangingPunct="1"/>
              <a:t>94</a:t>
            </a:fld>
            <a:endParaRPr lang="en-GB" altLang="en-US" sz="12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a:extLst>
              <a:ext uri="{FF2B5EF4-FFF2-40B4-BE49-F238E27FC236}">
                <a16:creationId xmlns:a16="http://schemas.microsoft.com/office/drawing/2014/main" id="{75AAC523-1B6A-40DC-B1EC-034F6AF3F9A6}"/>
              </a:ext>
            </a:extLst>
          </p:cNvPr>
          <p:cNvSpPr>
            <a:spLocks noGrp="1" noRot="1" noChangeAspect="1" noTextEdit="1"/>
          </p:cNvSpPr>
          <p:nvPr>
            <p:ph type="sldImg"/>
          </p:nvPr>
        </p:nvSpPr>
        <p:spPr>
          <a:ln/>
        </p:spPr>
      </p:sp>
      <p:sp>
        <p:nvSpPr>
          <p:cNvPr id="284675" name="Notes Placeholder 2">
            <a:extLst>
              <a:ext uri="{FF2B5EF4-FFF2-40B4-BE49-F238E27FC236}">
                <a16:creationId xmlns:a16="http://schemas.microsoft.com/office/drawing/2014/main" id="{70644398-7CE1-4FB6-A242-69F5F4F71B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84676" name="Slide Number Placeholder 3">
            <a:extLst>
              <a:ext uri="{FF2B5EF4-FFF2-40B4-BE49-F238E27FC236}">
                <a16:creationId xmlns:a16="http://schemas.microsoft.com/office/drawing/2014/main" id="{D8C36538-1614-4978-BFBB-821237EECA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5B09509-8296-4999-A90B-5318D344ECB0}" type="slidenum">
              <a:rPr lang="en-GB" altLang="en-US" sz="1200"/>
              <a:pPr eaLnBrk="1" hangingPunct="1"/>
              <a:t>95</a:t>
            </a:fld>
            <a:endParaRPr lang="en-GB" altLang="en-US" sz="12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5AF3A244-DC14-4141-9713-EE93FD6EB3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D8E797D-498A-4887-924C-DDF92D369330}" type="slidenum">
              <a:rPr lang="en-GB" altLang="en-US" sz="1200"/>
              <a:pPr eaLnBrk="1" hangingPunct="1"/>
              <a:t>96</a:t>
            </a:fld>
            <a:endParaRPr lang="en-GB" altLang="en-US" sz="1200"/>
          </a:p>
        </p:txBody>
      </p:sp>
      <p:sp>
        <p:nvSpPr>
          <p:cNvPr id="285699" name="Rectangle 2">
            <a:extLst>
              <a:ext uri="{FF2B5EF4-FFF2-40B4-BE49-F238E27FC236}">
                <a16:creationId xmlns:a16="http://schemas.microsoft.com/office/drawing/2014/main" id="{C41B1AF9-0379-4DF5-8394-EB79A98B0260}"/>
              </a:ext>
            </a:extLst>
          </p:cNvPr>
          <p:cNvSpPr>
            <a:spLocks noGrp="1" noRot="1" noChangeAspect="1" noChangeArrowheads="1" noTextEdit="1"/>
          </p:cNvSpPr>
          <p:nvPr>
            <p:ph type="sldImg"/>
          </p:nvPr>
        </p:nvSpPr>
        <p:spPr>
          <a:ln/>
        </p:spPr>
      </p:sp>
      <p:sp>
        <p:nvSpPr>
          <p:cNvPr id="285700" name="Rectangle 3">
            <a:extLst>
              <a:ext uri="{FF2B5EF4-FFF2-40B4-BE49-F238E27FC236}">
                <a16:creationId xmlns:a16="http://schemas.microsoft.com/office/drawing/2014/main" id="{D71DDFBB-8571-4496-94AD-C083654A5B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4860D42D-1E15-423B-BC4C-9768F89CAA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4B11748-F15F-497F-8D3D-5B8E2830ABCF}" type="slidenum">
              <a:rPr lang="en-GB" altLang="en-US" sz="1200"/>
              <a:pPr eaLnBrk="1" hangingPunct="1"/>
              <a:t>97</a:t>
            </a:fld>
            <a:endParaRPr lang="en-GB" altLang="en-US" sz="1200"/>
          </a:p>
        </p:txBody>
      </p:sp>
      <p:sp>
        <p:nvSpPr>
          <p:cNvPr id="286723" name="Rectangle 2">
            <a:extLst>
              <a:ext uri="{FF2B5EF4-FFF2-40B4-BE49-F238E27FC236}">
                <a16:creationId xmlns:a16="http://schemas.microsoft.com/office/drawing/2014/main" id="{88C664E0-5F94-45FA-BC5C-5C021D057F62}"/>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5B423BE5-BC66-4466-9450-1EC5AD3C57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E1759CA5-B4D6-495E-922C-3BA8882AD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803A2E3-CC55-42D3-AB88-9EAFBB360AB2}" type="slidenum">
              <a:rPr lang="en-GB" altLang="en-US" sz="1200"/>
              <a:pPr eaLnBrk="1" hangingPunct="1"/>
              <a:t>98</a:t>
            </a:fld>
            <a:endParaRPr lang="en-GB" altLang="en-US" sz="1200"/>
          </a:p>
        </p:txBody>
      </p:sp>
      <p:sp>
        <p:nvSpPr>
          <p:cNvPr id="287747" name="Rectangle 2">
            <a:extLst>
              <a:ext uri="{FF2B5EF4-FFF2-40B4-BE49-F238E27FC236}">
                <a16:creationId xmlns:a16="http://schemas.microsoft.com/office/drawing/2014/main" id="{F5DFCCE6-9B5E-48D4-B828-C4D2723352C6}"/>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C29047EC-73A9-4FFF-B2E5-FEECFCD5D1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4C3F4282-912A-4ED7-B30E-2386FE17BF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7668CB6-91F1-489B-A32E-6DA28CF69154}" type="slidenum">
              <a:rPr lang="en-GB" altLang="en-US" sz="1200"/>
              <a:pPr eaLnBrk="1" hangingPunct="1"/>
              <a:t>99</a:t>
            </a:fld>
            <a:endParaRPr lang="en-GB" altLang="en-US" sz="1200"/>
          </a:p>
        </p:txBody>
      </p:sp>
      <p:sp>
        <p:nvSpPr>
          <p:cNvPr id="288771" name="Rectangle 2">
            <a:extLst>
              <a:ext uri="{FF2B5EF4-FFF2-40B4-BE49-F238E27FC236}">
                <a16:creationId xmlns:a16="http://schemas.microsoft.com/office/drawing/2014/main" id="{19559FB4-EF81-4047-B546-D3F5CE4CC1A4}"/>
              </a:ext>
            </a:extLst>
          </p:cNvPr>
          <p:cNvSpPr>
            <a:spLocks noGrp="1" noRot="1" noChangeAspect="1" noChangeArrowheads="1" noTextEdit="1"/>
          </p:cNvSpPr>
          <p:nvPr>
            <p:ph type="sldImg"/>
          </p:nvPr>
        </p:nvSpPr>
        <p:spPr>
          <a:ln/>
        </p:spPr>
      </p:sp>
      <p:sp>
        <p:nvSpPr>
          <p:cNvPr id="288772" name="Rectangle 3">
            <a:extLst>
              <a:ext uri="{FF2B5EF4-FFF2-40B4-BE49-F238E27FC236}">
                <a16:creationId xmlns:a16="http://schemas.microsoft.com/office/drawing/2014/main" id="{7BFAB1FC-32F6-4897-9DFF-195EAF8E3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C70FE57-9836-4D6F-9E57-2DF6752552D3}"/>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2FBDC227-B22B-4741-935B-1585A7FCF461}"/>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GB">
                <a:latin typeface="Arial" charset="0"/>
                <a:cs typeface="Arial" charset="0"/>
              </a:endParaRPr>
            </a:p>
          </p:txBody>
        </p:sp>
        <p:sp>
          <p:nvSpPr>
            <p:cNvPr id="6" name="Freeform 4">
              <a:extLst>
                <a:ext uri="{FF2B5EF4-FFF2-40B4-BE49-F238E27FC236}">
                  <a16:creationId xmlns:a16="http://schemas.microsoft.com/office/drawing/2014/main" id="{4AFF14AD-028C-49E7-A69C-1DA8A9A88902}"/>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sp>
        <p:nvSpPr>
          <p:cNvPr id="7" name="Freeform 5">
            <a:extLst>
              <a:ext uri="{FF2B5EF4-FFF2-40B4-BE49-F238E27FC236}">
                <a16:creationId xmlns:a16="http://schemas.microsoft.com/office/drawing/2014/main" id="{2CFAF3FB-84D1-41E9-A5F2-F0A5091FBDD4}"/>
              </a:ext>
            </a:extLst>
          </p:cNvPr>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hangingPunct="0">
              <a:defRPr/>
            </a:pPr>
            <a:endParaRPr lang="en-GB">
              <a:latin typeface="Arial" charset="0"/>
              <a:cs typeface="Arial" charset="0"/>
            </a:endParaRPr>
          </a:p>
        </p:txBody>
      </p:sp>
      <p:grpSp>
        <p:nvGrpSpPr>
          <p:cNvPr id="8" name="Group 6">
            <a:extLst>
              <a:ext uri="{FF2B5EF4-FFF2-40B4-BE49-F238E27FC236}">
                <a16:creationId xmlns:a16="http://schemas.microsoft.com/office/drawing/2014/main" id="{0F4248FC-9B1C-421D-BD7C-1BEDA37F10B1}"/>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DD7E443E-5CBC-4FFC-A7BC-0ECBA4388048}"/>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nvGrpSpPr>
            <p:cNvPr id="10" name="Group 8">
              <a:extLst>
                <a:ext uri="{FF2B5EF4-FFF2-40B4-BE49-F238E27FC236}">
                  <a16:creationId xmlns:a16="http://schemas.microsoft.com/office/drawing/2014/main" id="{4F1EF959-87AC-4235-B5FB-B04D4AFCC38A}"/>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296151DC-831F-41F2-B1D4-A203CA73C0EF}"/>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3" name="Freeform 10">
                <a:extLst>
                  <a:ext uri="{FF2B5EF4-FFF2-40B4-BE49-F238E27FC236}">
                    <a16:creationId xmlns:a16="http://schemas.microsoft.com/office/drawing/2014/main" id="{9D1F8BEE-50A0-4B5F-8907-8B08874370F8}"/>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4" name="Freeform 11">
                <a:extLst>
                  <a:ext uri="{FF2B5EF4-FFF2-40B4-BE49-F238E27FC236}">
                    <a16:creationId xmlns:a16="http://schemas.microsoft.com/office/drawing/2014/main" id="{8FD8F969-419B-4F7F-8726-7E44AF6F951C}"/>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5" name="Freeform 12">
                <a:extLst>
                  <a:ext uri="{FF2B5EF4-FFF2-40B4-BE49-F238E27FC236}">
                    <a16:creationId xmlns:a16="http://schemas.microsoft.com/office/drawing/2014/main" id="{4FD660A5-1EC0-4715-9A60-8F8737A62B43}"/>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6" name="Freeform 13">
                <a:extLst>
                  <a:ext uri="{FF2B5EF4-FFF2-40B4-BE49-F238E27FC236}">
                    <a16:creationId xmlns:a16="http://schemas.microsoft.com/office/drawing/2014/main" id="{448CA4CE-0B0A-40FE-A053-CFFB21F897C5}"/>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grpSp>
        <p:sp>
          <p:nvSpPr>
            <p:cNvPr id="11" name="Freeform 14">
              <a:extLst>
                <a:ext uri="{FF2B5EF4-FFF2-40B4-BE49-F238E27FC236}">
                  <a16:creationId xmlns:a16="http://schemas.microsoft.com/office/drawing/2014/main" id="{F6705AD1-014E-4BDF-9011-978E64A6FA30}"/>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grpSp>
        <p:nvGrpSpPr>
          <p:cNvPr id="17" name="Group 15">
            <a:extLst>
              <a:ext uri="{FF2B5EF4-FFF2-40B4-BE49-F238E27FC236}">
                <a16:creationId xmlns:a16="http://schemas.microsoft.com/office/drawing/2014/main" id="{61B9C247-42F6-4ACE-B5E3-116765B7ECBC}"/>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78E28CEC-E1C1-49A8-946E-777D5FA59548}"/>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9" name="Freeform 17">
              <a:extLst>
                <a:ext uri="{FF2B5EF4-FFF2-40B4-BE49-F238E27FC236}">
                  <a16:creationId xmlns:a16="http://schemas.microsoft.com/office/drawing/2014/main" id="{A184F2BE-20A7-4484-8881-918192486057}"/>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20" name="Freeform 18">
              <a:extLst>
                <a:ext uri="{FF2B5EF4-FFF2-40B4-BE49-F238E27FC236}">
                  <a16:creationId xmlns:a16="http://schemas.microsoft.com/office/drawing/2014/main" id="{92D42C89-E8DB-4376-9D46-E9E8BA6DA3E5}"/>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21" name="Freeform 19">
              <a:extLst>
                <a:ext uri="{FF2B5EF4-FFF2-40B4-BE49-F238E27FC236}">
                  <a16:creationId xmlns:a16="http://schemas.microsoft.com/office/drawing/2014/main" id="{15873871-0E66-4573-AD0E-7423DE6D3406}"/>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22" name="Freeform 20">
              <a:extLst>
                <a:ext uri="{FF2B5EF4-FFF2-40B4-BE49-F238E27FC236}">
                  <a16:creationId xmlns:a16="http://schemas.microsoft.com/office/drawing/2014/main" id="{5BF1FAA6-C08D-432B-A4F2-8237D51A7B8D}"/>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23" name="Freeform 21">
              <a:extLst>
                <a:ext uri="{FF2B5EF4-FFF2-40B4-BE49-F238E27FC236}">
                  <a16:creationId xmlns:a16="http://schemas.microsoft.com/office/drawing/2014/main" id="{80C2732B-2F8D-4C1C-82A0-E68493B9066B}"/>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grpSp>
      <p:sp>
        <p:nvSpPr>
          <p:cNvPr id="78870" name="Rectangle 22"/>
          <p:cNvSpPr>
            <a:spLocks noGrp="1" noChangeArrowheads="1"/>
          </p:cNvSpPr>
          <p:nvPr>
            <p:ph type="ctrTitle" sz="quarter"/>
          </p:nvPr>
        </p:nvSpPr>
        <p:spPr>
          <a:xfrm>
            <a:off x="457200" y="1447800"/>
            <a:ext cx="8229600" cy="1736725"/>
          </a:xfrm>
        </p:spPr>
        <p:txBody>
          <a:bodyPr/>
          <a:lstStyle>
            <a:lvl1pPr>
              <a:defRPr/>
            </a:lvl1pPr>
          </a:lstStyle>
          <a:p>
            <a:r>
              <a:rPr lang="en-GB"/>
              <a:t>Click to edit Master title style</a:t>
            </a:r>
          </a:p>
        </p:txBody>
      </p:sp>
      <p:sp>
        <p:nvSpPr>
          <p:cNvPr id="788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GB"/>
              <a:t>Click to edit Master subtitle style</a:t>
            </a:r>
          </a:p>
        </p:txBody>
      </p:sp>
      <p:sp>
        <p:nvSpPr>
          <p:cNvPr id="24" name="Rectangle 24">
            <a:extLst>
              <a:ext uri="{FF2B5EF4-FFF2-40B4-BE49-F238E27FC236}">
                <a16:creationId xmlns:a16="http://schemas.microsoft.com/office/drawing/2014/main" id="{27A6C453-E349-4A20-ADDF-988CB1189433}"/>
              </a:ext>
            </a:extLst>
          </p:cNvPr>
          <p:cNvSpPr>
            <a:spLocks noGrp="1" noChangeArrowheads="1"/>
          </p:cNvSpPr>
          <p:nvPr>
            <p:ph type="dt" sz="quarter" idx="10"/>
          </p:nvPr>
        </p:nvSpPr>
        <p:spPr/>
        <p:txBody>
          <a:bodyPr/>
          <a:lstStyle>
            <a:lvl1pPr>
              <a:defRPr/>
            </a:lvl1pPr>
          </a:lstStyle>
          <a:p>
            <a:pPr>
              <a:defRPr/>
            </a:pPr>
            <a:endParaRPr lang="en-GB"/>
          </a:p>
        </p:txBody>
      </p:sp>
      <p:sp>
        <p:nvSpPr>
          <p:cNvPr id="25" name="Rectangle 25">
            <a:extLst>
              <a:ext uri="{FF2B5EF4-FFF2-40B4-BE49-F238E27FC236}">
                <a16:creationId xmlns:a16="http://schemas.microsoft.com/office/drawing/2014/main" id="{439394D3-3FD1-49F2-81DC-369647D60080}"/>
              </a:ext>
            </a:extLst>
          </p:cNvPr>
          <p:cNvSpPr>
            <a:spLocks noGrp="1" noChangeArrowheads="1"/>
          </p:cNvSpPr>
          <p:nvPr>
            <p:ph type="sldNum" sz="quarter" idx="11"/>
          </p:nvPr>
        </p:nvSpPr>
        <p:spPr/>
        <p:txBody>
          <a:bodyPr/>
          <a:lstStyle>
            <a:lvl1pPr>
              <a:defRPr/>
            </a:lvl1pPr>
          </a:lstStyle>
          <a:p>
            <a:fld id="{71B0AA69-79FF-4FE6-8FB9-AE115B87EB1D}" type="slidenum">
              <a:rPr lang="en-GB" altLang="en-US"/>
              <a:pPr/>
              <a:t>‹#›</a:t>
            </a:fld>
            <a:endParaRPr lang="en-GB" altLang="en-US"/>
          </a:p>
        </p:txBody>
      </p:sp>
      <p:sp>
        <p:nvSpPr>
          <p:cNvPr id="26" name="Rectangle 26">
            <a:extLst>
              <a:ext uri="{FF2B5EF4-FFF2-40B4-BE49-F238E27FC236}">
                <a16:creationId xmlns:a16="http://schemas.microsoft.com/office/drawing/2014/main" id="{C9DCA762-CBF8-4EBF-8496-2B7C6BD086DC}"/>
              </a:ext>
            </a:extLst>
          </p:cNvPr>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210133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02C3D98A-1F08-4C2E-95DE-70CB84524A8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9E3A6397-8D9A-460B-BBD4-B357A8430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28C71AF5-E015-47BD-8BE1-D77E89382C88}"/>
              </a:ext>
            </a:extLst>
          </p:cNvPr>
          <p:cNvSpPr>
            <a:spLocks noGrp="1" noChangeArrowheads="1"/>
          </p:cNvSpPr>
          <p:nvPr>
            <p:ph type="sldNum" sz="quarter" idx="12"/>
          </p:nvPr>
        </p:nvSpPr>
        <p:spPr>
          <a:ln/>
        </p:spPr>
        <p:txBody>
          <a:bodyPr/>
          <a:lstStyle>
            <a:lvl1pPr>
              <a:defRPr/>
            </a:lvl1pPr>
          </a:lstStyle>
          <a:p>
            <a:fld id="{EA0F6DE8-5ED0-48C9-A929-00679102F91F}" type="slidenum">
              <a:rPr lang="en-GB" altLang="en-US"/>
              <a:pPr/>
              <a:t>‹#›</a:t>
            </a:fld>
            <a:endParaRPr lang="en-GB" altLang="en-US"/>
          </a:p>
        </p:txBody>
      </p:sp>
    </p:spTree>
    <p:extLst>
      <p:ext uri="{BB962C8B-B14F-4D97-AF65-F5344CB8AC3E}">
        <p14:creationId xmlns:p14="http://schemas.microsoft.com/office/powerpoint/2010/main" val="104062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9CF5D3DE-26E4-4FF3-8A2C-228FC974129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0D0FD7C4-4671-487F-9AC0-D8805665D5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8E83A4BD-30E1-47C8-8DF4-95F8FC52C54E}"/>
              </a:ext>
            </a:extLst>
          </p:cNvPr>
          <p:cNvSpPr>
            <a:spLocks noGrp="1" noChangeArrowheads="1"/>
          </p:cNvSpPr>
          <p:nvPr>
            <p:ph type="sldNum" sz="quarter" idx="12"/>
          </p:nvPr>
        </p:nvSpPr>
        <p:spPr>
          <a:ln/>
        </p:spPr>
        <p:txBody>
          <a:bodyPr/>
          <a:lstStyle>
            <a:lvl1pPr>
              <a:defRPr/>
            </a:lvl1pPr>
          </a:lstStyle>
          <a:p>
            <a:fld id="{289EC41B-B451-45DA-947F-9EA85AB7DC22}" type="slidenum">
              <a:rPr lang="en-GB" altLang="en-US"/>
              <a:pPr/>
              <a:t>‹#›</a:t>
            </a:fld>
            <a:endParaRPr lang="en-GB" altLang="en-US"/>
          </a:p>
        </p:txBody>
      </p:sp>
    </p:spTree>
    <p:extLst>
      <p:ext uri="{BB962C8B-B14F-4D97-AF65-F5344CB8AC3E}">
        <p14:creationId xmlns:p14="http://schemas.microsoft.com/office/powerpoint/2010/main" val="223501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8783F84C-5CE2-4775-8D1A-C261F8B2832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61777379-988E-4EE6-B9AA-D74368CEC61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0D80D49E-E4AD-4867-8C8E-DB0C3AA3C6D8}"/>
              </a:ext>
            </a:extLst>
          </p:cNvPr>
          <p:cNvSpPr>
            <a:spLocks noGrp="1" noChangeArrowheads="1"/>
          </p:cNvSpPr>
          <p:nvPr>
            <p:ph type="sldNum" sz="quarter" idx="12"/>
          </p:nvPr>
        </p:nvSpPr>
        <p:spPr>
          <a:ln/>
        </p:spPr>
        <p:txBody>
          <a:bodyPr/>
          <a:lstStyle>
            <a:lvl1pPr>
              <a:defRPr/>
            </a:lvl1pPr>
          </a:lstStyle>
          <a:p>
            <a:fld id="{FDD481B8-7CE7-4A89-B456-676CB4684C26}" type="slidenum">
              <a:rPr lang="en-GB" altLang="en-US"/>
              <a:pPr/>
              <a:t>‹#›</a:t>
            </a:fld>
            <a:endParaRPr lang="en-GB" altLang="en-US"/>
          </a:p>
        </p:txBody>
      </p:sp>
    </p:spTree>
    <p:extLst>
      <p:ext uri="{BB962C8B-B14F-4D97-AF65-F5344CB8AC3E}">
        <p14:creationId xmlns:p14="http://schemas.microsoft.com/office/powerpoint/2010/main" val="2655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4">
            <a:extLst>
              <a:ext uri="{FF2B5EF4-FFF2-40B4-BE49-F238E27FC236}">
                <a16:creationId xmlns:a16="http://schemas.microsoft.com/office/drawing/2014/main" id="{3B3369F9-08C0-40FF-8E84-ADEB80697860}"/>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25">
            <a:extLst>
              <a:ext uri="{FF2B5EF4-FFF2-40B4-BE49-F238E27FC236}">
                <a16:creationId xmlns:a16="http://schemas.microsoft.com/office/drawing/2014/main" id="{CC820F0F-C6C9-4707-B551-630C9055FA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26">
            <a:extLst>
              <a:ext uri="{FF2B5EF4-FFF2-40B4-BE49-F238E27FC236}">
                <a16:creationId xmlns:a16="http://schemas.microsoft.com/office/drawing/2014/main" id="{06597B70-5AE0-4CDD-B360-D5E5B66ACE67}"/>
              </a:ext>
            </a:extLst>
          </p:cNvPr>
          <p:cNvSpPr>
            <a:spLocks noGrp="1" noChangeArrowheads="1"/>
          </p:cNvSpPr>
          <p:nvPr>
            <p:ph type="sldNum" sz="quarter" idx="12"/>
          </p:nvPr>
        </p:nvSpPr>
        <p:spPr>
          <a:ln/>
        </p:spPr>
        <p:txBody>
          <a:bodyPr/>
          <a:lstStyle>
            <a:lvl1pPr>
              <a:defRPr/>
            </a:lvl1pPr>
          </a:lstStyle>
          <a:p>
            <a:fld id="{2F06FE33-FD38-49BA-99A5-57BA30A18C30}" type="slidenum">
              <a:rPr lang="en-GB" altLang="en-US"/>
              <a:pPr/>
              <a:t>‹#›</a:t>
            </a:fld>
            <a:endParaRPr lang="en-GB" altLang="en-US"/>
          </a:p>
        </p:txBody>
      </p:sp>
    </p:spTree>
    <p:extLst>
      <p:ext uri="{BB962C8B-B14F-4D97-AF65-F5344CB8AC3E}">
        <p14:creationId xmlns:p14="http://schemas.microsoft.com/office/powerpoint/2010/main" val="2114069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61F5CF15-37BB-44FA-975D-B99656CFE0C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5">
            <a:extLst>
              <a:ext uri="{FF2B5EF4-FFF2-40B4-BE49-F238E27FC236}">
                <a16:creationId xmlns:a16="http://schemas.microsoft.com/office/drawing/2014/main" id="{104E9FCA-A308-49D9-83C8-B1513E6DD4A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153CC938-707B-4C81-B731-D2281E94EE84}"/>
              </a:ext>
            </a:extLst>
          </p:cNvPr>
          <p:cNvSpPr>
            <a:spLocks noGrp="1" noChangeArrowheads="1"/>
          </p:cNvSpPr>
          <p:nvPr>
            <p:ph type="sldNum" sz="quarter" idx="12"/>
          </p:nvPr>
        </p:nvSpPr>
        <p:spPr>
          <a:ln/>
        </p:spPr>
        <p:txBody>
          <a:bodyPr/>
          <a:lstStyle>
            <a:lvl1pPr>
              <a:defRPr/>
            </a:lvl1pPr>
          </a:lstStyle>
          <a:p>
            <a:fld id="{721161B3-0240-40FD-BFB0-AC514C5B17FA}" type="slidenum">
              <a:rPr lang="en-GB" altLang="en-US"/>
              <a:pPr/>
              <a:t>‹#›</a:t>
            </a:fld>
            <a:endParaRPr lang="en-GB" altLang="en-US"/>
          </a:p>
        </p:txBody>
      </p:sp>
    </p:spTree>
    <p:extLst>
      <p:ext uri="{BB962C8B-B14F-4D97-AF65-F5344CB8AC3E}">
        <p14:creationId xmlns:p14="http://schemas.microsoft.com/office/powerpoint/2010/main" val="222284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4">
            <a:extLst>
              <a:ext uri="{FF2B5EF4-FFF2-40B4-BE49-F238E27FC236}">
                <a16:creationId xmlns:a16="http://schemas.microsoft.com/office/drawing/2014/main" id="{FDA56CD3-9F49-4641-9FD6-0C8B2CEB79BF}"/>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25">
            <a:extLst>
              <a:ext uri="{FF2B5EF4-FFF2-40B4-BE49-F238E27FC236}">
                <a16:creationId xmlns:a16="http://schemas.microsoft.com/office/drawing/2014/main" id="{1C1D0F8C-C89A-4E24-B944-DD7599AF48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26">
            <a:extLst>
              <a:ext uri="{FF2B5EF4-FFF2-40B4-BE49-F238E27FC236}">
                <a16:creationId xmlns:a16="http://schemas.microsoft.com/office/drawing/2014/main" id="{94736C1A-EBF4-4247-9232-1D59CAC499EB}"/>
              </a:ext>
            </a:extLst>
          </p:cNvPr>
          <p:cNvSpPr>
            <a:spLocks noGrp="1" noChangeArrowheads="1"/>
          </p:cNvSpPr>
          <p:nvPr>
            <p:ph type="sldNum" sz="quarter" idx="12"/>
          </p:nvPr>
        </p:nvSpPr>
        <p:spPr>
          <a:ln/>
        </p:spPr>
        <p:txBody>
          <a:bodyPr/>
          <a:lstStyle>
            <a:lvl1pPr>
              <a:defRPr/>
            </a:lvl1pPr>
          </a:lstStyle>
          <a:p>
            <a:fld id="{9345A5DC-1890-4A8A-ABF2-293DD96C16AE}" type="slidenum">
              <a:rPr lang="en-GB" altLang="en-US"/>
              <a:pPr/>
              <a:t>‹#›</a:t>
            </a:fld>
            <a:endParaRPr lang="en-GB" altLang="en-US"/>
          </a:p>
        </p:txBody>
      </p:sp>
    </p:spTree>
    <p:extLst>
      <p:ext uri="{BB962C8B-B14F-4D97-AF65-F5344CB8AC3E}">
        <p14:creationId xmlns:p14="http://schemas.microsoft.com/office/powerpoint/2010/main" val="353302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4017010-BE40-4179-A9E4-841CFA9632E9}"/>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074D63C2-343B-4B2C-8F71-5DA9B0E3F7E6}"/>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GB">
                <a:latin typeface="Arial" charset="0"/>
                <a:cs typeface="Arial" charset="0"/>
              </a:endParaRPr>
            </a:p>
          </p:txBody>
        </p:sp>
        <p:sp>
          <p:nvSpPr>
            <p:cNvPr id="6" name="Freeform 4">
              <a:extLst>
                <a:ext uri="{FF2B5EF4-FFF2-40B4-BE49-F238E27FC236}">
                  <a16:creationId xmlns:a16="http://schemas.microsoft.com/office/drawing/2014/main" id="{B9C1B488-C9C6-4A77-A6A0-DF89B9CF33E5}"/>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sp>
        <p:nvSpPr>
          <p:cNvPr id="7" name="Freeform 5">
            <a:extLst>
              <a:ext uri="{FF2B5EF4-FFF2-40B4-BE49-F238E27FC236}">
                <a16:creationId xmlns:a16="http://schemas.microsoft.com/office/drawing/2014/main" id="{7D550E8C-FF24-42F5-8E55-727B06818FB9}"/>
              </a:ext>
            </a:extLst>
          </p:cNvPr>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hangingPunct="0">
              <a:defRPr/>
            </a:pPr>
            <a:endParaRPr lang="en-GB">
              <a:latin typeface="Arial" charset="0"/>
              <a:cs typeface="Arial" charset="0"/>
            </a:endParaRPr>
          </a:p>
        </p:txBody>
      </p:sp>
      <p:grpSp>
        <p:nvGrpSpPr>
          <p:cNvPr id="8" name="Group 6">
            <a:extLst>
              <a:ext uri="{FF2B5EF4-FFF2-40B4-BE49-F238E27FC236}">
                <a16:creationId xmlns:a16="http://schemas.microsoft.com/office/drawing/2014/main" id="{E8507073-7BBD-46EE-A142-32CDAF514D4D}"/>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DC34C49A-79EF-4672-BD6E-E9D66A2490EC}"/>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nvGrpSpPr>
            <p:cNvPr id="10" name="Group 8">
              <a:extLst>
                <a:ext uri="{FF2B5EF4-FFF2-40B4-BE49-F238E27FC236}">
                  <a16:creationId xmlns:a16="http://schemas.microsoft.com/office/drawing/2014/main" id="{BBE95C76-C788-475A-B6E6-2D1DB3AA44A4}"/>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4B74A4A9-1140-4565-9011-3DAF20E9289B}"/>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3" name="Freeform 10">
                <a:extLst>
                  <a:ext uri="{FF2B5EF4-FFF2-40B4-BE49-F238E27FC236}">
                    <a16:creationId xmlns:a16="http://schemas.microsoft.com/office/drawing/2014/main" id="{3879E47A-3DD3-4035-8A89-834D843ECA77}"/>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4" name="Freeform 11">
                <a:extLst>
                  <a:ext uri="{FF2B5EF4-FFF2-40B4-BE49-F238E27FC236}">
                    <a16:creationId xmlns:a16="http://schemas.microsoft.com/office/drawing/2014/main" id="{552E607F-B27C-4BAB-81EF-43A2831FA64C}"/>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5" name="Freeform 12">
                <a:extLst>
                  <a:ext uri="{FF2B5EF4-FFF2-40B4-BE49-F238E27FC236}">
                    <a16:creationId xmlns:a16="http://schemas.microsoft.com/office/drawing/2014/main" id="{5025D156-0A1B-43C9-AF25-F7ED2AAD429E}"/>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6" name="Freeform 13">
                <a:extLst>
                  <a:ext uri="{FF2B5EF4-FFF2-40B4-BE49-F238E27FC236}">
                    <a16:creationId xmlns:a16="http://schemas.microsoft.com/office/drawing/2014/main" id="{2C7AE63B-1319-4E7D-A10C-CA51435B2839}"/>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grpSp>
        <p:sp>
          <p:nvSpPr>
            <p:cNvPr id="11" name="Freeform 14">
              <a:extLst>
                <a:ext uri="{FF2B5EF4-FFF2-40B4-BE49-F238E27FC236}">
                  <a16:creationId xmlns:a16="http://schemas.microsoft.com/office/drawing/2014/main" id="{82CC685C-8497-43A6-BD8F-AE267E8CD69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grpSp>
        <p:nvGrpSpPr>
          <p:cNvPr id="17" name="Group 15">
            <a:extLst>
              <a:ext uri="{FF2B5EF4-FFF2-40B4-BE49-F238E27FC236}">
                <a16:creationId xmlns:a16="http://schemas.microsoft.com/office/drawing/2014/main" id="{959C220E-B942-44F2-80D6-91A31A121BD7}"/>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ACD3C51E-97CA-4A09-83AD-F89FBA191D45}"/>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19" name="Freeform 17">
              <a:extLst>
                <a:ext uri="{FF2B5EF4-FFF2-40B4-BE49-F238E27FC236}">
                  <a16:creationId xmlns:a16="http://schemas.microsoft.com/office/drawing/2014/main" id="{BE58733A-985A-4BEA-8E50-D221FAA377EA}"/>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20" name="Freeform 18">
              <a:extLst>
                <a:ext uri="{FF2B5EF4-FFF2-40B4-BE49-F238E27FC236}">
                  <a16:creationId xmlns:a16="http://schemas.microsoft.com/office/drawing/2014/main" id="{6BF6D534-5E56-4FE2-BDE8-8EB884A71213}"/>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21" name="Freeform 19">
              <a:extLst>
                <a:ext uri="{FF2B5EF4-FFF2-40B4-BE49-F238E27FC236}">
                  <a16:creationId xmlns:a16="http://schemas.microsoft.com/office/drawing/2014/main" id="{9963F1C3-A29D-4436-9D2C-725E1B77156E}"/>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22" name="Freeform 20">
              <a:extLst>
                <a:ext uri="{FF2B5EF4-FFF2-40B4-BE49-F238E27FC236}">
                  <a16:creationId xmlns:a16="http://schemas.microsoft.com/office/drawing/2014/main" id="{6FF14D06-4500-49BC-AB05-955BEA285D8E}"/>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23" name="Freeform 21">
              <a:extLst>
                <a:ext uri="{FF2B5EF4-FFF2-40B4-BE49-F238E27FC236}">
                  <a16:creationId xmlns:a16="http://schemas.microsoft.com/office/drawing/2014/main" id="{6CFB9D0D-9FD5-4453-A2A4-B5BBF59A0348}"/>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grpSp>
      <p:sp>
        <p:nvSpPr>
          <p:cNvPr id="602134"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60213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24" name="Rectangle 24">
            <a:extLst>
              <a:ext uri="{FF2B5EF4-FFF2-40B4-BE49-F238E27FC236}">
                <a16:creationId xmlns:a16="http://schemas.microsoft.com/office/drawing/2014/main" id="{F0D5ADD2-2C1C-4D99-A936-0071B09AF5F7}"/>
              </a:ext>
            </a:extLst>
          </p:cNvPr>
          <p:cNvSpPr>
            <a:spLocks noGrp="1" noChangeArrowheads="1"/>
          </p:cNvSpPr>
          <p:nvPr>
            <p:ph type="dt" sz="quarter" idx="10"/>
          </p:nvPr>
        </p:nvSpPr>
        <p:spPr/>
        <p:txBody>
          <a:bodyPr/>
          <a:lstStyle>
            <a:lvl1pPr>
              <a:defRPr/>
            </a:lvl1pPr>
          </a:lstStyle>
          <a:p>
            <a:pPr>
              <a:defRPr/>
            </a:pPr>
            <a:endParaRPr lang="en-GB"/>
          </a:p>
        </p:txBody>
      </p:sp>
      <p:sp>
        <p:nvSpPr>
          <p:cNvPr id="25" name="Rectangle 25">
            <a:extLst>
              <a:ext uri="{FF2B5EF4-FFF2-40B4-BE49-F238E27FC236}">
                <a16:creationId xmlns:a16="http://schemas.microsoft.com/office/drawing/2014/main" id="{3C7626EA-49AA-4580-8399-F0547FDB18C3}"/>
              </a:ext>
            </a:extLst>
          </p:cNvPr>
          <p:cNvSpPr>
            <a:spLocks noGrp="1" noChangeArrowheads="1"/>
          </p:cNvSpPr>
          <p:nvPr>
            <p:ph type="sldNum" sz="quarter" idx="11"/>
          </p:nvPr>
        </p:nvSpPr>
        <p:spPr/>
        <p:txBody>
          <a:bodyPr/>
          <a:lstStyle>
            <a:lvl1pPr>
              <a:defRPr/>
            </a:lvl1pPr>
          </a:lstStyle>
          <a:p>
            <a:fld id="{CBA1E243-2E7D-4007-8E45-9AE87DC3578E}" type="slidenum">
              <a:rPr lang="en-GB" altLang="en-US"/>
              <a:pPr/>
              <a:t>‹#›</a:t>
            </a:fld>
            <a:endParaRPr lang="en-GB" altLang="en-US"/>
          </a:p>
        </p:txBody>
      </p:sp>
      <p:sp>
        <p:nvSpPr>
          <p:cNvPr id="26" name="Rectangle 26">
            <a:extLst>
              <a:ext uri="{FF2B5EF4-FFF2-40B4-BE49-F238E27FC236}">
                <a16:creationId xmlns:a16="http://schemas.microsoft.com/office/drawing/2014/main" id="{75CFBF84-E273-455D-8867-302CAF960112}"/>
              </a:ext>
            </a:extLst>
          </p:cNvPr>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72483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182EC9C6-2DFC-4821-B051-4D3D5300076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E0E41AFB-0A95-489E-8C29-FCD2CA797C2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61E2EA13-75C8-4BF1-81DF-1BC147DD9B48}"/>
              </a:ext>
            </a:extLst>
          </p:cNvPr>
          <p:cNvSpPr>
            <a:spLocks noGrp="1" noChangeArrowheads="1"/>
          </p:cNvSpPr>
          <p:nvPr>
            <p:ph type="sldNum" sz="quarter" idx="12"/>
          </p:nvPr>
        </p:nvSpPr>
        <p:spPr>
          <a:ln/>
        </p:spPr>
        <p:txBody>
          <a:bodyPr/>
          <a:lstStyle>
            <a:lvl1pPr>
              <a:defRPr/>
            </a:lvl1pPr>
          </a:lstStyle>
          <a:p>
            <a:fld id="{09101118-B979-4447-A4D4-2D531B1BB9A8}" type="slidenum">
              <a:rPr lang="en-GB" altLang="en-US"/>
              <a:pPr/>
              <a:t>‹#›</a:t>
            </a:fld>
            <a:endParaRPr lang="en-GB" altLang="en-US"/>
          </a:p>
        </p:txBody>
      </p:sp>
    </p:spTree>
    <p:extLst>
      <p:ext uri="{BB962C8B-B14F-4D97-AF65-F5344CB8AC3E}">
        <p14:creationId xmlns:p14="http://schemas.microsoft.com/office/powerpoint/2010/main" val="2473209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3930738B-DB85-4861-8C47-AE725BA9F2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EF23564A-C618-4C0F-BC74-02AF5A9C5E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5B9113E9-DAF5-482F-A58E-E3CD4ACF7DFB}"/>
              </a:ext>
            </a:extLst>
          </p:cNvPr>
          <p:cNvSpPr>
            <a:spLocks noGrp="1" noChangeArrowheads="1"/>
          </p:cNvSpPr>
          <p:nvPr>
            <p:ph type="sldNum" sz="quarter" idx="12"/>
          </p:nvPr>
        </p:nvSpPr>
        <p:spPr>
          <a:ln/>
        </p:spPr>
        <p:txBody>
          <a:bodyPr/>
          <a:lstStyle>
            <a:lvl1pPr>
              <a:defRPr/>
            </a:lvl1pPr>
          </a:lstStyle>
          <a:p>
            <a:fld id="{7838766F-14D3-43CE-99D1-5C31886FFAAF}" type="slidenum">
              <a:rPr lang="en-GB" altLang="en-US"/>
              <a:pPr/>
              <a:t>‹#›</a:t>
            </a:fld>
            <a:endParaRPr lang="en-GB" altLang="en-US"/>
          </a:p>
        </p:txBody>
      </p:sp>
    </p:spTree>
    <p:extLst>
      <p:ext uri="{BB962C8B-B14F-4D97-AF65-F5344CB8AC3E}">
        <p14:creationId xmlns:p14="http://schemas.microsoft.com/office/powerpoint/2010/main" val="1456314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96FDDC2E-1FD1-4EB8-B539-0322F4C5539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618519D2-99B4-4644-9DD3-3DB3974E26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D38905A9-7E03-4768-BAE6-A07AF1C864DE}"/>
              </a:ext>
            </a:extLst>
          </p:cNvPr>
          <p:cNvSpPr>
            <a:spLocks noGrp="1" noChangeArrowheads="1"/>
          </p:cNvSpPr>
          <p:nvPr>
            <p:ph type="sldNum" sz="quarter" idx="12"/>
          </p:nvPr>
        </p:nvSpPr>
        <p:spPr>
          <a:ln/>
        </p:spPr>
        <p:txBody>
          <a:bodyPr/>
          <a:lstStyle>
            <a:lvl1pPr>
              <a:defRPr/>
            </a:lvl1pPr>
          </a:lstStyle>
          <a:p>
            <a:fld id="{C8CD7DF4-0388-4F20-9A04-356715F83B89}" type="slidenum">
              <a:rPr lang="en-GB" altLang="en-US"/>
              <a:pPr/>
              <a:t>‹#›</a:t>
            </a:fld>
            <a:endParaRPr lang="en-GB" altLang="en-US"/>
          </a:p>
        </p:txBody>
      </p:sp>
    </p:spTree>
    <p:extLst>
      <p:ext uri="{BB962C8B-B14F-4D97-AF65-F5344CB8AC3E}">
        <p14:creationId xmlns:p14="http://schemas.microsoft.com/office/powerpoint/2010/main" val="231581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26428BB3-A368-4B0E-88C4-730A4D26581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8032DB2A-3CBC-4DFF-95E3-19284C7D23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CAA35903-1402-4373-86BA-F4F206665164}"/>
              </a:ext>
            </a:extLst>
          </p:cNvPr>
          <p:cNvSpPr>
            <a:spLocks noGrp="1" noChangeArrowheads="1"/>
          </p:cNvSpPr>
          <p:nvPr>
            <p:ph type="sldNum" sz="quarter" idx="12"/>
          </p:nvPr>
        </p:nvSpPr>
        <p:spPr>
          <a:ln/>
        </p:spPr>
        <p:txBody>
          <a:bodyPr/>
          <a:lstStyle>
            <a:lvl1pPr>
              <a:defRPr/>
            </a:lvl1pPr>
          </a:lstStyle>
          <a:p>
            <a:fld id="{44B04D4C-7A1E-494E-BAE3-57DD5574F6C3}" type="slidenum">
              <a:rPr lang="en-GB" altLang="en-US"/>
              <a:pPr/>
              <a:t>‹#›</a:t>
            </a:fld>
            <a:endParaRPr lang="en-GB" altLang="en-US"/>
          </a:p>
        </p:txBody>
      </p:sp>
    </p:spTree>
    <p:extLst>
      <p:ext uri="{BB962C8B-B14F-4D97-AF65-F5344CB8AC3E}">
        <p14:creationId xmlns:p14="http://schemas.microsoft.com/office/powerpoint/2010/main" val="2234644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C412B4B3-B233-44EF-84BB-2F8D7DBA51CA}"/>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5">
            <a:extLst>
              <a:ext uri="{FF2B5EF4-FFF2-40B4-BE49-F238E27FC236}">
                <a16:creationId xmlns:a16="http://schemas.microsoft.com/office/drawing/2014/main" id="{B903792E-C733-4092-9B18-D19079C390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FEBD3983-F542-40FB-A4B1-6BBFD7D5D919}"/>
              </a:ext>
            </a:extLst>
          </p:cNvPr>
          <p:cNvSpPr>
            <a:spLocks noGrp="1" noChangeArrowheads="1"/>
          </p:cNvSpPr>
          <p:nvPr>
            <p:ph type="sldNum" sz="quarter" idx="12"/>
          </p:nvPr>
        </p:nvSpPr>
        <p:spPr>
          <a:ln/>
        </p:spPr>
        <p:txBody>
          <a:bodyPr/>
          <a:lstStyle>
            <a:lvl1pPr>
              <a:defRPr/>
            </a:lvl1pPr>
          </a:lstStyle>
          <a:p>
            <a:fld id="{A96FD444-120D-4CBF-BAAC-3F17BFF81522}" type="slidenum">
              <a:rPr lang="en-GB" altLang="en-US"/>
              <a:pPr/>
              <a:t>‹#›</a:t>
            </a:fld>
            <a:endParaRPr lang="en-GB" altLang="en-US"/>
          </a:p>
        </p:txBody>
      </p:sp>
    </p:spTree>
    <p:extLst>
      <p:ext uri="{BB962C8B-B14F-4D97-AF65-F5344CB8AC3E}">
        <p14:creationId xmlns:p14="http://schemas.microsoft.com/office/powerpoint/2010/main" val="3584960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a:extLst>
              <a:ext uri="{FF2B5EF4-FFF2-40B4-BE49-F238E27FC236}">
                <a16:creationId xmlns:a16="http://schemas.microsoft.com/office/drawing/2014/main" id="{C78E5DA7-FBF1-4FDF-9126-63B7C516DB2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5">
            <a:extLst>
              <a:ext uri="{FF2B5EF4-FFF2-40B4-BE49-F238E27FC236}">
                <a16:creationId xmlns:a16="http://schemas.microsoft.com/office/drawing/2014/main" id="{29550639-EBD1-4CF8-A4FC-9594B4B72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6">
            <a:extLst>
              <a:ext uri="{FF2B5EF4-FFF2-40B4-BE49-F238E27FC236}">
                <a16:creationId xmlns:a16="http://schemas.microsoft.com/office/drawing/2014/main" id="{4DFE315B-9448-4BC9-B434-CE9F4EEE9857}"/>
              </a:ext>
            </a:extLst>
          </p:cNvPr>
          <p:cNvSpPr>
            <a:spLocks noGrp="1" noChangeArrowheads="1"/>
          </p:cNvSpPr>
          <p:nvPr>
            <p:ph type="sldNum" sz="quarter" idx="12"/>
          </p:nvPr>
        </p:nvSpPr>
        <p:spPr>
          <a:ln/>
        </p:spPr>
        <p:txBody>
          <a:bodyPr/>
          <a:lstStyle>
            <a:lvl1pPr>
              <a:defRPr/>
            </a:lvl1pPr>
          </a:lstStyle>
          <a:p>
            <a:fld id="{99463C1C-E94E-4E11-82E6-1119F2A910B2}" type="slidenum">
              <a:rPr lang="en-GB" altLang="en-US"/>
              <a:pPr/>
              <a:t>‹#›</a:t>
            </a:fld>
            <a:endParaRPr lang="en-GB" altLang="en-US"/>
          </a:p>
        </p:txBody>
      </p:sp>
    </p:spTree>
    <p:extLst>
      <p:ext uri="{BB962C8B-B14F-4D97-AF65-F5344CB8AC3E}">
        <p14:creationId xmlns:p14="http://schemas.microsoft.com/office/powerpoint/2010/main" val="1941713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6A54ADFD-E1A4-4E29-A777-1B604379A0A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5">
            <a:extLst>
              <a:ext uri="{FF2B5EF4-FFF2-40B4-BE49-F238E27FC236}">
                <a16:creationId xmlns:a16="http://schemas.microsoft.com/office/drawing/2014/main" id="{0A3494C4-5520-40F0-AC87-18BB8FF3CB4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6">
            <a:extLst>
              <a:ext uri="{FF2B5EF4-FFF2-40B4-BE49-F238E27FC236}">
                <a16:creationId xmlns:a16="http://schemas.microsoft.com/office/drawing/2014/main" id="{565DEFD2-A6B8-462E-B961-4C7DB1D03B55}"/>
              </a:ext>
            </a:extLst>
          </p:cNvPr>
          <p:cNvSpPr>
            <a:spLocks noGrp="1" noChangeArrowheads="1"/>
          </p:cNvSpPr>
          <p:nvPr>
            <p:ph type="sldNum" sz="quarter" idx="12"/>
          </p:nvPr>
        </p:nvSpPr>
        <p:spPr>
          <a:ln/>
        </p:spPr>
        <p:txBody>
          <a:bodyPr/>
          <a:lstStyle>
            <a:lvl1pPr>
              <a:defRPr/>
            </a:lvl1pPr>
          </a:lstStyle>
          <a:p>
            <a:fld id="{B8428076-1C79-4117-AB8A-DEC49F3F8FF2}" type="slidenum">
              <a:rPr lang="en-GB" altLang="en-US"/>
              <a:pPr/>
              <a:t>‹#›</a:t>
            </a:fld>
            <a:endParaRPr lang="en-GB" altLang="en-US"/>
          </a:p>
        </p:txBody>
      </p:sp>
    </p:spTree>
    <p:extLst>
      <p:ext uri="{BB962C8B-B14F-4D97-AF65-F5344CB8AC3E}">
        <p14:creationId xmlns:p14="http://schemas.microsoft.com/office/powerpoint/2010/main" val="170619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37EA7B2A-B21E-466C-8167-298DE00D2AD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DF8F3E8E-6C46-4B1C-B225-68040EE7A4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B90509F9-4C94-4494-BEFE-4ADCC1EB5647}"/>
              </a:ext>
            </a:extLst>
          </p:cNvPr>
          <p:cNvSpPr>
            <a:spLocks noGrp="1" noChangeArrowheads="1"/>
          </p:cNvSpPr>
          <p:nvPr>
            <p:ph type="sldNum" sz="quarter" idx="12"/>
          </p:nvPr>
        </p:nvSpPr>
        <p:spPr>
          <a:ln/>
        </p:spPr>
        <p:txBody>
          <a:bodyPr/>
          <a:lstStyle>
            <a:lvl1pPr>
              <a:defRPr/>
            </a:lvl1pPr>
          </a:lstStyle>
          <a:p>
            <a:fld id="{6BD2C87F-972E-4566-B2A3-DBEE13C84058}" type="slidenum">
              <a:rPr lang="en-GB" altLang="en-US"/>
              <a:pPr/>
              <a:t>‹#›</a:t>
            </a:fld>
            <a:endParaRPr lang="en-GB" altLang="en-US"/>
          </a:p>
        </p:txBody>
      </p:sp>
    </p:spTree>
    <p:extLst>
      <p:ext uri="{BB962C8B-B14F-4D97-AF65-F5344CB8AC3E}">
        <p14:creationId xmlns:p14="http://schemas.microsoft.com/office/powerpoint/2010/main" val="682733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842884AF-E817-45EE-8F96-B190C27387D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3B07A74C-FD6F-4352-ABE4-077D7AEBFE2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79355B15-CC7F-440C-BD12-61E1F234CAB8}"/>
              </a:ext>
            </a:extLst>
          </p:cNvPr>
          <p:cNvSpPr>
            <a:spLocks noGrp="1" noChangeArrowheads="1"/>
          </p:cNvSpPr>
          <p:nvPr>
            <p:ph type="sldNum" sz="quarter" idx="12"/>
          </p:nvPr>
        </p:nvSpPr>
        <p:spPr>
          <a:ln/>
        </p:spPr>
        <p:txBody>
          <a:bodyPr/>
          <a:lstStyle>
            <a:lvl1pPr>
              <a:defRPr/>
            </a:lvl1pPr>
          </a:lstStyle>
          <a:p>
            <a:fld id="{EA630D08-9A5E-43B6-AE4B-36BB205FD19D}" type="slidenum">
              <a:rPr lang="en-GB" altLang="en-US"/>
              <a:pPr/>
              <a:t>‹#›</a:t>
            </a:fld>
            <a:endParaRPr lang="en-GB" altLang="en-US"/>
          </a:p>
        </p:txBody>
      </p:sp>
    </p:spTree>
    <p:extLst>
      <p:ext uri="{BB962C8B-B14F-4D97-AF65-F5344CB8AC3E}">
        <p14:creationId xmlns:p14="http://schemas.microsoft.com/office/powerpoint/2010/main" val="2492075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2DC198E7-5BD3-45DD-A980-721BCA4EF82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9E9C4441-5842-4A86-B10C-8A57C63205C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8172A50B-DBA9-433C-A4F8-2D9DF4B497F6}"/>
              </a:ext>
            </a:extLst>
          </p:cNvPr>
          <p:cNvSpPr>
            <a:spLocks noGrp="1" noChangeArrowheads="1"/>
          </p:cNvSpPr>
          <p:nvPr>
            <p:ph type="sldNum" sz="quarter" idx="12"/>
          </p:nvPr>
        </p:nvSpPr>
        <p:spPr>
          <a:ln/>
        </p:spPr>
        <p:txBody>
          <a:bodyPr/>
          <a:lstStyle>
            <a:lvl1pPr>
              <a:defRPr/>
            </a:lvl1pPr>
          </a:lstStyle>
          <a:p>
            <a:fld id="{24F4D200-884F-46E2-B4C7-45042AA89499}" type="slidenum">
              <a:rPr lang="en-GB" altLang="en-US"/>
              <a:pPr/>
              <a:t>‹#›</a:t>
            </a:fld>
            <a:endParaRPr lang="en-GB" altLang="en-US"/>
          </a:p>
        </p:txBody>
      </p:sp>
    </p:spTree>
    <p:extLst>
      <p:ext uri="{BB962C8B-B14F-4D97-AF65-F5344CB8AC3E}">
        <p14:creationId xmlns:p14="http://schemas.microsoft.com/office/powerpoint/2010/main" val="3560462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B5A7E813-C018-42DD-B404-79B7E49181E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C744C8BD-5566-4A66-93EE-428D1E73366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A04B2028-8088-4D23-9EBA-7B60C490C890}"/>
              </a:ext>
            </a:extLst>
          </p:cNvPr>
          <p:cNvSpPr>
            <a:spLocks noGrp="1" noChangeArrowheads="1"/>
          </p:cNvSpPr>
          <p:nvPr>
            <p:ph type="sldNum" sz="quarter" idx="12"/>
          </p:nvPr>
        </p:nvSpPr>
        <p:spPr>
          <a:ln/>
        </p:spPr>
        <p:txBody>
          <a:bodyPr/>
          <a:lstStyle>
            <a:lvl1pPr>
              <a:defRPr/>
            </a:lvl1pPr>
          </a:lstStyle>
          <a:p>
            <a:fld id="{4F877CA8-3197-45FB-8DC2-A131C1DCE637}" type="slidenum">
              <a:rPr lang="en-GB" altLang="en-US"/>
              <a:pPr/>
              <a:t>‹#›</a:t>
            </a:fld>
            <a:endParaRPr lang="en-GB" altLang="en-US"/>
          </a:p>
        </p:txBody>
      </p:sp>
    </p:spTree>
    <p:extLst>
      <p:ext uri="{BB962C8B-B14F-4D97-AF65-F5344CB8AC3E}">
        <p14:creationId xmlns:p14="http://schemas.microsoft.com/office/powerpoint/2010/main" val="361407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0E3565D3-6FED-47D7-8053-7C0A27E10E2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2FF10CA4-D13B-4C5C-8C58-3CE3224324C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19C0E1EA-8A19-49C5-A316-D620BB76CDC3}"/>
              </a:ext>
            </a:extLst>
          </p:cNvPr>
          <p:cNvSpPr>
            <a:spLocks noGrp="1" noChangeArrowheads="1"/>
          </p:cNvSpPr>
          <p:nvPr>
            <p:ph type="sldNum" sz="quarter" idx="12"/>
          </p:nvPr>
        </p:nvSpPr>
        <p:spPr>
          <a:ln/>
        </p:spPr>
        <p:txBody>
          <a:bodyPr/>
          <a:lstStyle>
            <a:lvl1pPr>
              <a:defRPr/>
            </a:lvl1pPr>
          </a:lstStyle>
          <a:p>
            <a:fld id="{D7598C85-4EF3-4125-9DE5-9B48A4D18514}" type="slidenum">
              <a:rPr lang="en-GB" altLang="en-US"/>
              <a:pPr/>
              <a:t>‹#›</a:t>
            </a:fld>
            <a:endParaRPr lang="en-GB" altLang="en-US"/>
          </a:p>
        </p:txBody>
      </p:sp>
    </p:spTree>
    <p:extLst>
      <p:ext uri="{BB962C8B-B14F-4D97-AF65-F5344CB8AC3E}">
        <p14:creationId xmlns:p14="http://schemas.microsoft.com/office/powerpoint/2010/main" val="415895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865972DB-C387-4F80-8D80-1FB312CA824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1C40BED3-CAD8-45D6-971C-BDCB2EB52D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641E0F11-F498-45A4-AA3E-85D99453A9CF}"/>
              </a:ext>
            </a:extLst>
          </p:cNvPr>
          <p:cNvSpPr>
            <a:spLocks noGrp="1" noChangeArrowheads="1"/>
          </p:cNvSpPr>
          <p:nvPr>
            <p:ph type="sldNum" sz="quarter" idx="12"/>
          </p:nvPr>
        </p:nvSpPr>
        <p:spPr>
          <a:ln/>
        </p:spPr>
        <p:txBody>
          <a:bodyPr/>
          <a:lstStyle>
            <a:lvl1pPr>
              <a:defRPr/>
            </a:lvl1pPr>
          </a:lstStyle>
          <a:p>
            <a:fld id="{99E9A50E-2E33-4E2A-9096-0ED87F44D9AB}" type="slidenum">
              <a:rPr lang="en-GB" altLang="en-US"/>
              <a:pPr/>
              <a:t>‹#›</a:t>
            </a:fld>
            <a:endParaRPr lang="en-GB" altLang="en-US"/>
          </a:p>
        </p:txBody>
      </p:sp>
    </p:spTree>
    <p:extLst>
      <p:ext uri="{BB962C8B-B14F-4D97-AF65-F5344CB8AC3E}">
        <p14:creationId xmlns:p14="http://schemas.microsoft.com/office/powerpoint/2010/main" val="134301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2785FB44-B889-4B40-8BE1-42CC404ED60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5">
            <a:extLst>
              <a:ext uri="{FF2B5EF4-FFF2-40B4-BE49-F238E27FC236}">
                <a16:creationId xmlns:a16="http://schemas.microsoft.com/office/drawing/2014/main" id="{6A8DF37D-F867-44E9-B7C8-14524CD99C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0BE04589-F436-41A1-93A9-85F73269073A}"/>
              </a:ext>
            </a:extLst>
          </p:cNvPr>
          <p:cNvSpPr>
            <a:spLocks noGrp="1" noChangeArrowheads="1"/>
          </p:cNvSpPr>
          <p:nvPr>
            <p:ph type="sldNum" sz="quarter" idx="12"/>
          </p:nvPr>
        </p:nvSpPr>
        <p:spPr>
          <a:ln/>
        </p:spPr>
        <p:txBody>
          <a:bodyPr/>
          <a:lstStyle>
            <a:lvl1pPr>
              <a:defRPr/>
            </a:lvl1pPr>
          </a:lstStyle>
          <a:p>
            <a:fld id="{36939E1A-D111-4EB3-A143-50FFC63E635B}" type="slidenum">
              <a:rPr lang="en-GB" altLang="en-US"/>
              <a:pPr/>
              <a:t>‹#›</a:t>
            </a:fld>
            <a:endParaRPr lang="en-GB" altLang="en-US"/>
          </a:p>
        </p:txBody>
      </p:sp>
    </p:spTree>
    <p:extLst>
      <p:ext uri="{BB962C8B-B14F-4D97-AF65-F5344CB8AC3E}">
        <p14:creationId xmlns:p14="http://schemas.microsoft.com/office/powerpoint/2010/main" val="186452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a:extLst>
              <a:ext uri="{FF2B5EF4-FFF2-40B4-BE49-F238E27FC236}">
                <a16:creationId xmlns:a16="http://schemas.microsoft.com/office/drawing/2014/main" id="{6A5D4C84-FDA9-4C6E-A244-391CA5D6883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5">
            <a:extLst>
              <a:ext uri="{FF2B5EF4-FFF2-40B4-BE49-F238E27FC236}">
                <a16:creationId xmlns:a16="http://schemas.microsoft.com/office/drawing/2014/main" id="{A45A65D9-658F-41B1-AD5B-E5BBA7D6FB0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6">
            <a:extLst>
              <a:ext uri="{FF2B5EF4-FFF2-40B4-BE49-F238E27FC236}">
                <a16:creationId xmlns:a16="http://schemas.microsoft.com/office/drawing/2014/main" id="{9DBB67E4-EF30-45A8-9343-A988E89EB707}"/>
              </a:ext>
            </a:extLst>
          </p:cNvPr>
          <p:cNvSpPr>
            <a:spLocks noGrp="1" noChangeArrowheads="1"/>
          </p:cNvSpPr>
          <p:nvPr>
            <p:ph type="sldNum" sz="quarter" idx="12"/>
          </p:nvPr>
        </p:nvSpPr>
        <p:spPr>
          <a:ln/>
        </p:spPr>
        <p:txBody>
          <a:bodyPr/>
          <a:lstStyle>
            <a:lvl1pPr>
              <a:defRPr/>
            </a:lvl1pPr>
          </a:lstStyle>
          <a:p>
            <a:fld id="{101A5FE1-63B8-4774-BF56-3650350C219D}" type="slidenum">
              <a:rPr lang="en-GB" altLang="en-US"/>
              <a:pPr/>
              <a:t>‹#›</a:t>
            </a:fld>
            <a:endParaRPr lang="en-GB" altLang="en-US"/>
          </a:p>
        </p:txBody>
      </p:sp>
    </p:spTree>
    <p:extLst>
      <p:ext uri="{BB962C8B-B14F-4D97-AF65-F5344CB8AC3E}">
        <p14:creationId xmlns:p14="http://schemas.microsoft.com/office/powerpoint/2010/main" val="93189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3DA7055B-42A5-41F1-BF64-354770F9F38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5">
            <a:extLst>
              <a:ext uri="{FF2B5EF4-FFF2-40B4-BE49-F238E27FC236}">
                <a16:creationId xmlns:a16="http://schemas.microsoft.com/office/drawing/2014/main" id="{CEC68224-A011-4770-8099-A4E55236F51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6">
            <a:extLst>
              <a:ext uri="{FF2B5EF4-FFF2-40B4-BE49-F238E27FC236}">
                <a16:creationId xmlns:a16="http://schemas.microsoft.com/office/drawing/2014/main" id="{AC33599F-56B0-43B9-804C-430DF802B55D}"/>
              </a:ext>
            </a:extLst>
          </p:cNvPr>
          <p:cNvSpPr>
            <a:spLocks noGrp="1" noChangeArrowheads="1"/>
          </p:cNvSpPr>
          <p:nvPr>
            <p:ph type="sldNum" sz="quarter" idx="12"/>
          </p:nvPr>
        </p:nvSpPr>
        <p:spPr>
          <a:ln/>
        </p:spPr>
        <p:txBody>
          <a:bodyPr/>
          <a:lstStyle>
            <a:lvl1pPr>
              <a:defRPr/>
            </a:lvl1pPr>
          </a:lstStyle>
          <a:p>
            <a:fld id="{3C67EC6B-71C4-483B-B07E-6625ECCEBF5B}" type="slidenum">
              <a:rPr lang="en-GB" altLang="en-US"/>
              <a:pPr/>
              <a:t>‹#›</a:t>
            </a:fld>
            <a:endParaRPr lang="en-GB" altLang="en-US"/>
          </a:p>
        </p:txBody>
      </p:sp>
    </p:spTree>
    <p:extLst>
      <p:ext uri="{BB962C8B-B14F-4D97-AF65-F5344CB8AC3E}">
        <p14:creationId xmlns:p14="http://schemas.microsoft.com/office/powerpoint/2010/main" val="26841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EAD9F6E9-4AE1-436D-B381-1B768E65600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316BE4E4-B6D5-4919-8319-F1182620B21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A96FA9A9-7252-4E96-892F-0A70B5C77CC9}"/>
              </a:ext>
            </a:extLst>
          </p:cNvPr>
          <p:cNvSpPr>
            <a:spLocks noGrp="1" noChangeArrowheads="1"/>
          </p:cNvSpPr>
          <p:nvPr>
            <p:ph type="sldNum" sz="quarter" idx="12"/>
          </p:nvPr>
        </p:nvSpPr>
        <p:spPr>
          <a:ln/>
        </p:spPr>
        <p:txBody>
          <a:bodyPr/>
          <a:lstStyle>
            <a:lvl1pPr>
              <a:defRPr/>
            </a:lvl1pPr>
          </a:lstStyle>
          <a:p>
            <a:fld id="{95E33F29-273C-4AE2-AE2A-7A2924CD6686}" type="slidenum">
              <a:rPr lang="en-GB" altLang="en-US"/>
              <a:pPr/>
              <a:t>‹#›</a:t>
            </a:fld>
            <a:endParaRPr lang="en-GB" altLang="en-US"/>
          </a:p>
        </p:txBody>
      </p:sp>
    </p:spTree>
    <p:extLst>
      <p:ext uri="{BB962C8B-B14F-4D97-AF65-F5344CB8AC3E}">
        <p14:creationId xmlns:p14="http://schemas.microsoft.com/office/powerpoint/2010/main" val="310078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98B19624-D485-4BCC-B5C1-66585B96362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EF60CD78-A9D7-4F53-81ED-CB01D885108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42EC2165-ABFB-47B6-8B68-95DBA3F31159}"/>
              </a:ext>
            </a:extLst>
          </p:cNvPr>
          <p:cNvSpPr>
            <a:spLocks noGrp="1" noChangeArrowheads="1"/>
          </p:cNvSpPr>
          <p:nvPr>
            <p:ph type="sldNum" sz="quarter" idx="12"/>
          </p:nvPr>
        </p:nvSpPr>
        <p:spPr>
          <a:ln/>
        </p:spPr>
        <p:txBody>
          <a:bodyPr/>
          <a:lstStyle>
            <a:lvl1pPr>
              <a:defRPr/>
            </a:lvl1pPr>
          </a:lstStyle>
          <a:p>
            <a:fld id="{9C973C02-32CD-4F74-BEEE-5348940B0A1E}" type="slidenum">
              <a:rPr lang="en-GB" altLang="en-US"/>
              <a:pPr/>
              <a:t>‹#›</a:t>
            </a:fld>
            <a:endParaRPr lang="en-GB" altLang="en-US"/>
          </a:p>
        </p:txBody>
      </p:sp>
    </p:spTree>
    <p:extLst>
      <p:ext uri="{BB962C8B-B14F-4D97-AF65-F5344CB8AC3E}">
        <p14:creationId xmlns:p14="http://schemas.microsoft.com/office/powerpoint/2010/main" val="165491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3A24F3F-5FD0-4FC4-AA35-C2090B733306}"/>
              </a:ext>
            </a:extLst>
          </p:cNvPr>
          <p:cNvGrpSpPr>
            <a:grpSpLocks/>
          </p:cNvGrpSpPr>
          <p:nvPr/>
        </p:nvGrpSpPr>
        <p:grpSpPr bwMode="auto">
          <a:xfrm>
            <a:off x="0" y="0"/>
            <a:ext cx="9144000" cy="6858000"/>
            <a:chOff x="0" y="0"/>
            <a:chExt cx="5760" cy="4320"/>
          </a:xfrm>
        </p:grpSpPr>
        <p:sp>
          <p:nvSpPr>
            <p:cNvPr id="77827" name="Freeform 3">
              <a:extLst>
                <a:ext uri="{FF2B5EF4-FFF2-40B4-BE49-F238E27FC236}">
                  <a16:creationId xmlns:a16="http://schemas.microsoft.com/office/drawing/2014/main" id="{CA9866A2-FACF-4C3D-B18B-D7F8563D849D}"/>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GB">
                <a:latin typeface="Arial" charset="0"/>
                <a:cs typeface="Arial" charset="0"/>
              </a:endParaRPr>
            </a:p>
          </p:txBody>
        </p:sp>
        <p:sp>
          <p:nvSpPr>
            <p:cNvPr id="77828" name="Freeform 4">
              <a:extLst>
                <a:ext uri="{FF2B5EF4-FFF2-40B4-BE49-F238E27FC236}">
                  <a16:creationId xmlns:a16="http://schemas.microsoft.com/office/drawing/2014/main" id="{E81DC2B0-E9EF-4D87-87E0-63840FABC5C2}"/>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sp>
        <p:nvSpPr>
          <p:cNvPr id="77829" name="Freeform 5">
            <a:extLst>
              <a:ext uri="{FF2B5EF4-FFF2-40B4-BE49-F238E27FC236}">
                <a16:creationId xmlns:a16="http://schemas.microsoft.com/office/drawing/2014/main" id="{2A5B81F8-4A20-49BB-9590-BAAB8D48C8BF}"/>
              </a:ext>
            </a:extLst>
          </p:cNvPr>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hangingPunct="0">
              <a:defRPr/>
            </a:pPr>
            <a:endParaRPr lang="en-GB">
              <a:latin typeface="Arial" charset="0"/>
              <a:cs typeface="Arial" charset="0"/>
            </a:endParaRPr>
          </a:p>
        </p:txBody>
      </p:sp>
      <p:grpSp>
        <p:nvGrpSpPr>
          <p:cNvPr id="1028" name="Group 6">
            <a:extLst>
              <a:ext uri="{FF2B5EF4-FFF2-40B4-BE49-F238E27FC236}">
                <a16:creationId xmlns:a16="http://schemas.microsoft.com/office/drawing/2014/main" id="{4F8D02E3-8C23-4CE6-A805-4AD542C65783}"/>
              </a:ext>
            </a:extLst>
          </p:cNvPr>
          <p:cNvGrpSpPr>
            <a:grpSpLocks/>
          </p:cNvGrpSpPr>
          <p:nvPr/>
        </p:nvGrpSpPr>
        <p:grpSpPr bwMode="auto">
          <a:xfrm>
            <a:off x="0" y="6019800"/>
            <a:ext cx="7848600" cy="857250"/>
            <a:chOff x="0" y="3792"/>
            <a:chExt cx="4944" cy="540"/>
          </a:xfrm>
        </p:grpSpPr>
        <p:sp>
          <p:nvSpPr>
            <p:cNvPr id="77831" name="Freeform 7">
              <a:extLst>
                <a:ext uri="{FF2B5EF4-FFF2-40B4-BE49-F238E27FC236}">
                  <a16:creationId xmlns:a16="http://schemas.microsoft.com/office/drawing/2014/main" id="{084FFE53-4150-4D52-A219-5D55A470A799}"/>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nvGrpSpPr>
            <p:cNvPr id="1042" name="Group 8">
              <a:extLst>
                <a:ext uri="{FF2B5EF4-FFF2-40B4-BE49-F238E27FC236}">
                  <a16:creationId xmlns:a16="http://schemas.microsoft.com/office/drawing/2014/main" id="{455BE28C-BAF6-4330-AD88-F2941E62B6E1}"/>
                </a:ext>
              </a:extLst>
            </p:cNvPr>
            <p:cNvGrpSpPr>
              <a:grpSpLocks/>
            </p:cNvGrpSpPr>
            <p:nvPr userDrawn="1"/>
          </p:nvGrpSpPr>
          <p:grpSpPr bwMode="auto">
            <a:xfrm>
              <a:off x="2486" y="3792"/>
              <a:ext cx="2458" cy="540"/>
              <a:chOff x="2486" y="3792"/>
              <a:chExt cx="2458" cy="540"/>
            </a:xfrm>
          </p:grpSpPr>
          <p:sp>
            <p:nvSpPr>
              <p:cNvPr id="77833" name="Freeform 9">
                <a:extLst>
                  <a:ext uri="{FF2B5EF4-FFF2-40B4-BE49-F238E27FC236}">
                    <a16:creationId xmlns:a16="http://schemas.microsoft.com/office/drawing/2014/main" id="{B89E2F26-0BDB-4F64-AF65-BBA9B7A3ED33}"/>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34" name="Freeform 10">
                <a:extLst>
                  <a:ext uri="{FF2B5EF4-FFF2-40B4-BE49-F238E27FC236}">
                    <a16:creationId xmlns:a16="http://schemas.microsoft.com/office/drawing/2014/main" id="{32A1CABC-42F4-42D2-B236-2B20BBB5F1DA}"/>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35" name="Freeform 11">
                <a:extLst>
                  <a:ext uri="{FF2B5EF4-FFF2-40B4-BE49-F238E27FC236}">
                    <a16:creationId xmlns:a16="http://schemas.microsoft.com/office/drawing/2014/main" id="{D7B45672-A71F-460C-946B-B6A5736E02D5}"/>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36" name="Freeform 12">
                <a:extLst>
                  <a:ext uri="{FF2B5EF4-FFF2-40B4-BE49-F238E27FC236}">
                    <a16:creationId xmlns:a16="http://schemas.microsoft.com/office/drawing/2014/main" id="{AABF8DDB-C09D-4963-9CA4-B42FA078CF1C}"/>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37" name="Freeform 13">
                <a:extLst>
                  <a:ext uri="{FF2B5EF4-FFF2-40B4-BE49-F238E27FC236}">
                    <a16:creationId xmlns:a16="http://schemas.microsoft.com/office/drawing/2014/main" id="{EBD3F815-B1C8-4F1E-A116-59D4260DA080}"/>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grpSp>
        <p:sp>
          <p:nvSpPr>
            <p:cNvPr id="77838" name="Freeform 14">
              <a:extLst>
                <a:ext uri="{FF2B5EF4-FFF2-40B4-BE49-F238E27FC236}">
                  <a16:creationId xmlns:a16="http://schemas.microsoft.com/office/drawing/2014/main" id="{AF0B5975-8398-4ADD-A119-B8F504F04065}"/>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grpSp>
        <p:nvGrpSpPr>
          <p:cNvPr id="1029" name="Group 15">
            <a:extLst>
              <a:ext uri="{FF2B5EF4-FFF2-40B4-BE49-F238E27FC236}">
                <a16:creationId xmlns:a16="http://schemas.microsoft.com/office/drawing/2014/main" id="{D4E2DD15-AC54-471A-B0F8-D9A0F7D1390F}"/>
              </a:ext>
            </a:extLst>
          </p:cNvPr>
          <p:cNvGrpSpPr>
            <a:grpSpLocks/>
          </p:cNvGrpSpPr>
          <p:nvPr/>
        </p:nvGrpSpPr>
        <p:grpSpPr bwMode="auto">
          <a:xfrm>
            <a:off x="627063" y="6021388"/>
            <a:ext cx="5684837" cy="849312"/>
            <a:chOff x="395" y="3793"/>
            <a:chExt cx="3581" cy="535"/>
          </a:xfrm>
        </p:grpSpPr>
        <p:sp>
          <p:nvSpPr>
            <p:cNvPr id="77840" name="Freeform 16">
              <a:extLst>
                <a:ext uri="{FF2B5EF4-FFF2-40B4-BE49-F238E27FC236}">
                  <a16:creationId xmlns:a16="http://schemas.microsoft.com/office/drawing/2014/main" id="{530C7CCC-3D65-476B-B8DC-6C968A8C7C3C}"/>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41" name="Freeform 17">
              <a:extLst>
                <a:ext uri="{FF2B5EF4-FFF2-40B4-BE49-F238E27FC236}">
                  <a16:creationId xmlns:a16="http://schemas.microsoft.com/office/drawing/2014/main" id="{168A8B45-2981-40D7-ABD0-A50BF24445BB}"/>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42" name="Freeform 18">
              <a:extLst>
                <a:ext uri="{FF2B5EF4-FFF2-40B4-BE49-F238E27FC236}">
                  <a16:creationId xmlns:a16="http://schemas.microsoft.com/office/drawing/2014/main" id="{31070466-EA32-4DE1-A84B-FF47AAD717BB}"/>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43" name="Freeform 19">
              <a:extLst>
                <a:ext uri="{FF2B5EF4-FFF2-40B4-BE49-F238E27FC236}">
                  <a16:creationId xmlns:a16="http://schemas.microsoft.com/office/drawing/2014/main" id="{DBE7B93A-DBB2-4559-80D0-1A3BD27F4B20}"/>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44" name="Freeform 20">
              <a:extLst>
                <a:ext uri="{FF2B5EF4-FFF2-40B4-BE49-F238E27FC236}">
                  <a16:creationId xmlns:a16="http://schemas.microsoft.com/office/drawing/2014/main" id="{95434389-47EB-4C46-8DCD-119B5C7A6574}"/>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77845" name="Freeform 21">
              <a:extLst>
                <a:ext uri="{FF2B5EF4-FFF2-40B4-BE49-F238E27FC236}">
                  <a16:creationId xmlns:a16="http://schemas.microsoft.com/office/drawing/2014/main" id="{2B1FB605-5281-4665-8C12-A48A2F2CE463}"/>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grpSp>
      <p:sp>
        <p:nvSpPr>
          <p:cNvPr id="77846" name="Rectangle 22">
            <a:extLst>
              <a:ext uri="{FF2B5EF4-FFF2-40B4-BE49-F238E27FC236}">
                <a16:creationId xmlns:a16="http://schemas.microsoft.com/office/drawing/2014/main" id="{D93FB3AC-8B5F-4AD2-B4F7-E4E4092FDD31}"/>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1" name="Rectangle 23">
            <a:extLst>
              <a:ext uri="{FF2B5EF4-FFF2-40B4-BE49-F238E27FC236}">
                <a16:creationId xmlns:a16="http://schemas.microsoft.com/office/drawing/2014/main" id="{99B87304-1832-49DB-AD94-5DA960391F43}"/>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7848" name="Rectangle 24">
            <a:extLst>
              <a:ext uri="{FF2B5EF4-FFF2-40B4-BE49-F238E27FC236}">
                <a16:creationId xmlns:a16="http://schemas.microsoft.com/office/drawing/2014/main" id="{49EB3F00-C268-4925-A14E-FBEC2461CCB7}"/>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77849" name="Rectangle 25">
            <a:extLst>
              <a:ext uri="{FF2B5EF4-FFF2-40B4-BE49-F238E27FC236}">
                <a16:creationId xmlns:a16="http://schemas.microsoft.com/office/drawing/2014/main" id="{59E7BB35-355E-4DB9-BAD5-DFAF13503FE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77850" name="Rectangle 26">
            <a:extLst>
              <a:ext uri="{FF2B5EF4-FFF2-40B4-BE49-F238E27FC236}">
                <a16:creationId xmlns:a16="http://schemas.microsoft.com/office/drawing/2014/main" id="{88751CBC-B482-4D3B-B2A1-F513F32089C6}"/>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779C2E0-C549-4FA3-92F0-79B63BDBAC4E}"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938"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E99EEEC3-571D-43C3-8E05-520AAF4887A7}"/>
              </a:ext>
            </a:extLst>
          </p:cNvPr>
          <p:cNvGrpSpPr>
            <a:grpSpLocks/>
          </p:cNvGrpSpPr>
          <p:nvPr/>
        </p:nvGrpSpPr>
        <p:grpSpPr bwMode="auto">
          <a:xfrm>
            <a:off x="0" y="0"/>
            <a:ext cx="9144000" cy="6858000"/>
            <a:chOff x="0" y="0"/>
            <a:chExt cx="5760" cy="4320"/>
          </a:xfrm>
        </p:grpSpPr>
        <p:sp>
          <p:nvSpPr>
            <p:cNvPr id="601091" name="Freeform 3">
              <a:extLst>
                <a:ext uri="{FF2B5EF4-FFF2-40B4-BE49-F238E27FC236}">
                  <a16:creationId xmlns:a16="http://schemas.microsoft.com/office/drawing/2014/main" id="{7321864C-A121-44D8-898F-543236837993}"/>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GB">
                <a:latin typeface="Arial" charset="0"/>
                <a:cs typeface="Arial" charset="0"/>
              </a:endParaRPr>
            </a:p>
          </p:txBody>
        </p:sp>
        <p:sp>
          <p:nvSpPr>
            <p:cNvPr id="601092" name="Freeform 4">
              <a:extLst>
                <a:ext uri="{FF2B5EF4-FFF2-40B4-BE49-F238E27FC236}">
                  <a16:creationId xmlns:a16="http://schemas.microsoft.com/office/drawing/2014/main" id="{A57B204B-DF5A-45BC-A36D-9F10A861066B}"/>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sp>
        <p:nvSpPr>
          <p:cNvPr id="601093" name="Freeform 5">
            <a:extLst>
              <a:ext uri="{FF2B5EF4-FFF2-40B4-BE49-F238E27FC236}">
                <a16:creationId xmlns:a16="http://schemas.microsoft.com/office/drawing/2014/main" id="{D986F244-8A09-4196-8FF5-915CCA48440B}"/>
              </a:ext>
            </a:extLst>
          </p:cNvPr>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hangingPunct="0">
              <a:defRPr/>
            </a:pPr>
            <a:endParaRPr lang="en-GB">
              <a:latin typeface="Arial" charset="0"/>
              <a:cs typeface="Arial" charset="0"/>
            </a:endParaRPr>
          </a:p>
        </p:txBody>
      </p:sp>
      <p:grpSp>
        <p:nvGrpSpPr>
          <p:cNvPr id="2052" name="Group 6">
            <a:extLst>
              <a:ext uri="{FF2B5EF4-FFF2-40B4-BE49-F238E27FC236}">
                <a16:creationId xmlns:a16="http://schemas.microsoft.com/office/drawing/2014/main" id="{F3E59A48-6BFD-4F75-AC13-17594BA583EB}"/>
              </a:ext>
            </a:extLst>
          </p:cNvPr>
          <p:cNvGrpSpPr>
            <a:grpSpLocks/>
          </p:cNvGrpSpPr>
          <p:nvPr/>
        </p:nvGrpSpPr>
        <p:grpSpPr bwMode="auto">
          <a:xfrm>
            <a:off x="0" y="6019800"/>
            <a:ext cx="7848600" cy="857250"/>
            <a:chOff x="0" y="3792"/>
            <a:chExt cx="4944" cy="540"/>
          </a:xfrm>
        </p:grpSpPr>
        <p:sp>
          <p:nvSpPr>
            <p:cNvPr id="601095" name="Freeform 7">
              <a:extLst>
                <a:ext uri="{FF2B5EF4-FFF2-40B4-BE49-F238E27FC236}">
                  <a16:creationId xmlns:a16="http://schemas.microsoft.com/office/drawing/2014/main" id="{AB0B1781-8683-41DD-A177-777A0869FDB9}"/>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nvGrpSpPr>
            <p:cNvPr id="2066" name="Group 8">
              <a:extLst>
                <a:ext uri="{FF2B5EF4-FFF2-40B4-BE49-F238E27FC236}">
                  <a16:creationId xmlns:a16="http://schemas.microsoft.com/office/drawing/2014/main" id="{0B0C16F0-981D-43C4-8118-C3E28A5EE6A8}"/>
                </a:ext>
              </a:extLst>
            </p:cNvPr>
            <p:cNvGrpSpPr>
              <a:grpSpLocks/>
            </p:cNvGrpSpPr>
            <p:nvPr userDrawn="1"/>
          </p:nvGrpSpPr>
          <p:grpSpPr bwMode="auto">
            <a:xfrm>
              <a:off x="2486" y="3792"/>
              <a:ext cx="2458" cy="540"/>
              <a:chOff x="2486" y="3792"/>
              <a:chExt cx="2458" cy="540"/>
            </a:xfrm>
          </p:grpSpPr>
          <p:sp>
            <p:nvSpPr>
              <p:cNvPr id="601097" name="Freeform 9">
                <a:extLst>
                  <a:ext uri="{FF2B5EF4-FFF2-40B4-BE49-F238E27FC236}">
                    <a16:creationId xmlns:a16="http://schemas.microsoft.com/office/drawing/2014/main" id="{202D4A0C-5D56-4AA8-BAD6-80249B479338}"/>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098" name="Freeform 10">
                <a:extLst>
                  <a:ext uri="{FF2B5EF4-FFF2-40B4-BE49-F238E27FC236}">
                    <a16:creationId xmlns:a16="http://schemas.microsoft.com/office/drawing/2014/main" id="{E9D79CC9-7D8C-41A1-B496-391E23B23A5B}"/>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099" name="Freeform 11">
                <a:extLst>
                  <a:ext uri="{FF2B5EF4-FFF2-40B4-BE49-F238E27FC236}">
                    <a16:creationId xmlns:a16="http://schemas.microsoft.com/office/drawing/2014/main" id="{73E607E7-8D35-4FD0-A465-E1BA4ECF1664}"/>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100" name="Freeform 12">
                <a:extLst>
                  <a:ext uri="{FF2B5EF4-FFF2-40B4-BE49-F238E27FC236}">
                    <a16:creationId xmlns:a16="http://schemas.microsoft.com/office/drawing/2014/main" id="{61991635-F2B1-41FE-9439-EA5FECF9520D}"/>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101" name="Freeform 13">
                <a:extLst>
                  <a:ext uri="{FF2B5EF4-FFF2-40B4-BE49-F238E27FC236}">
                    <a16:creationId xmlns:a16="http://schemas.microsoft.com/office/drawing/2014/main" id="{499EEBEE-5786-41E1-985F-3B8F93D7625B}"/>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grpSp>
        <p:sp>
          <p:nvSpPr>
            <p:cNvPr id="601102" name="Freeform 14">
              <a:extLst>
                <a:ext uri="{FF2B5EF4-FFF2-40B4-BE49-F238E27FC236}">
                  <a16:creationId xmlns:a16="http://schemas.microsoft.com/office/drawing/2014/main" id="{DEF7C007-4751-4AAD-9886-DFFEAE8C70B2}"/>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hangingPunct="0">
                <a:defRPr/>
              </a:pPr>
              <a:endParaRPr lang="en-GB">
                <a:latin typeface="Arial" charset="0"/>
                <a:cs typeface="Arial" charset="0"/>
              </a:endParaRPr>
            </a:p>
          </p:txBody>
        </p:sp>
      </p:grpSp>
      <p:grpSp>
        <p:nvGrpSpPr>
          <p:cNvPr id="2053" name="Group 15">
            <a:extLst>
              <a:ext uri="{FF2B5EF4-FFF2-40B4-BE49-F238E27FC236}">
                <a16:creationId xmlns:a16="http://schemas.microsoft.com/office/drawing/2014/main" id="{932C3AAA-FFF4-4745-9D42-07F3FBAD82E7}"/>
              </a:ext>
            </a:extLst>
          </p:cNvPr>
          <p:cNvGrpSpPr>
            <a:grpSpLocks/>
          </p:cNvGrpSpPr>
          <p:nvPr/>
        </p:nvGrpSpPr>
        <p:grpSpPr bwMode="auto">
          <a:xfrm>
            <a:off x="627063" y="6021388"/>
            <a:ext cx="5684837" cy="849312"/>
            <a:chOff x="395" y="3793"/>
            <a:chExt cx="3581" cy="535"/>
          </a:xfrm>
        </p:grpSpPr>
        <p:sp>
          <p:nvSpPr>
            <p:cNvPr id="601104" name="Freeform 16">
              <a:extLst>
                <a:ext uri="{FF2B5EF4-FFF2-40B4-BE49-F238E27FC236}">
                  <a16:creationId xmlns:a16="http://schemas.microsoft.com/office/drawing/2014/main" id="{87003482-6B87-488F-80E6-8388DAA12F5D}"/>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105" name="Freeform 17">
              <a:extLst>
                <a:ext uri="{FF2B5EF4-FFF2-40B4-BE49-F238E27FC236}">
                  <a16:creationId xmlns:a16="http://schemas.microsoft.com/office/drawing/2014/main" id="{A37FB973-0655-4FF0-8703-FB407357C74D}"/>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106" name="Freeform 18">
              <a:extLst>
                <a:ext uri="{FF2B5EF4-FFF2-40B4-BE49-F238E27FC236}">
                  <a16:creationId xmlns:a16="http://schemas.microsoft.com/office/drawing/2014/main" id="{18CC89EE-9E3E-4B6D-8ACC-CF9AA984CFFD}"/>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107" name="Freeform 19">
              <a:extLst>
                <a:ext uri="{FF2B5EF4-FFF2-40B4-BE49-F238E27FC236}">
                  <a16:creationId xmlns:a16="http://schemas.microsoft.com/office/drawing/2014/main" id="{99D4907B-5705-4FEF-9AB5-A037233E416B}"/>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108" name="Freeform 20">
              <a:extLst>
                <a:ext uri="{FF2B5EF4-FFF2-40B4-BE49-F238E27FC236}">
                  <a16:creationId xmlns:a16="http://schemas.microsoft.com/office/drawing/2014/main" id="{3E122877-2E00-438D-903D-9592B82AAE79}"/>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sp>
          <p:nvSpPr>
            <p:cNvPr id="601109" name="Freeform 21">
              <a:extLst>
                <a:ext uri="{FF2B5EF4-FFF2-40B4-BE49-F238E27FC236}">
                  <a16:creationId xmlns:a16="http://schemas.microsoft.com/office/drawing/2014/main" id="{BAF2CB38-C028-4CD3-BEF3-94EDA4C8B125}"/>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0" hangingPunct="0">
                <a:defRPr/>
              </a:pPr>
              <a:endParaRPr lang="en-GB">
                <a:latin typeface="Arial" charset="0"/>
                <a:cs typeface="Arial" charset="0"/>
              </a:endParaRPr>
            </a:p>
          </p:txBody>
        </p:sp>
      </p:grpSp>
      <p:sp>
        <p:nvSpPr>
          <p:cNvPr id="601110" name="Rectangle 22">
            <a:extLst>
              <a:ext uri="{FF2B5EF4-FFF2-40B4-BE49-F238E27FC236}">
                <a16:creationId xmlns:a16="http://schemas.microsoft.com/office/drawing/2014/main" id="{91DD0F82-8E97-483D-8C26-41AE85A25DB0}"/>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5" name="Rectangle 23">
            <a:extLst>
              <a:ext uri="{FF2B5EF4-FFF2-40B4-BE49-F238E27FC236}">
                <a16:creationId xmlns:a16="http://schemas.microsoft.com/office/drawing/2014/main" id="{73648319-0224-4AE6-ABC1-82B82E804376}"/>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01112" name="Rectangle 24">
            <a:extLst>
              <a:ext uri="{FF2B5EF4-FFF2-40B4-BE49-F238E27FC236}">
                <a16:creationId xmlns:a16="http://schemas.microsoft.com/office/drawing/2014/main" id="{90EB34AE-C6D3-4CAE-B8B1-CC2472DFE8F7}"/>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601113" name="Rectangle 25">
            <a:extLst>
              <a:ext uri="{FF2B5EF4-FFF2-40B4-BE49-F238E27FC236}">
                <a16:creationId xmlns:a16="http://schemas.microsoft.com/office/drawing/2014/main" id="{BD196DF8-3EF7-4B76-B8C9-9C6A14DDF91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601114" name="Rectangle 26">
            <a:extLst>
              <a:ext uri="{FF2B5EF4-FFF2-40B4-BE49-F238E27FC236}">
                <a16:creationId xmlns:a16="http://schemas.microsoft.com/office/drawing/2014/main" id="{2570EC49-DCB4-4FFA-AA5A-B54CC5AA75B4}"/>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E9D09980-9A15-4A34-9909-F99FF0ADC9AB}"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939"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hyperlink" Target="http://en.wikipedia.org/wiki/Henry_V_of_England"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5.gif"/><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31.xml"/><Relationship Id="rId1" Type="http://schemas.openxmlformats.org/officeDocument/2006/relationships/slideLayout" Target="../slideLayouts/slideLayout4.xml"/><Relationship Id="rId4" Type="http://schemas.openxmlformats.org/officeDocument/2006/relationships/image" Target="../media/image127.jpeg"/></Relationships>
</file>

<file path=ppt/slides/_rels/slide13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5.xml"/><Relationship Id="rId1" Type="http://schemas.openxmlformats.org/officeDocument/2006/relationships/slideLayout" Target="../slideLayouts/slideLayout4.xml"/><Relationship Id="rId4" Type="http://schemas.openxmlformats.org/officeDocument/2006/relationships/image" Target="../media/image138.jpeg"/></Relationships>
</file>

<file path=ppt/slides/_rels/slide147.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hyperlink" Target="http://images.google.co.uk/imgres?imgurl=http://thumb9.shutterstock.com/photos4/thumb_large/51931/51931,1143044574,12.jpg&amp;imgrefurl=http://www.shutterstock.com/s/prick/search.html&amp;h=150&amp;w=165&amp;sz=5&amp;hl=en&amp;start=6&amp;tbnid=4ZPxVRsdFDkc4M:&amp;tbnh=90&amp;tbnw=99&amp;prev=/images?q=%22threaded+needle%22&amp;svnum=10&amp;hl=en&amp;lr=&amp;safe=off&amp;sa=G" TargetMode="External"/><Relationship Id="rId1" Type="http://schemas.openxmlformats.org/officeDocument/2006/relationships/slideLayout" Target="../slideLayouts/slideLayout15.xml"/><Relationship Id="rId5" Type="http://schemas.openxmlformats.org/officeDocument/2006/relationships/image" Target="../media/image149.jpeg"/><Relationship Id="rId4" Type="http://schemas.openxmlformats.org/officeDocument/2006/relationships/image" Target="../media/image148.jpeg"/></Relationships>
</file>

<file path=ppt/slides/_rels/slide15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jpe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45.xml"/><Relationship Id="rId1" Type="http://schemas.openxmlformats.org/officeDocument/2006/relationships/slideLayout" Target="../slideLayouts/slideLayout15.xml"/><Relationship Id="rId5" Type="http://schemas.openxmlformats.org/officeDocument/2006/relationships/image" Target="../media/image160.jpeg"/><Relationship Id="rId4" Type="http://schemas.openxmlformats.org/officeDocument/2006/relationships/image" Target="../media/image159.jpeg"/></Relationships>
</file>

<file path=ppt/slides/_rels/slide166.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49.xml"/><Relationship Id="rId1" Type="http://schemas.openxmlformats.org/officeDocument/2006/relationships/slideLayout" Target="../slideLayouts/slideLayout2.xml"/><Relationship Id="rId6" Type="http://schemas.openxmlformats.org/officeDocument/2006/relationships/hyperlink" Target="http://en.wikipedia.org/wiki/1136" TargetMode="External"/><Relationship Id="rId5" Type="http://schemas.openxmlformats.org/officeDocument/2006/relationships/hyperlink" Target="http://en.wikipedia.org/wiki/1087" TargetMode="External"/><Relationship Id="rId4" Type="http://schemas.openxmlformats.org/officeDocument/2006/relationships/hyperlink" Target="http://en.wikipedia.org/wiki/Norma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uk/imgres?imgurl=http://www.victorianweb.org/sculpture/political/14.jpg&amp;imgrefurl=http://www.victorianweb.org/sculpture/political/14.html&amp;h=576&amp;w=335&amp;sz=61&amp;hl=en&amp;start=8&amp;tbnid=iIXLN7Oxrj5dPM:&amp;tbnh=134&amp;tbnw=78&amp;prev=/images?q=%22oliver+cromwell%22&amp;svnum=10&amp;hl=en&amp;lr=&amp;sa=G"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71.jpeg"/></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mage:Loutherbourg-Spanish_Armada.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n.wikipedia.org/wiki/Philippe-Jacques_de_Loutherbourg" TargetMode="Externa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808BEA3-FD48-43A7-B09D-8279890B020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B2E3283-F47B-4DF6-A9F0-32202854648E}" type="slidenum">
              <a:rPr lang="en-GB" altLang="en-US" sz="1200"/>
              <a:pPr eaLnBrk="1" hangingPunct="1"/>
              <a:t>1</a:t>
            </a:fld>
            <a:endParaRPr lang="en-GB" altLang="en-US" sz="1200"/>
          </a:p>
        </p:txBody>
      </p:sp>
      <p:sp>
        <p:nvSpPr>
          <p:cNvPr id="1162242" name="Text Box 2">
            <a:extLst>
              <a:ext uri="{FF2B5EF4-FFF2-40B4-BE49-F238E27FC236}">
                <a16:creationId xmlns:a16="http://schemas.microsoft.com/office/drawing/2014/main" id="{F9A288F5-96B8-476C-95CD-28E9707DBD7E}"/>
              </a:ext>
            </a:extLst>
          </p:cNvPr>
          <p:cNvSpPr txBox="1">
            <a:spLocks noChangeArrowheads="1"/>
          </p:cNvSpPr>
          <p:nvPr/>
        </p:nvSpPr>
        <p:spPr bwMode="auto">
          <a:xfrm>
            <a:off x="250825" y="765175"/>
            <a:ext cx="5616575" cy="1555750"/>
          </a:xfrm>
          <a:prstGeom prst="rect">
            <a:avLst/>
          </a:prstGeom>
          <a:noFill/>
          <a:ln w="9525">
            <a:noFill/>
            <a:miter lim="800000"/>
            <a:headEnd/>
            <a:tailEnd/>
          </a:ln>
          <a:effectLst/>
        </p:spPr>
        <p:txBody>
          <a:bodyPr>
            <a:spAutoFit/>
          </a:bodyPr>
          <a:lstStyle/>
          <a:p>
            <a:pPr eaLnBrk="0" hangingPunct="0">
              <a:spcBef>
                <a:spcPct val="50000"/>
              </a:spcBef>
              <a:defRPr/>
            </a:pPr>
            <a:r>
              <a:rPr lang="en-GB" sz="4800" b="1" dirty="0">
                <a:solidFill>
                  <a:srgbClr val="FF0000"/>
                </a:solidFill>
                <a:latin typeface="+mj-lt"/>
                <a:cs typeface="Arial" charset="0"/>
              </a:rPr>
              <a:t>The Story Of Gog And Magog</a:t>
            </a:r>
          </a:p>
        </p:txBody>
      </p:sp>
      <p:sp>
        <p:nvSpPr>
          <p:cNvPr id="1162243" name="WordArt 3">
            <a:extLst>
              <a:ext uri="{FF2B5EF4-FFF2-40B4-BE49-F238E27FC236}">
                <a16:creationId xmlns:a16="http://schemas.microsoft.com/office/drawing/2014/main" id="{EA3A1BB4-BC43-4DFA-B437-D9819345E9CE}"/>
              </a:ext>
            </a:extLst>
          </p:cNvPr>
          <p:cNvSpPr>
            <a:spLocks noChangeArrowheads="1" noChangeShapeType="1" noTextEdit="1"/>
          </p:cNvSpPr>
          <p:nvPr/>
        </p:nvSpPr>
        <p:spPr bwMode="auto">
          <a:xfrm>
            <a:off x="2124075" y="3357563"/>
            <a:ext cx="47244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Part Three</a:t>
            </a:r>
          </a:p>
        </p:txBody>
      </p:sp>
      <p:sp>
        <p:nvSpPr>
          <p:cNvPr id="1162244" name="Text Box 4">
            <a:extLst>
              <a:ext uri="{FF2B5EF4-FFF2-40B4-BE49-F238E27FC236}">
                <a16:creationId xmlns:a16="http://schemas.microsoft.com/office/drawing/2014/main" id="{01251C11-536A-4740-AAB8-1F3BF28FB6C8}"/>
              </a:ext>
            </a:extLst>
          </p:cNvPr>
          <p:cNvSpPr txBox="1">
            <a:spLocks noChangeArrowheads="1"/>
          </p:cNvSpPr>
          <p:nvPr/>
        </p:nvSpPr>
        <p:spPr bwMode="auto">
          <a:xfrm>
            <a:off x="0" y="5013325"/>
            <a:ext cx="9144000"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The Spanish Armada, Inquisition &amp; English Revolution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1162242">
                                            <p:txEl>
                                              <p:pRg st="0" end="0"/>
                                            </p:txEl>
                                          </p:spTgt>
                                        </p:tgtEl>
                                        <p:attrNameLst>
                                          <p:attrName>style.visibility</p:attrName>
                                        </p:attrNameLst>
                                      </p:cBhvr>
                                      <p:to>
                                        <p:strVal val="visible"/>
                                      </p:to>
                                    </p:set>
                                    <p:anim calcmode="lin" valueType="num">
                                      <p:cBhvr additive="base">
                                        <p:cTn id="7" dur="500" fill="hold"/>
                                        <p:tgtEl>
                                          <p:spTgt spid="1162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2242">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700"/>
                            </p:stCondLst>
                            <p:childTnLst>
                              <p:par>
                                <p:cTn id="10" presetID="2" presetClass="entr" presetSubtype="1" fill="hold" nodeType="afterEffect">
                                  <p:stCondLst>
                                    <p:cond delay="0"/>
                                  </p:stCondLst>
                                  <p:childTnLst>
                                    <p:set>
                                      <p:cBhvr>
                                        <p:cTn id="11" dur="1" fill="hold">
                                          <p:stCondLst>
                                            <p:cond delay="0"/>
                                          </p:stCondLst>
                                        </p:cTn>
                                        <p:tgtEl>
                                          <p:spTgt spid="1162243"/>
                                        </p:tgtEl>
                                        <p:attrNameLst>
                                          <p:attrName>style.visibility</p:attrName>
                                        </p:attrNameLst>
                                      </p:cBhvr>
                                      <p:to>
                                        <p:strVal val="visible"/>
                                      </p:to>
                                    </p:set>
                                    <p:anim calcmode="lin" valueType="num">
                                      <p:cBhvr additive="base">
                                        <p:cTn id="12" dur="500" fill="hold"/>
                                        <p:tgtEl>
                                          <p:spTgt spid="1162243"/>
                                        </p:tgtEl>
                                        <p:attrNameLst>
                                          <p:attrName>ppt_x</p:attrName>
                                        </p:attrNameLst>
                                      </p:cBhvr>
                                      <p:tavLst>
                                        <p:tav tm="0">
                                          <p:val>
                                            <p:strVal val="#ppt_x"/>
                                          </p:val>
                                        </p:tav>
                                        <p:tav tm="100000">
                                          <p:val>
                                            <p:strVal val="#ppt_x"/>
                                          </p:val>
                                        </p:tav>
                                      </p:tavLst>
                                    </p:anim>
                                    <p:anim calcmode="lin" valueType="num">
                                      <p:cBhvr additive="base">
                                        <p:cTn id="13" dur="500" fill="hold"/>
                                        <p:tgtEl>
                                          <p:spTgt spid="116224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200"/>
                            </p:stCondLst>
                            <p:childTnLst>
                              <p:par>
                                <p:cTn id="15" presetID="2" presetClass="entr" presetSubtype="1" fill="hold" nodeType="afterEffect">
                                  <p:stCondLst>
                                    <p:cond delay="0"/>
                                  </p:stCondLst>
                                  <p:iterate type="lt">
                                    <p:tmPct val="26000"/>
                                  </p:iterate>
                                  <p:childTnLst>
                                    <p:set>
                                      <p:cBhvr>
                                        <p:cTn id="16" dur="1" fill="hold">
                                          <p:stCondLst>
                                            <p:cond delay="0"/>
                                          </p:stCondLst>
                                        </p:cTn>
                                        <p:tgtEl>
                                          <p:spTgt spid="1162244">
                                            <p:txEl>
                                              <p:pRg st="0" end="0"/>
                                            </p:txEl>
                                          </p:spTgt>
                                        </p:tgtEl>
                                        <p:attrNameLst>
                                          <p:attrName>style.visibility</p:attrName>
                                        </p:attrNameLst>
                                      </p:cBhvr>
                                      <p:to>
                                        <p:strVal val="visible"/>
                                      </p:to>
                                    </p:set>
                                    <p:anim calcmode="lin" valueType="num">
                                      <p:cBhvr additive="base">
                                        <p:cTn id="17" dur="500" fill="hold"/>
                                        <p:tgtEl>
                                          <p:spTgt spid="116224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6224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CFFC305-51A7-4B60-8827-57A67B6CE0C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4092E47-06F0-4974-A0B4-60A76DA832DA}" type="slidenum">
              <a:rPr lang="en-GB" altLang="en-US" sz="1200"/>
              <a:pPr eaLnBrk="1" hangingPunct="1"/>
              <a:t>10</a:t>
            </a:fld>
            <a:endParaRPr lang="en-GB" altLang="en-US" sz="1200"/>
          </a:p>
        </p:txBody>
      </p:sp>
      <p:sp>
        <p:nvSpPr>
          <p:cNvPr id="1417218" name="Rectangle 2">
            <a:extLst>
              <a:ext uri="{FF2B5EF4-FFF2-40B4-BE49-F238E27FC236}">
                <a16:creationId xmlns:a16="http://schemas.microsoft.com/office/drawing/2014/main" id="{E37A7F5D-2E0E-4114-9B3D-6D15361BB412}"/>
              </a:ext>
            </a:extLst>
          </p:cNvPr>
          <p:cNvSpPr>
            <a:spLocks noGrp="1" noChangeArrowheads="1"/>
          </p:cNvSpPr>
          <p:nvPr>
            <p:ph type="title"/>
          </p:nvPr>
        </p:nvSpPr>
        <p:spPr>
          <a:xfrm>
            <a:off x="428625" y="357188"/>
            <a:ext cx="8229600" cy="1143000"/>
          </a:xfrm>
        </p:spPr>
        <p:txBody>
          <a:bodyPr/>
          <a:lstStyle/>
          <a:p>
            <a:pPr eaLnBrk="1" hangingPunct="1">
              <a:defRPr/>
            </a:pPr>
            <a:r>
              <a:rPr lang="en-GB" sz="4000" b="1" dirty="0">
                <a:solidFill>
                  <a:srgbClr val="FF0000"/>
                </a:solidFill>
              </a:rPr>
              <a:t>Gog’s Attack On England By Way Of The Spanish Armada Fails</a:t>
            </a:r>
          </a:p>
        </p:txBody>
      </p:sp>
      <p:pic>
        <p:nvPicPr>
          <p:cNvPr id="14340" name="Picture 3" descr="dn9148-1_250">
            <a:extLst>
              <a:ext uri="{FF2B5EF4-FFF2-40B4-BE49-F238E27FC236}">
                <a16:creationId xmlns:a16="http://schemas.microsoft.com/office/drawing/2014/main" id="{083E153B-32B5-41BC-BE8B-F1A76D1856E4}"/>
              </a:ext>
            </a:extLst>
          </p:cNvPr>
          <p:cNvPicPr>
            <a:picLocks noGrp="1" noChangeAspect="1" noChangeArrowheads="1"/>
          </p:cNvPicPr>
          <p:nvPr>
            <p:ph idx="1"/>
          </p:nvPr>
        </p:nvPicPr>
        <p:blipFill>
          <a:blip r:embed="rId3" cstate="print">
            <a:duotone>
              <a:schemeClr val="accent6">
                <a:shade val="45000"/>
                <a:satMod val="135000"/>
              </a:schemeClr>
              <a:prstClr val="white"/>
            </a:duotone>
          </a:blip>
          <a:srcRect/>
          <a:stretch>
            <a:fillRect/>
          </a:stretch>
        </p:blipFill>
        <p:spPr>
          <a:xfrm>
            <a:off x="468313" y="1700213"/>
            <a:ext cx="4791075" cy="3067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17220" name="Text Box 4">
            <a:extLst>
              <a:ext uri="{FF2B5EF4-FFF2-40B4-BE49-F238E27FC236}">
                <a16:creationId xmlns:a16="http://schemas.microsoft.com/office/drawing/2014/main" id="{AF50EF62-3C9E-41A4-8E50-36586DF8FBAA}"/>
              </a:ext>
            </a:extLst>
          </p:cNvPr>
          <p:cNvSpPr txBox="1">
            <a:spLocks noChangeArrowheads="1"/>
          </p:cNvSpPr>
          <p:nvPr/>
        </p:nvSpPr>
        <p:spPr bwMode="auto">
          <a:xfrm>
            <a:off x="5572125" y="2000250"/>
            <a:ext cx="3241675" cy="2678113"/>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As an Elizabethan coin struck to commemorate  the defeat stated – “God blew with his winds”</a:t>
            </a:r>
          </a:p>
        </p:txBody>
      </p:sp>
      <p:sp>
        <p:nvSpPr>
          <p:cNvPr id="1417221" name="Text Box 5">
            <a:extLst>
              <a:ext uri="{FF2B5EF4-FFF2-40B4-BE49-F238E27FC236}">
                <a16:creationId xmlns:a16="http://schemas.microsoft.com/office/drawing/2014/main" id="{CC8FB8C4-778B-4C47-B41E-0A31BDB61A81}"/>
              </a:ext>
            </a:extLst>
          </p:cNvPr>
          <p:cNvSpPr txBox="1">
            <a:spLocks noChangeArrowheads="1"/>
          </p:cNvSpPr>
          <p:nvPr/>
        </p:nvSpPr>
        <p:spPr bwMode="auto">
          <a:xfrm>
            <a:off x="0" y="5013325"/>
            <a:ext cx="9144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2800" b="1" dirty="0">
                <a:solidFill>
                  <a:srgbClr val="00FF00"/>
                </a:solidFill>
                <a:effectLst>
                  <a:outerShdw blurRad="38100" dist="38100" dir="2700000" algn="tl">
                    <a:srgbClr val="000000"/>
                  </a:outerShdw>
                </a:effectLst>
              </a:rPr>
              <a:t>In the following slides we will see that the events leading up to the armada was Gog’s need to find a more secure base having been rumbled by the Spanish and the protracted inquisition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17220">
                                            <p:txEl>
                                              <p:pRg st="0" end="0"/>
                                            </p:txEl>
                                          </p:spTgt>
                                        </p:tgtEl>
                                        <p:attrNameLst>
                                          <p:attrName>style.visibility</p:attrName>
                                        </p:attrNameLst>
                                      </p:cBhvr>
                                      <p:to>
                                        <p:strVal val="visible"/>
                                      </p:to>
                                    </p:set>
                                    <p:animEffect transition="in" filter="dissolve">
                                      <p:cBhvr>
                                        <p:cTn id="7" dur="500"/>
                                        <p:tgtEl>
                                          <p:spTgt spid="1417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527A8D1-5514-4AC4-BC8D-AA2C572EBAF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FEF71B8-6847-4191-BCA7-5E1F6FF5170D}" type="slidenum">
              <a:rPr lang="en-GB" altLang="en-US" sz="1200"/>
              <a:pPr eaLnBrk="1" hangingPunct="1"/>
              <a:t>100</a:t>
            </a:fld>
            <a:endParaRPr lang="en-GB" altLang="en-US" sz="1200"/>
          </a:p>
        </p:txBody>
      </p:sp>
      <p:sp>
        <p:nvSpPr>
          <p:cNvPr id="1213442" name="Rectangle 2">
            <a:extLst>
              <a:ext uri="{FF2B5EF4-FFF2-40B4-BE49-F238E27FC236}">
                <a16:creationId xmlns:a16="http://schemas.microsoft.com/office/drawing/2014/main" id="{68377CCA-C4B9-4F6A-9CD3-2D1ADC8689C5}"/>
              </a:ext>
            </a:extLst>
          </p:cNvPr>
          <p:cNvSpPr>
            <a:spLocks noGrp="1" noChangeArrowheads="1"/>
          </p:cNvSpPr>
          <p:nvPr>
            <p:ph type="title"/>
          </p:nvPr>
        </p:nvSpPr>
        <p:spPr/>
        <p:txBody>
          <a:bodyPr/>
          <a:lstStyle/>
          <a:p>
            <a:pPr eaLnBrk="1" hangingPunct="1">
              <a:defRPr/>
            </a:pPr>
            <a:r>
              <a:rPr lang="en-GB" sz="4000" b="1">
                <a:solidFill>
                  <a:srgbClr val="FFFF00"/>
                </a:solidFill>
              </a:rPr>
              <a:t>The Four Inns of Court to the</a:t>
            </a:r>
            <a:r>
              <a:rPr lang="en-GB" sz="4000" b="1">
                <a:solidFill>
                  <a:srgbClr val="FF0000"/>
                </a:solidFill>
              </a:rPr>
              <a:t> unholy Temple</a:t>
            </a:r>
            <a:r>
              <a:rPr lang="en-GB" sz="4000"/>
              <a:t> </a:t>
            </a:r>
          </a:p>
        </p:txBody>
      </p:sp>
      <p:sp>
        <p:nvSpPr>
          <p:cNvPr id="1213443" name="Text Box 3">
            <a:extLst>
              <a:ext uri="{FF2B5EF4-FFF2-40B4-BE49-F238E27FC236}">
                <a16:creationId xmlns:a16="http://schemas.microsoft.com/office/drawing/2014/main" id="{5F5512EE-D04E-4898-A35E-6E89455F64D8}"/>
              </a:ext>
            </a:extLst>
          </p:cNvPr>
          <p:cNvSpPr txBox="1">
            <a:spLocks noChangeArrowheads="1"/>
          </p:cNvSpPr>
          <p:nvPr/>
        </p:nvSpPr>
        <p:spPr bwMode="auto">
          <a:xfrm>
            <a:off x="4319588" y="1484313"/>
            <a:ext cx="4824412"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a:solidFill>
                  <a:srgbClr val="00FF99"/>
                </a:solidFill>
                <a:effectLst>
                  <a:outerShdw blurRad="38100" dist="38100" dir="2700000" algn="tl">
                    <a:srgbClr val="000000"/>
                  </a:outerShdw>
                </a:effectLst>
                <a:latin typeface="Arial" charset="0"/>
                <a:cs typeface="Arial" charset="0"/>
              </a:rPr>
              <a:t>Inner Temple</a:t>
            </a:r>
          </a:p>
        </p:txBody>
      </p:sp>
      <p:pic>
        <p:nvPicPr>
          <p:cNvPr id="1213446" name="Picture 6" descr="Inner Temple">
            <a:extLst>
              <a:ext uri="{FF2B5EF4-FFF2-40B4-BE49-F238E27FC236}">
                <a16:creationId xmlns:a16="http://schemas.microsoft.com/office/drawing/2014/main" id="{1A9B4A7D-7033-4890-9077-6DD9870CC5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2420938"/>
            <a:ext cx="3803650" cy="2854325"/>
          </a:xfrm>
        </p:spPr>
      </p:pic>
      <p:sp>
        <p:nvSpPr>
          <p:cNvPr id="1213447" name="Text Box 7">
            <a:extLst>
              <a:ext uri="{FF2B5EF4-FFF2-40B4-BE49-F238E27FC236}">
                <a16:creationId xmlns:a16="http://schemas.microsoft.com/office/drawing/2014/main" id="{0DD6BA8F-7183-4885-B7A3-238AF318CC41}"/>
              </a:ext>
            </a:extLst>
          </p:cNvPr>
          <p:cNvSpPr txBox="1">
            <a:spLocks noChangeArrowheads="1"/>
          </p:cNvSpPr>
          <p:nvPr/>
        </p:nvSpPr>
        <p:spPr bwMode="auto">
          <a:xfrm>
            <a:off x="4500563" y="2708275"/>
            <a:ext cx="4392612" cy="2227263"/>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The Inner Temple holds the legal system franchise </a:t>
            </a:r>
            <a:r>
              <a:rPr lang="en-GB" sz="2800" b="1">
                <a:solidFill>
                  <a:srgbClr val="00FF00"/>
                </a:solidFill>
                <a:effectLst>
                  <a:outerShdw blurRad="38100" dist="38100" dir="2700000" algn="tl">
                    <a:srgbClr val="000000"/>
                  </a:outerShdw>
                </a:effectLst>
                <a:latin typeface="Arial" charset="0"/>
                <a:cs typeface="Arial" charset="0"/>
              </a:rPr>
              <a:t>by license to steal from Canada and Great Britain</a:t>
            </a:r>
            <a:r>
              <a:rPr lang="en-GB" sz="2800">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13446"/>
                                        </p:tgtEl>
                                        <p:attrNameLst>
                                          <p:attrName>style.visibility</p:attrName>
                                        </p:attrNameLst>
                                      </p:cBhvr>
                                      <p:to>
                                        <p:strVal val="visible"/>
                                      </p:to>
                                    </p:set>
                                    <p:animEffect transition="in" filter="circle(in)">
                                      <p:cBhvr>
                                        <p:cTn id="7" dur="2000"/>
                                        <p:tgtEl>
                                          <p:spTgt spid="1213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13443"/>
                                        </p:tgtEl>
                                        <p:attrNameLst>
                                          <p:attrName>style.visibility</p:attrName>
                                        </p:attrNameLst>
                                      </p:cBhvr>
                                      <p:to>
                                        <p:strVal val="visible"/>
                                      </p:to>
                                    </p:set>
                                    <p:anim calcmode="lin" valueType="num">
                                      <p:cBhvr additive="base">
                                        <p:cTn id="12" dur="500" fill="hold"/>
                                        <p:tgtEl>
                                          <p:spTgt spid="1213443"/>
                                        </p:tgtEl>
                                        <p:attrNameLst>
                                          <p:attrName>ppt_x</p:attrName>
                                        </p:attrNameLst>
                                      </p:cBhvr>
                                      <p:tavLst>
                                        <p:tav tm="0">
                                          <p:val>
                                            <p:strVal val="#ppt_x"/>
                                          </p:val>
                                        </p:tav>
                                        <p:tav tm="100000">
                                          <p:val>
                                            <p:strVal val="#ppt_x"/>
                                          </p:val>
                                        </p:tav>
                                      </p:tavLst>
                                    </p:anim>
                                    <p:anim calcmode="lin" valueType="num">
                                      <p:cBhvr additive="base">
                                        <p:cTn id="13" dur="500" fill="hold"/>
                                        <p:tgtEl>
                                          <p:spTgt spid="12134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13447"/>
                                        </p:tgtEl>
                                        <p:attrNameLst>
                                          <p:attrName>style.visibility</p:attrName>
                                        </p:attrNameLst>
                                      </p:cBhvr>
                                      <p:to>
                                        <p:strVal val="visible"/>
                                      </p:to>
                                    </p:set>
                                    <p:anim calcmode="discrete" valueType="clr">
                                      <p:cBhvr override="childStyle">
                                        <p:cTn id="18" dur="80"/>
                                        <p:tgtEl>
                                          <p:spTgt spid="121344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13447"/>
                                        </p:tgtEl>
                                        <p:attrNameLst>
                                          <p:attrName>fillcolor</p:attrName>
                                        </p:attrNameLst>
                                      </p:cBhvr>
                                      <p:tavLst>
                                        <p:tav tm="0">
                                          <p:val>
                                            <p:clrVal>
                                              <a:schemeClr val="accent2"/>
                                            </p:clrVal>
                                          </p:val>
                                        </p:tav>
                                        <p:tav tm="50000">
                                          <p:val>
                                            <p:clrVal>
                                              <a:schemeClr val="hlink"/>
                                            </p:clrVal>
                                          </p:val>
                                        </p:tav>
                                      </p:tavLst>
                                    </p:anim>
                                    <p:set>
                                      <p:cBhvr>
                                        <p:cTn id="20" dur="80"/>
                                        <p:tgtEl>
                                          <p:spTgt spid="12134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43" grpId="0"/>
      <p:bldP spid="121344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4D03157-888C-4805-899C-A12C47478B2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BEE9B94-580D-4F2C-94B9-9FCD3AA0824C}" type="slidenum">
              <a:rPr lang="en-GB" altLang="en-US" sz="1200"/>
              <a:pPr eaLnBrk="1" hangingPunct="1"/>
              <a:t>101</a:t>
            </a:fld>
            <a:endParaRPr lang="en-GB" altLang="en-US" sz="1200"/>
          </a:p>
        </p:txBody>
      </p:sp>
      <p:sp>
        <p:nvSpPr>
          <p:cNvPr id="1214466" name="Rectangle 2">
            <a:extLst>
              <a:ext uri="{FF2B5EF4-FFF2-40B4-BE49-F238E27FC236}">
                <a16:creationId xmlns:a16="http://schemas.microsoft.com/office/drawing/2014/main" id="{3B542A5A-91C6-4199-B74E-74C53C036304}"/>
              </a:ext>
            </a:extLst>
          </p:cNvPr>
          <p:cNvSpPr>
            <a:spLocks noGrp="1" noChangeArrowheads="1"/>
          </p:cNvSpPr>
          <p:nvPr>
            <p:ph type="title"/>
          </p:nvPr>
        </p:nvSpPr>
        <p:spPr/>
        <p:txBody>
          <a:bodyPr/>
          <a:lstStyle/>
          <a:p>
            <a:pPr eaLnBrk="1" hangingPunct="1">
              <a:defRPr/>
            </a:pPr>
            <a:r>
              <a:rPr lang="en-GB" sz="4000" b="1">
                <a:solidFill>
                  <a:srgbClr val="FFFF00"/>
                </a:solidFill>
              </a:rPr>
              <a:t>The Four Inns of Court to the</a:t>
            </a:r>
            <a:r>
              <a:rPr lang="en-GB" sz="4000" b="1">
                <a:solidFill>
                  <a:srgbClr val="FF0000"/>
                </a:solidFill>
              </a:rPr>
              <a:t> unholy Temple</a:t>
            </a:r>
            <a:r>
              <a:rPr lang="en-GB" sz="4000"/>
              <a:t> </a:t>
            </a:r>
          </a:p>
        </p:txBody>
      </p:sp>
      <p:sp>
        <p:nvSpPr>
          <p:cNvPr id="1214467" name="Text Box 3">
            <a:extLst>
              <a:ext uri="{FF2B5EF4-FFF2-40B4-BE49-F238E27FC236}">
                <a16:creationId xmlns:a16="http://schemas.microsoft.com/office/drawing/2014/main" id="{AB8B08FF-25F0-4401-897B-A9F181201EA0}"/>
              </a:ext>
            </a:extLst>
          </p:cNvPr>
          <p:cNvSpPr txBox="1">
            <a:spLocks noChangeArrowheads="1"/>
          </p:cNvSpPr>
          <p:nvPr/>
        </p:nvSpPr>
        <p:spPr bwMode="auto">
          <a:xfrm>
            <a:off x="323850" y="5661025"/>
            <a:ext cx="3779838"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Middle Temple</a:t>
            </a:r>
          </a:p>
        </p:txBody>
      </p:sp>
      <p:pic>
        <p:nvPicPr>
          <p:cNvPr id="1214470" name="Picture 6" descr="Middle Temple">
            <a:extLst>
              <a:ext uri="{FF2B5EF4-FFF2-40B4-BE49-F238E27FC236}">
                <a16:creationId xmlns:a16="http://schemas.microsoft.com/office/drawing/2014/main" id="{485CD2DF-C8BD-466B-A5D8-B2113C617B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2420938"/>
            <a:ext cx="3825875" cy="3059112"/>
          </a:xfrm>
        </p:spPr>
      </p:pic>
      <p:sp>
        <p:nvSpPr>
          <p:cNvPr id="1214471" name="Text Box 7">
            <a:extLst>
              <a:ext uri="{FF2B5EF4-FFF2-40B4-BE49-F238E27FC236}">
                <a16:creationId xmlns:a16="http://schemas.microsoft.com/office/drawing/2014/main" id="{72432376-C7C4-42C5-952D-1E4A41A0D0D2}"/>
              </a:ext>
            </a:extLst>
          </p:cNvPr>
          <p:cNvSpPr txBox="1">
            <a:spLocks noChangeArrowheads="1"/>
          </p:cNvSpPr>
          <p:nvPr/>
        </p:nvSpPr>
        <p:spPr bwMode="auto">
          <a:xfrm>
            <a:off x="4211638" y="1928813"/>
            <a:ext cx="4932362" cy="44005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It is the Middle Temple that has legal license to steal from America. </a:t>
            </a:r>
            <a:r>
              <a:rPr lang="en-GB" sz="2800" b="1" dirty="0">
                <a:solidFill>
                  <a:schemeClr val="hlink"/>
                </a:solidFill>
                <a:effectLst>
                  <a:outerShdw blurRad="38100" dist="38100" dir="2700000" algn="tl">
                    <a:srgbClr val="000000"/>
                  </a:outerShdw>
                </a:effectLst>
                <a:latin typeface="Arial" charset="0"/>
                <a:cs typeface="Arial" charset="0"/>
              </a:rPr>
              <a:t>This comes about directly via their Bar Association franchises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to the Honourable Society of the Middle Temple through the Crown Temple.</a:t>
            </a:r>
            <a:br>
              <a:rPr lang="en-GB" sz="2800" b="1" dirty="0">
                <a:solidFill>
                  <a:srgbClr val="FF9900"/>
                </a:solidFill>
                <a:effectLst>
                  <a:outerShdw blurRad="38100" dist="38100" dir="2700000" algn="tl">
                    <a:srgbClr val="000000"/>
                  </a:outerShdw>
                </a:effectLst>
                <a:latin typeface="Arial" charset="0"/>
                <a:cs typeface="Arial" charset="0"/>
              </a:rPr>
            </a:br>
            <a:br>
              <a:rPr lang="en-GB" sz="2800" b="1" dirty="0">
                <a:solidFill>
                  <a:srgbClr val="FFFF00"/>
                </a:solidFill>
                <a:effectLst>
                  <a:outerShdw blurRad="38100" dist="38100" dir="2700000" algn="tl">
                    <a:srgbClr val="000000"/>
                  </a:outerShdw>
                </a:effectLst>
                <a:latin typeface="Arial" charset="0"/>
                <a:cs typeface="Arial" charset="0"/>
              </a:rPr>
            </a:br>
            <a:endParaRPr lang="en-GB" sz="2800" b="1" dirty="0">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14470"/>
                                        </p:tgtEl>
                                        <p:attrNameLst>
                                          <p:attrName>style.visibility</p:attrName>
                                        </p:attrNameLst>
                                      </p:cBhvr>
                                      <p:to>
                                        <p:strVal val="visible"/>
                                      </p:to>
                                    </p:set>
                                    <p:animEffect transition="in" filter="circle(in)">
                                      <p:cBhvr>
                                        <p:cTn id="7" dur="2000"/>
                                        <p:tgtEl>
                                          <p:spTgt spid="1214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14467"/>
                                        </p:tgtEl>
                                        <p:attrNameLst>
                                          <p:attrName>style.visibility</p:attrName>
                                        </p:attrNameLst>
                                      </p:cBhvr>
                                      <p:to>
                                        <p:strVal val="visible"/>
                                      </p:to>
                                    </p:set>
                                    <p:anim calcmode="lin" valueType="num">
                                      <p:cBhvr additive="base">
                                        <p:cTn id="12" dur="500" fill="hold"/>
                                        <p:tgtEl>
                                          <p:spTgt spid="1214467"/>
                                        </p:tgtEl>
                                        <p:attrNameLst>
                                          <p:attrName>ppt_x</p:attrName>
                                        </p:attrNameLst>
                                      </p:cBhvr>
                                      <p:tavLst>
                                        <p:tav tm="0">
                                          <p:val>
                                            <p:strVal val="#ppt_x"/>
                                          </p:val>
                                        </p:tav>
                                        <p:tav tm="100000">
                                          <p:val>
                                            <p:strVal val="#ppt_x"/>
                                          </p:val>
                                        </p:tav>
                                      </p:tavLst>
                                    </p:anim>
                                    <p:anim calcmode="lin" valueType="num">
                                      <p:cBhvr additive="base">
                                        <p:cTn id="13" dur="500" fill="hold"/>
                                        <p:tgtEl>
                                          <p:spTgt spid="12144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14471"/>
                                        </p:tgtEl>
                                        <p:attrNameLst>
                                          <p:attrName>style.visibility</p:attrName>
                                        </p:attrNameLst>
                                      </p:cBhvr>
                                      <p:to>
                                        <p:strVal val="visible"/>
                                      </p:to>
                                    </p:set>
                                    <p:anim calcmode="discrete" valueType="clr">
                                      <p:cBhvr override="childStyle">
                                        <p:cTn id="18" dur="80"/>
                                        <p:tgtEl>
                                          <p:spTgt spid="121447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14471"/>
                                        </p:tgtEl>
                                        <p:attrNameLst>
                                          <p:attrName>fillcolor</p:attrName>
                                        </p:attrNameLst>
                                      </p:cBhvr>
                                      <p:tavLst>
                                        <p:tav tm="0">
                                          <p:val>
                                            <p:clrVal>
                                              <a:schemeClr val="accent2"/>
                                            </p:clrVal>
                                          </p:val>
                                        </p:tav>
                                        <p:tav tm="50000">
                                          <p:val>
                                            <p:clrVal>
                                              <a:schemeClr val="hlink"/>
                                            </p:clrVal>
                                          </p:val>
                                        </p:tav>
                                      </p:tavLst>
                                    </p:anim>
                                    <p:set>
                                      <p:cBhvr>
                                        <p:cTn id="20" dur="80"/>
                                        <p:tgtEl>
                                          <p:spTgt spid="12144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67" grpId="0"/>
      <p:bldP spid="121447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B215629-9941-4FEC-BF69-70197C63CE4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3A56C60-D936-43B1-808A-A840BB44C0E7}" type="slidenum">
              <a:rPr lang="en-GB" altLang="en-US" sz="1200"/>
              <a:pPr eaLnBrk="1" hangingPunct="1"/>
              <a:t>102</a:t>
            </a:fld>
            <a:endParaRPr lang="en-GB" altLang="en-US" sz="1200"/>
          </a:p>
        </p:txBody>
      </p:sp>
      <p:sp>
        <p:nvSpPr>
          <p:cNvPr id="1244162" name="Rectangle 2">
            <a:extLst>
              <a:ext uri="{FF2B5EF4-FFF2-40B4-BE49-F238E27FC236}">
                <a16:creationId xmlns:a16="http://schemas.microsoft.com/office/drawing/2014/main" id="{D562B28B-F8F4-4152-A6C0-518B91C8383D}"/>
              </a:ext>
            </a:extLst>
          </p:cNvPr>
          <p:cNvSpPr>
            <a:spLocks noGrp="1" noChangeArrowheads="1"/>
          </p:cNvSpPr>
          <p:nvPr>
            <p:ph type="title"/>
          </p:nvPr>
        </p:nvSpPr>
        <p:spPr/>
        <p:txBody>
          <a:bodyPr/>
          <a:lstStyle/>
          <a:p>
            <a:pPr eaLnBrk="1" hangingPunct="1">
              <a:defRPr/>
            </a:pPr>
            <a:r>
              <a:rPr lang="en-GB" sz="4000" b="1">
                <a:solidFill>
                  <a:srgbClr val="FFFF00"/>
                </a:solidFill>
              </a:rPr>
              <a:t>The Four Inns of Court to the</a:t>
            </a:r>
            <a:r>
              <a:rPr lang="en-GB" sz="4000" b="1">
                <a:solidFill>
                  <a:srgbClr val="FF0000"/>
                </a:solidFill>
              </a:rPr>
              <a:t> unholy Temple</a:t>
            </a:r>
            <a:r>
              <a:rPr lang="en-GB" sz="4000"/>
              <a:t> </a:t>
            </a:r>
          </a:p>
        </p:txBody>
      </p:sp>
      <p:sp>
        <p:nvSpPr>
          <p:cNvPr id="1244163" name="Text Box 3">
            <a:extLst>
              <a:ext uri="{FF2B5EF4-FFF2-40B4-BE49-F238E27FC236}">
                <a16:creationId xmlns:a16="http://schemas.microsoft.com/office/drawing/2014/main" id="{ABC48F0C-EF84-4A9E-8CBE-26A48AD49229}"/>
              </a:ext>
            </a:extLst>
          </p:cNvPr>
          <p:cNvSpPr txBox="1">
            <a:spLocks noChangeArrowheads="1"/>
          </p:cNvSpPr>
          <p:nvPr/>
        </p:nvSpPr>
        <p:spPr bwMode="auto">
          <a:xfrm>
            <a:off x="1547813" y="5805488"/>
            <a:ext cx="6408737"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Middle Temple</a:t>
            </a:r>
          </a:p>
        </p:txBody>
      </p:sp>
      <p:sp>
        <p:nvSpPr>
          <p:cNvPr id="108549" name="Text Box 6">
            <a:extLst>
              <a:ext uri="{FF2B5EF4-FFF2-40B4-BE49-F238E27FC236}">
                <a16:creationId xmlns:a16="http://schemas.microsoft.com/office/drawing/2014/main" id="{55F9B693-789C-4F43-9DEA-3AC76965A1B3}"/>
              </a:ext>
            </a:extLst>
          </p:cNvPr>
          <p:cNvSpPr txBox="1">
            <a:spLocks noChangeArrowheads="1"/>
          </p:cNvSpPr>
          <p:nvPr/>
        </p:nvSpPr>
        <p:spPr bwMode="auto">
          <a:xfrm>
            <a:off x="0" y="443706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pic>
        <p:nvPicPr>
          <p:cNvPr id="1244171" name="Picture 11" descr="middletemplehall">
            <a:extLst>
              <a:ext uri="{FF2B5EF4-FFF2-40B4-BE49-F238E27FC236}">
                <a16:creationId xmlns:a16="http://schemas.microsoft.com/office/drawing/2014/main" id="{054B7B12-A74B-4426-A70A-089AFCC395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557338"/>
            <a:ext cx="6389687" cy="42243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44171"/>
                                        </p:tgtEl>
                                        <p:attrNameLst>
                                          <p:attrName>style.visibility</p:attrName>
                                        </p:attrNameLst>
                                      </p:cBhvr>
                                      <p:to>
                                        <p:strVal val="visible"/>
                                      </p:to>
                                    </p:set>
                                    <p:animEffect transition="in" filter="circle(in)">
                                      <p:cBhvr>
                                        <p:cTn id="7" dur="2000"/>
                                        <p:tgtEl>
                                          <p:spTgt spid="1244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44163"/>
                                        </p:tgtEl>
                                        <p:attrNameLst>
                                          <p:attrName>style.visibility</p:attrName>
                                        </p:attrNameLst>
                                      </p:cBhvr>
                                      <p:to>
                                        <p:strVal val="visible"/>
                                      </p:to>
                                    </p:set>
                                    <p:anim calcmode="lin" valueType="num">
                                      <p:cBhvr additive="base">
                                        <p:cTn id="12" dur="500" fill="hold"/>
                                        <p:tgtEl>
                                          <p:spTgt spid="1244163"/>
                                        </p:tgtEl>
                                        <p:attrNameLst>
                                          <p:attrName>ppt_x</p:attrName>
                                        </p:attrNameLst>
                                      </p:cBhvr>
                                      <p:tavLst>
                                        <p:tav tm="0">
                                          <p:val>
                                            <p:strVal val="#ppt_x"/>
                                          </p:val>
                                        </p:tav>
                                        <p:tav tm="100000">
                                          <p:val>
                                            <p:strVal val="#ppt_x"/>
                                          </p:val>
                                        </p:tav>
                                      </p:tavLst>
                                    </p:anim>
                                    <p:anim calcmode="lin" valueType="num">
                                      <p:cBhvr additive="base">
                                        <p:cTn id="13" dur="500" fill="hold"/>
                                        <p:tgtEl>
                                          <p:spTgt spid="1244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3FC79A0-5811-49FF-B2BE-C5E81BFB191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57EF0E5-7313-4D26-BB0F-0F3C20AFEF79}" type="slidenum">
              <a:rPr lang="en-GB" altLang="en-US" sz="1200"/>
              <a:pPr eaLnBrk="1" hangingPunct="1"/>
              <a:t>103</a:t>
            </a:fld>
            <a:endParaRPr lang="en-GB" altLang="en-US" sz="1200"/>
          </a:p>
        </p:txBody>
      </p:sp>
      <p:sp>
        <p:nvSpPr>
          <p:cNvPr id="1252354" name="Rectangle 2">
            <a:extLst>
              <a:ext uri="{FF2B5EF4-FFF2-40B4-BE49-F238E27FC236}">
                <a16:creationId xmlns:a16="http://schemas.microsoft.com/office/drawing/2014/main" id="{6BF18486-0846-46F2-BA6C-5D4B44190A7D}"/>
              </a:ext>
            </a:extLst>
          </p:cNvPr>
          <p:cNvSpPr>
            <a:spLocks noGrp="1" noChangeArrowheads="1"/>
          </p:cNvSpPr>
          <p:nvPr>
            <p:ph type="title"/>
          </p:nvPr>
        </p:nvSpPr>
        <p:spPr/>
        <p:txBody>
          <a:bodyPr/>
          <a:lstStyle/>
          <a:p>
            <a:pPr eaLnBrk="1" hangingPunct="1">
              <a:defRPr/>
            </a:pPr>
            <a:r>
              <a:rPr lang="en-GB" sz="4000" b="1" dirty="0">
                <a:solidFill>
                  <a:srgbClr val="FFFF00"/>
                </a:solidFill>
              </a:rPr>
              <a:t>The Four Inns of Court to the</a:t>
            </a:r>
            <a:r>
              <a:rPr lang="en-GB" sz="4000" b="1" dirty="0">
                <a:solidFill>
                  <a:srgbClr val="FF0000"/>
                </a:solidFill>
              </a:rPr>
              <a:t> unholy Temple</a:t>
            </a:r>
            <a:r>
              <a:rPr lang="en-GB" sz="4000" dirty="0"/>
              <a:t> </a:t>
            </a:r>
          </a:p>
        </p:txBody>
      </p:sp>
      <p:sp>
        <p:nvSpPr>
          <p:cNvPr id="1252355" name="Text Box 3">
            <a:extLst>
              <a:ext uri="{FF2B5EF4-FFF2-40B4-BE49-F238E27FC236}">
                <a16:creationId xmlns:a16="http://schemas.microsoft.com/office/drawing/2014/main" id="{96B55BCE-AC45-46C6-BB28-4F8B3FE91AB3}"/>
              </a:ext>
            </a:extLst>
          </p:cNvPr>
          <p:cNvSpPr txBox="1">
            <a:spLocks noChangeArrowheads="1"/>
          </p:cNvSpPr>
          <p:nvPr/>
        </p:nvSpPr>
        <p:spPr bwMode="auto">
          <a:xfrm>
            <a:off x="0" y="5786438"/>
            <a:ext cx="3786188"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Middle Temple</a:t>
            </a:r>
          </a:p>
        </p:txBody>
      </p:sp>
      <p:sp>
        <p:nvSpPr>
          <p:cNvPr id="1252356" name="Text Box 4">
            <a:extLst>
              <a:ext uri="{FF2B5EF4-FFF2-40B4-BE49-F238E27FC236}">
                <a16:creationId xmlns:a16="http://schemas.microsoft.com/office/drawing/2014/main" id="{35E677EB-9EE8-43FB-9490-55F69C1A4F49}"/>
              </a:ext>
            </a:extLst>
          </p:cNvPr>
          <p:cNvSpPr txBox="1">
            <a:spLocks noChangeArrowheads="1"/>
          </p:cNvSpPr>
          <p:nvPr/>
        </p:nvSpPr>
        <p:spPr bwMode="auto">
          <a:xfrm>
            <a:off x="3857625" y="1857375"/>
            <a:ext cx="4857750" cy="3846513"/>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chemeClr val="hlink"/>
                </a:solidFill>
                <a:effectLst>
                  <a:outerShdw blurRad="38100" dist="38100" dir="2700000" algn="tl">
                    <a:srgbClr val="000000"/>
                  </a:outerShdw>
                </a:effectLst>
                <a:latin typeface="Arial" charset="0"/>
                <a:cs typeface="Arial" charset="0"/>
              </a:rPr>
              <a:t>The Crown Temple was granted Letters Patent and Charters for all the </a:t>
            </a:r>
            <a:r>
              <a:rPr lang="en-GB" sz="2800" b="1" dirty="0">
                <a:solidFill>
                  <a:srgbClr val="FFC000"/>
                </a:solidFill>
                <a:effectLst>
                  <a:outerShdw blurRad="38100" dist="38100" dir="2700000" algn="tl">
                    <a:srgbClr val="000000"/>
                  </a:outerShdw>
                </a:effectLst>
                <a:latin typeface="Arial" charset="0"/>
                <a:cs typeface="Arial" charset="0"/>
              </a:rPr>
              <a:t>land (Colonies) of New England </a:t>
            </a:r>
            <a:r>
              <a:rPr lang="en-GB" sz="2800" b="1" dirty="0">
                <a:solidFill>
                  <a:srgbClr val="FF00FF"/>
                </a:solidFill>
                <a:effectLst>
                  <a:outerShdw blurRad="38100" dist="38100" dir="2700000" algn="tl">
                    <a:srgbClr val="000000"/>
                  </a:outerShdw>
                </a:effectLst>
                <a:latin typeface="Arial" charset="0"/>
                <a:cs typeface="Arial" charset="0"/>
              </a:rPr>
              <a:t>by the King of England, a sworn member of the Middle Temple </a:t>
            </a:r>
            <a:r>
              <a:rPr lang="en-GB" sz="2800" b="1" dirty="0">
                <a:solidFill>
                  <a:srgbClr val="00FF00"/>
                </a:solidFill>
                <a:effectLst>
                  <a:outerShdw blurRad="38100" dist="38100" dir="2700000" algn="tl">
                    <a:srgbClr val="000000"/>
                  </a:outerShdw>
                </a:effectLst>
                <a:latin typeface="Arial" charset="0"/>
                <a:cs typeface="Arial" charset="0"/>
              </a:rPr>
              <a:t>(as the Queen is now). </a:t>
            </a:r>
            <a:br>
              <a:rPr lang="en-GB" b="1" dirty="0">
                <a:solidFill>
                  <a:srgbClr val="FF9900"/>
                </a:solidFill>
                <a:effectLst>
                  <a:outerShdw blurRad="38100" dist="38100" dir="2700000" algn="tl">
                    <a:srgbClr val="000000"/>
                  </a:outerShdw>
                </a:effectLst>
                <a:latin typeface="Arial" charset="0"/>
                <a:cs typeface="Arial" charset="0"/>
              </a:rPr>
            </a:br>
            <a:endParaRPr lang="en-GB" b="1" dirty="0">
              <a:solidFill>
                <a:srgbClr val="FF9900"/>
              </a:solidFill>
              <a:effectLst>
                <a:outerShdw blurRad="38100" dist="38100" dir="2700000" algn="tl">
                  <a:srgbClr val="000000"/>
                </a:outerShdw>
              </a:effectLst>
              <a:latin typeface="Arial" charset="0"/>
              <a:cs typeface="Arial" charset="0"/>
            </a:endParaRPr>
          </a:p>
        </p:txBody>
      </p:sp>
      <p:sp>
        <p:nvSpPr>
          <p:cNvPr id="109574" name="Text Box 5">
            <a:extLst>
              <a:ext uri="{FF2B5EF4-FFF2-40B4-BE49-F238E27FC236}">
                <a16:creationId xmlns:a16="http://schemas.microsoft.com/office/drawing/2014/main" id="{10DB7AAF-579C-4F3E-AB47-3D12FB1D2492}"/>
              </a:ext>
            </a:extLst>
          </p:cNvPr>
          <p:cNvSpPr txBox="1">
            <a:spLocks noChangeArrowheads="1"/>
          </p:cNvSpPr>
          <p:nvPr/>
        </p:nvSpPr>
        <p:spPr bwMode="auto">
          <a:xfrm>
            <a:off x="0" y="443706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pic>
        <p:nvPicPr>
          <p:cNvPr id="1252359" name="Picture 7" descr="CAOHEBCD">
            <a:extLst>
              <a:ext uri="{FF2B5EF4-FFF2-40B4-BE49-F238E27FC236}">
                <a16:creationId xmlns:a16="http://schemas.microsoft.com/office/drawing/2014/main" id="{F4DBE2E8-5AC4-439F-ADE6-B53E752E6B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125538"/>
            <a:ext cx="3335338" cy="44465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52359"/>
                                        </p:tgtEl>
                                        <p:attrNameLst>
                                          <p:attrName>style.visibility</p:attrName>
                                        </p:attrNameLst>
                                      </p:cBhvr>
                                      <p:to>
                                        <p:strVal val="visible"/>
                                      </p:to>
                                    </p:set>
                                    <p:animEffect transition="in" filter="circle(in)">
                                      <p:cBhvr>
                                        <p:cTn id="7" dur="2000"/>
                                        <p:tgtEl>
                                          <p:spTgt spid="1252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52355"/>
                                        </p:tgtEl>
                                        <p:attrNameLst>
                                          <p:attrName>style.visibility</p:attrName>
                                        </p:attrNameLst>
                                      </p:cBhvr>
                                      <p:to>
                                        <p:strVal val="visible"/>
                                      </p:to>
                                    </p:set>
                                    <p:anim calcmode="lin" valueType="num">
                                      <p:cBhvr additive="base">
                                        <p:cTn id="12" dur="500" fill="hold"/>
                                        <p:tgtEl>
                                          <p:spTgt spid="1252355"/>
                                        </p:tgtEl>
                                        <p:attrNameLst>
                                          <p:attrName>ppt_x</p:attrName>
                                        </p:attrNameLst>
                                      </p:cBhvr>
                                      <p:tavLst>
                                        <p:tav tm="0">
                                          <p:val>
                                            <p:strVal val="#ppt_x"/>
                                          </p:val>
                                        </p:tav>
                                        <p:tav tm="100000">
                                          <p:val>
                                            <p:strVal val="#ppt_x"/>
                                          </p:val>
                                        </p:tav>
                                      </p:tavLst>
                                    </p:anim>
                                    <p:anim calcmode="lin" valueType="num">
                                      <p:cBhvr additive="base">
                                        <p:cTn id="13" dur="500" fill="hold"/>
                                        <p:tgtEl>
                                          <p:spTgt spid="125235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52356"/>
                                        </p:tgtEl>
                                        <p:attrNameLst>
                                          <p:attrName>style.visibility</p:attrName>
                                        </p:attrNameLst>
                                      </p:cBhvr>
                                      <p:to>
                                        <p:strVal val="visible"/>
                                      </p:to>
                                    </p:set>
                                    <p:anim calcmode="discrete" valueType="clr">
                                      <p:cBhvr override="childStyle">
                                        <p:cTn id="18" dur="80"/>
                                        <p:tgtEl>
                                          <p:spTgt spid="125235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52356"/>
                                        </p:tgtEl>
                                        <p:attrNameLst>
                                          <p:attrName>fillcolor</p:attrName>
                                        </p:attrNameLst>
                                      </p:cBhvr>
                                      <p:tavLst>
                                        <p:tav tm="0">
                                          <p:val>
                                            <p:clrVal>
                                              <a:schemeClr val="accent2"/>
                                            </p:clrVal>
                                          </p:val>
                                        </p:tav>
                                        <p:tav tm="50000">
                                          <p:val>
                                            <p:clrVal>
                                              <a:schemeClr val="hlink"/>
                                            </p:clrVal>
                                          </p:val>
                                        </p:tav>
                                      </p:tavLst>
                                    </p:anim>
                                    <p:set>
                                      <p:cBhvr>
                                        <p:cTn id="20" dur="80"/>
                                        <p:tgtEl>
                                          <p:spTgt spid="1252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5" grpId="0"/>
      <p:bldP spid="125235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54EF6-7A61-4B13-87A9-A4C2A8A2A0B2}"/>
              </a:ext>
            </a:extLst>
          </p:cNvPr>
          <p:cNvSpPr>
            <a:spLocks noGrp="1"/>
          </p:cNvSpPr>
          <p:nvPr>
            <p:ph type="title"/>
          </p:nvPr>
        </p:nvSpPr>
        <p:spPr/>
        <p:txBody>
          <a:bodyPr/>
          <a:lstStyle/>
          <a:p>
            <a:pPr>
              <a:defRPr/>
            </a:pPr>
            <a:r>
              <a:rPr lang="en-GB" b="1" dirty="0">
                <a:solidFill>
                  <a:srgbClr val="FFFF00"/>
                </a:solidFill>
              </a:rPr>
              <a:t>The Four Inns of Court to the</a:t>
            </a:r>
            <a:r>
              <a:rPr lang="en-GB" b="1" dirty="0">
                <a:solidFill>
                  <a:srgbClr val="FF0000"/>
                </a:solidFill>
              </a:rPr>
              <a:t> unholy Temple</a:t>
            </a:r>
            <a:r>
              <a:rPr lang="en-GB" dirty="0"/>
              <a:t> </a:t>
            </a:r>
          </a:p>
        </p:txBody>
      </p:sp>
      <p:sp>
        <p:nvSpPr>
          <p:cNvPr id="4" name="Slide Number Placeholder 3">
            <a:extLst>
              <a:ext uri="{FF2B5EF4-FFF2-40B4-BE49-F238E27FC236}">
                <a16:creationId xmlns:a16="http://schemas.microsoft.com/office/drawing/2014/main" id="{1285AE8A-DE41-419A-A882-4C2CE541A1F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F66833F-6B9F-4B36-8E9E-33DB999EB812}" type="slidenum">
              <a:rPr lang="en-GB" altLang="en-US" sz="1200"/>
              <a:pPr eaLnBrk="1" hangingPunct="1"/>
              <a:t>104</a:t>
            </a:fld>
            <a:endParaRPr lang="en-GB" altLang="en-US" sz="1200"/>
          </a:p>
        </p:txBody>
      </p:sp>
      <p:sp>
        <p:nvSpPr>
          <p:cNvPr id="6" name="TextBox 5">
            <a:extLst>
              <a:ext uri="{FF2B5EF4-FFF2-40B4-BE49-F238E27FC236}">
                <a16:creationId xmlns:a16="http://schemas.microsoft.com/office/drawing/2014/main" id="{B9586D8E-7001-4E65-BA8F-1A5A17D6F132}"/>
              </a:ext>
            </a:extLst>
          </p:cNvPr>
          <p:cNvSpPr txBox="1"/>
          <p:nvPr/>
        </p:nvSpPr>
        <p:spPr>
          <a:xfrm>
            <a:off x="4071938" y="1857375"/>
            <a:ext cx="4857750" cy="4400550"/>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Since the people were giving the patent/charter corporations and Colonial Governors such a hard time, </a:t>
            </a:r>
            <a:r>
              <a:rPr lang="en-GB" sz="2800" b="1" dirty="0">
                <a:solidFill>
                  <a:srgbClr val="FFC000"/>
                </a:solidFill>
                <a:effectLst>
                  <a:outerShdw blurRad="38100" dist="38100" dir="2700000" algn="tl">
                    <a:srgbClr val="000000"/>
                  </a:outerShdw>
                </a:effectLst>
                <a:latin typeface="Arial" charset="0"/>
                <a:cs typeface="Arial" charset="0"/>
              </a:rPr>
              <a:t>especially concerning Crown taxation, </a:t>
            </a:r>
            <a:r>
              <a:rPr lang="en-GB" sz="2800" b="1" dirty="0">
                <a:solidFill>
                  <a:srgbClr val="00FF00"/>
                </a:solidFill>
                <a:effectLst>
                  <a:outerShdw blurRad="38100" dist="38100" dir="2700000" algn="tl">
                    <a:srgbClr val="000000"/>
                  </a:outerShdw>
                </a:effectLst>
                <a:latin typeface="Arial" charset="0"/>
                <a:cs typeface="Arial" charset="0"/>
              </a:rPr>
              <a:t>a scheme was devised to allow the Americans to believe they were being granted independence.</a:t>
            </a:r>
            <a:endParaRPr lang="en-GB" dirty="0">
              <a:latin typeface="Arial" charset="0"/>
              <a:cs typeface="Arial" charset="0"/>
            </a:endParaRPr>
          </a:p>
        </p:txBody>
      </p:sp>
      <p:pic>
        <p:nvPicPr>
          <p:cNvPr id="338946" name="Picture 2" descr="http://students.historygeek.org/Unit1/virginia%20company%20coat%20of%20arms.jpg">
            <a:extLst>
              <a:ext uri="{FF2B5EF4-FFF2-40B4-BE49-F238E27FC236}">
                <a16:creationId xmlns:a16="http://schemas.microsoft.com/office/drawing/2014/main" id="{63834AEB-1167-4E7F-82C5-09C382DCC797}"/>
              </a:ext>
            </a:extLst>
          </p:cNvPr>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500034" y="1643050"/>
            <a:ext cx="3143272" cy="47149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8946"/>
                                        </p:tgtEl>
                                        <p:attrNameLst>
                                          <p:attrName>style.visibility</p:attrName>
                                        </p:attrNameLst>
                                      </p:cBhvr>
                                      <p:to>
                                        <p:strVal val="visible"/>
                                      </p:to>
                                    </p:set>
                                    <p:animEffect transition="in" filter="circle(in)">
                                      <p:cBhvr>
                                        <p:cTn id="7" dur="2000"/>
                                        <p:tgtEl>
                                          <p:spTgt spid="338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E8A45-49BA-4E32-8F22-69C8700A0BAE}"/>
              </a:ext>
            </a:extLst>
          </p:cNvPr>
          <p:cNvSpPr>
            <a:spLocks noGrp="1"/>
          </p:cNvSpPr>
          <p:nvPr>
            <p:ph type="title"/>
          </p:nvPr>
        </p:nvSpPr>
        <p:spPr/>
        <p:txBody>
          <a:bodyPr/>
          <a:lstStyle/>
          <a:p>
            <a:pPr>
              <a:defRPr/>
            </a:pPr>
            <a:r>
              <a:rPr lang="en-GB" b="1" dirty="0">
                <a:solidFill>
                  <a:srgbClr val="FFFF00"/>
                </a:solidFill>
              </a:rPr>
              <a:t>The Four Inns of Court to the</a:t>
            </a:r>
            <a:r>
              <a:rPr lang="en-GB" b="1" dirty="0">
                <a:solidFill>
                  <a:srgbClr val="FF0000"/>
                </a:solidFill>
              </a:rPr>
              <a:t> unholy Temple</a:t>
            </a:r>
            <a:r>
              <a:rPr lang="en-GB" dirty="0"/>
              <a:t> </a:t>
            </a:r>
          </a:p>
        </p:txBody>
      </p:sp>
      <p:sp>
        <p:nvSpPr>
          <p:cNvPr id="4" name="Slide Number Placeholder 3">
            <a:extLst>
              <a:ext uri="{FF2B5EF4-FFF2-40B4-BE49-F238E27FC236}">
                <a16:creationId xmlns:a16="http://schemas.microsoft.com/office/drawing/2014/main" id="{EC4138E4-74C7-4A9F-A258-0F55C07E8AF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39ACB4F-1F55-4016-BEEB-0D620D4EE18C}" type="slidenum">
              <a:rPr lang="en-GB" altLang="en-US" sz="1200"/>
              <a:pPr eaLnBrk="1" hangingPunct="1"/>
              <a:t>105</a:t>
            </a:fld>
            <a:endParaRPr lang="en-GB" altLang="en-US" sz="1200"/>
          </a:p>
        </p:txBody>
      </p:sp>
      <p:sp>
        <p:nvSpPr>
          <p:cNvPr id="6" name="TextBox 5">
            <a:extLst>
              <a:ext uri="{FF2B5EF4-FFF2-40B4-BE49-F238E27FC236}">
                <a16:creationId xmlns:a16="http://schemas.microsoft.com/office/drawing/2014/main" id="{20AA6B68-7416-476C-B5B2-2E47EB7DDE9A}"/>
              </a:ext>
            </a:extLst>
          </p:cNvPr>
          <p:cNvSpPr txBox="1"/>
          <p:nvPr/>
        </p:nvSpPr>
        <p:spPr>
          <a:xfrm>
            <a:off x="0" y="5042118"/>
            <a:ext cx="9144000" cy="181588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n-GB" sz="2800" b="1" dirty="0">
                <a:solidFill>
                  <a:srgbClr val="FF0000"/>
                </a:solidFill>
                <a:effectLst>
                  <a:outerShdw blurRad="38100" dist="38100" dir="2700000" algn="tl">
                    <a:srgbClr val="000000"/>
                  </a:outerShdw>
                </a:effectLst>
              </a:rPr>
              <a:t>Remember, the Crown </a:t>
            </a:r>
            <a:r>
              <a:rPr lang="en-GB" sz="2800" b="1" dirty="0" err="1">
                <a:solidFill>
                  <a:srgbClr val="FF0000"/>
                </a:solidFill>
                <a:effectLst>
                  <a:outerShdw blurRad="38100" dist="38100" dir="2700000" algn="tl">
                    <a:srgbClr val="000000"/>
                  </a:outerShdw>
                </a:effectLst>
              </a:rPr>
              <a:t>Templars</a:t>
            </a:r>
            <a:r>
              <a:rPr lang="en-GB" sz="2800" b="1" dirty="0">
                <a:solidFill>
                  <a:srgbClr val="FF0000"/>
                </a:solidFill>
                <a:effectLst>
                  <a:outerShdw blurRad="38100" dist="38100" dir="2700000" algn="tl">
                    <a:srgbClr val="000000"/>
                  </a:outerShdw>
                </a:effectLst>
              </a:rPr>
              <a:t> represented both parties to the 1776 Declaration of Independence; </a:t>
            </a:r>
            <a:r>
              <a:rPr lang="en-GB" sz="2800" b="1" dirty="0">
                <a:solidFill>
                  <a:srgbClr val="FFFF00"/>
                </a:solidFill>
                <a:effectLst>
                  <a:outerShdw blurRad="38100" dist="38100" dir="2700000" algn="tl">
                    <a:srgbClr val="000000"/>
                  </a:outerShdw>
                </a:effectLst>
              </a:rPr>
              <a:t>and, as we are about to see, </a:t>
            </a:r>
            <a:r>
              <a:rPr lang="en-GB" sz="2800" b="1" dirty="0">
                <a:solidFill>
                  <a:srgbClr val="00FF00"/>
                </a:solidFill>
                <a:effectLst>
                  <a:outerShdw blurRad="38100" dist="38100" dir="2700000" algn="tl">
                    <a:srgbClr val="000000"/>
                  </a:outerShdw>
                </a:effectLst>
              </a:rPr>
              <a:t>in the later 1787 U.S. Constitution.</a:t>
            </a:r>
            <a:endParaRPr lang="en-GB" sz="2800" dirty="0">
              <a:solidFill>
                <a:srgbClr val="00FF00"/>
              </a:solidFill>
            </a:endParaRPr>
          </a:p>
        </p:txBody>
      </p:sp>
      <p:pic>
        <p:nvPicPr>
          <p:cNvPr id="7" name="Picture 2" descr="Declaration of Independence">
            <a:extLst>
              <a:ext uri="{FF2B5EF4-FFF2-40B4-BE49-F238E27FC236}">
                <a16:creationId xmlns:a16="http://schemas.microsoft.com/office/drawing/2014/main" id="{FE122CB1-4FBF-4D68-8C01-A12E9EAA7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8182"/>
          <a:stretch>
            <a:fillRect/>
          </a:stretch>
        </p:blipFill>
        <p:spPr bwMode="auto">
          <a:xfrm>
            <a:off x="1428750" y="1500188"/>
            <a:ext cx="6286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6823F048-87DD-46F7-B75F-8A654F099C3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6B98756-65F7-4F48-AC60-BCDCBD0B63E1}" type="slidenum">
              <a:rPr lang="en-GB" altLang="en-US" sz="1200"/>
              <a:pPr eaLnBrk="1" hangingPunct="1"/>
              <a:t>106</a:t>
            </a:fld>
            <a:endParaRPr lang="en-GB" altLang="en-US" sz="1200"/>
          </a:p>
        </p:txBody>
      </p:sp>
      <p:sp>
        <p:nvSpPr>
          <p:cNvPr id="1250306" name="Rectangle 2">
            <a:extLst>
              <a:ext uri="{FF2B5EF4-FFF2-40B4-BE49-F238E27FC236}">
                <a16:creationId xmlns:a16="http://schemas.microsoft.com/office/drawing/2014/main" id="{1D7476A2-ADB5-49AE-B5D4-FCDC1A0ACE6B}"/>
              </a:ext>
            </a:extLst>
          </p:cNvPr>
          <p:cNvSpPr>
            <a:spLocks noGrp="1" noChangeArrowheads="1"/>
          </p:cNvSpPr>
          <p:nvPr>
            <p:ph type="title"/>
          </p:nvPr>
        </p:nvSpPr>
        <p:spPr/>
        <p:txBody>
          <a:bodyPr/>
          <a:lstStyle/>
          <a:p>
            <a:pPr eaLnBrk="1" hangingPunct="1">
              <a:defRPr/>
            </a:pPr>
            <a:r>
              <a:rPr lang="en-GB" sz="4000" b="1" dirty="0">
                <a:solidFill>
                  <a:srgbClr val="FFFF00"/>
                </a:solidFill>
              </a:rPr>
              <a:t>The Four Inns of Court to the</a:t>
            </a:r>
            <a:r>
              <a:rPr lang="en-GB" sz="4000" b="1" dirty="0">
                <a:solidFill>
                  <a:srgbClr val="FF0000"/>
                </a:solidFill>
              </a:rPr>
              <a:t> unholy Temple</a:t>
            </a:r>
            <a:r>
              <a:rPr lang="en-GB" sz="4000" dirty="0"/>
              <a:t> </a:t>
            </a:r>
          </a:p>
        </p:txBody>
      </p:sp>
      <p:sp>
        <p:nvSpPr>
          <p:cNvPr id="1250307" name="Text Box 3">
            <a:extLst>
              <a:ext uri="{FF2B5EF4-FFF2-40B4-BE49-F238E27FC236}">
                <a16:creationId xmlns:a16="http://schemas.microsoft.com/office/drawing/2014/main" id="{5840D781-6360-468F-ACAA-5FC00EB442DA}"/>
              </a:ext>
            </a:extLst>
          </p:cNvPr>
          <p:cNvSpPr txBox="1">
            <a:spLocks noChangeArrowheads="1"/>
          </p:cNvSpPr>
          <p:nvPr/>
        </p:nvSpPr>
        <p:spPr bwMode="auto">
          <a:xfrm>
            <a:off x="4319588" y="1785938"/>
            <a:ext cx="4824412"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dirty="0">
                <a:solidFill>
                  <a:srgbClr val="00FF99"/>
                </a:solidFill>
                <a:effectLst>
                  <a:outerShdw blurRad="38100" dist="38100" dir="2700000" algn="tl">
                    <a:srgbClr val="000000"/>
                  </a:outerShdw>
                </a:effectLst>
                <a:latin typeface="Arial" charset="0"/>
                <a:cs typeface="Arial" charset="0"/>
              </a:rPr>
              <a:t>Middle Temple</a:t>
            </a:r>
          </a:p>
        </p:txBody>
      </p:sp>
      <p:sp>
        <p:nvSpPr>
          <p:cNvPr id="112645" name="Text Box 6">
            <a:extLst>
              <a:ext uri="{FF2B5EF4-FFF2-40B4-BE49-F238E27FC236}">
                <a16:creationId xmlns:a16="http://schemas.microsoft.com/office/drawing/2014/main" id="{2B25326D-4846-4644-A5DD-99767697A3FE}"/>
              </a:ext>
            </a:extLst>
          </p:cNvPr>
          <p:cNvSpPr txBox="1">
            <a:spLocks noChangeArrowheads="1"/>
          </p:cNvSpPr>
          <p:nvPr/>
        </p:nvSpPr>
        <p:spPr bwMode="auto">
          <a:xfrm>
            <a:off x="0" y="443706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250312" name="Text Box 8">
            <a:extLst>
              <a:ext uri="{FF2B5EF4-FFF2-40B4-BE49-F238E27FC236}">
                <a16:creationId xmlns:a16="http://schemas.microsoft.com/office/drawing/2014/main" id="{63406AC6-3B3B-4FE1-AB85-B038B937D046}"/>
              </a:ext>
            </a:extLst>
          </p:cNvPr>
          <p:cNvSpPr txBox="1">
            <a:spLocks noChangeArrowheads="1"/>
          </p:cNvSpPr>
          <p:nvPr/>
        </p:nvSpPr>
        <p:spPr bwMode="auto">
          <a:xfrm>
            <a:off x="3571875" y="2703513"/>
            <a:ext cx="5321300" cy="415448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S.I. 1997 NO.1778 The Social Security</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 United States of America)</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Order 1997 Made 22nd of July 1997 coming into force 1st  on 1</a:t>
            </a:r>
            <a:r>
              <a:rPr lang="en-GB" sz="2800" b="1" baseline="30000" dirty="0">
                <a:solidFill>
                  <a:srgbClr val="FF00FF"/>
                </a:solidFill>
                <a:effectLst>
                  <a:outerShdw blurRad="38100" dist="38100" dir="2700000" algn="tl">
                    <a:srgbClr val="000000"/>
                  </a:outerShdw>
                </a:effectLst>
                <a:latin typeface="Arial" charset="0"/>
                <a:cs typeface="Arial" charset="0"/>
              </a:rPr>
              <a:t>st</a:t>
            </a:r>
            <a:r>
              <a:rPr lang="en-GB" sz="2800" b="1" dirty="0">
                <a:solidFill>
                  <a:srgbClr val="FF00FF"/>
                </a:solidFill>
                <a:effectLst>
                  <a:outerShdw blurRad="38100" dist="38100" dir="2700000" algn="tl">
                    <a:srgbClr val="000000"/>
                  </a:outerShdw>
                </a:effectLst>
                <a:latin typeface="Arial" charset="0"/>
                <a:cs typeface="Arial" charset="0"/>
              </a:rPr>
              <a:t> September 1997.  </a:t>
            </a:r>
            <a:r>
              <a:rPr lang="en-GB" sz="2800" b="1" dirty="0">
                <a:solidFill>
                  <a:srgbClr val="00FF00"/>
                </a:solidFill>
                <a:effectLst>
                  <a:outerShdw blurRad="38100" dist="38100" dir="2700000" algn="tl">
                    <a:srgbClr val="000000"/>
                  </a:outerShdw>
                </a:effectLst>
                <a:latin typeface="Arial" charset="0"/>
                <a:cs typeface="Arial" charset="0"/>
              </a:rPr>
              <a:t>At the Court at Buckingham Palace the 22nd day of July 1997. </a:t>
            </a:r>
            <a:br>
              <a:rPr lang="en-GB" sz="2800" b="1" dirty="0">
                <a:solidFill>
                  <a:srgbClr val="FFFF00"/>
                </a:solidFill>
                <a:effectLst>
                  <a:outerShdw blurRad="38100" dist="38100" dir="2700000" algn="tl">
                    <a:srgbClr val="000000"/>
                  </a:outerShdw>
                </a:effectLst>
                <a:latin typeface="Arial" charset="0"/>
                <a:cs typeface="Arial" charset="0"/>
              </a:rPr>
            </a:br>
            <a:br>
              <a:rPr lang="en-GB" b="1" dirty="0">
                <a:solidFill>
                  <a:srgbClr val="FFFF00"/>
                </a:solidFill>
                <a:effectLst>
                  <a:outerShdw blurRad="38100" dist="38100" dir="2700000" algn="tl">
                    <a:srgbClr val="000000"/>
                  </a:outerShdw>
                </a:effectLst>
                <a:latin typeface="Arial" charset="0"/>
                <a:cs typeface="Arial" charset="0"/>
              </a:rPr>
            </a:br>
            <a:endParaRPr lang="en-GB" b="1" dirty="0">
              <a:solidFill>
                <a:srgbClr val="FFFF00"/>
              </a:solidFill>
              <a:effectLst>
                <a:outerShdw blurRad="38100" dist="38100" dir="2700000" algn="tl">
                  <a:srgbClr val="000000"/>
                </a:outerShdw>
              </a:effectLst>
              <a:latin typeface="Arial" charset="0"/>
              <a:cs typeface="Arial" charset="0"/>
            </a:endParaRPr>
          </a:p>
        </p:txBody>
      </p:sp>
      <p:sp>
        <p:nvSpPr>
          <p:cNvPr id="1250314" name="Text Box 10">
            <a:extLst>
              <a:ext uri="{FF2B5EF4-FFF2-40B4-BE49-F238E27FC236}">
                <a16:creationId xmlns:a16="http://schemas.microsoft.com/office/drawing/2014/main" id="{224660A5-A1D0-4C38-BDA3-C823AEB1E160}"/>
              </a:ext>
            </a:extLst>
          </p:cNvPr>
          <p:cNvSpPr txBox="1">
            <a:spLocks noChangeArrowheads="1"/>
          </p:cNvSpPr>
          <p:nvPr/>
        </p:nvSpPr>
        <p:spPr bwMode="auto">
          <a:xfrm>
            <a:off x="0" y="4292600"/>
            <a:ext cx="3571875" cy="1754188"/>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The U.S. controlled from London</a:t>
            </a:r>
          </a:p>
        </p:txBody>
      </p:sp>
      <p:pic>
        <p:nvPicPr>
          <p:cNvPr id="1250320" name="Picture 16" descr="britunio">
            <a:extLst>
              <a:ext uri="{FF2B5EF4-FFF2-40B4-BE49-F238E27FC236}">
                <a16:creationId xmlns:a16="http://schemas.microsoft.com/office/drawing/2014/main" id="{A569BA63-CFC2-4FB8-B6D3-837B1B747E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2000250"/>
            <a:ext cx="2908300" cy="19399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50320"/>
                                        </p:tgtEl>
                                        <p:attrNameLst>
                                          <p:attrName>style.visibility</p:attrName>
                                        </p:attrNameLst>
                                      </p:cBhvr>
                                      <p:to>
                                        <p:strVal val="visible"/>
                                      </p:to>
                                    </p:set>
                                    <p:animEffect transition="in" filter="box(in)">
                                      <p:cBhvr>
                                        <p:cTn id="7" dur="500"/>
                                        <p:tgtEl>
                                          <p:spTgt spid="1250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50314"/>
                                        </p:tgtEl>
                                        <p:attrNameLst>
                                          <p:attrName>style.visibility</p:attrName>
                                        </p:attrNameLst>
                                      </p:cBhvr>
                                      <p:to>
                                        <p:strVal val="visible"/>
                                      </p:to>
                                    </p:set>
                                    <p:anim calcmode="lin" valueType="num">
                                      <p:cBhvr additive="base">
                                        <p:cTn id="12" dur="500" fill="hold"/>
                                        <p:tgtEl>
                                          <p:spTgt spid="1250314"/>
                                        </p:tgtEl>
                                        <p:attrNameLst>
                                          <p:attrName>ppt_x</p:attrName>
                                        </p:attrNameLst>
                                      </p:cBhvr>
                                      <p:tavLst>
                                        <p:tav tm="0">
                                          <p:val>
                                            <p:strVal val="#ppt_x"/>
                                          </p:val>
                                        </p:tav>
                                        <p:tav tm="100000">
                                          <p:val>
                                            <p:strVal val="#ppt_x"/>
                                          </p:val>
                                        </p:tav>
                                      </p:tavLst>
                                    </p:anim>
                                    <p:anim calcmode="lin" valueType="num">
                                      <p:cBhvr additive="base">
                                        <p:cTn id="13" dur="500" fill="hold"/>
                                        <p:tgtEl>
                                          <p:spTgt spid="12503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50307"/>
                                        </p:tgtEl>
                                        <p:attrNameLst>
                                          <p:attrName>style.visibility</p:attrName>
                                        </p:attrNameLst>
                                      </p:cBhvr>
                                      <p:to>
                                        <p:strVal val="visible"/>
                                      </p:to>
                                    </p:set>
                                    <p:anim calcmode="lin" valueType="num">
                                      <p:cBhvr additive="base">
                                        <p:cTn id="18" dur="500" fill="hold"/>
                                        <p:tgtEl>
                                          <p:spTgt spid="1250307"/>
                                        </p:tgtEl>
                                        <p:attrNameLst>
                                          <p:attrName>ppt_x</p:attrName>
                                        </p:attrNameLst>
                                      </p:cBhvr>
                                      <p:tavLst>
                                        <p:tav tm="0">
                                          <p:val>
                                            <p:strVal val="#ppt_x"/>
                                          </p:val>
                                        </p:tav>
                                        <p:tav tm="100000">
                                          <p:val>
                                            <p:strVal val="#ppt_x"/>
                                          </p:val>
                                        </p:tav>
                                      </p:tavLst>
                                    </p:anim>
                                    <p:anim calcmode="lin" valueType="num">
                                      <p:cBhvr additive="base">
                                        <p:cTn id="19" dur="500" fill="hold"/>
                                        <p:tgtEl>
                                          <p:spTgt spid="125030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250312"/>
                                        </p:tgtEl>
                                        <p:attrNameLst>
                                          <p:attrName>style.visibility</p:attrName>
                                        </p:attrNameLst>
                                      </p:cBhvr>
                                      <p:to>
                                        <p:strVal val="visible"/>
                                      </p:to>
                                    </p:set>
                                    <p:animEffect transition="in" filter="diamond(in)">
                                      <p:cBhvr>
                                        <p:cTn id="24" dur="2000"/>
                                        <p:tgtEl>
                                          <p:spTgt spid="1250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7" grpId="0"/>
      <p:bldP spid="1250312" grpId="0"/>
      <p:bldP spid="125031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B36F-A0C1-4E9B-81CE-FBC9AE3D5748}"/>
              </a:ext>
            </a:extLst>
          </p:cNvPr>
          <p:cNvSpPr>
            <a:spLocks noGrp="1"/>
          </p:cNvSpPr>
          <p:nvPr>
            <p:ph type="title"/>
          </p:nvPr>
        </p:nvSpPr>
        <p:spPr/>
        <p:txBody>
          <a:bodyPr/>
          <a:lstStyle/>
          <a:p>
            <a:pPr>
              <a:defRPr/>
            </a:pPr>
            <a:r>
              <a:rPr lang="en-GB" b="1" dirty="0">
                <a:solidFill>
                  <a:srgbClr val="FFFF00"/>
                </a:solidFill>
              </a:rPr>
              <a:t>The Four Inns of Court to the</a:t>
            </a:r>
            <a:r>
              <a:rPr lang="en-GB" b="1" dirty="0">
                <a:solidFill>
                  <a:srgbClr val="FF0000"/>
                </a:solidFill>
              </a:rPr>
              <a:t> unholy Temple</a:t>
            </a:r>
            <a:r>
              <a:rPr lang="en-GB" dirty="0"/>
              <a:t> </a:t>
            </a:r>
          </a:p>
        </p:txBody>
      </p:sp>
      <p:sp>
        <p:nvSpPr>
          <p:cNvPr id="4" name="Slide Number Placeholder 3">
            <a:extLst>
              <a:ext uri="{FF2B5EF4-FFF2-40B4-BE49-F238E27FC236}">
                <a16:creationId xmlns:a16="http://schemas.microsoft.com/office/drawing/2014/main" id="{BC4BA98A-8E52-462C-A3E3-D50DB8132AE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73FC8E6-A89C-43C8-AB21-F1D8F205D4D2}" type="slidenum">
              <a:rPr lang="en-GB" altLang="en-US" sz="1200"/>
              <a:pPr eaLnBrk="1" hangingPunct="1"/>
              <a:t>107</a:t>
            </a:fld>
            <a:endParaRPr lang="en-GB" altLang="en-US" sz="1200"/>
          </a:p>
        </p:txBody>
      </p:sp>
      <p:sp>
        <p:nvSpPr>
          <p:cNvPr id="5" name="TextBox 4">
            <a:extLst>
              <a:ext uri="{FF2B5EF4-FFF2-40B4-BE49-F238E27FC236}">
                <a16:creationId xmlns:a16="http://schemas.microsoft.com/office/drawing/2014/main" id="{6074D375-074A-4910-8071-64C9C3C8BACA}"/>
              </a:ext>
            </a:extLst>
          </p:cNvPr>
          <p:cNvSpPr txBox="1"/>
          <p:nvPr/>
        </p:nvSpPr>
        <p:spPr>
          <a:xfrm>
            <a:off x="3429000" y="2000250"/>
            <a:ext cx="5572125" cy="3970338"/>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Now, therefore Her Majesty in pursuance of section 179 (1) (a) and (2) of the Social Security Administration Act of 1992 and all other powers enabling Her in that behalf, </a:t>
            </a:r>
            <a:r>
              <a:rPr lang="en-GB" sz="2800" b="1" dirty="0">
                <a:solidFill>
                  <a:srgbClr val="FFCC00"/>
                </a:solidFill>
                <a:effectLst>
                  <a:outerShdw blurRad="38100" dist="38100" dir="2700000" algn="tl">
                    <a:srgbClr val="000000"/>
                  </a:outerShdw>
                </a:effectLst>
                <a:latin typeface="Arial" charset="0"/>
                <a:cs typeface="Arial" charset="0"/>
              </a:rPr>
              <a:t>is pleased, by and with advice of Her privy Council, to order, </a:t>
            </a:r>
            <a:r>
              <a:rPr lang="en-GB" sz="2800" b="1" dirty="0">
                <a:solidFill>
                  <a:srgbClr val="00FF00"/>
                </a:solidFill>
                <a:effectLst>
                  <a:outerShdw blurRad="38100" dist="38100" dir="2700000" algn="tl">
                    <a:srgbClr val="000000"/>
                  </a:outerShdw>
                </a:effectLst>
                <a:latin typeface="Arial" charset="0"/>
                <a:cs typeface="Arial" charset="0"/>
              </a:rPr>
              <a:t>and it is hereby ordered as follows</a:t>
            </a:r>
            <a:r>
              <a:rPr lang="en-GB" b="1" dirty="0">
                <a:solidFill>
                  <a:srgbClr val="00FF00"/>
                </a:solidFill>
                <a:effectLst>
                  <a:outerShdw blurRad="38100" dist="38100" dir="2700000" algn="tl">
                    <a:srgbClr val="000000"/>
                  </a:outerShdw>
                </a:effectLst>
                <a:latin typeface="Arial" charset="0"/>
                <a:cs typeface="Arial" charset="0"/>
              </a:rPr>
              <a:t>:</a:t>
            </a:r>
            <a:endParaRPr lang="en-GB" dirty="0">
              <a:solidFill>
                <a:srgbClr val="00FF00"/>
              </a:solidFill>
              <a:latin typeface="Arial" charset="0"/>
              <a:cs typeface="Arial" charset="0"/>
            </a:endParaRPr>
          </a:p>
        </p:txBody>
      </p:sp>
      <p:pic>
        <p:nvPicPr>
          <p:cNvPr id="113669" name="Picture 2" descr="http://davidszondy.com/ephemeral/queen%20elizabeth%20II.jpg">
            <a:extLst>
              <a:ext uri="{FF2B5EF4-FFF2-40B4-BE49-F238E27FC236}">
                <a16:creationId xmlns:a16="http://schemas.microsoft.com/office/drawing/2014/main" id="{F19F0D9D-A217-4A8C-B57E-891F74A32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643063"/>
            <a:ext cx="279876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28A4682-66FA-47E6-B285-B035311427C7}"/>
              </a:ext>
            </a:extLst>
          </p:cNvPr>
          <p:cNvSpPr txBox="1"/>
          <p:nvPr/>
        </p:nvSpPr>
        <p:spPr>
          <a:xfrm>
            <a:off x="285750" y="5657850"/>
            <a:ext cx="2714625"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Queen Elizabeth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circle(in)">
                                      <p:cBhvr>
                                        <p:cTn id="7" dur="20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9FBB-7692-4D3F-9964-60C93A310540}"/>
              </a:ext>
            </a:extLst>
          </p:cNvPr>
          <p:cNvSpPr>
            <a:spLocks noGrp="1"/>
          </p:cNvSpPr>
          <p:nvPr>
            <p:ph type="title"/>
          </p:nvPr>
        </p:nvSpPr>
        <p:spPr/>
        <p:txBody>
          <a:bodyPr/>
          <a:lstStyle/>
          <a:p>
            <a:pPr>
              <a:defRPr/>
            </a:pPr>
            <a:r>
              <a:rPr lang="en-GB" b="1" dirty="0">
                <a:solidFill>
                  <a:srgbClr val="FFFF00"/>
                </a:solidFill>
              </a:rPr>
              <a:t>The Four Inns of Court to the</a:t>
            </a:r>
            <a:r>
              <a:rPr lang="en-GB" b="1" dirty="0">
                <a:solidFill>
                  <a:srgbClr val="FF0000"/>
                </a:solidFill>
              </a:rPr>
              <a:t> unholy Temple</a:t>
            </a:r>
            <a:r>
              <a:rPr lang="en-GB" dirty="0"/>
              <a:t> </a:t>
            </a:r>
          </a:p>
        </p:txBody>
      </p:sp>
      <p:sp>
        <p:nvSpPr>
          <p:cNvPr id="3" name="Slide Number Placeholder 2">
            <a:extLst>
              <a:ext uri="{FF2B5EF4-FFF2-40B4-BE49-F238E27FC236}">
                <a16:creationId xmlns:a16="http://schemas.microsoft.com/office/drawing/2014/main" id="{6A63975F-B8FA-48A4-AB22-29C312B5937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62C13D7-6835-49AD-B498-B912535CC89E}" type="slidenum">
              <a:rPr lang="en-GB" altLang="en-US" sz="1200"/>
              <a:pPr eaLnBrk="1" hangingPunct="1"/>
              <a:t>108</a:t>
            </a:fld>
            <a:endParaRPr lang="en-GB" altLang="en-US" sz="1200"/>
          </a:p>
        </p:txBody>
      </p:sp>
      <p:pic>
        <p:nvPicPr>
          <p:cNvPr id="314370" name="Picture 2" descr="http://ispystrangers.files.wordpress.com/2009/06/thequeen.jpg">
            <a:extLst>
              <a:ext uri="{FF2B5EF4-FFF2-40B4-BE49-F238E27FC236}">
                <a16:creationId xmlns:a16="http://schemas.microsoft.com/office/drawing/2014/main" id="{B01D786D-67BD-48A7-9BEE-856E42E31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714500"/>
            <a:ext cx="3773487"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DE66957-1D52-43AD-9973-E407BAA2E1AD}"/>
              </a:ext>
            </a:extLst>
          </p:cNvPr>
          <p:cNvSpPr txBox="1"/>
          <p:nvPr/>
        </p:nvSpPr>
        <p:spPr>
          <a:xfrm>
            <a:off x="4857750" y="1857375"/>
            <a:ext cx="4000500" cy="4832350"/>
          </a:xfrm>
          <a:prstGeom prst="rect">
            <a:avLst/>
          </a:prstGeom>
          <a:noFill/>
        </p:spPr>
        <p:txBody>
          <a:bodyPr>
            <a:spAutoFit/>
          </a:bodyPr>
          <a:lstStyle/>
          <a:p>
            <a:pPr eaLnBrk="0" hangingPunct="0">
              <a:defRPr/>
            </a:pPr>
            <a:r>
              <a:rPr lang="en-GB" sz="3200" b="1" dirty="0">
                <a:solidFill>
                  <a:srgbClr val="00FFFF"/>
                </a:solidFill>
                <a:effectLst>
                  <a:outerShdw blurRad="38100" dist="38100" dir="2700000" algn="tl">
                    <a:srgbClr val="000000"/>
                  </a:outerShdw>
                </a:effectLst>
                <a:latin typeface="Arial" charset="0"/>
                <a:cs typeface="Arial" charset="0"/>
              </a:rPr>
              <a:t>"This Order may be cited as the Social Security </a:t>
            </a:r>
            <a:r>
              <a:rPr lang="en-GB" sz="3200" b="1" dirty="0">
                <a:solidFill>
                  <a:srgbClr val="FFC000"/>
                </a:solidFill>
                <a:effectLst>
                  <a:outerShdw blurRad="38100" dist="38100" dir="2700000" algn="tl">
                    <a:srgbClr val="000000"/>
                  </a:outerShdw>
                </a:effectLst>
                <a:latin typeface="Arial" charset="0"/>
                <a:cs typeface="Arial" charset="0"/>
              </a:rPr>
              <a:t>(United States of America) </a:t>
            </a:r>
            <a:br>
              <a:rPr lang="en-GB" sz="3200" b="1" dirty="0">
                <a:solidFill>
                  <a:srgbClr val="00FF00"/>
                </a:solidFill>
                <a:effectLst>
                  <a:outerShdw blurRad="38100" dist="38100" dir="2700000" algn="tl">
                    <a:srgbClr val="000000"/>
                  </a:outerShdw>
                </a:effectLst>
                <a:latin typeface="Arial" charset="0"/>
                <a:cs typeface="Arial" charset="0"/>
              </a:rPr>
            </a:br>
            <a:r>
              <a:rPr lang="en-GB" sz="3200" b="1" dirty="0">
                <a:solidFill>
                  <a:srgbClr val="FF00FF"/>
                </a:solidFill>
                <a:effectLst>
                  <a:outerShdw blurRad="38100" dist="38100" dir="2700000" algn="tl">
                    <a:srgbClr val="000000"/>
                  </a:outerShdw>
                </a:effectLst>
                <a:latin typeface="Arial" charset="0"/>
                <a:cs typeface="Arial" charset="0"/>
              </a:rPr>
              <a:t>Order 1997 and shall come into force on </a:t>
            </a:r>
            <a:r>
              <a:rPr lang="en-GB" sz="3200" b="1" dirty="0">
                <a:solidFill>
                  <a:srgbClr val="00FF00"/>
                </a:solidFill>
                <a:effectLst>
                  <a:outerShdw blurRad="38100" dist="38100" dir="2700000" algn="tl">
                    <a:srgbClr val="000000"/>
                  </a:outerShdw>
                </a:effectLst>
                <a:latin typeface="Arial" charset="0"/>
                <a:cs typeface="Arial" charset="0"/>
              </a:rPr>
              <a:t>1st September 1997." </a:t>
            </a:r>
            <a:br>
              <a:rPr lang="en-GB" sz="3200" b="1" dirty="0">
                <a:solidFill>
                  <a:srgbClr val="00FF00"/>
                </a:solidFill>
                <a:effectLst>
                  <a:outerShdw blurRad="38100" dist="38100" dir="2700000" algn="tl">
                    <a:srgbClr val="000000"/>
                  </a:outerShdw>
                </a:effectLst>
                <a:latin typeface="Arial" charset="0"/>
                <a:cs typeface="Arial" charset="0"/>
              </a:rPr>
            </a:br>
            <a:endParaRPr lang="en-GB" sz="3200" b="1" dirty="0">
              <a:solidFill>
                <a:srgbClr val="00FF00"/>
              </a:solidFill>
              <a:effectLst>
                <a:outerShdw blurRad="38100" dist="38100" dir="2700000" algn="tl">
                  <a:srgbClr val="000000"/>
                </a:outerShdw>
              </a:effectLst>
              <a:latin typeface="Arial" charset="0"/>
              <a:cs typeface="Arial" charset="0"/>
            </a:endParaRP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circle(in)">
                                      <p:cBhvr>
                                        <p:cTn id="7" dur="2000"/>
                                        <p:tgtEl>
                                          <p:spTgt spid="314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7FC134-34E8-4934-A3D6-DC0AFBF15AD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62044CD-43C9-4221-9E9A-37C88C4715BD}" type="slidenum">
              <a:rPr lang="en-GB" altLang="en-US" sz="1200"/>
              <a:pPr eaLnBrk="1" hangingPunct="1"/>
              <a:t>109</a:t>
            </a:fld>
            <a:endParaRPr lang="en-GB" altLang="en-US" sz="1200"/>
          </a:p>
        </p:txBody>
      </p:sp>
      <p:sp>
        <p:nvSpPr>
          <p:cNvPr id="1455110" name="Rectangle 6">
            <a:extLst>
              <a:ext uri="{FF2B5EF4-FFF2-40B4-BE49-F238E27FC236}">
                <a16:creationId xmlns:a16="http://schemas.microsoft.com/office/drawing/2014/main" id="{3603B669-379C-4C4A-AF3B-76825093ACBE}"/>
              </a:ext>
            </a:extLst>
          </p:cNvPr>
          <p:cNvSpPr>
            <a:spLocks noGrp="1" noChangeArrowheads="1"/>
          </p:cNvSpPr>
          <p:nvPr>
            <p:ph type="title"/>
          </p:nvPr>
        </p:nvSpPr>
        <p:spPr/>
        <p:txBody>
          <a:bodyPr/>
          <a:lstStyle/>
          <a:p>
            <a:pPr eaLnBrk="1" hangingPunct="1">
              <a:defRPr/>
            </a:pPr>
            <a:r>
              <a:rPr lang="en-GB" sz="4000" b="1">
                <a:solidFill>
                  <a:srgbClr val="FFFF00"/>
                </a:solidFill>
              </a:rPr>
              <a:t>The Four Inns of Court to the</a:t>
            </a:r>
            <a:r>
              <a:rPr lang="en-GB" sz="4000" b="1">
                <a:solidFill>
                  <a:srgbClr val="FF0000"/>
                </a:solidFill>
              </a:rPr>
              <a:t> unholy Temple</a:t>
            </a:r>
          </a:p>
        </p:txBody>
      </p:sp>
      <p:pic>
        <p:nvPicPr>
          <p:cNvPr id="1455109" name="Picture 5" descr="image008">
            <a:extLst>
              <a:ext uri="{FF2B5EF4-FFF2-40B4-BE49-F238E27FC236}">
                <a16:creationId xmlns:a16="http://schemas.microsoft.com/office/drawing/2014/main" id="{E5CEE9A2-127A-4E8C-BA06-97EE3D01A4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700213"/>
            <a:ext cx="4824413" cy="4359275"/>
          </a:xfrm>
        </p:spPr>
      </p:pic>
      <p:sp>
        <p:nvSpPr>
          <p:cNvPr id="1455112" name="Text Box 8">
            <a:extLst>
              <a:ext uri="{FF2B5EF4-FFF2-40B4-BE49-F238E27FC236}">
                <a16:creationId xmlns:a16="http://schemas.microsoft.com/office/drawing/2014/main" id="{244EDD97-007A-404E-909C-E3A53F278281}"/>
              </a:ext>
            </a:extLst>
          </p:cNvPr>
          <p:cNvSpPr txBox="1">
            <a:spLocks noChangeArrowheads="1"/>
          </p:cNvSpPr>
          <p:nvPr/>
        </p:nvSpPr>
        <p:spPr bwMode="auto">
          <a:xfrm>
            <a:off x="5292725" y="1916113"/>
            <a:ext cx="3851275" cy="308133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The banks Rule the Temple Church and the Attorneys</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carry out their Orders by controlling their victim's judiciary</a:t>
            </a:r>
            <a:r>
              <a:rPr lang="en-GB" sz="2800" dirty="0">
                <a:solidFill>
                  <a:srgbClr val="FFFF00"/>
                </a:solidFill>
                <a:latin typeface="Arial" charset="0"/>
                <a:cs typeface="Arial" charset="0"/>
              </a:rPr>
              <a:t>.</a:t>
            </a:r>
            <a:br>
              <a:rPr lang="en-GB" sz="2800" dirty="0">
                <a:latin typeface="Arial" charset="0"/>
                <a:cs typeface="Arial" charset="0"/>
              </a:rPr>
            </a:br>
            <a:endParaRPr lang="en-GB" sz="2800" dirty="0">
              <a:latin typeface="Arial" charset="0"/>
              <a:cs typeface="Arial" charset="0"/>
            </a:endParaRPr>
          </a:p>
        </p:txBody>
      </p:sp>
      <p:sp>
        <p:nvSpPr>
          <p:cNvPr id="1455113" name="Text Box 9">
            <a:extLst>
              <a:ext uri="{FF2B5EF4-FFF2-40B4-BE49-F238E27FC236}">
                <a16:creationId xmlns:a16="http://schemas.microsoft.com/office/drawing/2014/main" id="{88B92911-A84D-4F39-8D78-B214494224D4}"/>
              </a:ext>
            </a:extLst>
          </p:cNvPr>
          <p:cNvSpPr txBox="1">
            <a:spLocks noChangeArrowheads="1"/>
          </p:cNvSpPr>
          <p:nvPr/>
        </p:nvSpPr>
        <p:spPr bwMode="auto">
          <a:xfrm>
            <a:off x="0" y="5949950"/>
            <a:ext cx="6119813"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Inside the Bank of England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55109"/>
                                        </p:tgtEl>
                                        <p:attrNameLst>
                                          <p:attrName>style.visibility</p:attrName>
                                        </p:attrNameLst>
                                      </p:cBhvr>
                                      <p:to>
                                        <p:strVal val="visible"/>
                                      </p:to>
                                    </p:set>
                                    <p:animEffect transition="in" filter="circle(in)">
                                      <p:cBhvr>
                                        <p:cTn id="7" dur="2000"/>
                                        <p:tgtEl>
                                          <p:spTgt spid="1455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55113"/>
                                        </p:tgtEl>
                                        <p:attrNameLst>
                                          <p:attrName>style.visibility</p:attrName>
                                        </p:attrNameLst>
                                      </p:cBhvr>
                                      <p:to>
                                        <p:strVal val="visible"/>
                                      </p:to>
                                    </p:set>
                                    <p:anim calcmode="lin" valueType="num">
                                      <p:cBhvr additive="base">
                                        <p:cTn id="12" dur="500" fill="hold"/>
                                        <p:tgtEl>
                                          <p:spTgt spid="1455113"/>
                                        </p:tgtEl>
                                        <p:attrNameLst>
                                          <p:attrName>ppt_x</p:attrName>
                                        </p:attrNameLst>
                                      </p:cBhvr>
                                      <p:tavLst>
                                        <p:tav tm="0">
                                          <p:val>
                                            <p:strVal val="#ppt_x"/>
                                          </p:val>
                                        </p:tav>
                                        <p:tav tm="100000">
                                          <p:val>
                                            <p:strVal val="#ppt_x"/>
                                          </p:val>
                                        </p:tav>
                                      </p:tavLst>
                                    </p:anim>
                                    <p:anim calcmode="lin" valueType="num">
                                      <p:cBhvr additive="base">
                                        <p:cTn id="13" dur="500" fill="hold"/>
                                        <p:tgtEl>
                                          <p:spTgt spid="145511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55112"/>
                                        </p:tgtEl>
                                        <p:attrNameLst>
                                          <p:attrName>style.visibility</p:attrName>
                                        </p:attrNameLst>
                                      </p:cBhvr>
                                      <p:to>
                                        <p:strVal val="visible"/>
                                      </p:to>
                                    </p:set>
                                    <p:anim calcmode="discrete" valueType="clr">
                                      <p:cBhvr override="childStyle">
                                        <p:cTn id="18" dur="80"/>
                                        <p:tgtEl>
                                          <p:spTgt spid="145511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55112"/>
                                        </p:tgtEl>
                                        <p:attrNameLst>
                                          <p:attrName>fillcolor</p:attrName>
                                        </p:attrNameLst>
                                      </p:cBhvr>
                                      <p:tavLst>
                                        <p:tav tm="0">
                                          <p:val>
                                            <p:clrVal>
                                              <a:schemeClr val="accent2"/>
                                            </p:clrVal>
                                          </p:val>
                                        </p:tav>
                                        <p:tav tm="50000">
                                          <p:val>
                                            <p:clrVal>
                                              <a:schemeClr val="hlink"/>
                                            </p:clrVal>
                                          </p:val>
                                        </p:tav>
                                      </p:tavLst>
                                    </p:anim>
                                    <p:set>
                                      <p:cBhvr>
                                        <p:cTn id="20" dur="80"/>
                                        <p:tgtEl>
                                          <p:spTgt spid="14551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112" grpId="0"/>
      <p:bldP spid="14551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7ED4EE1-0E31-48E6-B12B-DF1130B841E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31DD1C2-CFE5-401D-8D4A-2B55487ACE74}" type="slidenum">
              <a:rPr lang="en-GB" altLang="en-US" sz="1200"/>
              <a:pPr eaLnBrk="1" hangingPunct="1"/>
              <a:t>11</a:t>
            </a:fld>
            <a:endParaRPr lang="en-GB" altLang="en-US" sz="1200"/>
          </a:p>
        </p:txBody>
      </p:sp>
      <p:sp>
        <p:nvSpPr>
          <p:cNvPr id="1398786" name="Rectangle 2">
            <a:extLst>
              <a:ext uri="{FF2B5EF4-FFF2-40B4-BE49-F238E27FC236}">
                <a16:creationId xmlns:a16="http://schemas.microsoft.com/office/drawing/2014/main" id="{E183ADB5-91A9-4D91-BE8D-4AE29DC684ED}"/>
              </a:ext>
            </a:extLst>
          </p:cNvPr>
          <p:cNvSpPr>
            <a:spLocks noGrp="1" noChangeArrowheads="1"/>
          </p:cNvSpPr>
          <p:nvPr>
            <p:ph type="title"/>
          </p:nvPr>
        </p:nvSpPr>
        <p:spPr/>
        <p:txBody>
          <a:bodyPr/>
          <a:lstStyle/>
          <a:p>
            <a:pPr eaLnBrk="1" hangingPunct="1">
              <a:defRPr/>
            </a:pPr>
            <a:r>
              <a:rPr lang="en-GB" sz="4000" b="1">
                <a:solidFill>
                  <a:srgbClr val="FE3210"/>
                </a:solidFill>
              </a:rPr>
              <a:t>Khazars </a:t>
            </a:r>
            <a:r>
              <a:rPr lang="en-GB" sz="4000" b="1">
                <a:solidFill>
                  <a:srgbClr val="FFFF00"/>
                </a:solidFill>
              </a:rPr>
              <a:t>Seek Refuge In Spain -Andalusia</a:t>
            </a:r>
            <a:r>
              <a:rPr lang="en-GB" sz="4000"/>
              <a:t> </a:t>
            </a:r>
          </a:p>
        </p:txBody>
      </p:sp>
      <p:pic>
        <p:nvPicPr>
          <p:cNvPr id="1398787" name="Picture 3" descr="andalusiabanner">
            <a:extLst>
              <a:ext uri="{FF2B5EF4-FFF2-40B4-BE49-F238E27FC236}">
                <a16:creationId xmlns:a16="http://schemas.microsoft.com/office/drawing/2014/main" id="{50BD494A-3E79-45F6-A4EF-8084ECA19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0213"/>
            <a:ext cx="41036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8788" name="Text Box 4">
            <a:extLst>
              <a:ext uri="{FF2B5EF4-FFF2-40B4-BE49-F238E27FC236}">
                <a16:creationId xmlns:a16="http://schemas.microsoft.com/office/drawing/2014/main" id="{34E7AF9F-8A7A-449F-AD54-2A3263FADF5C}"/>
              </a:ext>
            </a:extLst>
          </p:cNvPr>
          <p:cNvSpPr txBox="1">
            <a:spLocks noChangeArrowheads="1"/>
          </p:cNvSpPr>
          <p:nvPr/>
        </p:nvSpPr>
        <p:spPr bwMode="auto">
          <a:xfrm>
            <a:off x="4787900" y="1844675"/>
            <a:ext cx="4033838" cy="4473575"/>
          </a:xfrm>
          <a:prstGeom prst="rect">
            <a:avLst/>
          </a:prstGeom>
          <a:noFill/>
          <a:ln w="9525">
            <a:noFill/>
            <a:miter lim="800000"/>
            <a:headEnd/>
            <a:tailEnd/>
          </a:ln>
          <a:effectLst/>
        </p:spPr>
        <p:txBody>
          <a:bodyPr>
            <a:spAutoFit/>
          </a:bodyPr>
          <a:lstStyle/>
          <a:p>
            <a:pPr>
              <a:spcBef>
                <a:spcPct val="50000"/>
              </a:spcBef>
              <a:defRPr/>
            </a:pPr>
            <a:r>
              <a:rPr lang="en-GB" sz="2400" b="1">
                <a:solidFill>
                  <a:srgbClr val="00FF00"/>
                </a:solidFill>
                <a:effectLst>
                  <a:outerShdw blurRad="38100" dist="38100" dir="2700000" algn="tl">
                    <a:srgbClr val="000000"/>
                  </a:outerShdw>
                </a:effectLst>
                <a:latin typeface="Arial" charset="0"/>
                <a:cs typeface="Arial" charset="0"/>
              </a:rPr>
              <a:t>Professor Graetz, describing the collapse </a:t>
            </a:r>
            <a:r>
              <a:rPr lang="en-GB" sz="2400" b="1">
                <a:solidFill>
                  <a:srgbClr val="FFFF00"/>
                </a:solidFill>
                <a:effectLst>
                  <a:outerShdw blurRad="38100" dist="38100" dir="2700000" algn="tl">
                    <a:srgbClr val="000000"/>
                  </a:outerShdw>
                </a:effectLst>
                <a:latin typeface="Arial" charset="0"/>
                <a:cs typeface="Arial" charset="0"/>
              </a:rPr>
              <a:t>[in the second half of Tenth century A.D.]</a:t>
            </a:r>
            <a:r>
              <a:rPr lang="en-GB" sz="2400" b="1">
                <a:solidFill>
                  <a:srgbClr val="00FF00"/>
                </a:solidFill>
                <a:effectLst>
                  <a:outerShdw blurRad="38100" dist="38100" dir="2700000" algn="tl">
                    <a:srgbClr val="000000"/>
                  </a:outerShdw>
                </a:effectLst>
                <a:latin typeface="Arial" charset="0"/>
                <a:cs typeface="Arial" charset="0"/>
              </a:rPr>
              <a:t> of the </a:t>
            </a:r>
            <a:r>
              <a:rPr lang="en-GB" sz="2400" b="1">
                <a:solidFill>
                  <a:srgbClr val="FF0000"/>
                </a:solidFill>
                <a:effectLst>
                  <a:outerShdw blurRad="38100" dist="38100" dir="2700000" algn="tl">
                    <a:srgbClr val="000000"/>
                  </a:outerShdw>
                </a:effectLst>
                <a:latin typeface="Arial" charset="0"/>
                <a:cs typeface="Arial" charset="0"/>
              </a:rPr>
              <a:t>Jewish Khazar kingdom</a:t>
            </a:r>
            <a:r>
              <a:rPr lang="en-GB" sz="2400" b="1">
                <a:solidFill>
                  <a:srgbClr val="00FF00"/>
                </a:solidFill>
                <a:effectLst>
                  <a:outerShdw blurRad="38100" dist="38100" dir="2700000" algn="tl">
                    <a:srgbClr val="000000"/>
                  </a:outerShdw>
                </a:effectLst>
                <a:latin typeface="Arial" charset="0"/>
                <a:cs typeface="Arial" charset="0"/>
              </a:rPr>
              <a:t>, states, "As though Andalusia were a Jewish state, the sons of </a:t>
            </a:r>
            <a:r>
              <a:rPr lang="en-GB" sz="2400" b="1">
                <a:solidFill>
                  <a:srgbClr val="FFFF00"/>
                </a:solidFill>
                <a:effectLst>
                  <a:outerShdw blurRad="38100" dist="38100" dir="2700000" algn="tl">
                    <a:srgbClr val="000000"/>
                  </a:outerShdw>
                </a:effectLst>
                <a:latin typeface="Arial" charset="0"/>
                <a:cs typeface="Arial" charset="0"/>
              </a:rPr>
              <a:t>the last chagan or king of the Khazars, like those of the exiles also sought refuge in Spain."</a:t>
            </a:r>
          </a:p>
        </p:txBody>
      </p:sp>
      <p:sp>
        <p:nvSpPr>
          <p:cNvPr id="1398789" name="Text Box 5">
            <a:extLst>
              <a:ext uri="{FF2B5EF4-FFF2-40B4-BE49-F238E27FC236}">
                <a16:creationId xmlns:a16="http://schemas.microsoft.com/office/drawing/2014/main" id="{05ACCAFF-8210-414D-8665-772C82B37678}"/>
              </a:ext>
            </a:extLst>
          </p:cNvPr>
          <p:cNvSpPr txBox="1">
            <a:spLocks noChangeArrowheads="1"/>
          </p:cNvSpPr>
          <p:nvPr/>
        </p:nvSpPr>
        <p:spPr bwMode="auto">
          <a:xfrm>
            <a:off x="395288" y="4724400"/>
            <a:ext cx="4176712" cy="1920875"/>
          </a:xfrm>
          <a:prstGeom prst="rect">
            <a:avLst/>
          </a:prstGeom>
          <a:solidFill>
            <a:schemeClr val="tx2"/>
          </a:solidFill>
          <a:ln w="9525">
            <a:noFill/>
            <a:miter lim="800000"/>
            <a:headEnd/>
            <a:tailEnd/>
          </a:ln>
          <a:effectLst/>
        </p:spPr>
        <p:txBody>
          <a:bodyPr>
            <a:spAutoFit/>
          </a:bodyPr>
          <a:lstStyle/>
          <a:p>
            <a:pPr eaLnBrk="0" hangingPunct="0">
              <a:spcBef>
                <a:spcPct val="50000"/>
              </a:spcBef>
              <a:defRPr/>
            </a:pPr>
            <a:r>
              <a:rPr lang="en-GB" b="1">
                <a:solidFill>
                  <a:srgbClr val="CC9900"/>
                </a:solidFill>
                <a:effectLst>
                  <a:outerShdw blurRad="38100" dist="38100" dir="2700000" algn="tl">
                    <a:srgbClr val="000000"/>
                  </a:outerShdw>
                </a:effectLst>
                <a:latin typeface="Arial" charset="0"/>
                <a:cs typeface="Arial" charset="0"/>
              </a:rPr>
              <a:t>At this time the Moslems had not been driven out of this part of Spain where there was a colony of Sephardic Jews which had maintained contact with the Khazar kingdom.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98787"/>
                                        </p:tgtEl>
                                        <p:attrNameLst>
                                          <p:attrName>style.visibility</p:attrName>
                                        </p:attrNameLst>
                                      </p:cBhvr>
                                      <p:to>
                                        <p:strVal val="visible"/>
                                      </p:to>
                                    </p:set>
                                    <p:animEffect transition="in" filter="circle(in)">
                                      <p:cBhvr>
                                        <p:cTn id="7" dur="2000"/>
                                        <p:tgtEl>
                                          <p:spTgt spid="1398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98788"/>
                                        </p:tgtEl>
                                        <p:attrNameLst>
                                          <p:attrName>style.visibility</p:attrName>
                                        </p:attrNameLst>
                                      </p:cBhvr>
                                      <p:to>
                                        <p:strVal val="visible"/>
                                      </p:to>
                                    </p:set>
                                    <p:anim calcmode="discrete" valueType="clr">
                                      <p:cBhvr override="childStyle">
                                        <p:cTn id="12" dur="80"/>
                                        <p:tgtEl>
                                          <p:spTgt spid="13987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98788"/>
                                        </p:tgtEl>
                                        <p:attrNameLst>
                                          <p:attrName>fillcolor</p:attrName>
                                        </p:attrNameLst>
                                      </p:cBhvr>
                                      <p:tavLst>
                                        <p:tav tm="0">
                                          <p:val>
                                            <p:clrVal>
                                              <a:schemeClr val="accent2"/>
                                            </p:clrVal>
                                          </p:val>
                                        </p:tav>
                                        <p:tav tm="50000">
                                          <p:val>
                                            <p:clrVal>
                                              <a:schemeClr val="hlink"/>
                                            </p:clrVal>
                                          </p:val>
                                        </p:tav>
                                      </p:tavLst>
                                    </p:anim>
                                    <p:set>
                                      <p:cBhvr>
                                        <p:cTn id="14" dur="80"/>
                                        <p:tgtEl>
                                          <p:spTgt spid="139878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98789"/>
                                        </p:tgtEl>
                                        <p:attrNameLst>
                                          <p:attrName>style.visibility</p:attrName>
                                        </p:attrNameLst>
                                      </p:cBhvr>
                                      <p:to>
                                        <p:strVal val="visible"/>
                                      </p:to>
                                    </p:set>
                                    <p:anim calcmode="lin" valueType="num">
                                      <p:cBhvr additive="base">
                                        <p:cTn id="19" dur="500" fill="hold"/>
                                        <p:tgtEl>
                                          <p:spTgt spid="1398789"/>
                                        </p:tgtEl>
                                        <p:attrNameLst>
                                          <p:attrName>ppt_x</p:attrName>
                                        </p:attrNameLst>
                                      </p:cBhvr>
                                      <p:tavLst>
                                        <p:tav tm="0">
                                          <p:val>
                                            <p:strVal val="#ppt_x"/>
                                          </p:val>
                                        </p:tav>
                                        <p:tav tm="100000">
                                          <p:val>
                                            <p:strVal val="#ppt_x"/>
                                          </p:val>
                                        </p:tav>
                                      </p:tavLst>
                                    </p:anim>
                                    <p:anim calcmode="lin" valueType="num">
                                      <p:cBhvr additive="base">
                                        <p:cTn id="20" dur="500" fill="hold"/>
                                        <p:tgtEl>
                                          <p:spTgt spid="1398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788" grpId="0"/>
      <p:bldP spid="139878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A895388-985B-4832-951A-32FD7BCDCB5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8D887A7-DF01-48EB-8288-AE88BBCC6C33}" type="slidenum">
              <a:rPr lang="en-GB" altLang="en-US" sz="1200"/>
              <a:pPr eaLnBrk="1" hangingPunct="1"/>
              <a:t>110</a:t>
            </a:fld>
            <a:endParaRPr lang="en-GB" altLang="en-US" sz="1200"/>
          </a:p>
        </p:txBody>
      </p:sp>
      <p:sp>
        <p:nvSpPr>
          <p:cNvPr id="1246210" name="Rectangle 2">
            <a:extLst>
              <a:ext uri="{FF2B5EF4-FFF2-40B4-BE49-F238E27FC236}">
                <a16:creationId xmlns:a16="http://schemas.microsoft.com/office/drawing/2014/main" id="{EAFA0FC2-C8D5-4684-BC14-8234BBFCA8B3}"/>
              </a:ext>
            </a:extLst>
          </p:cNvPr>
          <p:cNvSpPr>
            <a:spLocks noGrp="1" noChangeArrowheads="1"/>
          </p:cNvSpPr>
          <p:nvPr>
            <p:ph type="title"/>
          </p:nvPr>
        </p:nvSpPr>
        <p:spPr/>
        <p:txBody>
          <a:bodyPr/>
          <a:lstStyle/>
          <a:p>
            <a:pPr eaLnBrk="1" hangingPunct="1">
              <a:defRPr/>
            </a:pPr>
            <a:r>
              <a:rPr lang="en-GB" sz="4000" b="1">
                <a:solidFill>
                  <a:srgbClr val="FFFF00"/>
                </a:solidFill>
              </a:rPr>
              <a:t>The Four Inns of Court to the</a:t>
            </a:r>
            <a:r>
              <a:rPr lang="en-GB" sz="4000" b="1">
                <a:solidFill>
                  <a:srgbClr val="FF0000"/>
                </a:solidFill>
              </a:rPr>
              <a:t> unholy Temple</a:t>
            </a:r>
            <a:r>
              <a:rPr lang="en-GB" sz="4000"/>
              <a:t> </a:t>
            </a:r>
          </a:p>
        </p:txBody>
      </p:sp>
      <p:sp>
        <p:nvSpPr>
          <p:cNvPr id="1246217" name="Text Box 9">
            <a:extLst>
              <a:ext uri="{FF2B5EF4-FFF2-40B4-BE49-F238E27FC236}">
                <a16:creationId xmlns:a16="http://schemas.microsoft.com/office/drawing/2014/main" id="{025E9443-225A-4DE0-8BB9-90E1B3838470}"/>
              </a:ext>
            </a:extLst>
          </p:cNvPr>
          <p:cNvSpPr txBox="1">
            <a:spLocks noChangeArrowheads="1"/>
          </p:cNvSpPr>
          <p:nvPr/>
        </p:nvSpPr>
        <p:spPr bwMode="auto">
          <a:xfrm>
            <a:off x="3671888" y="1500188"/>
            <a:ext cx="5472112" cy="5140325"/>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33CC"/>
                </a:solidFill>
                <a:effectLst>
                  <a:outerShdw blurRad="38100" dist="38100" dir="2700000" algn="tl">
                    <a:srgbClr val="000000"/>
                  </a:outerShdw>
                </a:effectLst>
                <a:latin typeface="Arial" charset="0"/>
                <a:cs typeface="Arial" charset="0"/>
              </a:rPr>
              <a:t>ATTORN [</a:t>
            </a:r>
            <a:r>
              <a:rPr lang="en-GB" sz="2800" b="1" dirty="0" err="1">
                <a:solidFill>
                  <a:srgbClr val="FF33CC"/>
                </a:solidFill>
                <a:effectLst>
                  <a:outerShdw blurRad="38100" dist="38100" dir="2700000" algn="tl">
                    <a:srgbClr val="000000"/>
                  </a:outerShdw>
                </a:effectLst>
                <a:latin typeface="Arial" charset="0"/>
                <a:cs typeface="Arial" charset="0"/>
              </a:rPr>
              <a:t>e</a:t>
            </a:r>
            <a:r>
              <a:rPr lang="en-GB" sz="2800" b="1" dirty="0">
                <a:solidFill>
                  <a:srgbClr val="FF33CC"/>
                </a:solidFill>
                <a:effectLst>
                  <a:outerShdw blurRad="38100" dist="38100" dir="2700000" algn="tl">
                    <a:srgbClr val="000000"/>
                  </a:outerShdw>
                </a:effectLst>
                <a:latin typeface="Arial" charset="0"/>
                <a:cs typeface="Arial" charset="0"/>
              </a:rPr>
              <a:t>-'tern]</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Anglo-French </a:t>
            </a:r>
            <a:r>
              <a:rPr lang="en-GB" sz="2800" b="1" dirty="0" err="1">
                <a:solidFill>
                  <a:srgbClr val="00FFFF"/>
                </a:solidFill>
                <a:effectLst>
                  <a:outerShdw blurRad="38100" dist="38100" dir="2700000" algn="tl">
                    <a:srgbClr val="000000"/>
                  </a:outerShdw>
                </a:effectLst>
                <a:latin typeface="Arial" charset="0"/>
                <a:cs typeface="Arial" charset="0"/>
              </a:rPr>
              <a:t>aturner</a:t>
            </a:r>
            <a:r>
              <a:rPr lang="en-GB" sz="2800" b="1" dirty="0">
                <a:solidFill>
                  <a:srgbClr val="00FFFF"/>
                </a:solidFill>
                <a:effectLst>
                  <a:outerShdw blurRad="38100" dist="38100" dir="2700000" algn="tl">
                    <a:srgbClr val="000000"/>
                  </a:outerShdw>
                </a:effectLst>
                <a:latin typeface="Arial" charset="0"/>
                <a:cs typeface="Arial" charset="0"/>
              </a:rPr>
              <a:t> to transfer (allegiance of a tenant to another lord), from Old French </a:t>
            </a:r>
            <a:r>
              <a:rPr lang="en-GB" sz="2800" b="1" dirty="0" err="1">
                <a:solidFill>
                  <a:srgbClr val="00FFFF"/>
                </a:solidFill>
                <a:effectLst>
                  <a:outerShdw blurRad="38100" dist="38100" dir="2700000" algn="tl">
                    <a:srgbClr val="000000"/>
                  </a:outerShdw>
                </a:effectLst>
                <a:latin typeface="Arial" charset="0"/>
                <a:cs typeface="Arial" charset="0"/>
              </a:rPr>
              <a:t>atorner</a:t>
            </a:r>
            <a:r>
              <a:rPr lang="en-GB" sz="2800" b="1" dirty="0">
                <a:solidFill>
                  <a:srgbClr val="00FFFF"/>
                </a:solidFill>
                <a:effectLst>
                  <a:outerShdw blurRad="38100" dist="38100" dir="2700000" algn="tl">
                    <a:srgbClr val="000000"/>
                  </a:outerShdw>
                </a:effectLst>
                <a:latin typeface="Arial" charset="0"/>
                <a:cs typeface="Arial" charset="0"/>
              </a:rPr>
              <a:t> to turn (to),</a:t>
            </a:r>
            <a:r>
              <a:rPr lang="en-GB" sz="2800" b="1" dirty="0">
                <a:solidFill>
                  <a:srgbClr val="FF9900"/>
                </a:solidFill>
                <a:effectLst>
                  <a:outerShdw blurRad="38100" dist="38100" dir="2700000" algn="tl">
                    <a:srgbClr val="000000"/>
                  </a:outerShdw>
                </a:effectLst>
                <a:latin typeface="Arial" charset="0"/>
                <a:cs typeface="Arial" charset="0"/>
              </a:rPr>
              <a:t> arrange, from a- to + </a:t>
            </a:r>
            <a:r>
              <a:rPr lang="en-GB" sz="2800" b="1" dirty="0" err="1">
                <a:solidFill>
                  <a:srgbClr val="FF9900"/>
                </a:solidFill>
                <a:effectLst>
                  <a:outerShdw blurRad="38100" dist="38100" dir="2700000" algn="tl">
                    <a:srgbClr val="000000"/>
                  </a:outerShdw>
                </a:effectLst>
                <a:latin typeface="Arial" charset="0"/>
                <a:cs typeface="Arial" charset="0"/>
              </a:rPr>
              <a:t>torner</a:t>
            </a:r>
            <a:r>
              <a:rPr lang="en-GB" sz="2800" b="1" dirty="0">
                <a:solidFill>
                  <a:srgbClr val="FF9900"/>
                </a:solidFill>
                <a:effectLst>
                  <a:outerShdw blurRad="38100" dist="38100" dir="2700000" algn="tl">
                    <a:srgbClr val="000000"/>
                  </a:outerShdw>
                </a:effectLst>
                <a:latin typeface="Arial" charset="0"/>
                <a:cs typeface="Arial" charset="0"/>
              </a:rPr>
              <a:t> to turn: </a:t>
            </a:r>
            <a:r>
              <a:rPr lang="en-GB" sz="2800" b="1" dirty="0">
                <a:solidFill>
                  <a:srgbClr val="00FF00"/>
                </a:solidFill>
                <a:effectLst>
                  <a:outerShdw blurRad="38100" dist="38100" dir="2700000" algn="tl">
                    <a:srgbClr val="000000"/>
                  </a:outerShdw>
                </a:effectLst>
                <a:latin typeface="Arial" charset="0"/>
                <a:cs typeface="Arial" charset="0"/>
              </a:rPr>
              <a:t>to agree to be the tenant of a new landlord or owner of the same property. Merriam-Webster's Dictionary of Law ©1996.</a:t>
            </a:r>
            <a:br>
              <a:rPr lang="en-GB" sz="2400" b="1" dirty="0">
                <a:solidFill>
                  <a:srgbClr val="FFFF00"/>
                </a:solidFill>
                <a:effectLst>
                  <a:outerShdw blurRad="38100" dist="38100" dir="2700000" algn="tl">
                    <a:srgbClr val="000000"/>
                  </a:outerShdw>
                </a:effectLst>
                <a:latin typeface="Arial" charset="0"/>
                <a:cs typeface="Arial" charset="0"/>
              </a:rPr>
            </a:br>
            <a:br>
              <a:rPr lang="en-GB" sz="2400" dirty="0">
                <a:latin typeface="Arial" charset="0"/>
                <a:cs typeface="Arial" charset="0"/>
              </a:rPr>
            </a:br>
            <a:endParaRPr lang="en-GB" sz="2400" dirty="0">
              <a:latin typeface="Arial" charset="0"/>
              <a:cs typeface="Arial" charset="0"/>
            </a:endParaRPr>
          </a:p>
        </p:txBody>
      </p:sp>
      <p:pic>
        <p:nvPicPr>
          <p:cNvPr id="1246221" name="Picture 13" descr="criminal-defense-attorney">
            <a:extLst>
              <a:ext uri="{FF2B5EF4-FFF2-40B4-BE49-F238E27FC236}">
                <a16:creationId xmlns:a16="http://schemas.microsoft.com/office/drawing/2014/main" id="{5FE07A2A-2D10-4BB7-8336-31D56902D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928813"/>
            <a:ext cx="29432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6222" name="Text Box 14">
            <a:extLst>
              <a:ext uri="{FF2B5EF4-FFF2-40B4-BE49-F238E27FC236}">
                <a16:creationId xmlns:a16="http://schemas.microsoft.com/office/drawing/2014/main" id="{4EE2090A-38DE-4303-BA5A-6A3650CC22AD}"/>
              </a:ext>
            </a:extLst>
          </p:cNvPr>
          <p:cNvSpPr txBox="1">
            <a:spLocks noChangeArrowheads="1"/>
          </p:cNvSpPr>
          <p:nvPr/>
        </p:nvSpPr>
        <p:spPr bwMode="auto">
          <a:xfrm>
            <a:off x="0" y="5589588"/>
            <a:ext cx="3779838"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Attorney</a:t>
            </a:r>
            <a:r>
              <a:rPr lang="en-GB" sz="3600" dirty="0">
                <a:solidFill>
                  <a:srgbClr val="FFFF00"/>
                </a:solidFill>
                <a:effectLst>
                  <a:outerShdw blurRad="38100" dist="38100" dir="2700000" algn="tl">
                    <a:srgbClr val="000000"/>
                  </a:outerShdw>
                </a:effectLst>
                <a:latin typeface="Arial" charset="0"/>
                <a:cs typeface="Arial" charset="0"/>
              </a:rPr>
              <a:t> </a:t>
            </a:r>
            <a:r>
              <a:rPr lang="en-GB" sz="3600" b="1" dirty="0">
                <a:solidFill>
                  <a:srgbClr val="FFFF00"/>
                </a:solidFill>
                <a:effectLst>
                  <a:outerShdw blurRad="38100" dist="38100" dir="2700000" algn="tl">
                    <a:srgbClr val="000000"/>
                  </a:outerShdw>
                </a:effectLst>
                <a:latin typeface="Arial" charset="0"/>
                <a:cs typeface="Arial" charset="0"/>
              </a:rPr>
              <a:t>- noun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46221"/>
                                        </p:tgtEl>
                                        <p:attrNameLst>
                                          <p:attrName>style.visibility</p:attrName>
                                        </p:attrNameLst>
                                      </p:cBhvr>
                                      <p:to>
                                        <p:strVal val="visible"/>
                                      </p:to>
                                    </p:set>
                                    <p:animEffect transition="in" filter="circle(in)">
                                      <p:cBhvr>
                                        <p:cTn id="7" dur="2000"/>
                                        <p:tgtEl>
                                          <p:spTgt spid="1246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46222"/>
                                        </p:tgtEl>
                                        <p:attrNameLst>
                                          <p:attrName>style.visibility</p:attrName>
                                        </p:attrNameLst>
                                      </p:cBhvr>
                                      <p:to>
                                        <p:strVal val="visible"/>
                                      </p:to>
                                    </p:set>
                                    <p:anim calcmode="lin" valueType="num">
                                      <p:cBhvr additive="base">
                                        <p:cTn id="12" dur="500" fill="hold"/>
                                        <p:tgtEl>
                                          <p:spTgt spid="1246222"/>
                                        </p:tgtEl>
                                        <p:attrNameLst>
                                          <p:attrName>ppt_x</p:attrName>
                                        </p:attrNameLst>
                                      </p:cBhvr>
                                      <p:tavLst>
                                        <p:tav tm="0">
                                          <p:val>
                                            <p:strVal val="#ppt_x"/>
                                          </p:val>
                                        </p:tav>
                                        <p:tav tm="100000">
                                          <p:val>
                                            <p:strVal val="#ppt_x"/>
                                          </p:val>
                                        </p:tav>
                                      </p:tavLst>
                                    </p:anim>
                                    <p:anim calcmode="lin" valueType="num">
                                      <p:cBhvr additive="base">
                                        <p:cTn id="13" dur="500" fill="hold"/>
                                        <p:tgtEl>
                                          <p:spTgt spid="12462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46217"/>
                                        </p:tgtEl>
                                        <p:attrNameLst>
                                          <p:attrName>style.visibility</p:attrName>
                                        </p:attrNameLst>
                                      </p:cBhvr>
                                      <p:to>
                                        <p:strVal val="visible"/>
                                      </p:to>
                                    </p:set>
                                    <p:anim calcmode="discrete" valueType="clr">
                                      <p:cBhvr override="childStyle">
                                        <p:cTn id="18" dur="80"/>
                                        <p:tgtEl>
                                          <p:spTgt spid="124621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46217"/>
                                        </p:tgtEl>
                                        <p:attrNameLst>
                                          <p:attrName>fillcolor</p:attrName>
                                        </p:attrNameLst>
                                      </p:cBhvr>
                                      <p:tavLst>
                                        <p:tav tm="0">
                                          <p:val>
                                            <p:clrVal>
                                              <a:schemeClr val="accent2"/>
                                            </p:clrVal>
                                          </p:val>
                                        </p:tav>
                                        <p:tav tm="50000">
                                          <p:val>
                                            <p:clrVal>
                                              <a:schemeClr val="hlink"/>
                                            </p:clrVal>
                                          </p:val>
                                        </p:tav>
                                      </p:tavLst>
                                    </p:anim>
                                    <p:set>
                                      <p:cBhvr>
                                        <p:cTn id="20" dur="80"/>
                                        <p:tgtEl>
                                          <p:spTgt spid="12462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7" grpId="0"/>
      <p:bldP spid="124622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21FA757-2B0D-4989-97DB-2C3B3752EDB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4E32956-BFE3-4E86-8255-38DE281C0E0F}" type="slidenum">
              <a:rPr lang="en-GB" altLang="en-US" sz="1200"/>
              <a:pPr eaLnBrk="1" hangingPunct="1"/>
              <a:t>111</a:t>
            </a:fld>
            <a:endParaRPr lang="en-GB" altLang="en-US" sz="1200"/>
          </a:p>
        </p:txBody>
      </p:sp>
      <p:sp>
        <p:nvSpPr>
          <p:cNvPr id="1459202" name="Rectangle 2">
            <a:extLst>
              <a:ext uri="{FF2B5EF4-FFF2-40B4-BE49-F238E27FC236}">
                <a16:creationId xmlns:a16="http://schemas.microsoft.com/office/drawing/2014/main" id="{FBFDF761-45D1-4E9B-B4AF-1129FF251886}"/>
              </a:ext>
            </a:extLst>
          </p:cNvPr>
          <p:cNvSpPr>
            <a:spLocks noGrp="1" noChangeArrowheads="1"/>
          </p:cNvSpPr>
          <p:nvPr>
            <p:ph type="title"/>
          </p:nvPr>
        </p:nvSpPr>
        <p:spPr/>
        <p:txBody>
          <a:bodyPr/>
          <a:lstStyle/>
          <a:p>
            <a:pPr eaLnBrk="1" hangingPunct="1">
              <a:defRPr/>
            </a:pPr>
            <a:r>
              <a:rPr lang="en-GB" sz="4000" b="1">
                <a:solidFill>
                  <a:srgbClr val="FFFF00"/>
                </a:solidFill>
              </a:rPr>
              <a:t>The Four Inns of Court to the</a:t>
            </a:r>
            <a:r>
              <a:rPr lang="en-GB" sz="4000" b="1">
                <a:solidFill>
                  <a:srgbClr val="FF0000"/>
                </a:solidFill>
              </a:rPr>
              <a:t> unholy Temple</a:t>
            </a:r>
            <a:r>
              <a:rPr lang="en-GB" sz="4000"/>
              <a:t> </a:t>
            </a:r>
          </a:p>
        </p:txBody>
      </p:sp>
      <p:sp>
        <p:nvSpPr>
          <p:cNvPr id="1459203" name="Text Box 3">
            <a:extLst>
              <a:ext uri="{FF2B5EF4-FFF2-40B4-BE49-F238E27FC236}">
                <a16:creationId xmlns:a16="http://schemas.microsoft.com/office/drawing/2014/main" id="{10AA8D67-70BB-4F80-893B-048F2CC2FAF4}"/>
              </a:ext>
            </a:extLst>
          </p:cNvPr>
          <p:cNvSpPr txBox="1">
            <a:spLocks noChangeArrowheads="1"/>
          </p:cNvSpPr>
          <p:nvPr/>
        </p:nvSpPr>
        <p:spPr bwMode="auto">
          <a:xfrm>
            <a:off x="3671888" y="1916113"/>
            <a:ext cx="5472112" cy="3935412"/>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33CC"/>
                </a:solidFill>
                <a:effectLst>
                  <a:outerShdw blurRad="38100" dist="38100" dir="2700000" algn="tl">
                    <a:srgbClr val="000000"/>
                  </a:outerShdw>
                </a:effectLst>
                <a:latin typeface="Arial" charset="0"/>
                <a:cs typeface="Arial" charset="0"/>
              </a:rPr>
              <a:t>ATTORN, </a:t>
            </a:r>
            <a:r>
              <a:rPr lang="en-GB" sz="2800" b="1" dirty="0" err="1">
                <a:solidFill>
                  <a:srgbClr val="FF33CC"/>
                </a:solidFill>
                <a:effectLst>
                  <a:outerShdw blurRad="38100" dist="38100" dir="2700000" algn="tl">
                    <a:srgbClr val="000000"/>
                  </a:outerShdw>
                </a:effectLst>
                <a:latin typeface="Arial" charset="0"/>
                <a:cs typeface="Arial" charset="0"/>
              </a:rPr>
              <a:t>v.i</a:t>
            </a:r>
            <a:r>
              <a:rPr lang="en-GB" sz="2800" b="1" dirty="0">
                <a:solidFill>
                  <a:srgbClr val="FF33CC"/>
                </a:solidFill>
                <a:effectLst>
                  <a:outerShdw blurRad="38100" dist="38100" dir="2700000" algn="tl">
                    <a:srgbClr val="000000"/>
                  </a:outerShdw>
                </a:effectLst>
                <a:latin typeface="Arial" charset="0"/>
                <a:cs typeface="Arial" charset="0"/>
              </a:rPr>
              <a:t>. [L. ad and </a:t>
            </a:r>
            <a:r>
              <a:rPr lang="en-GB" sz="2800" b="1" dirty="0" err="1">
                <a:solidFill>
                  <a:srgbClr val="FF33CC"/>
                </a:solidFill>
                <a:effectLst>
                  <a:outerShdw blurRad="38100" dist="38100" dir="2700000" algn="tl">
                    <a:srgbClr val="000000"/>
                  </a:outerShdw>
                </a:effectLst>
                <a:latin typeface="Arial" charset="0"/>
                <a:cs typeface="Arial" charset="0"/>
              </a:rPr>
              <a:t>torno</a:t>
            </a:r>
            <a:r>
              <a:rPr lang="en-GB" sz="2800" b="1" dirty="0">
                <a:solidFill>
                  <a:srgbClr val="FF33CC"/>
                </a:solidFill>
                <a:effectLst>
                  <a:outerShdw blurRad="38100" dist="38100" dir="2700000" algn="tl">
                    <a:srgbClr val="000000"/>
                  </a:outerShdw>
                </a:effectLst>
                <a:latin typeface="Arial" charset="0"/>
                <a:cs typeface="Arial" charset="0"/>
              </a:rPr>
              <a:t>.]</a:t>
            </a:r>
            <a:r>
              <a:rPr lang="en-GB" sz="2800" b="1" dirty="0">
                <a:solidFill>
                  <a:srgbClr val="00FFFF"/>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In the feudal law, to turn, or transfer homage and service from one lord to another.</a:t>
            </a:r>
            <a:r>
              <a:rPr lang="en-GB" sz="2800" b="1" dirty="0">
                <a:solidFill>
                  <a:srgbClr val="00FFFF"/>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This is the act of feudatories, vassals or tenants, upon the alienation of the estate.-Webster's 1828</a:t>
            </a:r>
            <a:r>
              <a:rPr lang="en-GB" sz="2800" dirty="0">
                <a:solidFill>
                  <a:srgbClr val="FF9900"/>
                </a:solidFill>
                <a:latin typeface="Arial" charset="0"/>
                <a:cs typeface="Arial" charset="0"/>
              </a:rPr>
              <a:t> </a:t>
            </a:r>
            <a:br>
              <a:rPr lang="en-GB" sz="2800" dirty="0">
                <a:solidFill>
                  <a:srgbClr val="FF9900"/>
                </a:solidFill>
                <a:latin typeface="Arial" charset="0"/>
                <a:cs typeface="Arial" charset="0"/>
              </a:rPr>
            </a:br>
            <a:endParaRPr lang="en-GB" sz="2800" dirty="0">
              <a:solidFill>
                <a:srgbClr val="FF9900"/>
              </a:solidFill>
              <a:latin typeface="Arial" charset="0"/>
              <a:cs typeface="Arial" charset="0"/>
            </a:endParaRPr>
          </a:p>
        </p:txBody>
      </p:sp>
      <p:pic>
        <p:nvPicPr>
          <p:cNvPr id="117765" name="Picture 4" descr="criminal-defense-attorney">
            <a:extLst>
              <a:ext uri="{FF2B5EF4-FFF2-40B4-BE49-F238E27FC236}">
                <a16:creationId xmlns:a16="http://schemas.microsoft.com/office/drawing/2014/main" id="{770584BC-9A96-4CE6-BE3C-9D4D22E6E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57375"/>
            <a:ext cx="30607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9205" name="Text Box 5">
            <a:extLst>
              <a:ext uri="{FF2B5EF4-FFF2-40B4-BE49-F238E27FC236}">
                <a16:creationId xmlns:a16="http://schemas.microsoft.com/office/drawing/2014/main" id="{46970ABC-3343-4E6D-9E30-5D5C47FFD3F0}"/>
              </a:ext>
            </a:extLst>
          </p:cNvPr>
          <p:cNvSpPr txBox="1">
            <a:spLocks noChangeArrowheads="1"/>
          </p:cNvSpPr>
          <p:nvPr/>
        </p:nvSpPr>
        <p:spPr bwMode="auto">
          <a:xfrm>
            <a:off x="0" y="5661025"/>
            <a:ext cx="6408738"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Attorney – verb intransitive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9205"/>
                                        </p:tgtEl>
                                        <p:attrNameLst>
                                          <p:attrName>style.visibility</p:attrName>
                                        </p:attrNameLst>
                                      </p:cBhvr>
                                      <p:to>
                                        <p:strVal val="visible"/>
                                      </p:to>
                                    </p:set>
                                    <p:anim calcmode="lin" valueType="num">
                                      <p:cBhvr additive="base">
                                        <p:cTn id="7" dur="500" fill="hold"/>
                                        <p:tgtEl>
                                          <p:spTgt spid="1459205"/>
                                        </p:tgtEl>
                                        <p:attrNameLst>
                                          <p:attrName>ppt_x</p:attrName>
                                        </p:attrNameLst>
                                      </p:cBhvr>
                                      <p:tavLst>
                                        <p:tav tm="0">
                                          <p:val>
                                            <p:strVal val="#ppt_x"/>
                                          </p:val>
                                        </p:tav>
                                        <p:tav tm="100000">
                                          <p:val>
                                            <p:strVal val="#ppt_x"/>
                                          </p:val>
                                        </p:tav>
                                      </p:tavLst>
                                    </p:anim>
                                    <p:anim calcmode="lin" valueType="num">
                                      <p:cBhvr additive="base">
                                        <p:cTn id="8" dur="500" fill="hold"/>
                                        <p:tgtEl>
                                          <p:spTgt spid="14592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59203"/>
                                        </p:tgtEl>
                                        <p:attrNameLst>
                                          <p:attrName>style.visibility</p:attrName>
                                        </p:attrNameLst>
                                      </p:cBhvr>
                                      <p:to>
                                        <p:strVal val="visible"/>
                                      </p:to>
                                    </p:set>
                                    <p:anim calcmode="discrete" valueType="clr">
                                      <p:cBhvr override="childStyle">
                                        <p:cTn id="13" dur="80"/>
                                        <p:tgtEl>
                                          <p:spTgt spid="145920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59203"/>
                                        </p:tgtEl>
                                        <p:attrNameLst>
                                          <p:attrName>fillcolor</p:attrName>
                                        </p:attrNameLst>
                                      </p:cBhvr>
                                      <p:tavLst>
                                        <p:tav tm="0">
                                          <p:val>
                                            <p:clrVal>
                                              <a:schemeClr val="accent2"/>
                                            </p:clrVal>
                                          </p:val>
                                        </p:tav>
                                        <p:tav tm="50000">
                                          <p:val>
                                            <p:clrVal>
                                              <a:schemeClr val="hlink"/>
                                            </p:clrVal>
                                          </p:val>
                                        </p:tav>
                                      </p:tavLst>
                                    </p:anim>
                                    <p:set>
                                      <p:cBhvr>
                                        <p:cTn id="15" dur="80"/>
                                        <p:tgtEl>
                                          <p:spTgt spid="14592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9203" grpId="0"/>
      <p:bldP spid="145920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3031202-DC21-4B5B-AE65-92CCE867331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3E7212F-1E6B-4FF7-808E-83FD6CE4096E}" type="slidenum">
              <a:rPr lang="en-GB" altLang="en-US" sz="1200"/>
              <a:pPr eaLnBrk="1" hangingPunct="1"/>
              <a:t>112</a:t>
            </a:fld>
            <a:endParaRPr lang="en-GB" altLang="en-US" sz="1200"/>
          </a:p>
        </p:txBody>
      </p:sp>
      <p:sp>
        <p:nvSpPr>
          <p:cNvPr id="1200130" name="Rectangle 2">
            <a:extLst>
              <a:ext uri="{FF2B5EF4-FFF2-40B4-BE49-F238E27FC236}">
                <a16:creationId xmlns:a16="http://schemas.microsoft.com/office/drawing/2014/main" id="{BBBDF4FE-15F3-433A-ACF6-6FD492795942}"/>
              </a:ext>
            </a:extLst>
          </p:cNvPr>
          <p:cNvSpPr>
            <a:spLocks noGrp="1" noChangeArrowheads="1"/>
          </p:cNvSpPr>
          <p:nvPr>
            <p:ph type="title"/>
          </p:nvPr>
        </p:nvSpPr>
        <p:spPr/>
        <p:txBody>
          <a:bodyPr/>
          <a:lstStyle/>
          <a:p>
            <a:pPr eaLnBrk="1" hangingPunct="1">
              <a:defRPr/>
            </a:pPr>
            <a:r>
              <a:rPr lang="en-GB" sz="4000" b="1">
                <a:solidFill>
                  <a:srgbClr val="FF0000"/>
                </a:solidFill>
              </a:rPr>
              <a:t>The City of London</a:t>
            </a:r>
            <a:br>
              <a:rPr lang="en-GB" sz="4000" b="1">
                <a:solidFill>
                  <a:srgbClr val="FF0000"/>
                </a:solidFill>
              </a:rPr>
            </a:br>
            <a:r>
              <a:rPr lang="en-GB" sz="4000" b="1">
                <a:solidFill>
                  <a:srgbClr val="FFFF00"/>
                </a:solidFill>
              </a:rPr>
              <a:t>A State Within A State</a:t>
            </a:r>
          </a:p>
        </p:txBody>
      </p:sp>
      <p:pic>
        <p:nvPicPr>
          <p:cNvPr id="1200132" name="Picture 4" descr="180px-Temple-bar-griffin">
            <a:extLst>
              <a:ext uri="{FF2B5EF4-FFF2-40B4-BE49-F238E27FC236}">
                <a16:creationId xmlns:a16="http://schemas.microsoft.com/office/drawing/2014/main" id="{EF48A444-0233-4F53-B637-2C53DC4D34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773238"/>
            <a:ext cx="2286000" cy="3352800"/>
          </a:xfrm>
        </p:spPr>
      </p:pic>
      <p:sp>
        <p:nvSpPr>
          <p:cNvPr id="1200134" name="Text Box 6">
            <a:extLst>
              <a:ext uri="{FF2B5EF4-FFF2-40B4-BE49-F238E27FC236}">
                <a16:creationId xmlns:a16="http://schemas.microsoft.com/office/drawing/2014/main" id="{63E8FF84-48F9-41B6-8F67-878C19E2247C}"/>
              </a:ext>
            </a:extLst>
          </p:cNvPr>
          <p:cNvSpPr txBox="1">
            <a:spLocks noChangeArrowheads="1"/>
          </p:cNvSpPr>
          <p:nvPr/>
        </p:nvSpPr>
        <p:spPr bwMode="auto">
          <a:xfrm>
            <a:off x="0" y="5445125"/>
            <a:ext cx="3132138" cy="822325"/>
          </a:xfrm>
          <a:prstGeom prst="rect">
            <a:avLst/>
          </a:prstGeom>
          <a:solidFill>
            <a:schemeClr val="tx2"/>
          </a:solidFill>
          <a:ln w="9525">
            <a:noFill/>
            <a:miter lim="800000"/>
            <a:headEnd/>
            <a:tailEnd/>
          </a:ln>
          <a:effectLst/>
        </p:spPr>
        <p:txBody>
          <a:bodyPr>
            <a:spAutoFit/>
          </a:bodyPr>
          <a:lstStyle/>
          <a:p>
            <a:pPr algn="ctr" eaLnBrk="0" hangingPunct="0">
              <a:spcBef>
                <a:spcPct val="50000"/>
              </a:spcBef>
              <a:defRPr/>
            </a:pPr>
            <a:r>
              <a:rPr lang="en-GB" sz="2400" b="1">
                <a:solidFill>
                  <a:srgbClr val="FF0000"/>
                </a:solidFill>
                <a:effectLst>
                  <a:outerShdw blurRad="38100" dist="38100" dir="2700000" algn="tl">
                    <a:srgbClr val="000000"/>
                  </a:outerShdw>
                </a:effectLst>
                <a:latin typeface="Arial" charset="0"/>
                <a:cs typeface="Arial" charset="0"/>
              </a:rPr>
              <a:t>Temple Bar – Marks The Frontier</a:t>
            </a:r>
          </a:p>
        </p:txBody>
      </p:sp>
      <p:sp>
        <p:nvSpPr>
          <p:cNvPr id="1200135" name="Text Box 7">
            <a:extLst>
              <a:ext uri="{FF2B5EF4-FFF2-40B4-BE49-F238E27FC236}">
                <a16:creationId xmlns:a16="http://schemas.microsoft.com/office/drawing/2014/main" id="{AB6FB9CF-FFFD-4510-B8BD-24CF982B8E9A}"/>
              </a:ext>
            </a:extLst>
          </p:cNvPr>
          <p:cNvSpPr txBox="1">
            <a:spLocks noChangeArrowheads="1"/>
          </p:cNvSpPr>
          <p:nvPr/>
        </p:nvSpPr>
        <p:spPr bwMode="auto">
          <a:xfrm>
            <a:off x="3348038" y="1484313"/>
            <a:ext cx="5472112" cy="1187450"/>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99"/>
                </a:solidFill>
                <a:effectLst>
                  <a:outerShdw blurRad="38100" dist="38100" dir="2700000" algn="tl">
                    <a:srgbClr val="000000"/>
                  </a:outerShdw>
                </a:effectLst>
                <a:latin typeface="Arial" charset="0"/>
                <a:cs typeface="Arial" charset="0"/>
              </a:rPr>
              <a:t>Interestingly a dragon is on prominent display at the City’s boundary.</a:t>
            </a:r>
          </a:p>
        </p:txBody>
      </p:sp>
      <p:sp>
        <p:nvSpPr>
          <p:cNvPr id="1200136" name="Text Box 8">
            <a:extLst>
              <a:ext uri="{FF2B5EF4-FFF2-40B4-BE49-F238E27FC236}">
                <a16:creationId xmlns:a16="http://schemas.microsoft.com/office/drawing/2014/main" id="{F88F5680-6ACD-4A8A-82DF-4CE9A8CC8EDA}"/>
              </a:ext>
            </a:extLst>
          </p:cNvPr>
          <p:cNvSpPr txBox="1">
            <a:spLocks noChangeArrowheads="1"/>
          </p:cNvSpPr>
          <p:nvPr/>
        </p:nvSpPr>
        <p:spPr bwMode="auto">
          <a:xfrm>
            <a:off x="3203575" y="2708275"/>
            <a:ext cx="5940425" cy="1616075"/>
          </a:xfrm>
          <a:prstGeom prst="rect">
            <a:avLst/>
          </a:prstGeom>
          <a:noFill/>
          <a:ln w="9525">
            <a:noFill/>
            <a:miter lim="800000"/>
            <a:headEnd/>
            <a:tailEnd/>
          </a:ln>
          <a:effectLst/>
        </p:spPr>
        <p:txBody>
          <a:bodyPr>
            <a:spAutoFit/>
          </a:bodyPr>
          <a:lstStyle/>
          <a:p>
            <a:pPr eaLnBrk="0" hangingPunct="0">
              <a:spcBef>
                <a:spcPct val="50000"/>
              </a:spcBef>
              <a:defRPr/>
            </a:pPr>
            <a:r>
              <a:rPr lang="en-GB" b="1">
                <a:solidFill>
                  <a:srgbClr val="FFFF00"/>
                </a:solidFill>
                <a:effectLst>
                  <a:outerShdw blurRad="38100" dist="38100" dir="2700000" algn="tl">
                    <a:srgbClr val="000000"/>
                  </a:outerShdw>
                </a:effectLst>
                <a:latin typeface="Arial" charset="0"/>
                <a:cs typeface="Arial" charset="0"/>
              </a:rPr>
              <a:t>`The City' is not part of England. It is not subject to the Sovereign. It is not under the rule of the British Parliament. </a:t>
            </a:r>
            <a:r>
              <a:rPr lang="en-GB" b="1">
                <a:solidFill>
                  <a:srgbClr val="00FF00"/>
                </a:solidFill>
                <a:effectLst>
                  <a:outerShdw blurRad="38100" dist="38100" dir="2700000" algn="tl">
                    <a:srgbClr val="000000"/>
                  </a:outerShdw>
                </a:effectLst>
                <a:latin typeface="Arial" charset="0"/>
                <a:cs typeface="Arial" charset="0"/>
              </a:rPr>
              <a:t>Like the Vatican in Rome, it is a separate, independent state. It is the Vatican of the commercial world.</a:t>
            </a:r>
            <a:r>
              <a:rPr lang="en-GB" b="1">
                <a:solidFill>
                  <a:srgbClr val="FFFF00"/>
                </a:solidFill>
                <a:effectLst>
                  <a:outerShdw blurRad="38100" dist="38100" dir="2700000" algn="tl">
                    <a:srgbClr val="000000"/>
                  </a:outerShdw>
                </a:effectLst>
                <a:latin typeface="Arial" charset="0"/>
                <a:cs typeface="Arial" charset="0"/>
              </a:rPr>
              <a:t> </a:t>
            </a:r>
          </a:p>
        </p:txBody>
      </p:sp>
      <p:sp>
        <p:nvSpPr>
          <p:cNvPr id="1200137" name="Text Box 9">
            <a:extLst>
              <a:ext uri="{FF2B5EF4-FFF2-40B4-BE49-F238E27FC236}">
                <a16:creationId xmlns:a16="http://schemas.microsoft.com/office/drawing/2014/main" id="{A445816C-D92A-4F64-AF09-61D4C35A41AD}"/>
              </a:ext>
            </a:extLst>
          </p:cNvPr>
          <p:cNvSpPr txBox="1">
            <a:spLocks noChangeArrowheads="1"/>
          </p:cNvSpPr>
          <p:nvPr/>
        </p:nvSpPr>
        <p:spPr bwMode="auto">
          <a:xfrm>
            <a:off x="3348038" y="4652963"/>
            <a:ext cx="5795962" cy="1187450"/>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FF9900"/>
                </a:solidFill>
                <a:effectLst>
                  <a:outerShdw blurRad="38100" dist="38100" dir="2700000" algn="tl">
                    <a:srgbClr val="000000"/>
                  </a:outerShdw>
                </a:effectLst>
                <a:latin typeface="Arial" charset="0"/>
                <a:cs typeface="Arial" charset="0"/>
              </a:rPr>
              <a:t>The City of London occupies 677 acres = 666 + 11 ( As we saw in part 2 this is a powerful Illuminati number)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00132"/>
                                        </p:tgtEl>
                                        <p:attrNameLst>
                                          <p:attrName>style.visibility</p:attrName>
                                        </p:attrNameLst>
                                      </p:cBhvr>
                                      <p:to>
                                        <p:strVal val="visible"/>
                                      </p:to>
                                    </p:set>
                                    <p:animEffect transition="in" filter="circle(in)">
                                      <p:cBhvr>
                                        <p:cTn id="7" dur="2000"/>
                                        <p:tgtEl>
                                          <p:spTgt spid="1200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00134"/>
                                        </p:tgtEl>
                                        <p:attrNameLst>
                                          <p:attrName>style.visibility</p:attrName>
                                        </p:attrNameLst>
                                      </p:cBhvr>
                                      <p:to>
                                        <p:strVal val="visible"/>
                                      </p:to>
                                    </p:set>
                                    <p:anim calcmode="lin" valueType="num">
                                      <p:cBhvr additive="base">
                                        <p:cTn id="12" dur="500" fill="hold"/>
                                        <p:tgtEl>
                                          <p:spTgt spid="1200134"/>
                                        </p:tgtEl>
                                        <p:attrNameLst>
                                          <p:attrName>ppt_x</p:attrName>
                                        </p:attrNameLst>
                                      </p:cBhvr>
                                      <p:tavLst>
                                        <p:tav tm="0">
                                          <p:val>
                                            <p:strVal val="#ppt_x"/>
                                          </p:val>
                                        </p:tav>
                                        <p:tav tm="100000">
                                          <p:val>
                                            <p:strVal val="#ppt_x"/>
                                          </p:val>
                                        </p:tav>
                                      </p:tavLst>
                                    </p:anim>
                                    <p:anim calcmode="lin" valueType="num">
                                      <p:cBhvr additive="base">
                                        <p:cTn id="13" dur="500" fill="hold"/>
                                        <p:tgtEl>
                                          <p:spTgt spid="120013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00135"/>
                                        </p:tgtEl>
                                        <p:attrNameLst>
                                          <p:attrName>style.visibility</p:attrName>
                                        </p:attrNameLst>
                                      </p:cBhvr>
                                      <p:to>
                                        <p:strVal val="visible"/>
                                      </p:to>
                                    </p:set>
                                    <p:anim calcmode="discrete" valueType="clr">
                                      <p:cBhvr override="childStyle">
                                        <p:cTn id="18" dur="80"/>
                                        <p:tgtEl>
                                          <p:spTgt spid="120013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00135"/>
                                        </p:tgtEl>
                                        <p:attrNameLst>
                                          <p:attrName>fillcolor</p:attrName>
                                        </p:attrNameLst>
                                      </p:cBhvr>
                                      <p:tavLst>
                                        <p:tav tm="0">
                                          <p:val>
                                            <p:clrVal>
                                              <a:schemeClr val="accent2"/>
                                            </p:clrVal>
                                          </p:val>
                                        </p:tav>
                                        <p:tav tm="50000">
                                          <p:val>
                                            <p:clrVal>
                                              <a:schemeClr val="hlink"/>
                                            </p:clrVal>
                                          </p:val>
                                        </p:tav>
                                      </p:tavLst>
                                    </p:anim>
                                    <p:set>
                                      <p:cBhvr>
                                        <p:cTn id="20" dur="80"/>
                                        <p:tgtEl>
                                          <p:spTgt spid="120013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00136"/>
                                        </p:tgtEl>
                                        <p:attrNameLst>
                                          <p:attrName>style.visibility</p:attrName>
                                        </p:attrNameLst>
                                      </p:cBhvr>
                                      <p:to>
                                        <p:strVal val="visible"/>
                                      </p:to>
                                    </p:set>
                                    <p:anim calcmode="discrete" valueType="clr">
                                      <p:cBhvr override="childStyle">
                                        <p:cTn id="25" dur="80"/>
                                        <p:tgtEl>
                                          <p:spTgt spid="120013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00136"/>
                                        </p:tgtEl>
                                        <p:attrNameLst>
                                          <p:attrName>fillcolor</p:attrName>
                                        </p:attrNameLst>
                                      </p:cBhvr>
                                      <p:tavLst>
                                        <p:tav tm="0">
                                          <p:val>
                                            <p:clrVal>
                                              <a:schemeClr val="accent2"/>
                                            </p:clrVal>
                                          </p:val>
                                        </p:tav>
                                        <p:tav tm="50000">
                                          <p:val>
                                            <p:clrVal>
                                              <a:schemeClr val="hlink"/>
                                            </p:clrVal>
                                          </p:val>
                                        </p:tav>
                                      </p:tavLst>
                                    </p:anim>
                                    <p:set>
                                      <p:cBhvr>
                                        <p:cTn id="27" dur="80"/>
                                        <p:tgtEl>
                                          <p:spTgt spid="1200136"/>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200137"/>
                                        </p:tgtEl>
                                        <p:attrNameLst>
                                          <p:attrName>style.visibility</p:attrName>
                                        </p:attrNameLst>
                                      </p:cBhvr>
                                      <p:to>
                                        <p:strVal val="visible"/>
                                      </p:to>
                                    </p:set>
                                    <p:anim calcmode="discrete" valueType="clr">
                                      <p:cBhvr override="childStyle">
                                        <p:cTn id="32" dur="80"/>
                                        <p:tgtEl>
                                          <p:spTgt spid="120013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200137"/>
                                        </p:tgtEl>
                                        <p:attrNameLst>
                                          <p:attrName>fillcolor</p:attrName>
                                        </p:attrNameLst>
                                      </p:cBhvr>
                                      <p:tavLst>
                                        <p:tav tm="0">
                                          <p:val>
                                            <p:clrVal>
                                              <a:schemeClr val="accent2"/>
                                            </p:clrVal>
                                          </p:val>
                                        </p:tav>
                                        <p:tav tm="50000">
                                          <p:val>
                                            <p:clrVal>
                                              <a:schemeClr val="hlink"/>
                                            </p:clrVal>
                                          </p:val>
                                        </p:tav>
                                      </p:tavLst>
                                    </p:anim>
                                    <p:set>
                                      <p:cBhvr>
                                        <p:cTn id="34" dur="80"/>
                                        <p:tgtEl>
                                          <p:spTgt spid="12001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4" grpId="0" animBg="1"/>
      <p:bldP spid="1200135" grpId="0"/>
      <p:bldP spid="1200136" grpId="0"/>
      <p:bldP spid="120013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CCDAF89B-C63F-48F1-8388-4700B936A20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8FB50AC-CF5F-4D39-866C-206B2C80BE2C}" type="slidenum">
              <a:rPr lang="en-GB" altLang="en-US" sz="1200"/>
              <a:pPr eaLnBrk="1" hangingPunct="1"/>
              <a:t>113</a:t>
            </a:fld>
            <a:endParaRPr lang="en-GB" altLang="en-US" sz="1200"/>
          </a:p>
        </p:txBody>
      </p:sp>
      <p:sp>
        <p:nvSpPr>
          <p:cNvPr id="1229826" name="Rectangle 2">
            <a:extLst>
              <a:ext uri="{FF2B5EF4-FFF2-40B4-BE49-F238E27FC236}">
                <a16:creationId xmlns:a16="http://schemas.microsoft.com/office/drawing/2014/main" id="{1DD22CFD-AA27-4776-AEA3-C41433E25741}"/>
              </a:ext>
            </a:extLst>
          </p:cNvPr>
          <p:cNvSpPr>
            <a:spLocks noGrp="1" noChangeArrowheads="1"/>
          </p:cNvSpPr>
          <p:nvPr>
            <p:ph type="title"/>
          </p:nvPr>
        </p:nvSpPr>
        <p:spPr/>
        <p:txBody>
          <a:bodyPr/>
          <a:lstStyle/>
          <a:p>
            <a:pPr eaLnBrk="1" hangingPunct="1">
              <a:defRPr/>
            </a:pPr>
            <a:r>
              <a:rPr lang="en-GB" sz="4000" b="1" dirty="0">
                <a:solidFill>
                  <a:srgbClr val="FF0000"/>
                </a:solidFill>
              </a:rPr>
              <a:t>The City of London</a:t>
            </a:r>
            <a:br>
              <a:rPr lang="en-GB" sz="4000" b="1" dirty="0">
                <a:solidFill>
                  <a:srgbClr val="FF0000"/>
                </a:solidFill>
              </a:rPr>
            </a:br>
            <a:r>
              <a:rPr lang="en-GB" sz="4000" b="1" dirty="0">
                <a:solidFill>
                  <a:srgbClr val="FFFF00"/>
                </a:solidFill>
              </a:rPr>
              <a:t>A State Within A State</a:t>
            </a:r>
          </a:p>
        </p:txBody>
      </p:sp>
      <p:sp>
        <p:nvSpPr>
          <p:cNvPr id="1229828" name="Text Box 4">
            <a:extLst>
              <a:ext uri="{FF2B5EF4-FFF2-40B4-BE49-F238E27FC236}">
                <a16:creationId xmlns:a16="http://schemas.microsoft.com/office/drawing/2014/main" id="{064B46AC-6B56-4688-87FA-CE56352BEF9D}"/>
              </a:ext>
            </a:extLst>
          </p:cNvPr>
          <p:cNvSpPr txBox="1">
            <a:spLocks noChangeArrowheads="1"/>
          </p:cNvSpPr>
          <p:nvPr/>
        </p:nvSpPr>
        <p:spPr bwMode="auto">
          <a:xfrm>
            <a:off x="0" y="5118100"/>
            <a:ext cx="3132138" cy="173990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Temple Bar  – Marks The Frontier</a:t>
            </a:r>
          </a:p>
        </p:txBody>
      </p:sp>
      <p:sp>
        <p:nvSpPr>
          <p:cNvPr id="1229830" name="Text Box 6">
            <a:extLst>
              <a:ext uri="{FF2B5EF4-FFF2-40B4-BE49-F238E27FC236}">
                <a16:creationId xmlns:a16="http://schemas.microsoft.com/office/drawing/2014/main" id="{A2CB3CB3-8B42-4B8B-8F95-E49D1D270FCA}"/>
              </a:ext>
            </a:extLst>
          </p:cNvPr>
          <p:cNvSpPr txBox="1">
            <a:spLocks noChangeArrowheads="1"/>
          </p:cNvSpPr>
          <p:nvPr/>
        </p:nvSpPr>
        <p:spPr bwMode="auto">
          <a:xfrm>
            <a:off x="2771775" y="1773238"/>
            <a:ext cx="5940425" cy="375443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The relation of this monarch of the City to the monarch of the realm </a:t>
            </a:r>
            <a:r>
              <a:rPr lang="en-GB" sz="2800" b="1" dirty="0">
                <a:solidFill>
                  <a:srgbClr val="FF00FF"/>
                </a:solidFill>
                <a:effectLst>
                  <a:outerShdw blurRad="38100" dist="38100" dir="2700000" algn="tl">
                    <a:srgbClr val="000000"/>
                  </a:outerShdw>
                </a:effectLst>
                <a:latin typeface="Arial" charset="0"/>
                <a:cs typeface="Arial" charset="0"/>
              </a:rPr>
              <a:t>[Queen] </a:t>
            </a:r>
            <a:r>
              <a:rPr lang="en-GB" sz="2800" b="1" dirty="0">
                <a:solidFill>
                  <a:srgbClr val="00FFFF"/>
                </a:solidFill>
                <a:effectLst>
                  <a:outerShdw blurRad="38100" dist="38100" dir="2700000" algn="tl">
                    <a:srgbClr val="000000"/>
                  </a:outerShdw>
                </a:effectLst>
                <a:latin typeface="Arial" charset="0"/>
                <a:cs typeface="Arial" charset="0"/>
              </a:rPr>
              <a:t>is curious and tells much. </a:t>
            </a:r>
          </a:p>
          <a:p>
            <a:pPr eaLnBrk="0" hangingPunct="0">
              <a:spcBef>
                <a:spcPct val="50000"/>
              </a:spcBef>
              <a:defRPr/>
            </a:pPr>
            <a:r>
              <a:rPr lang="en-GB" sz="2800" b="1" dirty="0">
                <a:solidFill>
                  <a:srgbClr val="FFCC00"/>
                </a:solidFill>
                <a:effectLst>
                  <a:outerShdw blurRad="38100" dist="38100" dir="2700000" algn="tl">
                    <a:srgbClr val="000000"/>
                  </a:outerShdw>
                </a:effectLst>
                <a:latin typeface="Arial" charset="0"/>
                <a:cs typeface="Arial" charset="0"/>
              </a:rPr>
              <a:t>Notice the </a:t>
            </a:r>
            <a:r>
              <a:rPr lang="en-GB" sz="2800" b="1" dirty="0">
                <a:solidFill>
                  <a:srgbClr val="FF0000"/>
                </a:solidFill>
                <a:effectLst>
                  <a:outerShdw blurRad="38100" dist="38100" dir="2700000" algn="tl">
                    <a:srgbClr val="000000"/>
                  </a:outerShdw>
                </a:effectLst>
                <a:latin typeface="Arial" charset="0"/>
                <a:cs typeface="Arial" charset="0"/>
              </a:rPr>
              <a:t>“S”</a:t>
            </a:r>
            <a:r>
              <a:rPr lang="en-GB" sz="2800" b="1" dirty="0">
                <a:solidFill>
                  <a:srgbClr val="FFCC00"/>
                </a:solidFill>
                <a:effectLst>
                  <a:outerShdw blurRad="38100" dist="38100" dir="2700000" algn="tl">
                    <a:srgbClr val="000000"/>
                  </a:outerShdw>
                </a:effectLst>
                <a:latin typeface="Arial" charset="0"/>
                <a:cs typeface="Arial" charset="0"/>
              </a:rPr>
              <a:t> shape of the tail – which also has a striking similarity to a snake – </a:t>
            </a:r>
            <a:r>
              <a:rPr lang="en-GB" sz="2800" b="1" dirty="0">
                <a:solidFill>
                  <a:srgbClr val="00FF00"/>
                </a:solidFill>
                <a:effectLst>
                  <a:outerShdw blurRad="38100" dist="38100" dir="2700000" algn="tl">
                    <a:srgbClr val="000000"/>
                  </a:outerShdw>
                </a:effectLst>
                <a:latin typeface="Arial" charset="0"/>
                <a:cs typeface="Arial" charset="0"/>
              </a:rPr>
              <a:t>very apt for what we know goes on in the city.</a:t>
            </a:r>
          </a:p>
        </p:txBody>
      </p:sp>
      <p:pic>
        <p:nvPicPr>
          <p:cNvPr id="1229833" name="Picture 9" descr="London_Dragon">
            <a:extLst>
              <a:ext uri="{FF2B5EF4-FFF2-40B4-BE49-F238E27FC236}">
                <a16:creationId xmlns:a16="http://schemas.microsoft.com/office/drawing/2014/main" id="{6D5C3094-1A29-46E4-A19E-1112DE808A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875" y="1571625"/>
            <a:ext cx="2571750" cy="3381375"/>
          </a:xfrm>
        </p:spPr>
      </p:pic>
      <p:sp>
        <p:nvSpPr>
          <p:cNvPr id="1229836" name="AutoShape 12">
            <a:extLst>
              <a:ext uri="{FF2B5EF4-FFF2-40B4-BE49-F238E27FC236}">
                <a16:creationId xmlns:a16="http://schemas.microsoft.com/office/drawing/2014/main" id="{C0BDB5EE-FAAC-41C4-B04A-451B7C3521CA}"/>
              </a:ext>
            </a:extLst>
          </p:cNvPr>
          <p:cNvSpPr>
            <a:spLocks noChangeArrowheads="1"/>
          </p:cNvSpPr>
          <p:nvPr/>
        </p:nvSpPr>
        <p:spPr bwMode="auto">
          <a:xfrm>
            <a:off x="1403350" y="4076700"/>
            <a:ext cx="647700" cy="144463"/>
          </a:xfrm>
          <a:prstGeom prst="rightArrow">
            <a:avLst>
              <a:gd name="adj1" fmla="val 50000"/>
              <a:gd name="adj2" fmla="val 112088"/>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833"/>
                                        </p:tgtEl>
                                        <p:attrNameLst>
                                          <p:attrName>style.visibility</p:attrName>
                                        </p:attrNameLst>
                                      </p:cBhvr>
                                      <p:to>
                                        <p:strVal val="visible"/>
                                      </p:to>
                                    </p:set>
                                    <p:animEffect transition="in" filter="circle(in)">
                                      <p:cBhvr>
                                        <p:cTn id="7" dur="2000"/>
                                        <p:tgtEl>
                                          <p:spTgt spid="1229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828"/>
                                        </p:tgtEl>
                                        <p:attrNameLst>
                                          <p:attrName>style.visibility</p:attrName>
                                        </p:attrNameLst>
                                      </p:cBhvr>
                                      <p:to>
                                        <p:strVal val="visible"/>
                                      </p:to>
                                    </p:set>
                                    <p:anim calcmode="lin" valueType="num">
                                      <p:cBhvr additive="base">
                                        <p:cTn id="12" dur="500" fill="hold"/>
                                        <p:tgtEl>
                                          <p:spTgt spid="1229828"/>
                                        </p:tgtEl>
                                        <p:attrNameLst>
                                          <p:attrName>ppt_x</p:attrName>
                                        </p:attrNameLst>
                                      </p:cBhvr>
                                      <p:tavLst>
                                        <p:tav tm="0">
                                          <p:val>
                                            <p:strVal val="#ppt_x"/>
                                          </p:val>
                                        </p:tav>
                                        <p:tav tm="100000">
                                          <p:val>
                                            <p:strVal val="#ppt_x"/>
                                          </p:val>
                                        </p:tav>
                                      </p:tavLst>
                                    </p:anim>
                                    <p:anim calcmode="lin" valueType="num">
                                      <p:cBhvr additive="base">
                                        <p:cTn id="13" dur="500" fill="hold"/>
                                        <p:tgtEl>
                                          <p:spTgt spid="122982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29830"/>
                                        </p:tgtEl>
                                        <p:attrNameLst>
                                          <p:attrName>style.visibility</p:attrName>
                                        </p:attrNameLst>
                                      </p:cBhvr>
                                      <p:to>
                                        <p:strVal val="visible"/>
                                      </p:to>
                                    </p:set>
                                    <p:anim calcmode="discrete" valueType="clr">
                                      <p:cBhvr override="childStyle">
                                        <p:cTn id="18" dur="80"/>
                                        <p:tgtEl>
                                          <p:spTgt spid="122983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29830"/>
                                        </p:tgtEl>
                                        <p:attrNameLst>
                                          <p:attrName>fillcolor</p:attrName>
                                        </p:attrNameLst>
                                      </p:cBhvr>
                                      <p:tavLst>
                                        <p:tav tm="0">
                                          <p:val>
                                            <p:clrVal>
                                              <a:schemeClr val="accent2"/>
                                            </p:clrVal>
                                          </p:val>
                                        </p:tav>
                                        <p:tav tm="50000">
                                          <p:val>
                                            <p:clrVal>
                                              <a:schemeClr val="hlink"/>
                                            </p:clrVal>
                                          </p:val>
                                        </p:tav>
                                      </p:tavLst>
                                    </p:anim>
                                    <p:set>
                                      <p:cBhvr>
                                        <p:cTn id="20" dur="80"/>
                                        <p:tgtEl>
                                          <p:spTgt spid="1229830"/>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836"/>
                                        </p:tgtEl>
                                        <p:attrNameLst>
                                          <p:attrName>style.visibility</p:attrName>
                                        </p:attrNameLst>
                                      </p:cBhvr>
                                      <p:to>
                                        <p:strVal val="visible"/>
                                      </p:to>
                                    </p:set>
                                    <p:anim calcmode="lin" valueType="num">
                                      <p:cBhvr additive="base">
                                        <p:cTn id="25" dur="500" fill="hold"/>
                                        <p:tgtEl>
                                          <p:spTgt spid="1229836"/>
                                        </p:tgtEl>
                                        <p:attrNameLst>
                                          <p:attrName>ppt_x</p:attrName>
                                        </p:attrNameLst>
                                      </p:cBhvr>
                                      <p:tavLst>
                                        <p:tav tm="0">
                                          <p:val>
                                            <p:strVal val="0-#ppt_w/2"/>
                                          </p:val>
                                        </p:tav>
                                        <p:tav tm="100000">
                                          <p:val>
                                            <p:strVal val="#ppt_x"/>
                                          </p:val>
                                        </p:tav>
                                      </p:tavLst>
                                    </p:anim>
                                    <p:anim calcmode="lin" valueType="num">
                                      <p:cBhvr additive="base">
                                        <p:cTn id="26" dur="500" fill="hold"/>
                                        <p:tgtEl>
                                          <p:spTgt spid="1229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28" grpId="0"/>
      <p:bldP spid="1229830" grpId="0"/>
      <p:bldP spid="122983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A49D27-0FBD-465F-93A4-8DDA6FA3E1AC}"/>
              </a:ext>
            </a:extLst>
          </p:cNvPr>
          <p:cNvSpPr>
            <a:spLocks noGrp="1"/>
          </p:cNvSpPr>
          <p:nvPr>
            <p:ph type="title"/>
          </p:nvPr>
        </p:nvSpPr>
        <p:spPr/>
        <p:txBody>
          <a:bodyPr/>
          <a:lstStyle/>
          <a:p>
            <a:pPr>
              <a:defRPr/>
            </a:pPr>
            <a:r>
              <a:rPr lang="en-GB" b="1" dirty="0">
                <a:solidFill>
                  <a:srgbClr val="FF0000"/>
                </a:solidFill>
              </a:rPr>
              <a:t>The City of London</a:t>
            </a:r>
            <a:br>
              <a:rPr lang="en-GB" b="1" dirty="0">
                <a:solidFill>
                  <a:srgbClr val="FF0000"/>
                </a:solidFill>
              </a:rPr>
            </a:br>
            <a:r>
              <a:rPr lang="en-GB" b="1" dirty="0">
                <a:solidFill>
                  <a:srgbClr val="FFFF00"/>
                </a:solidFill>
              </a:rPr>
              <a:t>A State Within A State</a:t>
            </a:r>
            <a:endParaRPr lang="en-GB" dirty="0"/>
          </a:p>
        </p:txBody>
      </p:sp>
      <p:sp>
        <p:nvSpPr>
          <p:cNvPr id="4" name="Slide Number Placeholder 3">
            <a:extLst>
              <a:ext uri="{FF2B5EF4-FFF2-40B4-BE49-F238E27FC236}">
                <a16:creationId xmlns:a16="http://schemas.microsoft.com/office/drawing/2014/main" id="{0B269723-DEA2-4A30-84A0-52D6DCD9900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486030F-34B7-4E1A-9603-A9E8B2DD8FC4}" type="slidenum">
              <a:rPr lang="en-GB" altLang="en-US" sz="1200"/>
              <a:pPr eaLnBrk="1" hangingPunct="1"/>
              <a:t>114</a:t>
            </a:fld>
            <a:endParaRPr lang="en-GB" altLang="en-US" sz="1200"/>
          </a:p>
        </p:txBody>
      </p:sp>
      <p:sp>
        <p:nvSpPr>
          <p:cNvPr id="6" name="TextBox 5">
            <a:extLst>
              <a:ext uri="{FF2B5EF4-FFF2-40B4-BE49-F238E27FC236}">
                <a16:creationId xmlns:a16="http://schemas.microsoft.com/office/drawing/2014/main" id="{D4C443B6-F5A2-46CA-9CB8-92F457D0BD7D}"/>
              </a:ext>
            </a:extLst>
          </p:cNvPr>
          <p:cNvSpPr txBox="1"/>
          <p:nvPr/>
        </p:nvSpPr>
        <p:spPr>
          <a:xfrm>
            <a:off x="3714750" y="1714500"/>
            <a:ext cx="5143500" cy="4832350"/>
          </a:xfrm>
          <a:prstGeom prst="rect">
            <a:avLst/>
          </a:prstGeom>
          <a:noFill/>
        </p:spPr>
        <p:txBody>
          <a:bodyPr>
            <a:spAutoFit/>
          </a:bodyPr>
          <a:lstStyle/>
          <a:p>
            <a:pPr eaLnBrk="0" hangingPunct="0">
              <a:defRPr/>
            </a:pPr>
            <a:r>
              <a:rPr lang="en-GB" sz="2800" b="1" dirty="0">
                <a:solidFill>
                  <a:srgbClr val="FFFF00"/>
                </a:solidFill>
                <a:effectLst>
                  <a:outerShdw blurRad="38100" dist="38100" dir="2700000" algn="tl">
                    <a:srgbClr val="000000"/>
                  </a:outerShdw>
                </a:effectLst>
                <a:latin typeface="Arial" charset="0"/>
                <a:cs typeface="Arial" charset="0"/>
              </a:rPr>
              <a:t>The City of London is at the centre of Greater London which occupies </a:t>
            </a:r>
            <a:r>
              <a:rPr lang="en-GB" sz="2800" b="1" dirty="0">
                <a:solidFill>
                  <a:srgbClr val="FF0000"/>
                </a:solidFill>
                <a:effectLst>
                  <a:outerShdw blurRad="38100" dist="38100" dir="2700000" algn="tl">
                    <a:srgbClr val="000000"/>
                  </a:outerShdw>
                </a:effectLst>
                <a:latin typeface="Arial" charset="0"/>
                <a:cs typeface="Arial" charset="0"/>
              </a:rPr>
              <a:t>610</a:t>
            </a:r>
            <a:r>
              <a:rPr lang="en-GB" sz="2800" b="1" dirty="0">
                <a:solidFill>
                  <a:srgbClr val="FFFF00"/>
                </a:solidFill>
                <a:effectLst>
                  <a:outerShdw blurRad="38100" dist="38100" dir="2700000" algn="tl">
                    <a:srgbClr val="000000"/>
                  </a:outerShdw>
                </a:effectLst>
                <a:latin typeface="Arial" charset="0"/>
                <a:cs typeface="Arial" charset="0"/>
              </a:rPr>
              <a:t> sq. miles (</a:t>
            </a:r>
            <a:r>
              <a:rPr lang="en-GB" sz="2800" b="1" dirty="0">
                <a:solidFill>
                  <a:srgbClr val="FF0000"/>
                </a:solidFill>
                <a:effectLst>
                  <a:outerShdw blurRad="38100" dist="38100" dir="2700000" algn="tl">
                    <a:srgbClr val="000000"/>
                  </a:outerShdw>
                </a:effectLst>
                <a:latin typeface="Arial" charset="0"/>
                <a:cs typeface="Arial" charset="0"/>
              </a:rPr>
              <a:t>6 </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1 </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7</a:t>
            </a:r>
            <a:r>
              <a:rPr lang="en-GB" sz="2800" b="1" dirty="0">
                <a:solidFill>
                  <a:srgbClr val="FFFF00"/>
                </a:solidFill>
                <a:effectLst>
                  <a:outerShdw blurRad="38100" dist="38100" dir="2700000" algn="tl">
                    <a:srgbClr val="000000"/>
                  </a:outerShdw>
                </a:effectLst>
                <a:latin typeface="Arial" charset="0"/>
                <a:cs typeface="Arial" charset="0"/>
              </a:rPr>
              <a:t>) and with a population of just over 7 million</a:t>
            </a:r>
          </a:p>
          <a:p>
            <a:pPr eaLnBrk="0" hangingPunct="0">
              <a:defRPr/>
            </a:pPr>
            <a:r>
              <a:rPr lang="en-GB" sz="2800" b="1" dirty="0">
                <a:solidFill>
                  <a:srgbClr val="FF0000"/>
                </a:solidFill>
                <a:effectLst>
                  <a:outerShdw blurRad="38100" dist="38100" dir="2700000" algn="tl">
                    <a:srgbClr val="000000"/>
                  </a:outerShdw>
                </a:effectLst>
                <a:latin typeface="Arial" charset="0"/>
                <a:cs typeface="Arial" charset="0"/>
              </a:rPr>
              <a:t>The London terrorist bombings had the stamp of a </a:t>
            </a:r>
            <a:r>
              <a:rPr lang="en-GB" sz="2800" b="1" dirty="0">
                <a:solidFill>
                  <a:schemeClr val="hlink"/>
                </a:solidFill>
                <a:effectLst>
                  <a:outerShdw blurRad="38100" dist="38100" dir="2700000" algn="tl">
                    <a:srgbClr val="000000"/>
                  </a:outerShdw>
                </a:effectLst>
                <a:latin typeface="Arial" charset="0"/>
                <a:cs typeface="Arial" charset="0"/>
              </a:rPr>
              <a:t>7</a:t>
            </a:r>
            <a:r>
              <a:rPr lang="en-GB" sz="2800" b="1" dirty="0">
                <a:solidFill>
                  <a:srgbClr val="FF0000"/>
                </a:solidFill>
                <a:effectLst>
                  <a:outerShdw blurRad="38100" dist="38100" dir="2700000" algn="tl">
                    <a:srgbClr val="000000"/>
                  </a:outerShdw>
                </a:effectLst>
                <a:latin typeface="Arial" charset="0"/>
                <a:cs typeface="Arial" charset="0"/>
              </a:rPr>
              <a:t> &amp; </a:t>
            </a:r>
            <a:r>
              <a:rPr lang="en-GB" sz="2800" b="1" dirty="0">
                <a:solidFill>
                  <a:schemeClr val="hlink"/>
                </a:solidFill>
                <a:effectLst>
                  <a:outerShdw blurRad="38100" dist="38100" dir="2700000" algn="tl">
                    <a:srgbClr val="000000"/>
                  </a:outerShdw>
                </a:effectLst>
                <a:latin typeface="Arial" charset="0"/>
                <a:cs typeface="Arial" charset="0"/>
              </a:rPr>
              <a:t>77</a:t>
            </a:r>
            <a:r>
              <a:rPr lang="en-GB" sz="2800" b="1" dirty="0">
                <a:solidFill>
                  <a:srgbClr val="FF0000"/>
                </a:solidFill>
                <a:effectLst>
                  <a:outerShdw blurRad="38100" dist="38100" dir="2700000" algn="tl">
                    <a:srgbClr val="000000"/>
                  </a:outerShdw>
                </a:effectLst>
                <a:latin typeface="Arial" charset="0"/>
                <a:cs typeface="Arial" charset="0"/>
              </a:rPr>
              <a:t> – another powerful Illuminati number</a:t>
            </a:r>
          </a:p>
          <a:p>
            <a:pPr eaLnBrk="0" hangingPunct="0">
              <a:defRPr/>
            </a:pPr>
            <a:endParaRPr lang="en-GB" sz="2800" dirty="0">
              <a:latin typeface="Arial" charset="0"/>
              <a:cs typeface="Arial" charset="0"/>
            </a:endParaRPr>
          </a:p>
        </p:txBody>
      </p:sp>
      <p:pic>
        <p:nvPicPr>
          <p:cNvPr id="342018" name="Picture 2" descr="http://thebiggestsecretpict.online.fr/nwo/022_18A_dragon_city_of_London.jpg">
            <a:extLst>
              <a:ext uri="{FF2B5EF4-FFF2-40B4-BE49-F238E27FC236}">
                <a16:creationId xmlns:a16="http://schemas.microsoft.com/office/drawing/2014/main" id="{FD3833E0-43A2-4FA6-95CB-C02342852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00188"/>
            <a:ext cx="2928937"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circle(in)">
                                      <p:cBhvr>
                                        <p:cTn id="7" dur="2000"/>
                                        <p:tgtEl>
                                          <p:spTgt spid="342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7" name="Rectangle 5">
            <a:extLst>
              <a:ext uri="{FF2B5EF4-FFF2-40B4-BE49-F238E27FC236}">
                <a16:creationId xmlns:a16="http://schemas.microsoft.com/office/drawing/2014/main" id="{D95486F4-2634-4C54-B445-12975A1381A4}"/>
              </a:ext>
            </a:extLst>
          </p:cNvPr>
          <p:cNvSpPr>
            <a:spLocks noGrp="1" noChangeArrowheads="1"/>
          </p:cNvSpPr>
          <p:nvPr>
            <p:ph type="title"/>
          </p:nvPr>
        </p:nvSpPr>
        <p:spPr/>
        <p:txBody>
          <a:bodyPr/>
          <a:lstStyle/>
          <a:p>
            <a:pPr eaLnBrk="1" hangingPunct="1">
              <a:defRPr/>
            </a:pPr>
            <a:r>
              <a:rPr lang="en-GB" b="1">
                <a:solidFill>
                  <a:srgbClr val="FF0000"/>
                </a:solidFill>
              </a:rPr>
              <a:t>The Dragon City of London</a:t>
            </a:r>
          </a:p>
        </p:txBody>
      </p:sp>
      <p:sp>
        <p:nvSpPr>
          <p:cNvPr id="7" name="Slide Number Placeholder 5">
            <a:extLst>
              <a:ext uri="{FF2B5EF4-FFF2-40B4-BE49-F238E27FC236}">
                <a16:creationId xmlns:a16="http://schemas.microsoft.com/office/drawing/2014/main" id="{F0BE5118-832F-4808-B209-0690296F86C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DCB3342-0B21-4C56-9CC7-F4F9C67161A6}" type="slidenum">
              <a:rPr lang="en-GB" altLang="en-US" sz="1200"/>
              <a:pPr eaLnBrk="1" hangingPunct="1"/>
              <a:t>115</a:t>
            </a:fld>
            <a:endParaRPr lang="en-GB" altLang="en-US" sz="1200"/>
          </a:p>
        </p:txBody>
      </p:sp>
      <p:sp>
        <p:nvSpPr>
          <p:cNvPr id="1380359" name="Text Box 7">
            <a:extLst>
              <a:ext uri="{FF2B5EF4-FFF2-40B4-BE49-F238E27FC236}">
                <a16:creationId xmlns:a16="http://schemas.microsoft.com/office/drawing/2014/main" id="{7AFF4489-8F84-4405-955F-7098D19DB866}"/>
              </a:ext>
            </a:extLst>
          </p:cNvPr>
          <p:cNvSpPr txBox="1">
            <a:spLocks noChangeArrowheads="1"/>
          </p:cNvSpPr>
          <p:nvPr/>
        </p:nvSpPr>
        <p:spPr bwMode="auto">
          <a:xfrm>
            <a:off x="0" y="5165725"/>
            <a:ext cx="9144000" cy="1692275"/>
          </a:xfrm>
          <a:prstGeom prst="rect">
            <a:avLst/>
          </a:prstGeom>
          <a:solidFill>
            <a:schemeClr val="hlink"/>
          </a:solidFill>
          <a:ln w="9525">
            <a:noFill/>
            <a:miter lim="800000"/>
            <a:headEnd/>
            <a:tailEnd/>
          </a:ln>
          <a:effectLst/>
        </p:spPr>
        <p:txBody>
          <a:bodyPr>
            <a:spAutoFit/>
          </a:bodyPr>
          <a:lstStyle/>
          <a:p>
            <a:pPr algn="ctr" eaLnBrk="0" hangingPunct="0">
              <a:spcBef>
                <a:spcPct val="50000"/>
              </a:spcBef>
              <a:defRPr/>
            </a:pPr>
            <a:r>
              <a:rPr lang="en-GB" sz="2600" b="1" dirty="0">
                <a:solidFill>
                  <a:schemeClr val="bg2"/>
                </a:solidFill>
                <a:effectLst>
                  <a:outerShdw blurRad="38100" dist="38100" dir="2700000" algn="tl">
                    <a:srgbClr val="000000"/>
                  </a:outerShdw>
                </a:effectLst>
                <a:latin typeface="Arial" charset="0"/>
                <a:cs typeface="Arial" charset="0"/>
              </a:rPr>
              <a:t>Here we see further confirmation </a:t>
            </a:r>
            <a:r>
              <a:rPr lang="en-GB" sz="2600" b="1" dirty="0">
                <a:solidFill>
                  <a:srgbClr val="FF0000"/>
                </a:solidFill>
                <a:effectLst>
                  <a:outerShdw blurRad="38100" dist="38100" dir="2700000" algn="tl">
                    <a:srgbClr val="000000"/>
                  </a:outerShdw>
                </a:effectLst>
                <a:latin typeface="Arial" charset="0"/>
                <a:cs typeface="Arial" charset="0"/>
              </a:rPr>
              <a:t>of The City of London’s dragon status – the 2 Dragons with the flag of England in their clutches and with a hint of red</a:t>
            </a:r>
            <a:r>
              <a:rPr lang="en-GB" sz="2600" b="1" dirty="0">
                <a:solidFill>
                  <a:schemeClr val="bg2"/>
                </a:solidFill>
                <a:effectLst>
                  <a:outerShdw blurRad="38100" dist="38100" dir="2700000" algn="tl">
                    <a:srgbClr val="000000"/>
                  </a:outerShdw>
                </a:effectLst>
                <a:latin typeface="Arial" charset="0"/>
                <a:cs typeface="Arial" charset="0"/>
              </a:rPr>
              <a:t> – The London Money Power or the Great Red Dragon of Revelation</a:t>
            </a:r>
          </a:p>
        </p:txBody>
      </p:sp>
      <p:pic>
        <p:nvPicPr>
          <p:cNvPr id="121861" name="Picture 7" descr="http://www.freefoto.com/images/31/45/31_45_1---The-City-of-London-The-Square-Mile_web.jpg">
            <a:extLst>
              <a:ext uri="{FF2B5EF4-FFF2-40B4-BE49-F238E27FC236}">
                <a16:creationId xmlns:a16="http://schemas.microsoft.com/office/drawing/2014/main" id="{513457F7-FFD1-4CC9-B48F-32186CC3F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285875"/>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0359"/>
                                        </p:tgtEl>
                                        <p:attrNameLst>
                                          <p:attrName>style.visibility</p:attrName>
                                        </p:attrNameLst>
                                      </p:cBhvr>
                                      <p:to>
                                        <p:strVal val="visible"/>
                                      </p:to>
                                    </p:set>
                                    <p:anim calcmode="lin" valueType="num">
                                      <p:cBhvr additive="base">
                                        <p:cTn id="7" dur="500" fill="hold"/>
                                        <p:tgtEl>
                                          <p:spTgt spid="1380359"/>
                                        </p:tgtEl>
                                        <p:attrNameLst>
                                          <p:attrName>ppt_x</p:attrName>
                                        </p:attrNameLst>
                                      </p:cBhvr>
                                      <p:tavLst>
                                        <p:tav tm="0">
                                          <p:val>
                                            <p:strVal val="#ppt_x"/>
                                          </p:val>
                                        </p:tav>
                                        <p:tav tm="100000">
                                          <p:val>
                                            <p:strVal val="#ppt_x"/>
                                          </p:val>
                                        </p:tav>
                                      </p:tavLst>
                                    </p:anim>
                                    <p:anim calcmode="lin" valueType="num">
                                      <p:cBhvr additive="base">
                                        <p:cTn id="8" dur="500" fill="hold"/>
                                        <p:tgtEl>
                                          <p:spTgt spid="1380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359" grpId="0"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E990634-3840-4D1E-94D4-D48BC42B9AA0}"/>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8E6EFCB-7CE1-4667-BF2D-6DCEB5BC084A}" type="slidenum">
              <a:rPr lang="en-GB" altLang="en-US" sz="1200"/>
              <a:pPr eaLnBrk="1" hangingPunct="1"/>
              <a:t>116</a:t>
            </a:fld>
            <a:endParaRPr lang="en-GB" altLang="en-US" sz="1200"/>
          </a:p>
        </p:txBody>
      </p:sp>
      <p:sp>
        <p:nvSpPr>
          <p:cNvPr id="1385474" name="Rectangle 2">
            <a:extLst>
              <a:ext uri="{FF2B5EF4-FFF2-40B4-BE49-F238E27FC236}">
                <a16:creationId xmlns:a16="http://schemas.microsoft.com/office/drawing/2014/main" id="{33C8DF2F-215B-4FDC-96E3-227021DC64F7}"/>
              </a:ext>
            </a:extLst>
          </p:cNvPr>
          <p:cNvSpPr>
            <a:spLocks noGrp="1" noChangeArrowheads="1"/>
          </p:cNvSpPr>
          <p:nvPr>
            <p:ph type="title"/>
          </p:nvPr>
        </p:nvSpPr>
        <p:spPr/>
        <p:txBody>
          <a:bodyPr/>
          <a:lstStyle/>
          <a:p>
            <a:pPr eaLnBrk="1" hangingPunct="1">
              <a:defRPr/>
            </a:pPr>
            <a:r>
              <a:rPr lang="en-GB" sz="4000" b="1" dirty="0">
                <a:solidFill>
                  <a:srgbClr val="FFFF00"/>
                </a:solidFill>
              </a:rPr>
              <a:t>London Has For Many Centuries</a:t>
            </a:r>
            <a:r>
              <a:rPr lang="en-GB" sz="4000" b="1" dirty="0">
                <a:solidFill>
                  <a:srgbClr val="FF0000"/>
                </a:solidFill>
              </a:rPr>
              <a:t> Been Part Of Gog’s Global </a:t>
            </a:r>
            <a:r>
              <a:rPr lang="en-GB" sz="4000" b="1" dirty="0">
                <a:solidFill>
                  <a:srgbClr val="00FF00"/>
                </a:solidFill>
              </a:rPr>
              <a:t>Trading Blocks</a:t>
            </a:r>
          </a:p>
        </p:txBody>
      </p:sp>
      <p:pic>
        <p:nvPicPr>
          <p:cNvPr id="1385476" name="Picture 4" descr="traderota">
            <a:extLst>
              <a:ext uri="{FF2B5EF4-FFF2-40B4-BE49-F238E27FC236}">
                <a16:creationId xmlns:a16="http://schemas.microsoft.com/office/drawing/2014/main" id="{FEBBE2CF-5147-41F8-8EB1-0C32ACA263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22525" y="2001838"/>
            <a:ext cx="4297363" cy="3692525"/>
          </a:xfrm>
        </p:spPr>
      </p:pic>
      <p:sp>
        <p:nvSpPr>
          <p:cNvPr id="1385478" name="Text Box 6">
            <a:extLst>
              <a:ext uri="{FF2B5EF4-FFF2-40B4-BE49-F238E27FC236}">
                <a16:creationId xmlns:a16="http://schemas.microsoft.com/office/drawing/2014/main" id="{774B4BD0-D21D-402B-9380-9B7C7D3D5910}"/>
              </a:ext>
            </a:extLst>
          </p:cNvPr>
          <p:cNvSpPr txBox="1">
            <a:spLocks noChangeArrowheads="1"/>
          </p:cNvSpPr>
          <p:nvPr/>
        </p:nvSpPr>
        <p:spPr bwMode="auto">
          <a:xfrm>
            <a:off x="611188" y="5734050"/>
            <a:ext cx="7416800" cy="946150"/>
          </a:xfrm>
          <a:prstGeom prst="rect">
            <a:avLst/>
          </a:prstGeom>
          <a:solidFill>
            <a:schemeClr val="hlink"/>
          </a:solidFill>
          <a:ln w="9525">
            <a:noFill/>
            <a:miter lim="800000"/>
            <a:headEnd/>
            <a:tailEnd/>
          </a:ln>
          <a:effectLst/>
        </p:spPr>
        <p:txBody>
          <a:bodyPr>
            <a:spAutoFit/>
          </a:bodyPr>
          <a:lstStyle/>
          <a:p>
            <a:pPr algn="ctr" eaLnBrk="0" hangingPunct="0">
              <a:spcBef>
                <a:spcPct val="50000"/>
              </a:spcBef>
              <a:defRPr/>
            </a:pPr>
            <a:r>
              <a:rPr lang="en-GB" sz="2800" b="1">
                <a:solidFill>
                  <a:schemeClr val="bg2"/>
                </a:solidFill>
                <a:effectLst>
                  <a:outerShdw blurRad="38100" dist="38100" dir="2700000" algn="tl">
                    <a:srgbClr val="000000"/>
                  </a:outerShdw>
                </a:effectLst>
                <a:latin typeface="Arial" charset="0"/>
                <a:cs typeface="Arial" charset="0"/>
              </a:rPr>
              <a:t>The Silk Route - Note that even in those days </a:t>
            </a:r>
            <a:r>
              <a:rPr lang="en-GB" sz="2800" b="1">
                <a:solidFill>
                  <a:srgbClr val="FF0000"/>
                </a:solidFill>
                <a:effectLst>
                  <a:outerShdw blurRad="38100" dist="38100" dir="2700000" algn="tl">
                    <a:srgbClr val="000000"/>
                  </a:outerShdw>
                </a:effectLst>
                <a:latin typeface="Arial" charset="0"/>
                <a:cs typeface="Arial" charset="0"/>
              </a:rPr>
              <a:t>Gog had a colony in London</a:t>
            </a:r>
          </a:p>
        </p:txBody>
      </p:sp>
      <p:sp>
        <p:nvSpPr>
          <p:cNvPr id="1385479" name="Text Box 7">
            <a:extLst>
              <a:ext uri="{FF2B5EF4-FFF2-40B4-BE49-F238E27FC236}">
                <a16:creationId xmlns:a16="http://schemas.microsoft.com/office/drawing/2014/main" id="{AD942778-8B30-4E12-8AB1-03C7DF3C0DEF}"/>
              </a:ext>
            </a:extLst>
          </p:cNvPr>
          <p:cNvSpPr txBox="1">
            <a:spLocks noChangeArrowheads="1"/>
          </p:cNvSpPr>
          <p:nvPr/>
        </p:nvSpPr>
        <p:spPr bwMode="auto">
          <a:xfrm>
            <a:off x="0" y="2133600"/>
            <a:ext cx="2500313" cy="2246313"/>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9900"/>
                </a:solidFill>
                <a:effectLst>
                  <a:outerShdw blurRad="38100" dist="38100" dir="2700000" algn="tl">
                    <a:srgbClr val="000000"/>
                  </a:outerShdw>
                </a:effectLst>
                <a:latin typeface="Arial" charset="0"/>
                <a:cs typeface="Arial" charset="0"/>
              </a:rPr>
              <a:t>The Blue Blobs indicate Khazar (Gog) Settlements</a:t>
            </a:r>
          </a:p>
        </p:txBody>
      </p:sp>
      <p:sp>
        <p:nvSpPr>
          <p:cNvPr id="1385480" name="Text Box 8">
            <a:extLst>
              <a:ext uri="{FF2B5EF4-FFF2-40B4-BE49-F238E27FC236}">
                <a16:creationId xmlns:a16="http://schemas.microsoft.com/office/drawing/2014/main" id="{DC8C7CF6-D0D5-4909-8618-34A9028F73BA}"/>
              </a:ext>
            </a:extLst>
          </p:cNvPr>
          <p:cNvSpPr txBox="1">
            <a:spLocks noChangeArrowheads="1"/>
          </p:cNvSpPr>
          <p:nvPr/>
        </p:nvSpPr>
        <p:spPr bwMode="auto">
          <a:xfrm>
            <a:off x="6786563" y="1500188"/>
            <a:ext cx="2357437" cy="397033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chemeClr val="hlink"/>
                </a:solidFill>
                <a:effectLst>
                  <a:outerShdw blurRad="38100" dist="38100" dir="2700000" algn="tl">
                    <a:srgbClr val="000000"/>
                  </a:outerShdw>
                </a:effectLst>
                <a:latin typeface="Arial" charset="0"/>
                <a:cs typeface="Arial" charset="0"/>
              </a:rPr>
              <a:t>The route marked red was abandoned due</a:t>
            </a:r>
            <a:r>
              <a:rPr lang="en-GB" sz="2800" b="1" dirty="0">
                <a:solidFill>
                  <a:srgbClr val="00FF00"/>
                </a:solidFill>
                <a:effectLst>
                  <a:outerShdw blurRad="38100" dist="38100" dir="2700000" algn="tl">
                    <a:srgbClr val="000000"/>
                  </a:outerShdw>
                </a:effectLst>
                <a:latin typeface="Arial" charset="0"/>
                <a:cs typeface="Arial" charset="0"/>
              </a:rPr>
              <a:t> to the increasing power of the </a:t>
            </a:r>
            <a:r>
              <a:rPr lang="en-GB" sz="2800" b="1" dirty="0" err="1">
                <a:solidFill>
                  <a:srgbClr val="00FF00"/>
                </a:solidFill>
                <a:effectLst>
                  <a:outerShdw blurRad="38100" dist="38100" dir="2700000" algn="tl">
                    <a:srgbClr val="000000"/>
                  </a:outerShdw>
                </a:effectLst>
                <a:latin typeface="Arial" charset="0"/>
                <a:cs typeface="Arial" charset="0"/>
              </a:rPr>
              <a:t>Kievien</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err="1">
                <a:solidFill>
                  <a:srgbClr val="00FF00"/>
                </a:solidFill>
                <a:effectLst>
                  <a:outerShdw blurRad="38100" dist="38100" dir="2700000" algn="tl">
                    <a:srgbClr val="000000"/>
                  </a:outerShdw>
                </a:effectLst>
                <a:latin typeface="Arial" charset="0"/>
                <a:cs typeface="Arial" charset="0"/>
              </a:rPr>
              <a:t>Rus</a:t>
            </a:r>
            <a:r>
              <a:rPr lang="en-GB" sz="2800" b="1" dirty="0">
                <a:solidFill>
                  <a:srgbClr val="00FF00"/>
                </a:solidFill>
                <a:effectLst>
                  <a:outerShdw blurRad="38100" dist="38100" dir="2700000" algn="tl">
                    <a:srgbClr val="000000"/>
                  </a:outerShdw>
                </a:effectLst>
                <a:latin typeface="Arial" charset="0"/>
                <a:cs typeface="Arial" charset="0"/>
              </a:rPr>
              <a:t> (Benjamin</a:t>
            </a:r>
            <a:r>
              <a:rPr lang="en-GB" sz="2400" b="1" dirty="0">
                <a:solidFill>
                  <a:srgbClr val="00FF00"/>
                </a:solidFill>
                <a:effectLst>
                  <a:outerShdw blurRad="38100" dist="38100" dir="2700000" algn="tl">
                    <a:srgbClr val="000000"/>
                  </a:outerShdw>
                </a:effectLst>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85476"/>
                                        </p:tgtEl>
                                        <p:attrNameLst>
                                          <p:attrName>style.visibility</p:attrName>
                                        </p:attrNameLst>
                                      </p:cBhvr>
                                      <p:to>
                                        <p:strVal val="visible"/>
                                      </p:to>
                                    </p:set>
                                    <p:animEffect transition="in" filter="circle(in)">
                                      <p:cBhvr>
                                        <p:cTn id="7" dur="2000"/>
                                        <p:tgtEl>
                                          <p:spTgt spid="1385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85479"/>
                                        </p:tgtEl>
                                        <p:attrNameLst>
                                          <p:attrName>style.visibility</p:attrName>
                                        </p:attrNameLst>
                                      </p:cBhvr>
                                      <p:to>
                                        <p:strVal val="visible"/>
                                      </p:to>
                                    </p:set>
                                    <p:anim calcmode="discrete" valueType="clr">
                                      <p:cBhvr override="childStyle">
                                        <p:cTn id="12" dur="80"/>
                                        <p:tgtEl>
                                          <p:spTgt spid="138547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85479"/>
                                        </p:tgtEl>
                                        <p:attrNameLst>
                                          <p:attrName>fillcolor</p:attrName>
                                        </p:attrNameLst>
                                      </p:cBhvr>
                                      <p:tavLst>
                                        <p:tav tm="0">
                                          <p:val>
                                            <p:clrVal>
                                              <a:schemeClr val="accent2"/>
                                            </p:clrVal>
                                          </p:val>
                                        </p:tav>
                                        <p:tav tm="50000">
                                          <p:val>
                                            <p:clrVal>
                                              <a:schemeClr val="hlink"/>
                                            </p:clrVal>
                                          </p:val>
                                        </p:tav>
                                      </p:tavLst>
                                    </p:anim>
                                    <p:set>
                                      <p:cBhvr>
                                        <p:cTn id="14" dur="80"/>
                                        <p:tgtEl>
                                          <p:spTgt spid="138547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85480"/>
                                        </p:tgtEl>
                                        <p:attrNameLst>
                                          <p:attrName>style.visibility</p:attrName>
                                        </p:attrNameLst>
                                      </p:cBhvr>
                                      <p:to>
                                        <p:strVal val="visible"/>
                                      </p:to>
                                    </p:set>
                                    <p:anim calcmode="discrete" valueType="clr">
                                      <p:cBhvr override="childStyle">
                                        <p:cTn id="19" dur="80"/>
                                        <p:tgtEl>
                                          <p:spTgt spid="138548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85480"/>
                                        </p:tgtEl>
                                        <p:attrNameLst>
                                          <p:attrName>fillcolor</p:attrName>
                                        </p:attrNameLst>
                                      </p:cBhvr>
                                      <p:tavLst>
                                        <p:tav tm="0">
                                          <p:val>
                                            <p:clrVal>
                                              <a:schemeClr val="accent2"/>
                                            </p:clrVal>
                                          </p:val>
                                        </p:tav>
                                        <p:tav tm="50000">
                                          <p:val>
                                            <p:clrVal>
                                              <a:schemeClr val="hlink"/>
                                            </p:clrVal>
                                          </p:val>
                                        </p:tav>
                                      </p:tavLst>
                                    </p:anim>
                                    <p:set>
                                      <p:cBhvr>
                                        <p:cTn id="21" dur="80"/>
                                        <p:tgtEl>
                                          <p:spTgt spid="138548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85478"/>
                                        </p:tgtEl>
                                        <p:attrNameLst>
                                          <p:attrName>style.visibility</p:attrName>
                                        </p:attrNameLst>
                                      </p:cBhvr>
                                      <p:to>
                                        <p:strVal val="visible"/>
                                      </p:to>
                                    </p:set>
                                    <p:anim calcmode="lin" valueType="num">
                                      <p:cBhvr additive="base">
                                        <p:cTn id="26" dur="500" fill="hold"/>
                                        <p:tgtEl>
                                          <p:spTgt spid="1385478"/>
                                        </p:tgtEl>
                                        <p:attrNameLst>
                                          <p:attrName>ppt_x</p:attrName>
                                        </p:attrNameLst>
                                      </p:cBhvr>
                                      <p:tavLst>
                                        <p:tav tm="0">
                                          <p:val>
                                            <p:strVal val="#ppt_x"/>
                                          </p:val>
                                        </p:tav>
                                        <p:tav tm="100000">
                                          <p:val>
                                            <p:strVal val="#ppt_x"/>
                                          </p:val>
                                        </p:tav>
                                      </p:tavLst>
                                    </p:anim>
                                    <p:anim calcmode="lin" valueType="num">
                                      <p:cBhvr additive="base">
                                        <p:cTn id="27" dur="500" fill="hold"/>
                                        <p:tgtEl>
                                          <p:spTgt spid="1385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8" grpId="0" animBg="1"/>
      <p:bldP spid="1385479" grpId="0"/>
      <p:bldP spid="138548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05FFE39-B9D2-4622-B0E6-FBD4692DBA7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C11BCF4-C64E-4059-A24B-832623067B1F}" type="slidenum">
              <a:rPr lang="en-GB" altLang="en-US" sz="1200"/>
              <a:pPr eaLnBrk="1" hangingPunct="1"/>
              <a:t>117</a:t>
            </a:fld>
            <a:endParaRPr lang="en-GB" altLang="en-US" sz="1200"/>
          </a:p>
        </p:txBody>
      </p:sp>
      <p:sp>
        <p:nvSpPr>
          <p:cNvPr id="1425410" name="Rectangle 2">
            <a:extLst>
              <a:ext uri="{FF2B5EF4-FFF2-40B4-BE49-F238E27FC236}">
                <a16:creationId xmlns:a16="http://schemas.microsoft.com/office/drawing/2014/main" id="{A43E4886-6E68-4CB6-97B2-7FA8B02ED0CF}"/>
              </a:ext>
            </a:extLst>
          </p:cNvPr>
          <p:cNvSpPr>
            <a:spLocks noGrp="1" noChangeArrowheads="1"/>
          </p:cNvSpPr>
          <p:nvPr>
            <p:ph type="title"/>
          </p:nvPr>
        </p:nvSpPr>
        <p:spPr/>
        <p:txBody>
          <a:bodyPr/>
          <a:lstStyle/>
          <a:p>
            <a:pPr eaLnBrk="1" hangingPunct="1">
              <a:defRPr/>
            </a:pPr>
            <a:r>
              <a:rPr lang="en-GB" sz="4000" b="1">
                <a:solidFill>
                  <a:srgbClr val="FD1301"/>
                </a:solidFill>
              </a:rPr>
              <a:t>Gog &amp; Magog </a:t>
            </a:r>
            <a:r>
              <a:rPr lang="en-GB" sz="4000" b="1">
                <a:solidFill>
                  <a:srgbClr val="FFFF00"/>
                </a:solidFill>
              </a:rPr>
              <a:t>Paraded In London</a:t>
            </a:r>
          </a:p>
        </p:txBody>
      </p:sp>
      <p:pic>
        <p:nvPicPr>
          <p:cNvPr id="1425411" name="Picture 3" descr="_40523813_gog_magogpa">
            <a:extLst>
              <a:ext uri="{FF2B5EF4-FFF2-40B4-BE49-F238E27FC236}">
                <a16:creationId xmlns:a16="http://schemas.microsoft.com/office/drawing/2014/main" id="{52F0039E-1C16-4C82-84D6-2667FE7CDF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196975"/>
            <a:ext cx="3940175" cy="5373688"/>
          </a:xfrm>
        </p:spPr>
      </p:pic>
      <p:sp>
        <p:nvSpPr>
          <p:cNvPr id="1425412" name="Text Box 4">
            <a:extLst>
              <a:ext uri="{FF2B5EF4-FFF2-40B4-BE49-F238E27FC236}">
                <a16:creationId xmlns:a16="http://schemas.microsoft.com/office/drawing/2014/main" id="{8BDED7D9-2CE2-4265-9EA9-C6656199416F}"/>
              </a:ext>
            </a:extLst>
          </p:cNvPr>
          <p:cNvSpPr txBox="1">
            <a:spLocks noChangeArrowheads="1"/>
          </p:cNvSpPr>
          <p:nvPr/>
        </p:nvSpPr>
        <p:spPr bwMode="auto">
          <a:xfrm>
            <a:off x="4427538" y="1341438"/>
            <a:ext cx="4716462" cy="478948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That Gog and Magog is in control</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of the country and the City of London</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in particular is signalled by the parading of replicas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chemeClr val="hlink"/>
                </a:solidFill>
                <a:effectLst>
                  <a:outerShdw blurRad="38100" dist="38100" dir="2700000" algn="tl">
                    <a:srgbClr val="000000"/>
                  </a:outerShdw>
                </a:effectLst>
                <a:latin typeface="Arial" charset="0"/>
                <a:cs typeface="Arial" charset="0"/>
              </a:rPr>
              <a:t>of the Guild Hall statues during the Lord Mayor’s procession</a:t>
            </a:r>
            <a:r>
              <a:rPr lang="en-GB" sz="2800" b="1" dirty="0">
                <a:solidFill>
                  <a:srgbClr val="FF0000"/>
                </a:solidFill>
                <a:effectLst>
                  <a:outerShdw blurRad="38100" dist="38100" dir="2700000" algn="tl">
                    <a:srgbClr val="000000"/>
                  </a:outerShdw>
                </a:effectLst>
                <a:latin typeface="Arial" charset="0"/>
                <a:cs typeface="Arial" charset="0"/>
              </a:rPr>
              <a:t> on the 11</a:t>
            </a:r>
            <a:r>
              <a:rPr lang="en-GB" sz="2800" b="1" baseline="30000" dirty="0">
                <a:solidFill>
                  <a:srgbClr val="FF0000"/>
                </a:solidFill>
                <a:effectLst>
                  <a:outerShdw blurRad="38100" dist="38100" dir="2700000" algn="tl">
                    <a:srgbClr val="000000"/>
                  </a:outerShdw>
                </a:effectLst>
                <a:latin typeface="Arial" charset="0"/>
                <a:cs typeface="Arial" charset="0"/>
              </a:rPr>
              <a:t>th</a:t>
            </a:r>
            <a:r>
              <a:rPr lang="en-GB" sz="2800" b="1" dirty="0">
                <a:solidFill>
                  <a:srgbClr val="FF0000"/>
                </a:solidFill>
                <a:effectLst>
                  <a:outerShdw blurRad="38100" dist="38100" dir="2700000" algn="tl">
                    <a:srgbClr val="000000"/>
                  </a:outerShdw>
                </a:effectLst>
                <a:latin typeface="Arial" charset="0"/>
                <a:cs typeface="Arial" charset="0"/>
              </a:rPr>
              <a:t> Month of the Year (November) </a:t>
            </a:r>
            <a:r>
              <a:rPr lang="en-GB" sz="2800" b="1" dirty="0">
                <a:solidFill>
                  <a:srgbClr val="FFFF00"/>
                </a:solidFill>
                <a:effectLst>
                  <a:outerShdw blurRad="38100" dist="38100" dir="2700000" algn="tl">
                    <a:srgbClr val="000000"/>
                  </a:outerShdw>
                </a:effectLst>
                <a:latin typeface="Arial" charset="0"/>
                <a:cs typeface="Arial" charset="0"/>
              </a:rPr>
              <a:t>a good Illuminati number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25411"/>
                                        </p:tgtEl>
                                        <p:attrNameLst>
                                          <p:attrName>style.visibility</p:attrName>
                                        </p:attrNameLst>
                                      </p:cBhvr>
                                      <p:to>
                                        <p:strVal val="visible"/>
                                      </p:to>
                                    </p:set>
                                    <p:animEffect transition="in" filter="circle(in)">
                                      <p:cBhvr>
                                        <p:cTn id="7" dur="2000"/>
                                        <p:tgtEl>
                                          <p:spTgt spid="1425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25412"/>
                                        </p:tgtEl>
                                        <p:attrNameLst>
                                          <p:attrName>style.visibility</p:attrName>
                                        </p:attrNameLst>
                                      </p:cBhvr>
                                      <p:to>
                                        <p:strVal val="visible"/>
                                      </p:to>
                                    </p:set>
                                    <p:anim calcmode="discrete" valueType="clr">
                                      <p:cBhvr override="childStyle">
                                        <p:cTn id="12" dur="80"/>
                                        <p:tgtEl>
                                          <p:spTgt spid="14254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25412"/>
                                        </p:tgtEl>
                                        <p:attrNameLst>
                                          <p:attrName>fillcolor</p:attrName>
                                        </p:attrNameLst>
                                      </p:cBhvr>
                                      <p:tavLst>
                                        <p:tav tm="0">
                                          <p:val>
                                            <p:clrVal>
                                              <a:schemeClr val="accent2"/>
                                            </p:clrVal>
                                          </p:val>
                                        </p:tav>
                                        <p:tav tm="50000">
                                          <p:val>
                                            <p:clrVal>
                                              <a:schemeClr val="hlink"/>
                                            </p:clrVal>
                                          </p:val>
                                        </p:tav>
                                      </p:tavLst>
                                    </p:anim>
                                    <p:set>
                                      <p:cBhvr>
                                        <p:cTn id="14" dur="80"/>
                                        <p:tgtEl>
                                          <p:spTgt spid="1425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1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F7D2897-A085-454E-9991-0AFC8223461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1F32143-392A-4DBC-80C6-5DBF1A211E69}" type="slidenum">
              <a:rPr lang="en-GB" altLang="en-US" sz="1200"/>
              <a:pPr eaLnBrk="1" hangingPunct="1"/>
              <a:t>118</a:t>
            </a:fld>
            <a:endParaRPr lang="en-GB" altLang="en-US" sz="1200"/>
          </a:p>
        </p:txBody>
      </p:sp>
      <p:sp>
        <p:nvSpPr>
          <p:cNvPr id="1426434" name="Rectangle 2">
            <a:extLst>
              <a:ext uri="{FF2B5EF4-FFF2-40B4-BE49-F238E27FC236}">
                <a16:creationId xmlns:a16="http://schemas.microsoft.com/office/drawing/2014/main" id="{F7709D97-5BAF-4E9B-8195-4BAAA77230A8}"/>
              </a:ext>
            </a:extLst>
          </p:cNvPr>
          <p:cNvSpPr>
            <a:spLocks noGrp="1" noChangeArrowheads="1"/>
          </p:cNvSpPr>
          <p:nvPr>
            <p:ph type="title"/>
          </p:nvPr>
        </p:nvSpPr>
        <p:spPr/>
        <p:txBody>
          <a:bodyPr/>
          <a:lstStyle/>
          <a:p>
            <a:pPr eaLnBrk="1" hangingPunct="1">
              <a:defRPr/>
            </a:pPr>
            <a:r>
              <a:rPr lang="en-GB" sz="4000" b="1">
                <a:solidFill>
                  <a:srgbClr val="FD1301"/>
                </a:solidFill>
              </a:rPr>
              <a:t>Gog &amp; Magog Paraded In London</a:t>
            </a:r>
          </a:p>
        </p:txBody>
      </p:sp>
      <p:pic>
        <p:nvPicPr>
          <p:cNvPr id="124932" name="Picture 3" descr="_40523813_gog_magogpa">
            <a:extLst>
              <a:ext uri="{FF2B5EF4-FFF2-40B4-BE49-F238E27FC236}">
                <a16:creationId xmlns:a16="http://schemas.microsoft.com/office/drawing/2014/main" id="{BE5570B2-F173-4101-9180-0EF0AEDAA7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196975"/>
            <a:ext cx="3940175" cy="5373688"/>
          </a:xfrm>
        </p:spPr>
      </p:pic>
      <p:sp>
        <p:nvSpPr>
          <p:cNvPr id="1426436" name="Text Box 4">
            <a:extLst>
              <a:ext uri="{FF2B5EF4-FFF2-40B4-BE49-F238E27FC236}">
                <a16:creationId xmlns:a16="http://schemas.microsoft.com/office/drawing/2014/main" id="{84A3CA67-3981-4CA3-BEEB-BF8F12CA68EB}"/>
              </a:ext>
            </a:extLst>
          </p:cNvPr>
          <p:cNvSpPr txBox="1">
            <a:spLocks noChangeArrowheads="1"/>
          </p:cNvSpPr>
          <p:nvPr/>
        </p:nvSpPr>
        <p:spPr bwMode="auto">
          <a:xfrm>
            <a:off x="4427538" y="1341438"/>
            <a:ext cx="4716462" cy="5216525"/>
          </a:xfrm>
          <a:prstGeom prst="rect">
            <a:avLst/>
          </a:prstGeom>
          <a:noFill/>
          <a:ln w="9525">
            <a:noFill/>
            <a:miter lim="800000"/>
            <a:headEnd/>
            <a:tailEnd/>
          </a:ln>
          <a:effectLst/>
        </p:spPr>
        <p:txBody>
          <a:bodyPr>
            <a:spAutoFit/>
          </a:bodyPr>
          <a:lstStyle/>
          <a:p>
            <a:pPr eaLnBrk="0" hangingPunct="0">
              <a:spcBef>
                <a:spcPct val="50000"/>
              </a:spcBef>
              <a:defRPr/>
            </a:pPr>
            <a:r>
              <a:rPr lang="en-US" sz="2800" b="1">
                <a:solidFill>
                  <a:srgbClr val="FFFF00"/>
                </a:solidFill>
                <a:effectLst>
                  <a:outerShdw blurRad="38100" dist="38100" dir="2700000" algn="tl">
                    <a:srgbClr val="000000"/>
                  </a:outerShdw>
                </a:effectLst>
                <a:latin typeface="Arial" charset="0"/>
                <a:cs typeface="Arial" charset="0"/>
              </a:rPr>
              <a:t>According to the Lord Mayor, the giants Gog and Magog are traditional guardians of the City of London, and images of them have been carried in the Lord Mayor's Show since the days of </a:t>
            </a:r>
            <a:r>
              <a:rPr lang="en-US" sz="2800" b="1">
                <a:solidFill>
                  <a:srgbClr val="FFFF00"/>
                </a:solidFill>
                <a:effectLst>
                  <a:outerShdw blurRad="38100" dist="38100" dir="2700000" algn="tl">
                    <a:srgbClr val="000000"/>
                  </a:outerShdw>
                </a:effectLst>
                <a:latin typeface="Arial" charset="0"/>
                <a:cs typeface="Arial" charset="0"/>
                <a:hlinkClick r:id="rId4" tooltip="Henry V of England"/>
              </a:rPr>
              <a:t>King Henry V</a:t>
            </a:r>
            <a:r>
              <a:rPr lang="en-US" sz="2800" b="1">
                <a:solidFill>
                  <a:srgbClr val="FFFF00"/>
                </a:solidFill>
                <a:effectLst>
                  <a:outerShdw blurRad="38100" dist="38100" dir="2700000" algn="tl">
                    <a:srgbClr val="000000"/>
                  </a:outerShdw>
                </a:effectLst>
                <a:latin typeface="Arial" charset="0"/>
                <a:cs typeface="Arial" charset="0"/>
              </a:rPr>
              <a:t>. The Lord Mayor's procession takes place each year on the second Saturday of November.</a:t>
            </a:r>
            <a:endParaRPr lang="en-GB" sz="2800" b="1">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26436">
                                            <p:txEl>
                                              <p:pRg st="0" end="0"/>
                                            </p:txEl>
                                          </p:spTgt>
                                        </p:tgtEl>
                                        <p:attrNameLst>
                                          <p:attrName>style.visibility</p:attrName>
                                        </p:attrNameLst>
                                      </p:cBhvr>
                                      <p:to>
                                        <p:strVal val="visible"/>
                                      </p:to>
                                    </p:set>
                                    <p:animEffect transition="in" filter="wheel(4)">
                                      <p:cBhvr>
                                        <p:cTn id="7" dur="2000"/>
                                        <p:tgtEl>
                                          <p:spTgt spid="1426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B9FB057-1639-4F7F-BDCF-15968E33F03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89F9E95-7706-4BBC-B0BF-026D29BE02E4}" type="slidenum">
              <a:rPr lang="en-GB" altLang="en-US" sz="1200"/>
              <a:pPr eaLnBrk="1" hangingPunct="1"/>
              <a:t>119</a:t>
            </a:fld>
            <a:endParaRPr lang="en-GB" altLang="en-US" sz="1200"/>
          </a:p>
        </p:txBody>
      </p:sp>
      <p:sp>
        <p:nvSpPr>
          <p:cNvPr id="1387522" name="Rectangle 2">
            <a:extLst>
              <a:ext uri="{FF2B5EF4-FFF2-40B4-BE49-F238E27FC236}">
                <a16:creationId xmlns:a16="http://schemas.microsoft.com/office/drawing/2014/main" id="{2E64B8FF-E541-46DD-B8F1-6264D1B87395}"/>
              </a:ext>
            </a:extLst>
          </p:cNvPr>
          <p:cNvSpPr>
            <a:spLocks noGrp="1" noChangeArrowheads="1"/>
          </p:cNvSpPr>
          <p:nvPr>
            <p:ph type="title"/>
          </p:nvPr>
        </p:nvSpPr>
        <p:spPr/>
        <p:txBody>
          <a:bodyPr/>
          <a:lstStyle/>
          <a:p>
            <a:pPr eaLnBrk="1" hangingPunct="1">
              <a:defRPr/>
            </a:pPr>
            <a:r>
              <a:rPr lang="en-GB" sz="4000" b="1">
                <a:solidFill>
                  <a:srgbClr val="FFFF00"/>
                </a:solidFill>
              </a:rPr>
              <a:t>London Has For Many Centuries</a:t>
            </a:r>
            <a:r>
              <a:rPr lang="en-GB" sz="4000" b="1">
                <a:solidFill>
                  <a:srgbClr val="FF0000"/>
                </a:solidFill>
              </a:rPr>
              <a:t> Been Part Of Gog’s Global </a:t>
            </a:r>
            <a:r>
              <a:rPr lang="en-GB" sz="4000" b="1">
                <a:solidFill>
                  <a:srgbClr val="00FF00"/>
                </a:solidFill>
              </a:rPr>
              <a:t>Trading Blocks</a:t>
            </a:r>
          </a:p>
        </p:txBody>
      </p:sp>
      <p:sp>
        <p:nvSpPr>
          <p:cNvPr id="1387524" name="Text Box 4">
            <a:extLst>
              <a:ext uri="{FF2B5EF4-FFF2-40B4-BE49-F238E27FC236}">
                <a16:creationId xmlns:a16="http://schemas.microsoft.com/office/drawing/2014/main" id="{637BAB9A-8088-48B7-AE58-B93A909AACDF}"/>
              </a:ext>
            </a:extLst>
          </p:cNvPr>
          <p:cNvSpPr txBox="1">
            <a:spLocks noChangeArrowheads="1"/>
          </p:cNvSpPr>
          <p:nvPr/>
        </p:nvSpPr>
        <p:spPr bwMode="auto">
          <a:xfrm>
            <a:off x="1692275" y="6021388"/>
            <a:ext cx="5688013" cy="641350"/>
          </a:xfrm>
          <a:prstGeom prst="rect">
            <a:avLst/>
          </a:prstGeom>
          <a:solidFill>
            <a:schemeClr val="hlink"/>
          </a:solidFill>
          <a:ln w="9525">
            <a:noFill/>
            <a:miter lim="800000"/>
            <a:headEnd/>
            <a:tailEnd/>
          </a:ln>
          <a:effectLst/>
        </p:spPr>
        <p:txBody>
          <a:bodyPr>
            <a:spAutoFit/>
          </a:bodyPr>
          <a:lstStyle/>
          <a:p>
            <a:pPr algn="ctr" eaLnBrk="0" hangingPunct="0">
              <a:spcBef>
                <a:spcPct val="50000"/>
              </a:spcBef>
              <a:defRPr/>
            </a:pPr>
            <a:r>
              <a:rPr lang="en-GB" sz="3600" b="1">
                <a:solidFill>
                  <a:schemeClr val="bg2"/>
                </a:solidFill>
                <a:effectLst>
                  <a:outerShdw blurRad="38100" dist="38100" dir="2700000" algn="tl">
                    <a:srgbClr val="000000"/>
                  </a:outerShdw>
                </a:effectLst>
                <a:latin typeface="Arial" charset="0"/>
                <a:cs typeface="Arial" charset="0"/>
              </a:rPr>
              <a:t>The Hanseatic League</a:t>
            </a:r>
          </a:p>
        </p:txBody>
      </p:sp>
      <p:pic>
        <p:nvPicPr>
          <p:cNvPr id="1387526" name="Picture 6" descr="The Hanseatic League">
            <a:extLst>
              <a:ext uri="{FF2B5EF4-FFF2-40B4-BE49-F238E27FC236}">
                <a16:creationId xmlns:a16="http://schemas.microsoft.com/office/drawing/2014/main" id="{EB495194-A000-4D99-92BF-2339C83CDD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773238"/>
            <a:ext cx="5616575" cy="4241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87526"/>
                                        </p:tgtEl>
                                        <p:attrNameLst>
                                          <p:attrName>style.visibility</p:attrName>
                                        </p:attrNameLst>
                                      </p:cBhvr>
                                      <p:to>
                                        <p:strVal val="visible"/>
                                      </p:to>
                                    </p:set>
                                    <p:animEffect transition="in" filter="circle(in)">
                                      <p:cBhvr>
                                        <p:cTn id="7" dur="2000"/>
                                        <p:tgtEl>
                                          <p:spTgt spid="1387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87524"/>
                                        </p:tgtEl>
                                        <p:attrNameLst>
                                          <p:attrName>style.visibility</p:attrName>
                                        </p:attrNameLst>
                                      </p:cBhvr>
                                      <p:to>
                                        <p:strVal val="visible"/>
                                      </p:to>
                                    </p:set>
                                    <p:anim calcmode="lin" valueType="num">
                                      <p:cBhvr additive="base">
                                        <p:cTn id="12" dur="500" fill="hold"/>
                                        <p:tgtEl>
                                          <p:spTgt spid="1387524"/>
                                        </p:tgtEl>
                                        <p:attrNameLst>
                                          <p:attrName>ppt_x</p:attrName>
                                        </p:attrNameLst>
                                      </p:cBhvr>
                                      <p:tavLst>
                                        <p:tav tm="0">
                                          <p:val>
                                            <p:strVal val="#ppt_x"/>
                                          </p:val>
                                        </p:tav>
                                        <p:tav tm="100000">
                                          <p:val>
                                            <p:strVal val="#ppt_x"/>
                                          </p:val>
                                        </p:tav>
                                      </p:tavLst>
                                    </p:anim>
                                    <p:anim calcmode="lin" valueType="num">
                                      <p:cBhvr additive="base">
                                        <p:cTn id="13" dur="500" fill="hold"/>
                                        <p:tgtEl>
                                          <p:spTgt spid="1387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D8A9CB4-F8C0-46AB-8ECE-4EF818180A60}"/>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93449F8-14DC-42E7-BB6B-E8B33E93B942}" type="slidenum">
              <a:rPr lang="en-GB" altLang="en-US" sz="1200"/>
              <a:pPr eaLnBrk="1" hangingPunct="1"/>
              <a:t>12</a:t>
            </a:fld>
            <a:endParaRPr lang="en-GB" altLang="en-US" sz="1200"/>
          </a:p>
        </p:txBody>
      </p:sp>
      <p:sp>
        <p:nvSpPr>
          <p:cNvPr id="1412098" name="Rectangle 2">
            <a:extLst>
              <a:ext uri="{FF2B5EF4-FFF2-40B4-BE49-F238E27FC236}">
                <a16:creationId xmlns:a16="http://schemas.microsoft.com/office/drawing/2014/main" id="{E2E524B2-3294-4999-B712-F4486872F848}"/>
              </a:ext>
            </a:extLst>
          </p:cNvPr>
          <p:cNvSpPr>
            <a:spLocks noGrp="1" noChangeArrowheads="1"/>
          </p:cNvSpPr>
          <p:nvPr>
            <p:ph type="title"/>
          </p:nvPr>
        </p:nvSpPr>
        <p:spPr/>
        <p:txBody>
          <a:bodyPr/>
          <a:lstStyle/>
          <a:p>
            <a:pPr eaLnBrk="1" hangingPunct="1">
              <a:defRPr/>
            </a:pPr>
            <a:r>
              <a:rPr lang="en-GB" b="1">
                <a:solidFill>
                  <a:srgbClr val="FFFF00"/>
                </a:solidFill>
              </a:rPr>
              <a:t>Andalusia</a:t>
            </a:r>
            <a:r>
              <a:rPr lang="en-GB"/>
              <a:t> </a:t>
            </a:r>
          </a:p>
        </p:txBody>
      </p:sp>
      <p:pic>
        <p:nvPicPr>
          <p:cNvPr id="1412099" name="Picture 3" descr="andalusia_mappa">
            <a:extLst>
              <a:ext uri="{FF2B5EF4-FFF2-40B4-BE49-F238E27FC236}">
                <a16:creationId xmlns:a16="http://schemas.microsoft.com/office/drawing/2014/main" id="{DD57C7D8-2AD3-41F4-A2D2-73CFD0C708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1557338"/>
            <a:ext cx="4922837" cy="4754562"/>
          </a:xfrm>
        </p:spPr>
      </p:pic>
      <p:sp>
        <p:nvSpPr>
          <p:cNvPr id="1412100" name="Text Box 4">
            <a:extLst>
              <a:ext uri="{FF2B5EF4-FFF2-40B4-BE49-F238E27FC236}">
                <a16:creationId xmlns:a16="http://schemas.microsoft.com/office/drawing/2014/main" id="{17982D53-946B-4A5C-ADE7-A4B189FB3476}"/>
              </a:ext>
            </a:extLst>
          </p:cNvPr>
          <p:cNvSpPr txBox="1">
            <a:spLocks noChangeArrowheads="1"/>
          </p:cNvSpPr>
          <p:nvPr/>
        </p:nvSpPr>
        <p:spPr bwMode="auto">
          <a:xfrm>
            <a:off x="5292725" y="1628775"/>
            <a:ext cx="3851275" cy="3016250"/>
          </a:xfrm>
          <a:prstGeom prst="rect">
            <a:avLst/>
          </a:prstGeom>
          <a:noFill/>
          <a:ln w="9525">
            <a:noFill/>
            <a:miter lim="800000"/>
            <a:headEnd/>
            <a:tailEnd/>
          </a:ln>
          <a:effectLst/>
        </p:spPr>
        <p:txBody>
          <a:bodyPr>
            <a:spAutoFit/>
          </a:bodyPr>
          <a:lstStyle/>
          <a:p>
            <a:pPr>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It is interesting to note that Andalusia</a:t>
            </a:r>
            <a:r>
              <a:rPr lang="en-GB" sz="3200" b="1">
                <a:solidFill>
                  <a:srgbClr val="FFFF00"/>
                </a:solidFill>
                <a:effectLst>
                  <a:outerShdw blurRad="38100" dist="38100" dir="2700000" algn="tl">
                    <a:srgbClr val="000000"/>
                  </a:outerShdw>
                </a:effectLst>
                <a:latin typeface="Arial" charset="0"/>
                <a:cs typeface="Arial" charset="0"/>
              </a:rPr>
              <a:t> </a:t>
            </a:r>
            <a:r>
              <a:rPr lang="en-GB" sz="3200" b="1">
                <a:solidFill>
                  <a:srgbClr val="FF33CC"/>
                </a:solidFill>
                <a:effectLst>
                  <a:outerShdw blurRad="38100" dist="38100" dir="2700000" algn="tl">
                    <a:srgbClr val="000000"/>
                  </a:outerShdw>
                </a:effectLst>
                <a:latin typeface="Arial" charset="0"/>
                <a:cs typeface="Arial" charset="0"/>
              </a:rPr>
              <a:t>at this time had Gibraltar (Gib’s altar) within its territory.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iterate type="lt">
                                    <p:tmPct val="0"/>
                                  </p:iterate>
                                  <p:childTnLst>
                                    <p:set>
                                      <p:cBhvr>
                                        <p:cTn id="6" dur="1" fill="hold">
                                          <p:stCondLst>
                                            <p:cond delay="0"/>
                                          </p:stCondLst>
                                        </p:cTn>
                                        <p:tgtEl>
                                          <p:spTgt spid="1412100">
                                            <p:txEl>
                                              <p:pRg st="0" end="0"/>
                                            </p:txEl>
                                          </p:spTgt>
                                        </p:tgtEl>
                                        <p:attrNameLst>
                                          <p:attrName>style.visibility</p:attrName>
                                        </p:attrNameLst>
                                      </p:cBhvr>
                                      <p:to>
                                        <p:strVal val="visible"/>
                                      </p:to>
                                    </p:set>
                                    <p:animEffect transition="in" filter="wheel(4)">
                                      <p:cBhvr>
                                        <p:cTn id="7" dur="2000"/>
                                        <p:tgtEl>
                                          <p:spTgt spid="1412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12099"/>
                                        </p:tgtEl>
                                        <p:attrNameLst>
                                          <p:attrName>style.visibility</p:attrName>
                                        </p:attrNameLst>
                                      </p:cBhvr>
                                      <p:to>
                                        <p:strVal val="visible"/>
                                      </p:to>
                                    </p:set>
                                    <p:animEffect transition="in" filter="circle(in)">
                                      <p:cBhvr>
                                        <p:cTn id="12" dur="2000"/>
                                        <p:tgtEl>
                                          <p:spTgt spid="1412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412100">
                                            <p:txEl>
                                              <p:pRg st="0" end="0"/>
                                            </p:txEl>
                                          </p:spTgt>
                                        </p:tgtEl>
                                        <p:attrNameLst>
                                          <p:attrName>style.visibility</p:attrName>
                                        </p:attrNameLst>
                                      </p:cBhvr>
                                      <p:to>
                                        <p:strVal val="visible"/>
                                      </p:to>
                                    </p:set>
                                    <p:anim calcmode="discrete" valueType="clr">
                                      <p:cBhvr override="childStyle">
                                        <p:cTn id="17" dur="80"/>
                                        <p:tgtEl>
                                          <p:spTgt spid="1412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412100">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41210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100" grpId="0" build="allAtOnce"/>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F17DDC5-EAE9-4D68-BDC8-50CDA883154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B5FF423-6B2E-4FED-9799-E802849B5263}" type="slidenum">
              <a:rPr lang="en-GB" altLang="en-US" sz="1200"/>
              <a:pPr eaLnBrk="1" hangingPunct="1"/>
              <a:t>120</a:t>
            </a:fld>
            <a:endParaRPr lang="en-GB" altLang="en-US" sz="1200"/>
          </a:p>
        </p:txBody>
      </p:sp>
      <p:sp>
        <p:nvSpPr>
          <p:cNvPr id="1389570" name="Rectangle 2">
            <a:extLst>
              <a:ext uri="{FF2B5EF4-FFF2-40B4-BE49-F238E27FC236}">
                <a16:creationId xmlns:a16="http://schemas.microsoft.com/office/drawing/2014/main" id="{87CF6B08-3FE4-4A7B-8CF8-251BD84523CF}"/>
              </a:ext>
            </a:extLst>
          </p:cNvPr>
          <p:cNvSpPr>
            <a:spLocks noGrp="1" noChangeArrowheads="1"/>
          </p:cNvSpPr>
          <p:nvPr>
            <p:ph type="title"/>
          </p:nvPr>
        </p:nvSpPr>
        <p:spPr>
          <a:xfrm>
            <a:off x="428625" y="357188"/>
            <a:ext cx="8229600" cy="1143000"/>
          </a:xfrm>
        </p:spPr>
        <p:txBody>
          <a:bodyPr/>
          <a:lstStyle/>
          <a:p>
            <a:pPr eaLnBrk="1" hangingPunct="1">
              <a:defRPr/>
            </a:pPr>
            <a:r>
              <a:rPr lang="en-GB" sz="4000" b="1" dirty="0">
                <a:solidFill>
                  <a:srgbClr val="FFFF00"/>
                </a:solidFill>
              </a:rPr>
              <a:t>London Has For Many Centuries</a:t>
            </a:r>
            <a:r>
              <a:rPr lang="en-GB" sz="4000" b="1" dirty="0">
                <a:solidFill>
                  <a:srgbClr val="FF0000"/>
                </a:solidFill>
              </a:rPr>
              <a:t> Been Part Of Gog’s Global </a:t>
            </a:r>
            <a:r>
              <a:rPr lang="en-GB" sz="4000" b="1" dirty="0">
                <a:solidFill>
                  <a:srgbClr val="00FF00"/>
                </a:solidFill>
              </a:rPr>
              <a:t>Trading Blocks</a:t>
            </a:r>
          </a:p>
        </p:txBody>
      </p:sp>
      <p:sp>
        <p:nvSpPr>
          <p:cNvPr id="1389571" name="Text Box 3">
            <a:extLst>
              <a:ext uri="{FF2B5EF4-FFF2-40B4-BE49-F238E27FC236}">
                <a16:creationId xmlns:a16="http://schemas.microsoft.com/office/drawing/2014/main" id="{ED1EDBD2-6864-479F-959E-32F319741199}"/>
              </a:ext>
            </a:extLst>
          </p:cNvPr>
          <p:cNvSpPr txBox="1">
            <a:spLocks noChangeArrowheads="1"/>
          </p:cNvSpPr>
          <p:nvPr/>
        </p:nvSpPr>
        <p:spPr bwMode="auto">
          <a:xfrm>
            <a:off x="0" y="6216650"/>
            <a:ext cx="9144000" cy="641350"/>
          </a:xfrm>
          <a:prstGeom prst="rect">
            <a:avLst/>
          </a:prstGeom>
          <a:solidFill>
            <a:schemeClr val="hlink"/>
          </a:solidFill>
          <a:ln w="9525">
            <a:noFill/>
            <a:miter lim="800000"/>
            <a:headEnd/>
            <a:tailEnd/>
          </a:ln>
          <a:effectLst/>
        </p:spPr>
        <p:txBody>
          <a:bodyPr>
            <a:spAutoFit/>
          </a:bodyPr>
          <a:lstStyle/>
          <a:p>
            <a:pPr algn="ctr" eaLnBrk="0" hangingPunct="0">
              <a:spcBef>
                <a:spcPct val="50000"/>
              </a:spcBef>
              <a:defRPr/>
            </a:pPr>
            <a:r>
              <a:rPr lang="en-GB" sz="3600" b="1">
                <a:solidFill>
                  <a:schemeClr val="bg2"/>
                </a:solidFill>
                <a:effectLst>
                  <a:outerShdw blurRad="38100" dist="38100" dir="2700000" algn="tl">
                    <a:srgbClr val="000000"/>
                  </a:outerShdw>
                </a:effectLst>
                <a:latin typeface="Arial" charset="0"/>
                <a:cs typeface="Arial" charset="0"/>
              </a:rPr>
              <a:t>The Common Market</a:t>
            </a:r>
          </a:p>
        </p:txBody>
      </p:sp>
      <p:pic>
        <p:nvPicPr>
          <p:cNvPr id="1389575" name="Picture 7" descr="EU(23)">
            <a:extLst>
              <a:ext uri="{FF2B5EF4-FFF2-40B4-BE49-F238E27FC236}">
                <a16:creationId xmlns:a16="http://schemas.microsoft.com/office/drawing/2014/main" id="{7D0FEC6B-1157-48DD-8433-D7F76ADD5A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857375"/>
            <a:ext cx="3905250" cy="2628900"/>
          </a:xfrm>
        </p:spPr>
      </p:pic>
      <p:sp>
        <p:nvSpPr>
          <p:cNvPr id="1389578" name="Text Box 10">
            <a:extLst>
              <a:ext uri="{FF2B5EF4-FFF2-40B4-BE49-F238E27FC236}">
                <a16:creationId xmlns:a16="http://schemas.microsoft.com/office/drawing/2014/main" id="{EFD0AEEE-0A1F-4B55-93B9-6694D7F0A4DA}"/>
              </a:ext>
            </a:extLst>
          </p:cNvPr>
          <p:cNvSpPr txBox="1">
            <a:spLocks noChangeArrowheads="1"/>
          </p:cNvSpPr>
          <p:nvPr/>
        </p:nvSpPr>
        <p:spPr bwMode="auto">
          <a:xfrm>
            <a:off x="4357688" y="1857375"/>
            <a:ext cx="4606925" cy="2678113"/>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chemeClr val="accent2"/>
                </a:solidFill>
                <a:effectLst>
                  <a:outerShdw blurRad="38100" dist="38100" dir="2700000" algn="tl">
                    <a:srgbClr val="000000"/>
                  </a:outerShdw>
                </a:effectLst>
                <a:latin typeface="Arial" charset="0"/>
                <a:cs typeface="Arial" charset="0"/>
              </a:rPr>
              <a:t>Although the number of EU member states is in excess of 12,</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only 12 stars are displayed on the flag – thus correctly indicating</a:t>
            </a:r>
            <a:r>
              <a:rPr lang="en-GB" sz="2800" b="1" dirty="0">
                <a:solidFill>
                  <a:srgbClr val="00FF00"/>
                </a:solidFill>
                <a:effectLst>
                  <a:outerShdw blurRad="38100" dist="38100" dir="2700000" algn="tl">
                    <a:srgbClr val="000000"/>
                  </a:outerShdw>
                </a:effectLst>
                <a:latin typeface="Arial" charset="0"/>
                <a:cs typeface="Arial" charset="0"/>
              </a:rPr>
              <a:t> that Europe is</a:t>
            </a:r>
            <a:endParaRPr lang="en-GB" sz="2800" b="1" dirty="0">
              <a:solidFill>
                <a:srgbClr val="FF0000"/>
              </a:solidFill>
              <a:effectLst>
                <a:outerShdw blurRad="38100" dist="38100" dir="2700000" algn="tl">
                  <a:srgbClr val="000000"/>
                </a:outerShdw>
              </a:effectLst>
              <a:latin typeface="Arial" charset="0"/>
              <a:cs typeface="Arial" charset="0"/>
            </a:endParaRPr>
          </a:p>
        </p:txBody>
      </p:sp>
      <p:sp>
        <p:nvSpPr>
          <p:cNvPr id="8" name="TextBox 7">
            <a:extLst>
              <a:ext uri="{FF2B5EF4-FFF2-40B4-BE49-F238E27FC236}">
                <a16:creationId xmlns:a16="http://schemas.microsoft.com/office/drawing/2014/main" id="{5EE1B441-4126-473C-91DB-4E6D03824D41}"/>
              </a:ext>
            </a:extLst>
          </p:cNvPr>
          <p:cNvSpPr txBox="1"/>
          <p:nvPr/>
        </p:nvSpPr>
        <p:spPr>
          <a:xfrm>
            <a:off x="0" y="4429125"/>
            <a:ext cx="9144000" cy="1384300"/>
          </a:xfrm>
          <a:prstGeom prst="rect">
            <a:avLst/>
          </a:prstGeom>
          <a:noFill/>
        </p:spPr>
        <p:txBody>
          <a:bodyPr>
            <a:spAutoFit/>
          </a:bodyPr>
          <a:lstStyle/>
          <a:p>
            <a:pPr eaLnBrk="0" hangingPunct="0">
              <a:defRPr/>
            </a:pPr>
            <a:r>
              <a:rPr lang="en-GB" sz="2800" b="1" dirty="0">
                <a:solidFill>
                  <a:srgbClr val="00FF00"/>
                </a:solidFill>
                <a:effectLst>
                  <a:outerShdw blurRad="38100" dist="38100" dir="2700000" algn="tl">
                    <a:srgbClr val="000000"/>
                  </a:outerShdw>
                </a:effectLst>
                <a:latin typeface="Arial" charset="0"/>
                <a:cs typeface="Arial" charset="0"/>
              </a:rPr>
              <a:t>the domain of the 12 tribes of Israel </a:t>
            </a:r>
            <a:r>
              <a:rPr lang="en-GB" sz="2800" b="1" dirty="0">
                <a:solidFill>
                  <a:srgbClr val="FFFF00"/>
                </a:solidFill>
                <a:effectLst>
                  <a:outerShdw blurRad="38100" dist="38100" dir="2700000" algn="tl">
                    <a:srgbClr val="000000"/>
                  </a:outerShdw>
                </a:effectLst>
                <a:latin typeface="Arial" charset="0"/>
                <a:cs typeface="Arial" charset="0"/>
              </a:rPr>
              <a:t>However, the 5 pointed stars would indicate that all</a:t>
            </a:r>
            <a:r>
              <a:rPr lang="en-GB" sz="2800" b="1" dirty="0">
                <a:solidFill>
                  <a:srgbClr val="FFCC00"/>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12 tribes of Israel are under </a:t>
            </a:r>
            <a:r>
              <a:rPr lang="en-GB" sz="2800" b="1" dirty="0" err="1">
                <a:solidFill>
                  <a:srgbClr val="FF0000"/>
                </a:solidFill>
                <a:effectLst>
                  <a:outerShdw blurRad="38100" dist="38100" dir="2700000" algn="tl">
                    <a:srgbClr val="000000"/>
                  </a:outerShdw>
                </a:effectLst>
                <a:latin typeface="Arial" charset="0"/>
                <a:cs typeface="Arial" charset="0"/>
              </a:rPr>
              <a:t>Idumean</a:t>
            </a:r>
            <a:r>
              <a:rPr lang="en-GB" sz="2800" b="1" dirty="0">
                <a:solidFill>
                  <a:srgbClr val="FF0000"/>
                </a:solidFill>
                <a:effectLst>
                  <a:outerShdw blurRad="38100" dist="38100" dir="2700000" algn="tl">
                    <a:srgbClr val="000000"/>
                  </a:outerShdw>
                </a:effectLst>
                <a:latin typeface="Arial" charset="0"/>
                <a:cs typeface="Arial" charset="0"/>
              </a:rPr>
              <a:t> control.</a:t>
            </a: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89575"/>
                                        </p:tgtEl>
                                        <p:attrNameLst>
                                          <p:attrName>style.visibility</p:attrName>
                                        </p:attrNameLst>
                                      </p:cBhvr>
                                      <p:to>
                                        <p:strVal val="visible"/>
                                      </p:to>
                                    </p:set>
                                    <p:animEffect transition="in" filter="circle(in)">
                                      <p:cBhvr>
                                        <p:cTn id="7" dur="2000"/>
                                        <p:tgtEl>
                                          <p:spTgt spid="13895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89571"/>
                                        </p:tgtEl>
                                        <p:attrNameLst>
                                          <p:attrName>style.visibility</p:attrName>
                                        </p:attrNameLst>
                                      </p:cBhvr>
                                      <p:to>
                                        <p:strVal val="visible"/>
                                      </p:to>
                                    </p:set>
                                    <p:anim calcmode="lin" valueType="num">
                                      <p:cBhvr additive="base">
                                        <p:cTn id="12" dur="500" fill="hold"/>
                                        <p:tgtEl>
                                          <p:spTgt spid="1389571"/>
                                        </p:tgtEl>
                                        <p:attrNameLst>
                                          <p:attrName>ppt_x</p:attrName>
                                        </p:attrNameLst>
                                      </p:cBhvr>
                                      <p:tavLst>
                                        <p:tav tm="0">
                                          <p:val>
                                            <p:strVal val="#ppt_x"/>
                                          </p:val>
                                        </p:tav>
                                        <p:tav tm="100000">
                                          <p:val>
                                            <p:strVal val="#ppt_x"/>
                                          </p:val>
                                        </p:tav>
                                      </p:tavLst>
                                    </p:anim>
                                    <p:anim calcmode="lin" valueType="num">
                                      <p:cBhvr additive="base">
                                        <p:cTn id="13" dur="500" fill="hold"/>
                                        <p:tgtEl>
                                          <p:spTgt spid="13895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89578"/>
                                        </p:tgtEl>
                                        <p:attrNameLst>
                                          <p:attrName>style.visibility</p:attrName>
                                        </p:attrNameLst>
                                      </p:cBhvr>
                                      <p:to>
                                        <p:strVal val="visible"/>
                                      </p:to>
                                    </p:set>
                                    <p:anim calcmode="discrete" valueType="clr">
                                      <p:cBhvr override="childStyle">
                                        <p:cTn id="18" dur="80"/>
                                        <p:tgtEl>
                                          <p:spTgt spid="138957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89578"/>
                                        </p:tgtEl>
                                        <p:attrNameLst>
                                          <p:attrName>fillcolor</p:attrName>
                                        </p:attrNameLst>
                                      </p:cBhvr>
                                      <p:tavLst>
                                        <p:tav tm="0">
                                          <p:val>
                                            <p:clrVal>
                                              <a:schemeClr val="accent2"/>
                                            </p:clrVal>
                                          </p:val>
                                        </p:tav>
                                        <p:tav tm="50000">
                                          <p:val>
                                            <p:clrVal>
                                              <a:schemeClr val="hlink"/>
                                            </p:clrVal>
                                          </p:val>
                                        </p:tav>
                                      </p:tavLst>
                                    </p:anim>
                                    <p:set>
                                      <p:cBhvr>
                                        <p:cTn id="20" dur="80"/>
                                        <p:tgtEl>
                                          <p:spTgt spid="13895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571" grpId="0" animBg="1"/>
      <p:bldP spid="138957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7277503-9198-41CF-B15D-2C598463B07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CFF4063-E2BF-4AEF-B85E-CB9F8131D8F7}" type="slidenum">
              <a:rPr lang="en-GB" altLang="en-US" sz="1200"/>
              <a:pPr eaLnBrk="1" hangingPunct="1"/>
              <a:t>121</a:t>
            </a:fld>
            <a:endParaRPr lang="en-GB" altLang="en-US" sz="1200"/>
          </a:p>
        </p:txBody>
      </p:sp>
      <p:sp>
        <p:nvSpPr>
          <p:cNvPr id="1383426" name="Rectangle 2">
            <a:extLst>
              <a:ext uri="{FF2B5EF4-FFF2-40B4-BE49-F238E27FC236}">
                <a16:creationId xmlns:a16="http://schemas.microsoft.com/office/drawing/2014/main" id="{050E4BD8-08FB-4444-96CF-C80D289D6BB8}"/>
              </a:ext>
            </a:extLst>
          </p:cNvPr>
          <p:cNvSpPr>
            <a:spLocks noGrp="1" noChangeArrowheads="1"/>
          </p:cNvSpPr>
          <p:nvPr>
            <p:ph type="title"/>
          </p:nvPr>
        </p:nvSpPr>
        <p:spPr/>
        <p:txBody>
          <a:bodyPr/>
          <a:lstStyle/>
          <a:p>
            <a:pPr eaLnBrk="1" hangingPunct="1">
              <a:defRPr/>
            </a:pPr>
            <a:r>
              <a:rPr lang="en-GB" b="1">
                <a:solidFill>
                  <a:srgbClr val="FF0000"/>
                </a:solidFill>
              </a:rPr>
              <a:t>The Dragon City of London</a:t>
            </a:r>
          </a:p>
        </p:txBody>
      </p:sp>
      <p:sp>
        <p:nvSpPr>
          <p:cNvPr id="1383428" name="Text Box 4">
            <a:extLst>
              <a:ext uri="{FF2B5EF4-FFF2-40B4-BE49-F238E27FC236}">
                <a16:creationId xmlns:a16="http://schemas.microsoft.com/office/drawing/2014/main" id="{AA1871B6-CF88-4AAF-87A3-2B30BB04750F}"/>
              </a:ext>
            </a:extLst>
          </p:cNvPr>
          <p:cNvSpPr txBox="1">
            <a:spLocks noChangeArrowheads="1"/>
          </p:cNvSpPr>
          <p:nvPr/>
        </p:nvSpPr>
        <p:spPr bwMode="auto">
          <a:xfrm>
            <a:off x="3500438" y="1428750"/>
            <a:ext cx="5643562" cy="4186238"/>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Here we see a City of London’s decorative bollard replete with the </a:t>
            </a:r>
            <a:r>
              <a:rPr lang="en-GB" sz="2800" b="1" dirty="0">
                <a:solidFill>
                  <a:srgbClr val="FF0000"/>
                </a:solidFill>
                <a:effectLst>
                  <a:outerShdw blurRad="38100" dist="38100" dir="2700000" algn="tl">
                    <a:srgbClr val="000000"/>
                  </a:outerShdw>
                </a:effectLst>
                <a:latin typeface="Arial" charset="0"/>
                <a:cs typeface="Arial" charset="0"/>
              </a:rPr>
              <a:t>Dragon Coat of Arms</a:t>
            </a:r>
            <a:r>
              <a:rPr lang="en-GB" sz="2800" b="1" dirty="0">
                <a:solidFill>
                  <a:srgbClr val="00FF00"/>
                </a:solidFill>
                <a:effectLst>
                  <a:outerShdw blurRad="38100" dist="38100" dir="2700000" algn="tl">
                    <a:srgbClr val="000000"/>
                  </a:outerShdw>
                </a:effectLst>
                <a:latin typeface="Arial" charset="0"/>
                <a:cs typeface="Arial" charset="0"/>
              </a:rPr>
              <a:t> and in addition decorated with the </a:t>
            </a:r>
            <a:r>
              <a:rPr lang="en-GB" sz="2800" b="1" dirty="0" err="1">
                <a:solidFill>
                  <a:srgbClr val="FF0000"/>
                </a:solidFill>
                <a:effectLst>
                  <a:outerShdw blurRad="38100" dist="38100" dir="2700000" algn="tl">
                    <a:srgbClr val="000000"/>
                  </a:outerShdw>
                </a:effectLst>
                <a:latin typeface="Arial" charset="0"/>
                <a:cs typeface="Arial" charset="0"/>
              </a:rPr>
              <a:t>Idumean</a:t>
            </a:r>
            <a:r>
              <a:rPr lang="en-GB" sz="2800" b="1" dirty="0">
                <a:solidFill>
                  <a:srgbClr val="FF0000"/>
                </a:solidFill>
                <a:effectLst>
                  <a:outerShdw blurRad="38100" dist="38100" dir="2700000" algn="tl">
                    <a:srgbClr val="000000"/>
                  </a:outerShdw>
                </a:effectLst>
                <a:latin typeface="Arial" charset="0"/>
                <a:cs typeface="Arial" charset="0"/>
              </a:rPr>
              <a:t> 5 pointed star.</a:t>
            </a:r>
          </a:p>
          <a:p>
            <a:pPr eaLnBrk="0" hangingPunct="0">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Has Gog’s control been similarly indicated in the other capital cities of Israel’s New Jerusalem in Europe?</a:t>
            </a:r>
            <a:endParaRPr lang="en-GB" sz="2400" b="1" dirty="0">
              <a:solidFill>
                <a:srgbClr val="FF0000"/>
              </a:solidFill>
              <a:effectLst>
                <a:outerShdw blurRad="38100" dist="38100" dir="2700000" algn="tl">
                  <a:srgbClr val="000000"/>
                </a:outerShdw>
              </a:effectLst>
              <a:latin typeface="Arial" charset="0"/>
              <a:cs typeface="Arial" charset="0"/>
            </a:endParaRPr>
          </a:p>
        </p:txBody>
      </p:sp>
      <p:pic>
        <p:nvPicPr>
          <p:cNvPr id="1383430" name="Picture 6" descr="mso228B8">
            <a:extLst>
              <a:ext uri="{FF2B5EF4-FFF2-40B4-BE49-F238E27FC236}">
                <a16:creationId xmlns:a16="http://schemas.microsoft.com/office/drawing/2014/main" id="{E6CE2EFC-B2C3-424E-B455-FC03381E07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7270" t="6139" r="4521" b="48613"/>
          <a:stretch>
            <a:fillRect/>
          </a:stretch>
        </p:blipFill>
        <p:spPr>
          <a:xfrm>
            <a:off x="250825" y="1125538"/>
            <a:ext cx="3049588" cy="57324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83430"/>
                                        </p:tgtEl>
                                        <p:attrNameLst>
                                          <p:attrName>style.visibility</p:attrName>
                                        </p:attrNameLst>
                                      </p:cBhvr>
                                      <p:to>
                                        <p:strVal val="visible"/>
                                      </p:to>
                                    </p:set>
                                    <p:animEffect transition="in" filter="circle(in)">
                                      <p:cBhvr>
                                        <p:cTn id="7" dur="2000"/>
                                        <p:tgtEl>
                                          <p:spTgt spid="1383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83428"/>
                                        </p:tgtEl>
                                        <p:attrNameLst>
                                          <p:attrName>style.visibility</p:attrName>
                                        </p:attrNameLst>
                                      </p:cBhvr>
                                      <p:to>
                                        <p:strVal val="visible"/>
                                      </p:to>
                                    </p:set>
                                    <p:anim calcmode="discrete" valueType="clr">
                                      <p:cBhvr override="childStyle">
                                        <p:cTn id="12" dur="80"/>
                                        <p:tgtEl>
                                          <p:spTgt spid="138342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83428"/>
                                        </p:tgtEl>
                                        <p:attrNameLst>
                                          <p:attrName>fillcolor</p:attrName>
                                        </p:attrNameLst>
                                      </p:cBhvr>
                                      <p:tavLst>
                                        <p:tav tm="0">
                                          <p:val>
                                            <p:clrVal>
                                              <a:schemeClr val="accent2"/>
                                            </p:clrVal>
                                          </p:val>
                                        </p:tav>
                                        <p:tav tm="50000">
                                          <p:val>
                                            <p:clrVal>
                                              <a:schemeClr val="hlink"/>
                                            </p:clrVal>
                                          </p:val>
                                        </p:tav>
                                      </p:tavLst>
                                    </p:anim>
                                    <p:set>
                                      <p:cBhvr>
                                        <p:cTn id="14" dur="80"/>
                                        <p:tgtEl>
                                          <p:spTgt spid="1383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42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46F5B0-8E75-46DA-B704-52265B9B6E6A}"/>
              </a:ext>
            </a:extLst>
          </p:cNvPr>
          <p:cNvSpPr>
            <a:spLocks noGrp="1"/>
          </p:cNvSpPr>
          <p:nvPr>
            <p:ph type="title"/>
          </p:nvPr>
        </p:nvSpPr>
        <p:spPr/>
        <p:txBody>
          <a:bodyPr/>
          <a:lstStyle/>
          <a:p>
            <a:pPr>
              <a:defRPr/>
            </a:pPr>
            <a:r>
              <a:rPr lang="en-GB" b="1" dirty="0">
                <a:solidFill>
                  <a:srgbClr val="FF0000"/>
                </a:solidFill>
              </a:rPr>
              <a:t>The City of London</a:t>
            </a:r>
            <a:br>
              <a:rPr lang="en-GB" b="1" dirty="0">
                <a:solidFill>
                  <a:srgbClr val="FF0000"/>
                </a:solidFill>
              </a:rPr>
            </a:br>
            <a:r>
              <a:rPr lang="en-GB" b="1" dirty="0">
                <a:solidFill>
                  <a:srgbClr val="FFFF00"/>
                </a:solidFill>
              </a:rPr>
              <a:t>A State Within A State</a:t>
            </a:r>
            <a:endParaRPr lang="en-GB" dirty="0"/>
          </a:p>
        </p:txBody>
      </p:sp>
      <p:sp>
        <p:nvSpPr>
          <p:cNvPr id="5" name="Slide Number Placeholder 4">
            <a:extLst>
              <a:ext uri="{FF2B5EF4-FFF2-40B4-BE49-F238E27FC236}">
                <a16:creationId xmlns:a16="http://schemas.microsoft.com/office/drawing/2014/main" id="{CDE9164D-C46C-4C5E-ABB9-EB8E031FDC4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A1233AC-8E14-4385-8417-76B7043611E8}" type="slidenum">
              <a:rPr lang="en-GB" altLang="en-US" sz="1200"/>
              <a:pPr eaLnBrk="1" hangingPunct="1"/>
              <a:t>122</a:t>
            </a:fld>
            <a:endParaRPr lang="en-GB" altLang="en-US" sz="1200"/>
          </a:p>
        </p:txBody>
      </p:sp>
      <p:pic>
        <p:nvPicPr>
          <p:cNvPr id="343042" name="Picture 2">
            <a:extLst>
              <a:ext uri="{FF2B5EF4-FFF2-40B4-BE49-F238E27FC236}">
                <a16:creationId xmlns:a16="http://schemas.microsoft.com/office/drawing/2014/main" id="{19B991F6-B63E-4FBA-8023-07DDC42A3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14500"/>
            <a:ext cx="3810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70662BF-BC81-442E-9DB3-06C53404A1CC}"/>
              </a:ext>
            </a:extLst>
          </p:cNvPr>
          <p:cNvSpPr txBox="1"/>
          <p:nvPr/>
        </p:nvSpPr>
        <p:spPr>
          <a:xfrm>
            <a:off x="4429125" y="1714500"/>
            <a:ext cx="4500563" cy="3108325"/>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When the Queen of England goes to visit the City she is met by the Lord Mayor at Temple Bar, </a:t>
            </a:r>
            <a:r>
              <a:rPr lang="en-GB" sz="2800" b="1" dirty="0">
                <a:solidFill>
                  <a:srgbClr val="00FF00"/>
                </a:solidFill>
                <a:effectLst>
                  <a:outerShdw blurRad="38100" dist="38100" dir="2700000" algn="tl">
                    <a:srgbClr val="000000"/>
                  </a:outerShdw>
                </a:effectLst>
                <a:latin typeface="Arial" charset="0"/>
                <a:cs typeface="Arial" charset="0"/>
              </a:rPr>
              <a:t>the symbolic gate of the City. She bows and asks for permission to</a:t>
            </a:r>
            <a:endParaRPr lang="en-GB" sz="2800" dirty="0">
              <a:latin typeface="Arial" charset="0"/>
              <a:cs typeface="Arial" charset="0"/>
            </a:endParaRPr>
          </a:p>
        </p:txBody>
      </p:sp>
      <p:sp>
        <p:nvSpPr>
          <p:cNvPr id="9" name="TextBox 8">
            <a:extLst>
              <a:ext uri="{FF2B5EF4-FFF2-40B4-BE49-F238E27FC236}">
                <a16:creationId xmlns:a16="http://schemas.microsoft.com/office/drawing/2014/main" id="{E9C18B94-1193-4F0F-B6E4-EC1722A79248}"/>
              </a:ext>
            </a:extLst>
          </p:cNvPr>
          <p:cNvSpPr txBox="1"/>
          <p:nvPr/>
        </p:nvSpPr>
        <p:spPr>
          <a:xfrm>
            <a:off x="0" y="4643438"/>
            <a:ext cx="9144000" cy="1692275"/>
          </a:xfrm>
          <a:prstGeom prst="rect">
            <a:avLst/>
          </a:prstGeom>
          <a:noFill/>
        </p:spPr>
        <p:txBody>
          <a:bodyPr>
            <a:spAutoFit/>
          </a:bodyPr>
          <a:lstStyle/>
          <a:p>
            <a:pPr eaLnBrk="0" hangingPunct="0">
              <a:defRPr/>
            </a:pPr>
            <a:r>
              <a:rPr lang="en-GB" sz="2800" b="1" dirty="0">
                <a:solidFill>
                  <a:srgbClr val="00FF00"/>
                </a:solidFill>
                <a:effectLst>
                  <a:outerShdw blurRad="38100" dist="38100" dir="2700000" algn="tl">
                    <a:srgbClr val="000000"/>
                  </a:outerShdw>
                </a:effectLst>
                <a:latin typeface="Arial" charset="0"/>
                <a:cs typeface="Arial" charset="0"/>
              </a:rPr>
              <a:t>enter his private sovereign state.</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During such state visits</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"the Lord Mayor in his robes and chain,</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and his entourage in medieval costume, …</a:t>
            </a:r>
            <a:endParaRPr lang="en-GB" sz="2800" dirty="0">
              <a:solidFill>
                <a:srgbClr val="FFFFFF"/>
              </a:solidFill>
              <a:latin typeface="Arial" charset="0"/>
              <a:cs typeface="Arial" charset="0"/>
            </a:endParaRP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3042"/>
                                        </p:tgtEl>
                                        <p:attrNameLst>
                                          <p:attrName>style.visibility</p:attrName>
                                        </p:attrNameLst>
                                      </p:cBhvr>
                                      <p:to>
                                        <p:strVal val="visible"/>
                                      </p:to>
                                    </p:set>
                                    <p:animEffect transition="in" filter="circle(in)">
                                      <p:cBhvr>
                                        <p:cTn id="7" dur="2000"/>
                                        <p:tgtEl>
                                          <p:spTgt spid="343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9CC88C-258E-44A9-A622-4EE63A6726F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AEE0DDB-AE92-46FC-9DAE-B1BB56590427}" type="slidenum">
              <a:rPr lang="en-GB" altLang="en-US" sz="1200"/>
              <a:pPr eaLnBrk="1" hangingPunct="1"/>
              <a:t>123</a:t>
            </a:fld>
            <a:endParaRPr lang="en-GB" altLang="en-US" sz="1200"/>
          </a:p>
        </p:txBody>
      </p:sp>
      <p:sp>
        <p:nvSpPr>
          <p:cNvPr id="1231874" name="Rectangle 2">
            <a:extLst>
              <a:ext uri="{FF2B5EF4-FFF2-40B4-BE49-F238E27FC236}">
                <a16:creationId xmlns:a16="http://schemas.microsoft.com/office/drawing/2014/main" id="{B151B0AA-D646-44B6-9DD0-0213DF698A3B}"/>
              </a:ext>
            </a:extLst>
          </p:cNvPr>
          <p:cNvSpPr>
            <a:spLocks noGrp="1" noChangeArrowheads="1"/>
          </p:cNvSpPr>
          <p:nvPr>
            <p:ph type="title"/>
          </p:nvPr>
        </p:nvSpPr>
        <p:spPr/>
        <p:txBody>
          <a:bodyPr/>
          <a:lstStyle/>
          <a:p>
            <a:pPr eaLnBrk="1" hangingPunct="1">
              <a:defRPr/>
            </a:pPr>
            <a:r>
              <a:rPr lang="en-GB" sz="4000" b="1" dirty="0">
                <a:solidFill>
                  <a:srgbClr val="FF0000"/>
                </a:solidFill>
              </a:rPr>
              <a:t>The City of London</a:t>
            </a:r>
            <a:br>
              <a:rPr lang="en-GB" sz="4000" b="1" dirty="0">
                <a:solidFill>
                  <a:srgbClr val="FF0000"/>
                </a:solidFill>
              </a:rPr>
            </a:br>
            <a:r>
              <a:rPr lang="en-GB" sz="4000" b="1" dirty="0">
                <a:solidFill>
                  <a:srgbClr val="FFFF00"/>
                </a:solidFill>
              </a:rPr>
              <a:t>A State Within A State</a:t>
            </a:r>
          </a:p>
        </p:txBody>
      </p:sp>
      <p:pic>
        <p:nvPicPr>
          <p:cNvPr id="1231879" name="Picture 7" descr="London">
            <a:extLst>
              <a:ext uri="{FF2B5EF4-FFF2-40B4-BE49-F238E27FC236}">
                <a16:creationId xmlns:a16="http://schemas.microsoft.com/office/drawing/2014/main" id="{20118ED9-B37D-4B10-A73F-A5E2640FC1B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4313" y="1571625"/>
            <a:ext cx="3668712" cy="2428875"/>
          </a:xfrm>
        </p:spPr>
      </p:pic>
      <p:sp>
        <p:nvSpPr>
          <p:cNvPr id="1231882" name="Text Box 10">
            <a:extLst>
              <a:ext uri="{FF2B5EF4-FFF2-40B4-BE49-F238E27FC236}">
                <a16:creationId xmlns:a16="http://schemas.microsoft.com/office/drawing/2014/main" id="{1CF3E76B-6D5F-4946-A7F4-564BB3DE51AB}"/>
              </a:ext>
            </a:extLst>
          </p:cNvPr>
          <p:cNvSpPr txBox="1">
            <a:spLocks noChangeArrowheads="1"/>
          </p:cNvSpPr>
          <p:nvPr/>
        </p:nvSpPr>
        <p:spPr bwMode="auto">
          <a:xfrm>
            <a:off x="4071938" y="1643063"/>
            <a:ext cx="4929187" cy="2678112"/>
          </a:xfrm>
          <a:prstGeom prst="rect">
            <a:avLst/>
          </a:prstGeom>
          <a:noFill/>
          <a:ln w="9525">
            <a:noFill/>
            <a:miter lim="800000"/>
            <a:headEnd/>
            <a:tailEnd/>
          </a:ln>
          <a:effectLst/>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 outshine the royal party, </a:t>
            </a:r>
            <a:r>
              <a:rPr lang="en-GB" sz="2800" b="1" dirty="0">
                <a:solidFill>
                  <a:srgbClr val="FF00FF"/>
                </a:solidFill>
                <a:effectLst>
                  <a:outerShdw blurRad="38100" dist="38100" dir="2700000" algn="tl">
                    <a:srgbClr val="000000"/>
                  </a:outerShdw>
                </a:effectLst>
                <a:latin typeface="Arial" charset="0"/>
                <a:cs typeface="Arial" charset="0"/>
              </a:rPr>
              <a:t>which can dress up no further than service uniforms." </a:t>
            </a:r>
            <a:r>
              <a:rPr lang="en-GB" sz="2800" b="1" dirty="0">
                <a:solidFill>
                  <a:srgbClr val="FF0000"/>
                </a:solidFill>
                <a:effectLst>
                  <a:outerShdw blurRad="38100" dist="38100" dir="2700000" algn="tl">
                    <a:srgbClr val="000000"/>
                  </a:outerShdw>
                </a:effectLst>
                <a:latin typeface="Arial" charset="0"/>
                <a:cs typeface="Arial" charset="0"/>
              </a:rPr>
              <a:t>The Lord Mayor leads the Queen into his City.</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CC00"/>
                </a:solidFill>
                <a:effectLst>
                  <a:outerShdw blurRad="38100" dist="38100" dir="2700000" algn="tl">
                    <a:srgbClr val="000000"/>
                  </a:outerShdw>
                </a:effectLst>
                <a:latin typeface="Arial" charset="0"/>
                <a:cs typeface="Arial" charset="0"/>
              </a:rPr>
              <a:t>The reason should be</a:t>
            </a:r>
          </a:p>
        </p:txBody>
      </p:sp>
      <p:sp>
        <p:nvSpPr>
          <p:cNvPr id="6" name="TextBox 5">
            <a:extLst>
              <a:ext uri="{FF2B5EF4-FFF2-40B4-BE49-F238E27FC236}">
                <a16:creationId xmlns:a16="http://schemas.microsoft.com/office/drawing/2014/main" id="{367E18CB-2636-4E0B-A798-BA9F8EC44010}"/>
              </a:ext>
            </a:extLst>
          </p:cNvPr>
          <p:cNvSpPr txBox="1"/>
          <p:nvPr/>
        </p:nvSpPr>
        <p:spPr>
          <a:xfrm>
            <a:off x="0" y="4286250"/>
            <a:ext cx="9144000" cy="1384300"/>
          </a:xfrm>
          <a:prstGeom prst="rect">
            <a:avLst/>
          </a:prstGeom>
          <a:noFill/>
        </p:spPr>
        <p:txBody>
          <a:bodyPr>
            <a:spAutoFit/>
          </a:bodyPr>
          <a:lstStyle/>
          <a:p>
            <a:pPr eaLnBrk="0" hangingPunct="0">
              <a:defRPr/>
            </a:pPr>
            <a:r>
              <a:rPr lang="en-GB" sz="2800" b="1" dirty="0">
                <a:solidFill>
                  <a:srgbClr val="FFCC00"/>
                </a:solidFill>
                <a:effectLst>
                  <a:outerShdw blurRad="38100" dist="38100" dir="2700000" algn="tl">
                    <a:srgbClr val="000000"/>
                  </a:outerShdw>
                </a:effectLst>
                <a:latin typeface="Arial" charset="0"/>
                <a:cs typeface="Arial" charset="0"/>
              </a:rPr>
              <a:t>clear. </a:t>
            </a:r>
            <a:r>
              <a:rPr lang="en-GB" sz="2800" b="1" dirty="0">
                <a:solidFill>
                  <a:srgbClr val="FF0000"/>
                </a:solidFill>
                <a:effectLst>
                  <a:outerShdw blurRad="38100" dist="38100" dir="2700000" algn="tl">
                    <a:srgbClr val="000000"/>
                  </a:outerShdw>
                </a:effectLst>
                <a:latin typeface="Arial" charset="0"/>
                <a:cs typeface="Arial" charset="0"/>
              </a:rPr>
              <a:t>The Lord Mayor is the monarch.</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The Queen is his subject! The monarch always leads the way. The subject always stays a pace or two behind!</a:t>
            </a:r>
            <a:endParaRPr lang="en-GB" dirty="0">
              <a:solidFill>
                <a:srgbClr val="00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31879"/>
                                        </p:tgtEl>
                                        <p:attrNameLst>
                                          <p:attrName>style.visibility</p:attrName>
                                        </p:attrNameLst>
                                      </p:cBhvr>
                                      <p:to>
                                        <p:strVal val="visible"/>
                                      </p:to>
                                    </p:set>
                                    <p:animEffect transition="in" filter="circle(in)">
                                      <p:cBhvr>
                                        <p:cTn id="7" dur="2000"/>
                                        <p:tgtEl>
                                          <p:spTgt spid="1231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31882"/>
                                        </p:tgtEl>
                                        <p:attrNameLst>
                                          <p:attrName>style.visibility</p:attrName>
                                        </p:attrNameLst>
                                      </p:cBhvr>
                                      <p:to>
                                        <p:strVal val="visible"/>
                                      </p:to>
                                    </p:set>
                                    <p:anim calcmode="discrete" valueType="clr">
                                      <p:cBhvr override="childStyle">
                                        <p:cTn id="12" dur="80"/>
                                        <p:tgtEl>
                                          <p:spTgt spid="123188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31882"/>
                                        </p:tgtEl>
                                        <p:attrNameLst>
                                          <p:attrName>fillcolor</p:attrName>
                                        </p:attrNameLst>
                                      </p:cBhvr>
                                      <p:tavLst>
                                        <p:tav tm="0">
                                          <p:val>
                                            <p:clrVal>
                                              <a:schemeClr val="accent2"/>
                                            </p:clrVal>
                                          </p:val>
                                        </p:tav>
                                        <p:tav tm="50000">
                                          <p:val>
                                            <p:clrVal>
                                              <a:schemeClr val="hlink"/>
                                            </p:clrVal>
                                          </p:val>
                                        </p:tav>
                                      </p:tavLst>
                                    </p:anim>
                                    <p:set>
                                      <p:cBhvr>
                                        <p:cTn id="14" dur="80"/>
                                        <p:tgtEl>
                                          <p:spTgt spid="123188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82" grpId="0"/>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109625B-06BC-4EFA-8D53-3736C0FDC2E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F7CDF38-B8EB-473B-821D-E5D5A10D2270}" type="slidenum">
              <a:rPr lang="en-GB" altLang="en-US" sz="1200"/>
              <a:pPr eaLnBrk="1" hangingPunct="1"/>
              <a:t>124</a:t>
            </a:fld>
            <a:endParaRPr lang="en-GB" altLang="en-US" sz="1200"/>
          </a:p>
        </p:txBody>
      </p:sp>
      <p:sp>
        <p:nvSpPr>
          <p:cNvPr id="1132546" name="Rectangle 2">
            <a:extLst>
              <a:ext uri="{FF2B5EF4-FFF2-40B4-BE49-F238E27FC236}">
                <a16:creationId xmlns:a16="http://schemas.microsoft.com/office/drawing/2014/main" id="{ED76181D-6DE1-4CCE-B925-F23091C02ABE}"/>
              </a:ext>
            </a:extLst>
          </p:cNvPr>
          <p:cNvSpPr>
            <a:spLocks noGrp="1" noChangeArrowheads="1"/>
          </p:cNvSpPr>
          <p:nvPr>
            <p:ph type="title"/>
          </p:nvPr>
        </p:nvSpPr>
        <p:spPr>
          <a:xfrm>
            <a:off x="0" y="228600"/>
            <a:ext cx="9144000" cy="1143000"/>
          </a:xfrm>
        </p:spPr>
        <p:txBody>
          <a:bodyPr/>
          <a:lstStyle/>
          <a:p>
            <a:pPr eaLnBrk="1" hangingPunct="1">
              <a:defRPr/>
            </a:pPr>
            <a:r>
              <a:rPr lang="en-GB" sz="4000" b="1">
                <a:solidFill>
                  <a:srgbClr val="FFFF00"/>
                </a:solidFill>
              </a:rPr>
              <a:t>The Money Lenders of Amsterdam</a:t>
            </a:r>
            <a:r>
              <a:rPr lang="en-GB" sz="4000" b="1">
                <a:solidFill>
                  <a:srgbClr val="FF0000"/>
                </a:solidFill>
              </a:rPr>
              <a:t> </a:t>
            </a:r>
            <a:br>
              <a:rPr lang="en-GB" sz="4000" b="1">
                <a:solidFill>
                  <a:srgbClr val="FF0000"/>
                </a:solidFill>
              </a:rPr>
            </a:br>
            <a:r>
              <a:rPr lang="en-GB" sz="4000" b="1">
                <a:solidFill>
                  <a:srgbClr val="FF0000"/>
                </a:solidFill>
              </a:rPr>
              <a:t>(Elders of Zion) </a:t>
            </a:r>
          </a:p>
        </p:txBody>
      </p:sp>
      <p:sp>
        <p:nvSpPr>
          <p:cNvPr id="1132547" name="Rectangle 3">
            <a:extLst>
              <a:ext uri="{FF2B5EF4-FFF2-40B4-BE49-F238E27FC236}">
                <a16:creationId xmlns:a16="http://schemas.microsoft.com/office/drawing/2014/main" id="{E53D3276-F72D-4767-A5FA-30033354E8BB}"/>
              </a:ext>
            </a:extLst>
          </p:cNvPr>
          <p:cNvSpPr>
            <a:spLocks noGrp="1" noChangeArrowheads="1"/>
          </p:cNvSpPr>
          <p:nvPr>
            <p:ph type="body" idx="1"/>
          </p:nvPr>
        </p:nvSpPr>
        <p:spPr>
          <a:xfrm>
            <a:off x="0" y="4508500"/>
            <a:ext cx="2232025" cy="1512888"/>
          </a:xfrm>
        </p:spPr>
        <p:txBody>
          <a:bodyPr/>
          <a:lstStyle/>
          <a:p>
            <a:pPr algn="ctr" eaLnBrk="1" hangingPunct="1">
              <a:lnSpc>
                <a:spcPct val="80000"/>
              </a:lnSpc>
              <a:buFontTx/>
              <a:buNone/>
              <a:defRPr/>
            </a:pPr>
            <a:r>
              <a:rPr lang="en-GB" sz="2000" b="1">
                <a:solidFill>
                  <a:srgbClr val="FFFF00"/>
                </a:solidFill>
                <a:effectLst>
                  <a:outerShdw blurRad="38100" dist="38100" dir="2700000" algn="tl">
                    <a:srgbClr val="000000"/>
                  </a:outerShdw>
                </a:effectLst>
              </a:rPr>
              <a:t>  </a:t>
            </a:r>
            <a:r>
              <a:rPr lang="en-GB" sz="3600" b="1">
                <a:solidFill>
                  <a:srgbClr val="FFFF00"/>
                </a:solidFill>
                <a:effectLst>
                  <a:outerShdw blurRad="38100" dist="38100" dir="2700000" algn="tl">
                    <a:srgbClr val="000000"/>
                  </a:outerShdw>
                </a:effectLst>
              </a:rPr>
              <a:t>William of Orange</a:t>
            </a:r>
          </a:p>
        </p:txBody>
      </p:sp>
      <p:sp>
        <p:nvSpPr>
          <p:cNvPr id="1132548" name="Text Box 4">
            <a:extLst>
              <a:ext uri="{FF2B5EF4-FFF2-40B4-BE49-F238E27FC236}">
                <a16:creationId xmlns:a16="http://schemas.microsoft.com/office/drawing/2014/main" id="{D299440A-55DF-43E1-931E-17A92FD85370}"/>
              </a:ext>
            </a:extLst>
          </p:cNvPr>
          <p:cNvSpPr txBox="1">
            <a:spLocks noChangeArrowheads="1"/>
          </p:cNvSpPr>
          <p:nvPr/>
        </p:nvSpPr>
        <p:spPr bwMode="auto">
          <a:xfrm>
            <a:off x="2268538" y="1484313"/>
            <a:ext cx="6875462" cy="4478337"/>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Power returned to the Jews by the </a:t>
            </a:r>
            <a:r>
              <a:rPr lang="en-GB" sz="3200" b="1" i="1">
                <a:solidFill>
                  <a:srgbClr val="00FF00"/>
                </a:solidFill>
                <a:effectLst>
                  <a:outerShdw blurRad="38100" dist="38100" dir="2700000" algn="tl">
                    <a:srgbClr val="000000"/>
                  </a:outerShdw>
                </a:effectLst>
                <a:latin typeface="Arial" charset="0"/>
                <a:cs typeface="Arial" charset="0"/>
              </a:rPr>
              <a:t>Bill of Rights, 1689</a:t>
            </a:r>
            <a:r>
              <a:rPr lang="en-GB" sz="3200" b="1">
                <a:solidFill>
                  <a:srgbClr val="00FF00"/>
                </a:solidFill>
                <a:effectLst>
                  <a:outerShdw blurRad="38100" dist="38100" dir="2700000" algn="tl">
                    <a:srgbClr val="000000"/>
                  </a:outerShdw>
                </a:effectLst>
                <a:latin typeface="Arial" charset="0"/>
                <a:cs typeface="Arial" charset="0"/>
              </a:rPr>
              <a:t>,</a:t>
            </a:r>
            <a:r>
              <a:rPr lang="en-GB" sz="3200" b="1">
                <a:solidFill>
                  <a:srgbClr val="00FF99"/>
                </a:solidFill>
                <a:effectLst>
                  <a:outerShdw blurRad="38100" dist="38100" dir="2700000" algn="tl">
                    <a:srgbClr val="000000"/>
                  </a:outerShdw>
                </a:effectLst>
                <a:latin typeface="Arial" charset="0"/>
                <a:cs typeface="Arial" charset="0"/>
              </a:rPr>
              <a:t> </a:t>
            </a:r>
            <a:r>
              <a:rPr lang="en-GB" sz="3200" b="1" i="1">
                <a:solidFill>
                  <a:srgbClr val="00FF99"/>
                </a:solidFill>
                <a:effectLst>
                  <a:outerShdw blurRad="38100" dist="38100" dir="2700000" algn="tl">
                    <a:srgbClr val="000000"/>
                  </a:outerShdw>
                </a:effectLst>
                <a:latin typeface="Arial" charset="0"/>
                <a:cs typeface="Arial" charset="0"/>
              </a:rPr>
              <a:t>"an Act Declaring the Rights and Liberties of the </a:t>
            </a:r>
            <a:r>
              <a:rPr lang="en-GB" sz="3200" b="1" i="1">
                <a:solidFill>
                  <a:srgbClr val="FFFF00"/>
                </a:solidFill>
                <a:effectLst>
                  <a:outerShdw blurRad="38100" dist="38100" dir="2700000" algn="tl">
                    <a:srgbClr val="000000"/>
                  </a:outerShdw>
                </a:effectLst>
                <a:latin typeface="Arial" charset="0"/>
                <a:cs typeface="Arial" charset="0"/>
              </a:rPr>
              <a:t>Subject and Settling the Succession of the Crown"</a:t>
            </a:r>
            <a:r>
              <a:rPr lang="en-GB" sz="3200" b="1">
                <a:solidFill>
                  <a:srgbClr val="00FF99"/>
                </a:solidFill>
                <a:effectLst>
                  <a:outerShdw blurRad="38100" dist="38100" dir="2700000" algn="tl">
                    <a:srgbClr val="000000"/>
                  </a:outerShdw>
                </a:effectLst>
                <a:latin typeface="Arial" charset="0"/>
                <a:cs typeface="Arial" charset="0"/>
              </a:rPr>
              <a:t> </a:t>
            </a:r>
            <a:r>
              <a:rPr lang="en-GB" sz="3200" b="1">
                <a:solidFill>
                  <a:srgbClr val="FF9900"/>
                </a:solidFill>
                <a:effectLst>
                  <a:outerShdw blurRad="38100" dist="38100" dir="2700000" algn="tl">
                    <a:srgbClr val="000000"/>
                  </a:outerShdw>
                </a:effectLst>
                <a:latin typeface="Arial" charset="0"/>
                <a:cs typeface="Arial" charset="0"/>
              </a:rPr>
              <a:t>when the commoner and</a:t>
            </a:r>
            <a:r>
              <a:rPr lang="en-GB" sz="3200" b="1">
                <a:solidFill>
                  <a:srgbClr val="FF0000"/>
                </a:solidFill>
                <a:effectLst>
                  <a:outerShdw blurRad="38100" dist="38100" dir="2700000" algn="tl">
                    <a:srgbClr val="000000"/>
                  </a:outerShdw>
                </a:effectLst>
                <a:latin typeface="Arial" charset="0"/>
                <a:cs typeface="Arial" charset="0"/>
              </a:rPr>
              <a:t> William Stradholder of Orange,</a:t>
            </a:r>
            <a:r>
              <a:rPr lang="en-GB" sz="3200" b="1">
                <a:solidFill>
                  <a:srgbClr val="00FF99"/>
                </a:solidFill>
                <a:effectLst>
                  <a:outerShdw blurRad="38100" dist="38100" dir="2700000" algn="tl">
                    <a:srgbClr val="000000"/>
                  </a:outerShdw>
                </a:effectLst>
                <a:latin typeface="Arial" charset="0"/>
                <a:cs typeface="Arial" charset="0"/>
              </a:rPr>
              <a:t> </a:t>
            </a:r>
            <a:r>
              <a:rPr lang="en-GB" sz="3200" b="1">
                <a:solidFill>
                  <a:srgbClr val="FF9900"/>
                </a:solidFill>
                <a:effectLst>
                  <a:outerShdw blurRad="38100" dist="38100" dir="2700000" algn="tl">
                    <a:srgbClr val="000000"/>
                  </a:outerShdw>
                </a:effectLst>
                <a:latin typeface="Arial" charset="0"/>
                <a:cs typeface="Arial" charset="0"/>
              </a:rPr>
              <a:t>was proclaimed king of England by</a:t>
            </a:r>
            <a:r>
              <a:rPr lang="en-GB" sz="3200" b="1">
                <a:solidFill>
                  <a:srgbClr val="00FF99"/>
                </a:solidFill>
                <a:effectLst>
                  <a:outerShdw blurRad="38100" dist="38100" dir="2700000" algn="tl">
                    <a:srgbClr val="000000"/>
                  </a:outerShdw>
                </a:effectLst>
                <a:latin typeface="Arial" charset="0"/>
                <a:cs typeface="Arial" charset="0"/>
              </a:rPr>
              <a:t> </a:t>
            </a:r>
            <a:r>
              <a:rPr lang="en-GB" sz="3200" b="1">
                <a:solidFill>
                  <a:srgbClr val="FF0000"/>
                </a:solidFill>
                <a:effectLst>
                  <a:outerShdw blurRad="38100" dist="38100" dir="2700000" algn="tl">
                    <a:srgbClr val="000000"/>
                  </a:outerShdw>
                </a:effectLst>
                <a:latin typeface="Arial" charset="0"/>
                <a:cs typeface="Arial" charset="0"/>
              </a:rPr>
              <a:t>Jewish intrigue</a:t>
            </a:r>
            <a:r>
              <a:rPr lang="en-GB" sz="3200">
                <a:solidFill>
                  <a:srgbClr val="FF0000"/>
                </a:solidFill>
                <a:latin typeface="Arial" charset="0"/>
                <a:cs typeface="Arial" charset="0"/>
              </a:rPr>
              <a:t>.</a:t>
            </a:r>
            <a:r>
              <a:rPr lang="en-GB" sz="3200">
                <a:latin typeface="Arial" charset="0"/>
                <a:cs typeface="Arial" charset="0"/>
              </a:rPr>
              <a:t> </a:t>
            </a:r>
          </a:p>
        </p:txBody>
      </p:sp>
      <p:pic>
        <p:nvPicPr>
          <p:cNvPr id="1132550" name="Picture 6" descr="william1oranje">
            <a:extLst>
              <a:ext uri="{FF2B5EF4-FFF2-40B4-BE49-F238E27FC236}">
                <a16:creationId xmlns:a16="http://schemas.microsoft.com/office/drawing/2014/main" id="{BFEE2F66-6EF3-46F0-9A9D-DE8601C70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18748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32550"/>
                                        </p:tgtEl>
                                        <p:attrNameLst>
                                          <p:attrName>style.visibility</p:attrName>
                                        </p:attrNameLst>
                                      </p:cBhvr>
                                      <p:to>
                                        <p:strVal val="visible"/>
                                      </p:to>
                                    </p:set>
                                    <p:animEffect transition="in" filter="circle(in)">
                                      <p:cBhvr>
                                        <p:cTn id="7" dur="2000"/>
                                        <p:tgtEl>
                                          <p:spTgt spid="1132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32547">
                                            <p:txEl>
                                              <p:pRg st="0" end="0"/>
                                            </p:txEl>
                                          </p:spTgt>
                                        </p:tgtEl>
                                        <p:attrNameLst>
                                          <p:attrName>style.visibility</p:attrName>
                                        </p:attrNameLst>
                                      </p:cBhvr>
                                      <p:to>
                                        <p:strVal val="visible"/>
                                      </p:to>
                                    </p:set>
                                    <p:anim calcmode="lin" valueType="num">
                                      <p:cBhvr additive="base">
                                        <p:cTn id="12" dur="500" fill="hold"/>
                                        <p:tgtEl>
                                          <p:spTgt spid="11325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32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32548"/>
                                        </p:tgtEl>
                                        <p:attrNameLst>
                                          <p:attrName>style.visibility</p:attrName>
                                        </p:attrNameLst>
                                      </p:cBhvr>
                                      <p:to>
                                        <p:strVal val="visible"/>
                                      </p:to>
                                    </p:set>
                                    <p:anim calcmode="discrete" valueType="clr">
                                      <p:cBhvr override="childStyle">
                                        <p:cTn id="18" dur="80"/>
                                        <p:tgtEl>
                                          <p:spTgt spid="113254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32548"/>
                                        </p:tgtEl>
                                        <p:attrNameLst>
                                          <p:attrName>fillcolor</p:attrName>
                                        </p:attrNameLst>
                                      </p:cBhvr>
                                      <p:tavLst>
                                        <p:tav tm="0">
                                          <p:val>
                                            <p:clrVal>
                                              <a:schemeClr val="accent2"/>
                                            </p:clrVal>
                                          </p:val>
                                        </p:tav>
                                        <p:tav tm="50000">
                                          <p:val>
                                            <p:clrVal>
                                              <a:schemeClr val="hlink"/>
                                            </p:clrVal>
                                          </p:val>
                                        </p:tav>
                                      </p:tavLst>
                                    </p:anim>
                                    <p:set>
                                      <p:cBhvr>
                                        <p:cTn id="20" dur="80"/>
                                        <p:tgtEl>
                                          <p:spTgt spid="11325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build="p"/>
      <p:bldP spid="113254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2B2753B-CD0D-4F5C-A206-1AFB0DD9725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DC4AD41-CB3C-471E-952A-28F060173DD9}" type="slidenum">
              <a:rPr lang="en-GB" altLang="en-US" sz="1200"/>
              <a:pPr eaLnBrk="1" hangingPunct="1"/>
              <a:t>125</a:t>
            </a:fld>
            <a:endParaRPr lang="en-GB" altLang="en-US" sz="1200"/>
          </a:p>
        </p:txBody>
      </p:sp>
      <p:sp>
        <p:nvSpPr>
          <p:cNvPr id="1122306" name="Rectangle 2">
            <a:extLst>
              <a:ext uri="{FF2B5EF4-FFF2-40B4-BE49-F238E27FC236}">
                <a16:creationId xmlns:a16="http://schemas.microsoft.com/office/drawing/2014/main" id="{F61A1B4A-43E5-4E67-88A6-2956F6737ACA}"/>
              </a:ext>
            </a:extLst>
          </p:cNvPr>
          <p:cNvSpPr>
            <a:spLocks noGrp="1" noChangeArrowheads="1"/>
          </p:cNvSpPr>
          <p:nvPr>
            <p:ph type="title"/>
          </p:nvPr>
        </p:nvSpPr>
        <p:spPr>
          <a:xfrm>
            <a:off x="0" y="228600"/>
            <a:ext cx="9144000" cy="1143000"/>
          </a:xfrm>
        </p:spPr>
        <p:txBody>
          <a:bodyPr/>
          <a:lstStyle/>
          <a:p>
            <a:pPr eaLnBrk="1" hangingPunct="1">
              <a:defRPr/>
            </a:pPr>
            <a:r>
              <a:rPr lang="en-GB" sz="4000" b="1">
                <a:solidFill>
                  <a:srgbClr val="FFFF00"/>
                </a:solidFill>
              </a:rPr>
              <a:t>The Money Lenders of Amsterdam</a:t>
            </a:r>
            <a:r>
              <a:rPr lang="en-GB" sz="4000" b="1">
                <a:solidFill>
                  <a:srgbClr val="FF0000"/>
                </a:solidFill>
              </a:rPr>
              <a:t> </a:t>
            </a:r>
            <a:br>
              <a:rPr lang="en-GB" sz="4000" b="1">
                <a:solidFill>
                  <a:srgbClr val="FF0000"/>
                </a:solidFill>
              </a:rPr>
            </a:br>
            <a:r>
              <a:rPr lang="en-GB" sz="4000" b="1">
                <a:solidFill>
                  <a:srgbClr val="FF0000"/>
                </a:solidFill>
              </a:rPr>
              <a:t>(Elders of Zion) </a:t>
            </a:r>
          </a:p>
        </p:txBody>
      </p:sp>
      <p:sp>
        <p:nvSpPr>
          <p:cNvPr id="1122307" name="Rectangle 3">
            <a:extLst>
              <a:ext uri="{FF2B5EF4-FFF2-40B4-BE49-F238E27FC236}">
                <a16:creationId xmlns:a16="http://schemas.microsoft.com/office/drawing/2014/main" id="{7B247623-297A-4689-9098-DCEC515358BA}"/>
              </a:ext>
            </a:extLst>
          </p:cNvPr>
          <p:cNvSpPr>
            <a:spLocks noGrp="1" noChangeArrowheads="1"/>
          </p:cNvSpPr>
          <p:nvPr>
            <p:ph type="body" idx="1"/>
          </p:nvPr>
        </p:nvSpPr>
        <p:spPr>
          <a:xfrm>
            <a:off x="250825" y="5229225"/>
            <a:ext cx="3746500" cy="503238"/>
          </a:xfrm>
        </p:spPr>
        <p:txBody>
          <a:bodyPr/>
          <a:lstStyle/>
          <a:p>
            <a:pPr algn="ctr" eaLnBrk="1" hangingPunct="1">
              <a:lnSpc>
                <a:spcPct val="90000"/>
              </a:lnSpc>
              <a:buFontTx/>
              <a:buNone/>
              <a:defRPr/>
            </a:pPr>
            <a:r>
              <a:rPr lang="en-GB" sz="3600" b="1" dirty="0">
                <a:solidFill>
                  <a:srgbClr val="FFFF00"/>
                </a:solidFill>
                <a:effectLst>
                  <a:outerShdw blurRad="38100" dist="38100" dir="2700000" algn="tl">
                    <a:srgbClr val="000000"/>
                  </a:outerShdw>
                </a:effectLst>
              </a:rPr>
              <a:t>William of Orange</a:t>
            </a:r>
          </a:p>
        </p:txBody>
      </p:sp>
      <p:sp>
        <p:nvSpPr>
          <p:cNvPr id="1122308" name="Text Box 4">
            <a:extLst>
              <a:ext uri="{FF2B5EF4-FFF2-40B4-BE49-F238E27FC236}">
                <a16:creationId xmlns:a16="http://schemas.microsoft.com/office/drawing/2014/main" id="{74C0312A-0729-4CE1-86E4-18DD09CC6195}"/>
              </a:ext>
            </a:extLst>
          </p:cNvPr>
          <p:cNvSpPr txBox="1">
            <a:spLocks noChangeArrowheads="1"/>
          </p:cNvSpPr>
          <p:nvPr/>
        </p:nvSpPr>
        <p:spPr bwMode="auto">
          <a:xfrm>
            <a:off x="4000500" y="1428750"/>
            <a:ext cx="5143500" cy="48323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These Jewish money lenders used their influence to elevate </a:t>
            </a:r>
            <a:r>
              <a:rPr lang="en-GB" sz="2800" b="1" dirty="0">
                <a:solidFill>
                  <a:srgbClr val="FF9933"/>
                </a:solidFill>
                <a:effectLst>
                  <a:outerShdw blurRad="38100" dist="38100" dir="2700000" algn="tl">
                    <a:srgbClr val="000000"/>
                  </a:outerShdw>
                </a:effectLst>
                <a:latin typeface="Arial" charset="0"/>
                <a:cs typeface="Arial" charset="0"/>
              </a:rPr>
              <a:t>Mr</a:t>
            </a:r>
            <a:r>
              <a:rPr lang="en-GB" sz="2800" b="1" dirty="0">
                <a:solidFill>
                  <a:srgbClr val="FF9900"/>
                </a:solidFill>
                <a:effectLst>
                  <a:outerShdw blurRad="38100" dist="38100" dir="2700000" algn="tl">
                    <a:srgbClr val="000000"/>
                  </a:outerShdw>
                </a:effectLst>
                <a:latin typeface="Arial" charset="0"/>
                <a:cs typeface="Arial" charset="0"/>
              </a:rPr>
              <a:t>. William </a:t>
            </a:r>
            <a:r>
              <a:rPr lang="en-GB" sz="2800" b="1" dirty="0" err="1">
                <a:solidFill>
                  <a:srgbClr val="FF9900"/>
                </a:solidFill>
                <a:effectLst>
                  <a:outerShdw blurRad="38100" dist="38100" dir="2700000" algn="tl">
                    <a:srgbClr val="000000"/>
                  </a:outerShdw>
                </a:effectLst>
                <a:latin typeface="Arial" charset="0"/>
                <a:cs typeface="Arial" charset="0"/>
              </a:rPr>
              <a:t>Stradholder</a:t>
            </a:r>
            <a:r>
              <a:rPr lang="en-GB" sz="2800" b="1" dirty="0">
                <a:solidFill>
                  <a:srgbClr val="FF9900"/>
                </a:solidFill>
                <a:effectLst>
                  <a:outerShdw blurRad="38100" dist="38100" dir="2700000" algn="tl">
                    <a:srgbClr val="000000"/>
                  </a:outerShdw>
                </a:effectLst>
                <a:latin typeface="Arial" charset="0"/>
                <a:cs typeface="Arial" charset="0"/>
              </a:rPr>
              <a:t> to Captain General of the Dutch Forces</a:t>
            </a:r>
            <a:r>
              <a:rPr lang="en-GB" sz="2800" b="1" dirty="0">
                <a:solidFill>
                  <a:srgbClr val="FF0000"/>
                </a:solidFill>
                <a:effectLst>
                  <a:outerShdw blurRad="38100" dist="38100" dir="2700000" algn="tl">
                    <a:srgbClr val="000000"/>
                  </a:outerShdw>
                </a:effectLst>
                <a:latin typeface="Arial" charset="0"/>
                <a:cs typeface="Arial" charset="0"/>
              </a:rPr>
              <a:t> and then to William, Prince of Orange. </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Then, they arranged the meeting of William </a:t>
            </a:r>
            <a:r>
              <a:rPr lang="en-GB" sz="2800" b="1" dirty="0" err="1">
                <a:solidFill>
                  <a:srgbClr val="00FF00"/>
                </a:solidFill>
                <a:effectLst>
                  <a:outerShdw blurRad="38100" dist="38100" dir="2700000" algn="tl">
                    <a:srgbClr val="000000"/>
                  </a:outerShdw>
                </a:effectLst>
                <a:latin typeface="Arial" charset="0"/>
                <a:cs typeface="Arial" charset="0"/>
              </a:rPr>
              <a:t>Stradholder</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with the English Duke of York's eldest daughter, Mary. </a:t>
            </a:r>
          </a:p>
        </p:txBody>
      </p:sp>
      <p:pic>
        <p:nvPicPr>
          <p:cNvPr id="1122311" name="Picture 7" descr="william">
            <a:extLst>
              <a:ext uri="{FF2B5EF4-FFF2-40B4-BE49-F238E27FC236}">
                <a16:creationId xmlns:a16="http://schemas.microsoft.com/office/drawing/2014/main" id="{A5CC011B-FA52-4910-9457-E17FC8CC198A}"/>
              </a:ext>
            </a:extLst>
          </p:cNvPr>
          <p:cNvPicPr>
            <a:picLocks noChangeAspect="1" noChangeArrowheads="1"/>
          </p:cNvPicPr>
          <p:nvPr/>
        </p:nvPicPr>
        <p:blipFill>
          <a:blip r:embed="rId3" cstate="print"/>
          <a:srcRect/>
          <a:stretch>
            <a:fillRect/>
          </a:stretch>
        </p:blipFill>
        <p:spPr bwMode="auto">
          <a:xfrm>
            <a:off x="142844" y="1643050"/>
            <a:ext cx="3887787" cy="3490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2311"/>
                                        </p:tgtEl>
                                        <p:attrNameLst>
                                          <p:attrName>style.visibility</p:attrName>
                                        </p:attrNameLst>
                                      </p:cBhvr>
                                      <p:to>
                                        <p:strVal val="visible"/>
                                      </p:to>
                                    </p:set>
                                    <p:animEffect transition="in" filter="circle(in)">
                                      <p:cBhvr>
                                        <p:cTn id="7" dur="2000"/>
                                        <p:tgtEl>
                                          <p:spTgt spid="11223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2307">
                                            <p:txEl>
                                              <p:pRg st="0" end="0"/>
                                            </p:txEl>
                                          </p:spTgt>
                                        </p:tgtEl>
                                        <p:attrNameLst>
                                          <p:attrName>style.visibility</p:attrName>
                                        </p:attrNameLst>
                                      </p:cBhvr>
                                      <p:to>
                                        <p:strVal val="visible"/>
                                      </p:to>
                                    </p:set>
                                    <p:anim calcmode="lin" valueType="num">
                                      <p:cBhvr additive="base">
                                        <p:cTn id="12" dur="500" fill="hold"/>
                                        <p:tgtEl>
                                          <p:spTgt spid="11223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2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22308"/>
                                        </p:tgtEl>
                                        <p:attrNameLst>
                                          <p:attrName>style.visibility</p:attrName>
                                        </p:attrNameLst>
                                      </p:cBhvr>
                                      <p:to>
                                        <p:strVal val="visible"/>
                                      </p:to>
                                    </p:set>
                                    <p:anim calcmode="discrete" valueType="clr">
                                      <p:cBhvr override="childStyle">
                                        <p:cTn id="18" dur="80"/>
                                        <p:tgtEl>
                                          <p:spTgt spid="112230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2308"/>
                                        </p:tgtEl>
                                        <p:attrNameLst>
                                          <p:attrName>fillcolor</p:attrName>
                                        </p:attrNameLst>
                                      </p:cBhvr>
                                      <p:tavLst>
                                        <p:tav tm="0">
                                          <p:val>
                                            <p:clrVal>
                                              <a:schemeClr val="accent2"/>
                                            </p:clrVal>
                                          </p:val>
                                        </p:tav>
                                        <p:tav tm="50000">
                                          <p:val>
                                            <p:clrVal>
                                              <a:schemeClr val="hlink"/>
                                            </p:clrVal>
                                          </p:val>
                                        </p:tav>
                                      </p:tavLst>
                                    </p:anim>
                                    <p:set>
                                      <p:cBhvr>
                                        <p:cTn id="20" dur="80"/>
                                        <p:tgtEl>
                                          <p:spTgt spid="11223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07" grpId="0" build="p"/>
      <p:bldP spid="112230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a:extLst>
              <a:ext uri="{FF2B5EF4-FFF2-40B4-BE49-F238E27FC236}">
                <a16:creationId xmlns:a16="http://schemas.microsoft.com/office/drawing/2014/main" id="{566E177C-E211-4FEF-9B1E-66B9767FB0C1}"/>
              </a:ext>
            </a:extLst>
          </p:cNvPr>
          <p:cNvSpPr>
            <a:spLocks noGrp="1" noChangeArrowheads="1"/>
          </p:cNvSpPr>
          <p:nvPr>
            <p:ph type="title"/>
          </p:nvPr>
        </p:nvSpPr>
        <p:spPr>
          <a:xfrm>
            <a:off x="428625" y="357188"/>
            <a:ext cx="8229600" cy="1143000"/>
          </a:xfrm>
        </p:spPr>
        <p:txBody>
          <a:bodyPr/>
          <a:lstStyle/>
          <a:p>
            <a:pPr eaLnBrk="1" hangingPunct="1">
              <a:defRPr/>
            </a:pPr>
            <a:r>
              <a:rPr lang="en-GB" sz="4000" b="1" dirty="0">
                <a:solidFill>
                  <a:srgbClr val="FFFF00"/>
                </a:solidFill>
              </a:rPr>
              <a:t>The Money Lenders of Amsterdam</a:t>
            </a:r>
            <a:r>
              <a:rPr lang="en-GB" sz="4000" b="1" dirty="0">
                <a:solidFill>
                  <a:srgbClr val="FF0000"/>
                </a:solidFill>
              </a:rPr>
              <a:t> </a:t>
            </a:r>
            <a:br>
              <a:rPr lang="en-GB" sz="4000" b="1" dirty="0">
                <a:solidFill>
                  <a:srgbClr val="FF0000"/>
                </a:solidFill>
              </a:rPr>
            </a:br>
            <a:r>
              <a:rPr lang="en-GB" sz="4000" b="1" dirty="0">
                <a:solidFill>
                  <a:srgbClr val="FF0000"/>
                </a:solidFill>
              </a:rPr>
              <a:t>(Elders of Zion) </a:t>
            </a:r>
          </a:p>
        </p:txBody>
      </p:sp>
      <p:sp>
        <p:nvSpPr>
          <p:cNvPr id="9" name="Slide Number Placeholder 6">
            <a:extLst>
              <a:ext uri="{FF2B5EF4-FFF2-40B4-BE49-F238E27FC236}">
                <a16:creationId xmlns:a16="http://schemas.microsoft.com/office/drawing/2014/main" id="{996F00A7-0089-4934-BD20-5DE71EAF64D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DD2313C-0789-49D8-B5E3-E72FCC0DF79E}" type="slidenum">
              <a:rPr lang="en-GB" altLang="en-US" sz="1200"/>
              <a:pPr eaLnBrk="1" hangingPunct="1"/>
              <a:t>126</a:t>
            </a:fld>
            <a:endParaRPr lang="en-GB" altLang="en-US" sz="1200"/>
          </a:p>
        </p:txBody>
      </p:sp>
      <p:pic>
        <p:nvPicPr>
          <p:cNvPr id="1124357" name="Picture 5" descr="Duke of York">
            <a:extLst>
              <a:ext uri="{FF2B5EF4-FFF2-40B4-BE49-F238E27FC236}">
                <a16:creationId xmlns:a16="http://schemas.microsoft.com/office/drawing/2014/main" id="{535C985C-D07F-4575-BD52-FA6F9350AB0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4313" y="2214563"/>
            <a:ext cx="2987675" cy="3632200"/>
          </a:xfrm>
        </p:spPr>
      </p:pic>
      <p:sp>
        <p:nvSpPr>
          <p:cNvPr id="1124356" name="Text Box 4">
            <a:extLst>
              <a:ext uri="{FF2B5EF4-FFF2-40B4-BE49-F238E27FC236}">
                <a16:creationId xmlns:a16="http://schemas.microsoft.com/office/drawing/2014/main" id="{0983DE09-ADBE-44AB-A1C9-2D6AE94F83D4}"/>
              </a:ext>
            </a:extLst>
          </p:cNvPr>
          <p:cNvSpPr txBox="1">
            <a:spLocks noChangeArrowheads="1"/>
          </p:cNvSpPr>
          <p:nvPr/>
        </p:nvSpPr>
        <p:spPr bwMode="auto">
          <a:xfrm>
            <a:off x="3348038" y="2143125"/>
            <a:ext cx="5795962" cy="4186238"/>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99"/>
                </a:solidFill>
                <a:effectLst>
                  <a:outerShdw blurRad="38100" dist="38100" dir="2700000" algn="tl">
                    <a:srgbClr val="000000"/>
                  </a:outerShdw>
                </a:effectLst>
                <a:latin typeface="Arial" charset="0"/>
                <a:cs typeface="Arial" charset="0"/>
              </a:rPr>
              <a:t>The Duke of York was next in line to be the King of England. </a:t>
            </a:r>
            <a:r>
              <a:rPr lang="en-GB" sz="2800" b="1" dirty="0">
                <a:solidFill>
                  <a:srgbClr val="FF9900"/>
                </a:solidFill>
                <a:effectLst>
                  <a:outerShdw blurRad="38100" dist="38100" dir="2700000" algn="tl">
                    <a:srgbClr val="000000"/>
                  </a:outerShdw>
                </a:effectLst>
                <a:latin typeface="Arial" charset="0"/>
                <a:cs typeface="Arial" charset="0"/>
              </a:rPr>
              <a:t>In 1677, Prince William of Orange married  Princess Mary of York.  </a:t>
            </a:r>
          </a:p>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When the Duke of York suddenly died </a:t>
            </a:r>
            <a:r>
              <a:rPr lang="en-GB" sz="2800" b="1" dirty="0">
                <a:solidFill>
                  <a:srgbClr val="FF0000"/>
                </a:solidFill>
                <a:effectLst>
                  <a:outerShdw blurRad="38100" dist="38100" dir="2700000" algn="tl">
                    <a:srgbClr val="000000"/>
                  </a:outerShdw>
                </a:effectLst>
                <a:latin typeface="Arial" charset="0"/>
                <a:cs typeface="Arial" charset="0"/>
              </a:rPr>
              <a:t>(Assassinated?), </a:t>
            </a:r>
            <a:r>
              <a:rPr lang="en-GB" sz="2800" b="1" dirty="0">
                <a:solidFill>
                  <a:srgbClr val="FFFF00"/>
                </a:solidFill>
                <a:effectLst>
                  <a:outerShdw blurRad="38100" dist="38100" dir="2700000" algn="tl">
                    <a:srgbClr val="000000"/>
                  </a:outerShdw>
                </a:effectLst>
                <a:latin typeface="Arial" charset="0"/>
                <a:cs typeface="Arial" charset="0"/>
              </a:rPr>
              <a:t>Prince William of Orange and Mary became the  next King and Queen of England in 1689</a:t>
            </a:r>
            <a:r>
              <a:rPr lang="en-GB" sz="2400" b="1" dirty="0">
                <a:solidFill>
                  <a:srgbClr val="FFFF00"/>
                </a:solidFill>
                <a:effectLst>
                  <a:outerShdw blurRad="38100" dist="38100" dir="2700000" algn="tl">
                    <a:srgbClr val="000000"/>
                  </a:outerShdw>
                </a:effectLst>
                <a:latin typeface="Arial" charset="0"/>
                <a:cs typeface="Arial" charset="0"/>
              </a:rPr>
              <a:t>.</a:t>
            </a:r>
            <a:r>
              <a:rPr lang="en-GB" sz="2400" dirty="0">
                <a:solidFill>
                  <a:srgbClr val="FFFF00"/>
                </a:solidFill>
                <a:latin typeface="Arial" charset="0"/>
                <a:cs typeface="Arial" charset="0"/>
              </a:rPr>
              <a:t> </a:t>
            </a:r>
          </a:p>
        </p:txBody>
      </p:sp>
      <p:sp>
        <p:nvSpPr>
          <p:cNvPr id="1124359" name="Text Box 7">
            <a:extLst>
              <a:ext uri="{FF2B5EF4-FFF2-40B4-BE49-F238E27FC236}">
                <a16:creationId xmlns:a16="http://schemas.microsoft.com/office/drawing/2014/main" id="{0E397B63-EB2E-46DA-AA8E-15EE5FC9239F}"/>
              </a:ext>
            </a:extLst>
          </p:cNvPr>
          <p:cNvSpPr txBox="1">
            <a:spLocks noChangeArrowheads="1"/>
          </p:cNvSpPr>
          <p:nvPr/>
        </p:nvSpPr>
        <p:spPr bwMode="auto">
          <a:xfrm>
            <a:off x="285750" y="5857875"/>
            <a:ext cx="2881313" cy="457200"/>
          </a:xfrm>
          <a:prstGeom prst="rect">
            <a:avLst/>
          </a:prstGeom>
          <a:solidFill>
            <a:schemeClr val="tx2"/>
          </a:solidFill>
          <a:ln w="9525">
            <a:noFill/>
            <a:miter lim="800000"/>
            <a:headEnd/>
            <a:tailEnd/>
          </a:ln>
          <a:effectLst/>
        </p:spPr>
        <p:txBody>
          <a:bodyPr>
            <a:spAutoFit/>
          </a:bodyPr>
          <a:lstStyle/>
          <a:p>
            <a:pPr eaLnBrk="0" hangingPunct="0">
              <a:spcBef>
                <a:spcPct val="50000"/>
              </a:spcBef>
              <a:defRPr/>
            </a:pPr>
            <a:r>
              <a:rPr lang="en-GB" sz="2400" b="1" dirty="0">
                <a:solidFill>
                  <a:srgbClr val="FF00FF"/>
                </a:solidFill>
                <a:effectLst>
                  <a:outerShdw blurRad="38100" dist="38100" dir="2700000" algn="tl">
                    <a:srgbClr val="000000"/>
                  </a:outerShdw>
                </a:effectLst>
                <a:latin typeface="Arial" charset="0"/>
                <a:cs typeface="Arial" charset="0"/>
              </a:rPr>
              <a:t>The Duke of York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4357"/>
                                        </p:tgtEl>
                                        <p:attrNameLst>
                                          <p:attrName>style.visibility</p:attrName>
                                        </p:attrNameLst>
                                      </p:cBhvr>
                                      <p:to>
                                        <p:strVal val="visible"/>
                                      </p:to>
                                    </p:set>
                                    <p:animEffect transition="in" filter="circle(in)">
                                      <p:cBhvr>
                                        <p:cTn id="7" dur="2000"/>
                                        <p:tgtEl>
                                          <p:spTgt spid="1124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4359"/>
                                        </p:tgtEl>
                                        <p:attrNameLst>
                                          <p:attrName>style.visibility</p:attrName>
                                        </p:attrNameLst>
                                      </p:cBhvr>
                                      <p:to>
                                        <p:strVal val="visible"/>
                                      </p:to>
                                    </p:set>
                                    <p:anim calcmode="lin" valueType="num">
                                      <p:cBhvr additive="base">
                                        <p:cTn id="12" dur="500" fill="hold"/>
                                        <p:tgtEl>
                                          <p:spTgt spid="1124359"/>
                                        </p:tgtEl>
                                        <p:attrNameLst>
                                          <p:attrName>ppt_x</p:attrName>
                                        </p:attrNameLst>
                                      </p:cBhvr>
                                      <p:tavLst>
                                        <p:tav tm="0">
                                          <p:val>
                                            <p:strVal val="#ppt_x"/>
                                          </p:val>
                                        </p:tav>
                                        <p:tav tm="100000">
                                          <p:val>
                                            <p:strVal val="#ppt_x"/>
                                          </p:val>
                                        </p:tav>
                                      </p:tavLst>
                                    </p:anim>
                                    <p:anim calcmode="lin" valueType="num">
                                      <p:cBhvr additive="base">
                                        <p:cTn id="13" dur="500" fill="hold"/>
                                        <p:tgtEl>
                                          <p:spTgt spid="112435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24356"/>
                                        </p:tgtEl>
                                        <p:attrNameLst>
                                          <p:attrName>style.visibility</p:attrName>
                                        </p:attrNameLst>
                                      </p:cBhvr>
                                      <p:to>
                                        <p:strVal val="visible"/>
                                      </p:to>
                                    </p:set>
                                    <p:anim calcmode="discrete" valueType="clr">
                                      <p:cBhvr override="childStyle">
                                        <p:cTn id="18" dur="80"/>
                                        <p:tgtEl>
                                          <p:spTgt spid="112435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4356"/>
                                        </p:tgtEl>
                                        <p:attrNameLst>
                                          <p:attrName>fillcolor</p:attrName>
                                        </p:attrNameLst>
                                      </p:cBhvr>
                                      <p:tavLst>
                                        <p:tav tm="0">
                                          <p:val>
                                            <p:clrVal>
                                              <a:schemeClr val="accent2"/>
                                            </p:clrVal>
                                          </p:val>
                                        </p:tav>
                                        <p:tav tm="50000">
                                          <p:val>
                                            <p:clrVal>
                                              <a:schemeClr val="hlink"/>
                                            </p:clrVal>
                                          </p:val>
                                        </p:tav>
                                      </p:tavLst>
                                    </p:anim>
                                    <p:set>
                                      <p:cBhvr>
                                        <p:cTn id="20" dur="80"/>
                                        <p:tgtEl>
                                          <p:spTgt spid="1124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356" grpId="0"/>
      <p:bldP spid="112435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A0B8C0E-2873-4FCF-BADD-A3ACEEBCC74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EF59985-FFF7-4FC1-BC6E-5938DDDD0B71}" type="slidenum">
              <a:rPr lang="en-GB" altLang="en-US" sz="1200"/>
              <a:pPr eaLnBrk="1" hangingPunct="1"/>
              <a:t>127</a:t>
            </a:fld>
            <a:endParaRPr lang="en-GB" altLang="en-US" sz="1200"/>
          </a:p>
        </p:txBody>
      </p:sp>
      <p:pic>
        <p:nvPicPr>
          <p:cNvPr id="1112071" name="Picture 7" descr="250px-Bank">
            <a:extLst>
              <a:ext uri="{FF2B5EF4-FFF2-40B4-BE49-F238E27FC236}">
                <a16:creationId xmlns:a16="http://schemas.microsoft.com/office/drawing/2014/main" id="{B56296E2-2E44-4C3E-8F42-2F1E51C508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16000"/>
            <a:ext cx="9144000" cy="5842000"/>
          </a:xfrm>
        </p:spPr>
      </p:pic>
      <p:sp>
        <p:nvSpPr>
          <p:cNvPr id="1112066" name="Rectangle 2">
            <a:extLst>
              <a:ext uri="{FF2B5EF4-FFF2-40B4-BE49-F238E27FC236}">
                <a16:creationId xmlns:a16="http://schemas.microsoft.com/office/drawing/2014/main" id="{95E71930-D057-46B3-A7C6-9D9C2341C659}"/>
              </a:ext>
            </a:extLst>
          </p:cNvPr>
          <p:cNvSpPr>
            <a:spLocks noGrp="1" noChangeArrowheads="1"/>
          </p:cNvSpPr>
          <p:nvPr>
            <p:ph type="title"/>
          </p:nvPr>
        </p:nvSpPr>
        <p:spPr>
          <a:xfrm>
            <a:off x="323850" y="-171450"/>
            <a:ext cx="8229600" cy="1371600"/>
          </a:xfrm>
        </p:spPr>
        <p:txBody>
          <a:bodyPr/>
          <a:lstStyle/>
          <a:p>
            <a:pPr eaLnBrk="1" hangingPunct="1">
              <a:defRPr/>
            </a:pPr>
            <a:r>
              <a:rPr lang="en-GB" b="1">
                <a:solidFill>
                  <a:srgbClr val="FF0000"/>
                </a:solidFill>
              </a:rPr>
              <a:t>Bank of England 1707</a:t>
            </a:r>
          </a:p>
        </p:txBody>
      </p:sp>
      <p:sp>
        <p:nvSpPr>
          <p:cNvPr id="134149" name="Text Box 3">
            <a:extLst>
              <a:ext uri="{FF2B5EF4-FFF2-40B4-BE49-F238E27FC236}">
                <a16:creationId xmlns:a16="http://schemas.microsoft.com/office/drawing/2014/main" id="{B6608966-18EC-45A7-806A-B63B5AC00E84}"/>
              </a:ext>
            </a:extLst>
          </p:cNvPr>
          <p:cNvSpPr txBox="1">
            <a:spLocks noChangeArrowheads="1"/>
          </p:cNvSpPr>
          <p:nvPr/>
        </p:nvSpPr>
        <p:spPr bwMode="auto">
          <a:xfrm>
            <a:off x="1476375" y="1557338"/>
            <a:ext cx="6119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112068" name="Text Box 4">
            <a:extLst>
              <a:ext uri="{FF2B5EF4-FFF2-40B4-BE49-F238E27FC236}">
                <a16:creationId xmlns:a16="http://schemas.microsoft.com/office/drawing/2014/main" id="{D9D08B06-31E7-41D0-BB7C-84D41C13FEFE}"/>
              </a:ext>
            </a:extLst>
          </p:cNvPr>
          <p:cNvSpPr txBox="1">
            <a:spLocks noChangeArrowheads="1"/>
          </p:cNvSpPr>
          <p:nvPr/>
        </p:nvSpPr>
        <p:spPr bwMode="auto">
          <a:xfrm>
            <a:off x="0" y="1341438"/>
            <a:ext cx="9144000" cy="3540125"/>
          </a:xfrm>
          <a:prstGeom prst="rect">
            <a:avLst/>
          </a:prstGeom>
          <a:solidFill>
            <a:srgbClr val="CCCC00"/>
          </a:solidFill>
          <a:ln w="9525">
            <a:noFill/>
            <a:miter lim="800000"/>
            <a:headEnd/>
            <a:tailEnd/>
          </a:ln>
          <a:effectLst/>
        </p:spPr>
        <p:txBody>
          <a:bodyPr>
            <a:spAutoFit/>
          </a:bodyPr>
          <a:lstStyle/>
          <a:p>
            <a:pPr algn="just" eaLnBrk="0" hangingPunct="0">
              <a:spcBef>
                <a:spcPct val="50000"/>
              </a:spcBef>
              <a:defRPr/>
            </a:pPr>
            <a:r>
              <a:rPr lang="en-GB" sz="2800" b="1" dirty="0">
                <a:solidFill>
                  <a:schemeClr val="bg2"/>
                </a:solidFill>
                <a:effectLst>
                  <a:outerShdw blurRad="38100" dist="38100" dir="2700000" algn="tl">
                    <a:srgbClr val="000000"/>
                  </a:outerShdw>
                </a:effectLst>
                <a:latin typeface="Arial" charset="0"/>
                <a:cs typeface="Arial" charset="0"/>
              </a:rPr>
              <a:t>Sir Thomas Osborne was impeached by</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chemeClr val="bg2"/>
                </a:solidFill>
                <a:effectLst>
                  <a:outerShdw blurRad="38100" dist="38100" dir="2700000" algn="tl">
                    <a:srgbClr val="000000"/>
                  </a:outerShdw>
                </a:effectLst>
                <a:latin typeface="Arial" charset="0"/>
                <a:cs typeface="Arial" charset="0"/>
              </a:rPr>
              <a:t>King Charles II</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chemeClr val="bg2"/>
                </a:solidFill>
                <a:effectLst>
                  <a:outerShdw blurRad="38100" dist="38100" dir="2700000" algn="tl">
                    <a:srgbClr val="000000"/>
                  </a:outerShdw>
                </a:effectLst>
                <a:latin typeface="Arial" charset="0"/>
                <a:cs typeface="Arial" charset="0"/>
              </a:rPr>
              <a:t>for </a:t>
            </a:r>
            <a:r>
              <a:rPr lang="en-GB" sz="2800" b="1" dirty="0">
                <a:solidFill>
                  <a:srgbClr val="FF0000"/>
                </a:solidFill>
                <a:effectLst>
                  <a:outerShdw blurRad="38100" dist="38100" dir="2700000" algn="tl">
                    <a:srgbClr val="000000"/>
                  </a:outerShdw>
                </a:effectLst>
                <a:latin typeface="Arial" charset="0"/>
                <a:cs typeface="Arial" charset="0"/>
              </a:rPr>
              <a:t>treasonous negotiations with King Louis XIV and imprisoned in the Tower of London from 1678 to 1684.</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chemeClr val="bg2"/>
                </a:solidFill>
                <a:effectLst>
                  <a:outerShdw blurRad="38100" dist="38100" dir="2700000" algn="tl">
                    <a:srgbClr val="000000"/>
                  </a:outerShdw>
                </a:effectLst>
                <a:latin typeface="Arial" charset="0"/>
                <a:cs typeface="Arial" charset="0"/>
              </a:rPr>
              <a:t>After his release, he again became active in the conspiracy to bring in</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William of Orange as King of England</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chemeClr val="bg2"/>
                </a:solidFill>
                <a:effectLst>
                  <a:outerShdw blurRad="38100" dist="38100" dir="2700000" algn="tl">
                    <a:srgbClr val="000000"/>
                  </a:outerShdw>
                </a:effectLst>
                <a:latin typeface="Arial" charset="0"/>
                <a:cs typeface="Arial" charset="0"/>
              </a:rPr>
              <a:t>and secured the crucial province of York for him. </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William then created him Duke of Leeds.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2071"/>
                                        </p:tgtEl>
                                        <p:attrNameLst>
                                          <p:attrName>style.visibility</p:attrName>
                                        </p:attrNameLst>
                                      </p:cBhvr>
                                      <p:to>
                                        <p:strVal val="visible"/>
                                      </p:to>
                                    </p:set>
                                    <p:animEffect transition="in" filter="blinds(horizontal)">
                                      <p:cBhvr>
                                        <p:cTn id="7" dur="500"/>
                                        <p:tgtEl>
                                          <p:spTgt spid="11120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12068"/>
                                        </p:tgtEl>
                                        <p:attrNameLst>
                                          <p:attrName>style.visibility</p:attrName>
                                        </p:attrNameLst>
                                      </p:cBhvr>
                                      <p:to>
                                        <p:strVal val="visible"/>
                                      </p:to>
                                    </p:set>
                                    <p:animEffect transition="in" filter="diamond(in)">
                                      <p:cBhvr>
                                        <p:cTn id="12" dur="2000"/>
                                        <p:tgtEl>
                                          <p:spTgt spid="111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D72D21D-8DD5-453B-BCB0-D07A30A1F14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BB7BA1B-19DB-4696-8A2E-D692FA385CCC}" type="slidenum">
              <a:rPr lang="en-GB" altLang="en-US" sz="1200"/>
              <a:pPr eaLnBrk="1" hangingPunct="1"/>
              <a:t>128</a:t>
            </a:fld>
            <a:endParaRPr lang="en-GB" altLang="en-US" sz="1200"/>
          </a:p>
        </p:txBody>
      </p:sp>
      <p:pic>
        <p:nvPicPr>
          <p:cNvPr id="135171" name="Picture 7" descr="250px-Bank">
            <a:extLst>
              <a:ext uri="{FF2B5EF4-FFF2-40B4-BE49-F238E27FC236}">
                <a16:creationId xmlns:a16="http://schemas.microsoft.com/office/drawing/2014/main" id="{1016A12D-7EB0-49D5-BDA6-738403B091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16000"/>
            <a:ext cx="9144000" cy="5842000"/>
          </a:xfrm>
        </p:spPr>
      </p:pic>
      <p:sp>
        <p:nvSpPr>
          <p:cNvPr id="1112066" name="Rectangle 2">
            <a:extLst>
              <a:ext uri="{FF2B5EF4-FFF2-40B4-BE49-F238E27FC236}">
                <a16:creationId xmlns:a16="http://schemas.microsoft.com/office/drawing/2014/main" id="{AAC051DA-E03F-45A5-8AEB-DEDAFD829608}"/>
              </a:ext>
            </a:extLst>
          </p:cNvPr>
          <p:cNvSpPr>
            <a:spLocks noGrp="1" noChangeArrowheads="1"/>
          </p:cNvSpPr>
          <p:nvPr>
            <p:ph type="title"/>
          </p:nvPr>
        </p:nvSpPr>
        <p:spPr>
          <a:xfrm>
            <a:off x="323850" y="-171450"/>
            <a:ext cx="8229600" cy="1371600"/>
          </a:xfrm>
        </p:spPr>
        <p:txBody>
          <a:bodyPr/>
          <a:lstStyle/>
          <a:p>
            <a:pPr eaLnBrk="1" hangingPunct="1">
              <a:defRPr/>
            </a:pPr>
            <a:r>
              <a:rPr lang="en-GB" b="1">
                <a:solidFill>
                  <a:srgbClr val="FF0000"/>
                </a:solidFill>
              </a:rPr>
              <a:t>Bank of England 1707</a:t>
            </a:r>
          </a:p>
        </p:txBody>
      </p:sp>
      <p:sp>
        <p:nvSpPr>
          <p:cNvPr id="135173" name="Text Box 3">
            <a:extLst>
              <a:ext uri="{FF2B5EF4-FFF2-40B4-BE49-F238E27FC236}">
                <a16:creationId xmlns:a16="http://schemas.microsoft.com/office/drawing/2014/main" id="{09ED5771-2AD3-48F9-9E5E-2F3BBA2EC85D}"/>
              </a:ext>
            </a:extLst>
          </p:cNvPr>
          <p:cNvSpPr txBox="1">
            <a:spLocks noChangeArrowheads="1"/>
          </p:cNvSpPr>
          <p:nvPr/>
        </p:nvSpPr>
        <p:spPr bwMode="auto">
          <a:xfrm>
            <a:off x="1476375" y="1557338"/>
            <a:ext cx="6119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112068" name="Text Box 4">
            <a:extLst>
              <a:ext uri="{FF2B5EF4-FFF2-40B4-BE49-F238E27FC236}">
                <a16:creationId xmlns:a16="http://schemas.microsoft.com/office/drawing/2014/main" id="{22A3CAD5-7447-44A1-8407-A8CBE1BD40D4}"/>
              </a:ext>
            </a:extLst>
          </p:cNvPr>
          <p:cNvSpPr txBox="1">
            <a:spLocks noChangeArrowheads="1"/>
          </p:cNvSpPr>
          <p:nvPr/>
        </p:nvSpPr>
        <p:spPr bwMode="auto">
          <a:xfrm>
            <a:off x="0" y="1341438"/>
            <a:ext cx="9144000" cy="2678112"/>
          </a:xfrm>
          <a:prstGeom prst="rect">
            <a:avLst/>
          </a:prstGeom>
          <a:solidFill>
            <a:srgbClr val="CCCC00"/>
          </a:solidFill>
          <a:ln w="9525">
            <a:noFill/>
            <a:miter lim="800000"/>
            <a:headEnd/>
            <a:tailEnd/>
          </a:ln>
          <a:effectLst/>
        </p:spPr>
        <p:txBody>
          <a:bodyPr>
            <a:spAutoFit/>
          </a:bodyPr>
          <a:lstStyle/>
          <a:p>
            <a:pPr algn="just" eaLnBrk="0" hangingPunct="0">
              <a:spcBef>
                <a:spcPct val="50000"/>
              </a:spcBef>
              <a:defRPr/>
            </a:pPr>
            <a:r>
              <a:rPr lang="en-GB" sz="2800" b="1" dirty="0">
                <a:solidFill>
                  <a:schemeClr val="bg2"/>
                </a:solidFill>
                <a:effectLst>
                  <a:outerShdw blurRad="38100" dist="38100" dir="2700000" algn="tl">
                    <a:srgbClr val="000000"/>
                  </a:outerShdw>
                </a:effectLst>
                <a:latin typeface="Arial" charset="0"/>
                <a:cs typeface="Arial" charset="0"/>
              </a:rPr>
              <a:t>The placing of </a:t>
            </a:r>
            <a:r>
              <a:rPr lang="en-GB" sz="2800" b="1" dirty="0">
                <a:solidFill>
                  <a:srgbClr val="FF0000"/>
                </a:solidFill>
                <a:effectLst>
                  <a:outerShdw blurRad="38100" dist="38100" dir="2700000" algn="tl">
                    <a:srgbClr val="000000"/>
                  </a:outerShdw>
                </a:effectLst>
                <a:latin typeface="Arial" charset="0"/>
                <a:cs typeface="Arial" charset="0"/>
              </a:rPr>
              <a:t>William on the throne of England</a:t>
            </a:r>
            <a:r>
              <a:rPr lang="en-GB" sz="2800" b="1" dirty="0">
                <a:solidFill>
                  <a:schemeClr val="bg2"/>
                </a:solidFill>
                <a:effectLst>
                  <a:outerShdw blurRad="38100" dist="38100" dir="2700000" algn="tl">
                    <a:srgbClr val="000000"/>
                  </a:outerShdw>
                </a:effectLst>
                <a:latin typeface="Arial" charset="0"/>
                <a:cs typeface="Arial" charset="0"/>
              </a:rPr>
              <a:t> made it possible for the conspirators to implement the crucial step in their plans,</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setting up the Bank of England in 1694.</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chemeClr val="bg2"/>
                </a:solidFill>
                <a:effectLst>
                  <a:outerShdw blurRad="38100" dist="38100" dir="2700000" algn="tl">
                    <a:srgbClr val="000000"/>
                  </a:outerShdw>
                </a:effectLst>
                <a:latin typeface="Arial" charset="0"/>
                <a:cs typeface="Arial" charset="0"/>
              </a:rPr>
              <a:t>This enabled the Amsterdam bankers to</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gain control of the wealth of the British Empire</a:t>
            </a:r>
            <a:r>
              <a:rPr lang="en-GB" sz="2800" dirty="0">
                <a:solidFill>
                  <a:srgbClr val="FF0000"/>
                </a:solidFill>
                <a:effectLst>
                  <a:outerShdw blurRad="38100" dist="38100" dir="2700000" algn="tl">
                    <a:srgbClr val="000000"/>
                  </a:outerShdw>
                </a:effectLst>
                <a:latin typeface="Arial" charset="0"/>
                <a:cs typeface="Arial" charset="0"/>
              </a:rPr>
              <a:t>.</a:t>
            </a:r>
            <a:r>
              <a:rPr lang="en-GB" sz="2800" dirty="0">
                <a:solidFill>
                  <a:srgbClr val="FF0000"/>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12068"/>
                                        </p:tgtEl>
                                        <p:attrNameLst>
                                          <p:attrName>style.visibility</p:attrName>
                                        </p:attrNameLst>
                                      </p:cBhvr>
                                      <p:to>
                                        <p:strVal val="visible"/>
                                      </p:to>
                                    </p:set>
                                    <p:animEffect transition="in" filter="diamond(in)">
                                      <p:cBhvr>
                                        <p:cTn id="7" dur="2000"/>
                                        <p:tgtEl>
                                          <p:spTgt spid="111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2916C78-13EE-4BDF-9CDB-CE757935414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F0684F4-A67D-4424-81C2-9D304DDD8981}" type="slidenum">
              <a:rPr lang="en-GB" altLang="en-US" sz="1200"/>
              <a:pPr eaLnBrk="1" hangingPunct="1"/>
              <a:t>129</a:t>
            </a:fld>
            <a:endParaRPr lang="en-GB" altLang="en-US" sz="1200"/>
          </a:p>
        </p:txBody>
      </p:sp>
      <p:sp>
        <p:nvSpPr>
          <p:cNvPr id="1110018" name="Rectangle 2">
            <a:extLst>
              <a:ext uri="{FF2B5EF4-FFF2-40B4-BE49-F238E27FC236}">
                <a16:creationId xmlns:a16="http://schemas.microsoft.com/office/drawing/2014/main" id="{5AB68313-6F8E-487B-819D-97F237FE4E2E}"/>
              </a:ext>
            </a:extLst>
          </p:cNvPr>
          <p:cNvSpPr>
            <a:spLocks noGrp="1" noChangeArrowheads="1"/>
          </p:cNvSpPr>
          <p:nvPr>
            <p:ph type="title"/>
          </p:nvPr>
        </p:nvSpPr>
        <p:spPr>
          <a:xfrm>
            <a:off x="395288" y="0"/>
            <a:ext cx="8229600" cy="1371600"/>
          </a:xfrm>
        </p:spPr>
        <p:txBody>
          <a:bodyPr/>
          <a:lstStyle/>
          <a:p>
            <a:pPr eaLnBrk="1" hangingPunct="1">
              <a:defRPr/>
            </a:pPr>
            <a:r>
              <a:rPr lang="en-GB" b="1">
                <a:solidFill>
                  <a:srgbClr val="FF0000"/>
                </a:solidFill>
              </a:rPr>
              <a:t>Bank of England 1707</a:t>
            </a:r>
          </a:p>
        </p:txBody>
      </p:sp>
      <p:sp>
        <p:nvSpPr>
          <p:cNvPr id="136196" name="Text Box 5">
            <a:extLst>
              <a:ext uri="{FF2B5EF4-FFF2-40B4-BE49-F238E27FC236}">
                <a16:creationId xmlns:a16="http://schemas.microsoft.com/office/drawing/2014/main" id="{4BB7697D-35D1-4986-AA73-9F0A02EB0CC7}"/>
              </a:ext>
            </a:extLst>
          </p:cNvPr>
          <p:cNvSpPr txBox="1">
            <a:spLocks noChangeArrowheads="1"/>
          </p:cNvSpPr>
          <p:nvPr/>
        </p:nvSpPr>
        <p:spPr bwMode="auto">
          <a:xfrm>
            <a:off x="1476375" y="1557338"/>
            <a:ext cx="6119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110022" name="Text Box 6">
            <a:extLst>
              <a:ext uri="{FF2B5EF4-FFF2-40B4-BE49-F238E27FC236}">
                <a16:creationId xmlns:a16="http://schemas.microsoft.com/office/drawing/2014/main" id="{F37EFB57-9C85-4E78-8217-5F068419B3B3}"/>
              </a:ext>
            </a:extLst>
          </p:cNvPr>
          <p:cNvSpPr txBox="1">
            <a:spLocks noChangeArrowheads="1"/>
          </p:cNvSpPr>
          <p:nvPr/>
        </p:nvSpPr>
        <p:spPr bwMode="auto">
          <a:xfrm>
            <a:off x="2700338" y="1341438"/>
            <a:ext cx="6443662" cy="5430837"/>
          </a:xfrm>
          <a:prstGeom prst="rect">
            <a:avLst/>
          </a:prstGeom>
          <a:noFill/>
          <a:ln w="9525">
            <a:noFill/>
            <a:miter lim="800000"/>
            <a:headEnd/>
            <a:tailEnd/>
          </a:ln>
          <a:effectLst/>
        </p:spPr>
        <p:txBody>
          <a:bodyPr>
            <a:spAutoFit/>
          </a:bodyPr>
          <a:lstStyle/>
          <a:p>
            <a:pPr>
              <a:spcBef>
                <a:spcPct val="30000"/>
              </a:spcBef>
              <a:defRPr/>
            </a:pPr>
            <a:r>
              <a:rPr lang="en-GB" sz="2800" b="1" dirty="0">
                <a:solidFill>
                  <a:srgbClr val="00FF99"/>
                </a:solidFill>
                <a:effectLst>
                  <a:outerShdw blurRad="38100" dist="38100" dir="2700000" algn="tl">
                    <a:srgbClr val="000000"/>
                  </a:outerShdw>
                </a:effectLst>
                <a:latin typeface="Arial" charset="0"/>
                <a:cs typeface="Arial" charset="0"/>
              </a:rPr>
              <a:t>Sir Thomas Osborne was titled, the first Duke of Leeds in 1694, </a:t>
            </a:r>
            <a:r>
              <a:rPr lang="en-GB" sz="2800" b="1" dirty="0">
                <a:solidFill>
                  <a:srgbClr val="00FF00"/>
                </a:solidFill>
                <a:effectLst>
                  <a:outerShdw blurRad="38100" dist="38100" dir="2700000" algn="tl">
                    <a:srgbClr val="000000"/>
                  </a:outerShdw>
                </a:effectLst>
                <a:latin typeface="Arial" charset="0"/>
                <a:cs typeface="Arial" charset="0"/>
              </a:rPr>
              <a:t>who was one of the key conspirators in the overthrow of King James II</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and the seizure of the throne of England by William III in 1688;</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33CC"/>
                </a:solidFill>
                <a:effectLst>
                  <a:outerShdw blurRad="38100" dist="38100" dir="2700000" algn="tl">
                    <a:srgbClr val="000000"/>
                  </a:outerShdw>
                </a:effectLst>
                <a:latin typeface="Arial" charset="0"/>
                <a:cs typeface="Arial" charset="0"/>
              </a:rPr>
              <a:t>Osborne had made peace with Holland during the reign of King Charles II,</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and single-handedly promoted the marriage of Mary,</a:t>
            </a:r>
            <a:r>
              <a:rPr lang="en-GB" sz="2800" b="1" dirty="0">
                <a:solidFill>
                  <a:srgbClr val="FFFF00"/>
                </a:solidFill>
                <a:effectLst>
                  <a:outerShdw blurRad="38100" dist="38100" dir="2700000" algn="tl">
                    <a:srgbClr val="000000"/>
                  </a:outerShdw>
                </a:effectLst>
                <a:latin typeface="Arial" charset="0"/>
                <a:cs typeface="Arial" charset="0"/>
              </a:rPr>
              <a:t> daughter of the Duke of York, to William of Orange in 1677</a:t>
            </a:r>
            <a:r>
              <a:rPr lang="en-GB" sz="2800" b="1" dirty="0">
                <a:solidFill>
                  <a:srgbClr val="00FF99"/>
                </a:solidFill>
                <a:effectLst>
                  <a:outerShdw blurRad="38100" dist="38100" dir="2700000" algn="tl">
                    <a:srgbClr val="000000"/>
                  </a:outerShdw>
                </a:effectLst>
                <a:latin typeface="Arial" charset="0"/>
                <a:cs typeface="Arial" charset="0"/>
              </a:rPr>
              <a:t> </a:t>
            </a:r>
          </a:p>
          <a:p>
            <a:pPr algn="ctr" eaLnBrk="0" hangingPunct="0">
              <a:spcBef>
                <a:spcPct val="50000"/>
              </a:spcBef>
              <a:defRPr/>
            </a:pPr>
            <a:endParaRPr lang="en-GB" sz="2800" b="1" dirty="0">
              <a:solidFill>
                <a:srgbClr val="00FF99"/>
              </a:solidFill>
              <a:effectLst>
                <a:outerShdw blurRad="38100" dist="38100" dir="2700000" algn="tl">
                  <a:srgbClr val="000000"/>
                </a:outerShdw>
              </a:effectLst>
              <a:latin typeface="Arial" charset="0"/>
              <a:cs typeface="Arial" charset="0"/>
            </a:endParaRPr>
          </a:p>
        </p:txBody>
      </p:sp>
      <p:pic>
        <p:nvPicPr>
          <p:cNvPr id="1110024" name="Picture 8" descr="Duke of Leeds">
            <a:extLst>
              <a:ext uri="{FF2B5EF4-FFF2-40B4-BE49-F238E27FC236}">
                <a16:creationId xmlns:a16="http://schemas.microsoft.com/office/drawing/2014/main" id="{D33D8173-8C03-4EEB-948D-6983CEAD8A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341438"/>
            <a:ext cx="2100262" cy="2519362"/>
          </a:xfrm>
        </p:spPr>
      </p:pic>
      <p:sp>
        <p:nvSpPr>
          <p:cNvPr id="1110026" name="Text Box 10">
            <a:extLst>
              <a:ext uri="{FF2B5EF4-FFF2-40B4-BE49-F238E27FC236}">
                <a16:creationId xmlns:a16="http://schemas.microsoft.com/office/drawing/2014/main" id="{EBF2EE73-18B9-4689-96F5-46AFF2EBE943}"/>
              </a:ext>
            </a:extLst>
          </p:cNvPr>
          <p:cNvSpPr txBox="1">
            <a:spLocks noChangeArrowheads="1"/>
          </p:cNvSpPr>
          <p:nvPr/>
        </p:nvSpPr>
        <p:spPr bwMode="auto">
          <a:xfrm>
            <a:off x="0" y="3952875"/>
            <a:ext cx="2843213" cy="1190625"/>
          </a:xfrm>
          <a:prstGeom prst="rect">
            <a:avLst/>
          </a:prstGeom>
          <a:noFill/>
          <a:ln w="9525">
            <a:noFill/>
            <a:miter lim="800000"/>
            <a:headEnd/>
            <a:tailEnd/>
          </a:ln>
          <a:effectLst/>
        </p:spPr>
        <p:txBody>
          <a:bodyPr>
            <a:spAutoFit/>
          </a:bodyPr>
          <a:lstStyle/>
          <a:p>
            <a:pPr algn="ctr" eaLnBrk="0" hangingPunct="0">
              <a:defRPr/>
            </a:pPr>
            <a:r>
              <a:rPr lang="en-GB" sz="3600" b="1">
                <a:solidFill>
                  <a:srgbClr val="FFFF00"/>
                </a:solidFill>
                <a:effectLst>
                  <a:outerShdw blurRad="38100" dist="38100" dir="2700000" algn="tl">
                    <a:srgbClr val="000000"/>
                  </a:outerShdw>
                </a:effectLst>
                <a:latin typeface="Arial" charset="0"/>
                <a:cs typeface="Arial" charset="0"/>
              </a:rPr>
              <a:t>Sir Thomas Osborne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10024"/>
                                        </p:tgtEl>
                                        <p:attrNameLst>
                                          <p:attrName>style.visibility</p:attrName>
                                        </p:attrNameLst>
                                      </p:cBhvr>
                                      <p:to>
                                        <p:strVal val="visible"/>
                                      </p:to>
                                    </p:set>
                                    <p:animEffect transition="in" filter="circle(in)">
                                      <p:cBhvr>
                                        <p:cTn id="7" dur="2000"/>
                                        <p:tgtEl>
                                          <p:spTgt spid="11100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10026"/>
                                        </p:tgtEl>
                                        <p:attrNameLst>
                                          <p:attrName>style.visibility</p:attrName>
                                        </p:attrNameLst>
                                      </p:cBhvr>
                                      <p:to>
                                        <p:strVal val="visible"/>
                                      </p:to>
                                    </p:set>
                                    <p:anim calcmode="lin" valueType="num">
                                      <p:cBhvr additive="base">
                                        <p:cTn id="12" dur="500" fill="hold"/>
                                        <p:tgtEl>
                                          <p:spTgt spid="1110026"/>
                                        </p:tgtEl>
                                        <p:attrNameLst>
                                          <p:attrName>ppt_x</p:attrName>
                                        </p:attrNameLst>
                                      </p:cBhvr>
                                      <p:tavLst>
                                        <p:tav tm="0">
                                          <p:val>
                                            <p:strVal val="#ppt_x"/>
                                          </p:val>
                                        </p:tav>
                                        <p:tav tm="100000">
                                          <p:val>
                                            <p:strVal val="#ppt_x"/>
                                          </p:val>
                                        </p:tav>
                                      </p:tavLst>
                                    </p:anim>
                                    <p:anim calcmode="lin" valueType="num">
                                      <p:cBhvr additive="base">
                                        <p:cTn id="13" dur="500" fill="hold"/>
                                        <p:tgtEl>
                                          <p:spTgt spid="111002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10022"/>
                                        </p:tgtEl>
                                        <p:attrNameLst>
                                          <p:attrName>style.visibility</p:attrName>
                                        </p:attrNameLst>
                                      </p:cBhvr>
                                      <p:to>
                                        <p:strVal val="visible"/>
                                      </p:to>
                                    </p:set>
                                    <p:anim calcmode="discrete" valueType="clr">
                                      <p:cBhvr override="childStyle">
                                        <p:cTn id="18" dur="80"/>
                                        <p:tgtEl>
                                          <p:spTgt spid="111002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10022"/>
                                        </p:tgtEl>
                                        <p:attrNameLst>
                                          <p:attrName>fillcolor</p:attrName>
                                        </p:attrNameLst>
                                      </p:cBhvr>
                                      <p:tavLst>
                                        <p:tav tm="0">
                                          <p:val>
                                            <p:clrVal>
                                              <a:schemeClr val="accent2"/>
                                            </p:clrVal>
                                          </p:val>
                                        </p:tav>
                                        <p:tav tm="50000">
                                          <p:val>
                                            <p:clrVal>
                                              <a:schemeClr val="hlink"/>
                                            </p:clrVal>
                                          </p:val>
                                        </p:tav>
                                      </p:tavLst>
                                    </p:anim>
                                    <p:set>
                                      <p:cBhvr>
                                        <p:cTn id="20" dur="80"/>
                                        <p:tgtEl>
                                          <p:spTgt spid="11100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2" grpId="0"/>
      <p:bldP spid="11100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3542054-F6B9-4A53-839B-AF1EA39281AD}"/>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567A5B4-6516-4225-B8DF-8EF4E30353AA}" type="slidenum">
              <a:rPr lang="en-GB" altLang="en-US" sz="1200"/>
              <a:pPr eaLnBrk="1" hangingPunct="1"/>
              <a:t>13</a:t>
            </a:fld>
            <a:endParaRPr lang="en-GB" altLang="en-US" sz="1200"/>
          </a:p>
        </p:txBody>
      </p:sp>
      <p:sp>
        <p:nvSpPr>
          <p:cNvPr id="1400838" name="Rectangle 6">
            <a:extLst>
              <a:ext uri="{FF2B5EF4-FFF2-40B4-BE49-F238E27FC236}">
                <a16:creationId xmlns:a16="http://schemas.microsoft.com/office/drawing/2014/main" id="{2B4379CA-6550-4783-9779-A65AC4D3E80A}"/>
              </a:ext>
            </a:extLst>
          </p:cNvPr>
          <p:cNvSpPr>
            <a:spLocks noGrp="1" noChangeArrowheads="1"/>
          </p:cNvSpPr>
          <p:nvPr>
            <p:ph type="title"/>
          </p:nvPr>
        </p:nvSpPr>
        <p:spPr/>
        <p:txBody>
          <a:bodyPr/>
          <a:lstStyle/>
          <a:p>
            <a:pPr eaLnBrk="1" hangingPunct="1">
              <a:defRPr/>
            </a:pPr>
            <a:r>
              <a:rPr lang="en-GB" sz="4000" b="1">
                <a:solidFill>
                  <a:srgbClr val="FFFF00"/>
                </a:solidFill>
              </a:rPr>
              <a:t>Andalusia –</a:t>
            </a:r>
            <a:r>
              <a:rPr lang="en-GB" sz="4000" b="1">
                <a:solidFill>
                  <a:srgbClr val="FE3210"/>
                </a:solidFill>
              </a:rPr>
              <a:t> Gog’s </a:t>
            </a:r>
            <a:r>
              <a:rPr lang="en-GB" sz="4000" b="1">
                <a:solidFill>
                  <a:srgbClr val="FFFF00"/>
                </a:solidFill>
              </a:rPr>
              <a:t>Stronghold In Spain</a:t>
            </a:r>
          </a:p>
        </p:txBody>
      </p:sp>
      <p:sp>
        <p:nvSpPr>
          <p:cNvPr id="1400836" name="Text Box 4">
            <a:extLst>
              <a:ext uri="{FF2B5EF4-FFF2-40B4-BE49-F238E27FC236}">
                <a16:creationId xmlns:a16="http://schemas.microsoft.com/office/drawing/2014/main" id="{51DFCB39-0FEA-4908-8533-3E1FB5AD0F6F}"/>
              </a:ext>
            </a:extLst>
          </p:cNvPr>
          <p:cNvSpPr txBox="1">
            <a:spLocks noChangeArrowheads="1"/>
          </p:cNvSpPr>
          <p:nvPr/>
        </p:nvSpPr>
        <p:spPr bwMode="auto">
          <a:xfrm>
            <a:off x="4067175" y="1412875"/>
            <a:ext cx="5076825" cy="5216525"/>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00FF00"/>
                </a:solidFill>
                <a:effectLst>
                  <a:outerShdw blurRad="38100" dist="38100" dir="2700000" algn="tl">
                    <a:srgbClr val="000000"/>
                  </a:outerShdw>
                </a:effectLst>
                <a:latin typeface="Arial" charset="0"/>
                <a:cs typeface="Arial" charset="0"/>
              </a:rPr>
              <a:t>When Spain drove out the last of the Moors in 1492 AD</a:t>
            </a:r>
            <a:r>
              <a:rPr lang="en-GB" sz="2800">
                <a:latin typeface="Arial" charset="0"/>
                <a:cs typeface="Arial" charset="0"/>
              </a:rPr>
              <a:t> </a:t>
            </a:r>
            <a:r>
              <a:rPr lang="en-GB" sz="2800" b="1">
                <a:solidFill>
                  <a:srgbClr val="00FF00"/>
                </a:solidFill>
                <a:effectLst>
                  <a:outerShdw blurRad="38100" dist="38100" dir="2700000" algn="tl">
                    <a:srgbClr val="000000"/>
                  </a:outerShdw>
                </a:effectLst>
                <a:latin typeface="Arial" charset="0"/>
                <a:cs typeface="Arial" charset="0"/>
              </a:rPr>
              <a:t>, a number of </a:t>
            </a:r>
            <a:r>
              <a:rPr lang="en-GB" sz="2800" b="1">
                <a:solidFill>
                  <a:srgbClr val="FF0000"/>
                </a:solidFill>
                <a:effectLst>
                  <a:outerShdw blurRad="38100" dist="38100" dir="2700000" algn="tl">
                    <a:srgbClr val="000000"/>
                  </a:outerShdw>
                </a:effectLst>
                <a:latin typeface="Arial" charset="0"/>
                <a:cs typeface="Arial" charset="0"/>
              </a:rPr>
              <a:t>Moslems and Jews both Sephardic and Ashkenazim</a:t>
            </a:r>
            <a:r>
              <a:rPr lang="en-GB" sz="2800" b="1">
                <a:solidFill>
                  <a:srgbClr val="00FF00"/>
                </a:solidFill>
                <a:effectLst>
                  <a:outerShdw blurRad="38100" dist="38100" dir="2700000" algn="tl">
                    <a:srgbClr val="000000"/>
                  </a:outerShdw>
                </a:effectLst>
                <a:latin typeface="Arial" charset="0"/>
                <a:cs typeface="Arial" charset="0"/>
              </a:rPr>
              <a:t> </a:t>
            </a:r>
            <a:r>
              <a:rPr lang="en-GB" sz="2800" b="1">
                <a:solidFill>
                  <a:schemeClr val="hlink"/>
                </a:solidFill>
                <a:effectLst>
                  <a:outerShdw blurRad="38100" dist="38100" dir="2700000" algn="tl">
                    <a:srgbClr val="000000"/>
                  </a:outerShdw>
                </a:effectLst>
                <a:latin typeface="Arial" charset="0"/>
                <a:cs typeface="Arial" charset="0"/>
              </a:rPr>
              <a:t>remained in Andalusia. Some converted to Christianity in order to gain influence.</a:t>
            </a:r>
            <a:r>
              <a:rPr lang="en-GB" sz="2800" b="1">
                <a:solidFill>
                  <a:srgbClr val="FFFF00"/>
                </a:solidFill>
                <a:effectLst>
                  <a:outerShdw blurRad="38100" dist="38100" dir="2700000" algn="tl">
                    <a:srgbClr val="000000"/>
                  </a:outerShdw>
                </a:effectLst>
                <a:latin typeface="Arial" charset="0"/>
                <a:cs typeface="Arial" charset="0"/>
              </a:rPr>
              <a:t> </a:t>
            </a:r>
            <a:r>
              <a:rPr lang="en-GB" sz="2800" b="1">
                <a:solidFill>
                  <a:srgbClr val="FF9900"/>
                </a:solidFill>
                <a:effectLst>
                  <a:outerShdw blurRad="38100" dist="38100" dir="2700000" algn="tl">
                    <a:srgbClr val="000000"/>
                  </a:outerShdw>
                </a:effectLst>
                <a:latin typeface="Arial" charset="0"/>
                <a:cs typeface="Arial" charset="0"/>
              </a:rPr>
              <a:t>This they were successful in doing and were able to persuade the court to make war with England.</a:t>
            </a:r>
          </a:p>
        </p:txBody>
      </p:sp>
      <p:pic>
        <p:nvPicPr>
          <p:cNvPr id="1400837" name="Picture 5" descr="andalusia%204_tcm103-10575">
            <a:extLst>
              <a:ext uri="{FF2B5EF4-FFF2-40B4-BE49-F238E27FC236}">
                <a16:creationId xmlns:a16="http://schemas.microsoft.com/office/drawing/2014/main" id="{B0A2891F-2054-41DA-98F9-16C20729DB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844675"/>
            <a:ext cx="3797300" cy="2717800"/>
          </a:xfrm>
        </p:spPr>
      </p:pic>
      <p:sp>
        <p:nvSpPr>
          <p:cNvPr id="1400840" name="Text Box 8">
            <a:extLst>
              <a:ext uri="{FF2B5EF4-FFF2-40B4-BE49-F238E27FC236}">
                <a16:creationId xmlns:a16="http://schemas.microsoft.com/office/drawing/2014/main" id="{304380B2-34AB-40FD-9198-46EBF93A2659}"/>
              </a:ext>
            </a:extLst>
          </p:cNvPr>
          <p:cNvSpPr txBox="1">
            <a:spLocks noChangeArrowheads="1"/>
          </p:cNvSpPr>
          <p:nvPr/>
        </p:nvSpPr>
        <p:spPr bwMode="auto">
          <a:xfrm>
            <a:off x="0" y="4724400"/>
            <a:ext cx="39243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Seville - Andalusia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00837"/>
                                        </p:tgtEl>
                                        <p:attrNameLst>
                                          <p:attrName>style.visibility</p:attrName>
                                        </p:attrNameLst>
                                      </p:cBhvr>
                                      <p:to>
                                        <p:strVal val="visible"/>
                                      </p:to>
                                    </p:set>
                                    <p:animEffect transition="in" filter="circle(in)">
                                      <p:cBhvr>
                                        <p:cTn id="7" dur="2000"/>
                                        <p:tgtEl>
                                          <p:spTgt spid="140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00840"/>
                                        </p:tgtEl>
                                        <p:attrNameLst>
                                          <p:attrName>style.visibility</p:attrName>
                                        </p:attrNameLst>
                                      </p:cBhvr>
                                      <p:to>
                                        <p:strVal val="visible"/>
                                      </p:to>
                                    </p:set>
                                    <p:anim calcmode="lin" valueType="num">
                                      <p:cBhvr additive="base">
                                        <p:cTn id="12" dur="500" fill="hold"/>
                                        <p:tgtEl>
                                          <p:spTgt spid="1400840"/>
                                        </p:tgtEl>
                                        <p:attrNameLst>
                                          <p:attrName>ppt_x</p:attrName>
                                        </p:attrNameLst>
                                      </p:cBhvr>
                                      <p:tavLst>
                                        <p:tav tm="0">
                                          <p:val>
                                            <p:strVal val="#ppt_x"/>
                                          </p:val>
                                        </p:tav>
                                        <p:tav tm="100000">
                                          <p:val>
                                            <p:strVal val="#ppt_x"/>
                                          </p:val>
                                        </p:tav>
                                      </p:tavLst>
                                    </p:anim>
                                    <p:anim calcmode="lin" valueType="num">
                                      <p:cBhvr additive="base">
                                        <p:cTn id="13" dur="500" fill="hold"/>
                                        <p:tgtEl>
                                          <p:spTgt spid="140084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00836"/>
                                        </p:tgtEl>
                                        <p:attrNameLst>
                                          <p:attrName>style.visibility</p:attrName>
                                        </p:attrNameLst>
                                      </p:cBhvr>
                                      <p:to>
                                        <p:strVal val="visible"/>
                                      </p:to>
                                    </p:set>
                                    <p:anim calcmode="discrete" valueType="clr">
                                      <p:cBhvr override="childStyle">
                                        <p:cTn id="18" dur="80"/>
                                        <p:tgtEl>
                                          <p:spTgt spid="140083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00836"/>
                                        </p:tgtEl>
                                        <p:attrNameLst>
                                          <p:attrName>fillcolor</p:attrName>
                                        </p:attrNameLst>
                                      </p:cBhvr>
                                      <p:tavLst>
                                        <p:tav tm="0">
                                          <p:val>
                                            <p:clrVal>
                                              <a:schemeClr val="accent2"/>
                                            </p:clrVal>
                                          </p:val>
                                        </p:tav>
                                        <p:tav tm="50000">
                                          <p:val>
                                            <p:clrVal>
                                              <a:schemeClr val="hlink"/>
                                            </p:clrVal>
                                          </p:val>
                                        </p:tav>
                                      </p:tavLst>
                                    </p:anim>
                                    <p:set>
                                      <p:cBhvr>
                                        <p:cTn id="20" dur="80"/>
                                        <p:tgtEl>
                                          <p:spTgt spid="14008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6" grpId="0"/>
      <p:bldP spid="140084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80F864E-6862-4202-BDBD-8B2D4CF0568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B7C9159-F9CF-4DBF-A48A-27BBA628BB53}" type="slidenum">
              <a:rPr lang="en-GB" altLang="en-US" sz="1200"/>
              <a:pPr eaLnBrk="1" hangingPunct="1"/>
              <a:t>130</a:t>
            </a:fld>
            <a:endParaRPr lang="en-GB" altLang="en-US" sz="1200"/>
          </a:p>
        </p:txBody>
      </p:sp>
      <p:sp>
        <p:nvSpPr>
          <p:cNvPr id="1272834" name="Rectangle 2">
            <a:extLst>
              <a:ext uri="{FF2B5EF4-FFF2-40B4-BE49-F238E27FC236}">
                <a16:creationId xmlns:a16="http://schemas.microsoft.com/office/drawing/2014/main" id="{4CE228D8-B075-4CFE-9AB5-7FE0AFD2C67D}"/>
              </a:ext>
            </a:extLst>
          </p:cNvPr>
          <p:cNvSpPr>
            <a:spLocks noGrp="1" noChangeArrowheads="1"/>
          </p:cNvSpPr>
          <p:nvPr>
            <p:ph type="title"/>
          </p:nvPr>
        </p:nvSpPr>
        <p:spPr>
          <a:xfrm>
            <a:off x="395288" y="0"/>
            <a:ext cx="8229600" cy="1371600"/>
          </a:xfrm>
        </p:spPr>
        <p:txBody>
          <a:bodyPr/>
          <a:lstStyle/>
          <a:p>
            <a:pPr eaLnBrk="1" hangingPunct="1">
              <a:defRPr/>
            </a:pPr>
            <a:r>
              <a:rPr lang="en-GB" b="1" dirty="0">
                <a:solidFill>
                  <a:srgbClr val="FF0000"/>
                </a:solidFill>
              </a:rPr>
              <a:t>Bank of England 1707</a:t>
            </a:r>
          </a:p>
        </p:txBody>
      </p:sp>
      <p:sp>
        <p:nvSpPr>
          <p:cNvPr id="137220" name="Text Box 3">
            <a:extLst>
              <a:ext uri="{FF2B5EF4-FFF2-40B4-BE49-F238E27FC236}">
                <a16:creationId xmlns:a16="http://schemas.microsoft.com/office/drawing/2014/main" id="{86A89B8B-BD4D-4E27-A3A2-7E11AD68A12C}"/>
              </a:ext>
            </a:extLst>
          </p:cNvPr>
          <p:cNvSpPr txBox="1">
            <a:spLocks noChangeArrowheads="1"/>
          </p:cNvSpPr>
          <p:nvPr/>
        </p:nvSpPr>
        <p:spPr bwMode="auto">
          <a:xfrm>
            <a:off x="1476375" y="1557338"/>
            <a:ext cx="6119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272836" name="Text Box 4">
            <a:extLst>
              <a:ext uri="{FF2B5EF4-FFF2-40B4-BE49-F238E27FC236}">
                <a16:creationId xmlns:a16="http://schemas.microsoft.com/office/drawing/2014/main" id="{902E8663-100B-4055-91BF-880442FFE97B}"/>
              </a:ext>
            </a:extLst>
          </p:cNvPr>
          <p:cNvSpPr txBox="1">
            <a:spLocks noChangeArrowheads="1"/>
          </p:cNvSpPr>
          <p:nvPr/>
        </p:nvSpPr>
        <p:spPr bwMode="auto">
          <a:xfrm>
            <a:off x="3857625" y="1500188"/>
            <a:ext cx="5286375" cy="4400550"/>
          </a:xfrm>
          <a:prstGeom prst="rect">
            <a:avLst/>
          </a:prstGeom>
          <a:noFill/>
          <a:ln w="9525">
            <a:noFill/>
            <a:miter lim="800000"/>
            <a:headEnd/>
            <a:tailEnd/>
          </a:ln>
          <a:effectLst/>
        </p:spPr>
        <p:txBody>
          <a:bodyPr>
            <a:spAutoFit/>
          </a:bodyPr>
          <a:lstStyle/>
          <a:p>
            <a:pPr>
              <a:spcBef>
                <a:spcPct val="30000"/>
              </a:spcBef>
              <a:defRPr/>
            </a:pPr>
            <a:r>
              <a:rPr lang="en-GB" sz="2800" b="1" dirty="0">
                <a:solidFill>
                  <a:srgbClr val="FF0000"/>
                </a:solidFill>
                <a:effectLst>
                  <a:outerShdw blurRad="38100" dist="38100" dir="2700000" algn="tl">
                    <a:srgbClr val="000000"/>
                  </a:outerShdw>
                </a:effectLst>
                <a:latin typeface="Arial" charset="0"/>
                <a:cs typeface="Arial" charset="0"/>
              </a:rPr>
              <a:t>The Secret Power (Gog) behind the World Revolutionary Movement</a:t>
            </a:r>
            <a:r>
              <a:rPr lang="en-GB" sz="2800" b="1" dirty="0">
                <a:solidFill>
                  <a:srgbClr val="00FF00"/>
                </a:solidFill>
                <a:effectLst>
                  <a:outerShdw blurRad="38100" dist="38100" dir="2700000" algn="tl">
                    <a:srgbClr val="000000"/>
                  </a:outerShdw>
                </a:effectLst>
                <a:latin typeface="Arial" charset="0"/>
                <a:cs typeface="Arial" charset="0"/>
              </a:rPr>
              <a:t> pulled the necessary strings and brought about "The Wars of the Spanish Succession.“ </a:t>
            </a:r>
            <a:r>
              <a:rPr lang="en-GB" sz="2800" b="1" dirty="0">
                <a:solidFill>
                  <a:srgbClr val="FF9900"/>
                </a:solidFill>
                <a:effectLst>
                  <a:outerShdw blurRad="38100" dist="38100" dir="2700000" algn="tl">
                    <a:srgbClr val="000000"/>
                  </a:outerShdw>
                </a:effectLst>
                <a:latin typeface="Arial" charset="0"/>
                <a:cs typeface="Arial" charset="0"/>
              </a:rPr>
              <a:t>In 1701 the Duke of Marlborough was made Commander‑in‑chief of the armed forces of Holland.</a:t>
            </a:r>
            <a:r>
              <a:rPr lang="en-GB" sz="2800" b="1" dirty="0">
                <a:solidFill>
                  <a:srgbClr val="00FF00"/>
                </a:solidFill>
                <a:effectLst>
                  <a:outerShdw blurRad="38100" dist="38100" dir="2700000" algn="tl">
                    <a:srgbClr val="000000"/>
                  </a:outerShdw>
                </a:effectLst>
                <a:latin typeface="Arial" charset="0"/>
                <a:cs typeface="Arial" charset="0"/>
              </a:rPr>
              <a:t> </a:t>
            </a:r>
            <a:endParaRPr lang="en-GB" sz="2800" b="1" dirty="0">
              <a:solidFill>
                <a:srgbClr val="FF0000"/>
              </a:solidFill>
              <a:effectLst>
                <a:outerShdw blurRad="38100" dist="38100" dir="2700000" algn="tl">
                  <a:srgbClr val="000000"/>
                </a:outerShdw>
              </a:effectLst>
              <a:latin typeface="Arial" charset="0"/>
              <a:cs typeface="Arial" charset="0"/>
            </a:endParaRPr>
          </a:p>
        </p:txBody>
      </p:sp>
      <p:sp>
        <p:nvSpPr>
          <p:cNvPr id="1272838" name="Text Box 6">
            <a:extLst>
              <a:ext uri="{FF2B5EF4-FFF2-40B4-BE49-F238E27FC236}">
                <a16:creationId xmlns:a16="http://schemas.microsoft.com/office/drawing/2014/main" id="{4A0CEB55-D593-4388-8154-E16919BB73ED}"/>
              </a:ext>
            </a:extLst>
          </p:cNvPr>
          <p:cNvSpPr txBox="1">
            <a:spLocks noChangeArrowheads="1"/>
          </p:cNvSpPr>
          <p:nvPr/>
        </p:nvSpPr>
        <p:spPr bwMode="auto">
          <a:xfrm>
            <a:off x="357188" y="5286375"/>
            <a:ext cx="3357562" cy="1200150"/>
          </a:xfrm>
          <a:prstGeom prst="rect">
            <a:avLst/>
          </a:prstGeom>
          <a:noFill/>
          <a:ln w="9525">
            <a:noFill/>
            <a:miter lim="800000"/>
            <a:headEnd/>
            <a:tailEnd/>
          </a:ln>
          <a:effectLst/>
        </p:spPr>
        <p:txBody>
          <a:bodyPr>
            <a:spAutoFit/>
          </a:bodyPr>
          <a:lstStyle/>
          <a:p>
            <a:pPr eaLnBrk="0" hangingPunct="0">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The Duke of Marlborough</a:t>
            </a:r>
          </a:p>
        </p:txBody>
      </p:sp>
      <p:pic>
        <p:nvPicPr>
          <p:cNvPr id="1272840" name="Picture 8" descr="Duke of Marlborough">
            <a:extLst>
              <a:ext uri="{FF2B5EF4-FFF2-40B4-BE49-F238E27FC236}">
                <a16:creationId xmlns:a16="http://schemas.microsoft.com/office/drawing/2014/main" id="{57D5B0F4-256F-465E-983D-55A84E6F53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341438"/>
            <a:ext cx="3284537" cy="38020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72840"/>
                                        </p:tgtEl>
                                        <p:attrNameLst>
                                          <p:attrName>style.visibility</p:attrName>
                                        </p:attrNameLst>
                                      </p:cBhvr>
                                      <p:to>
                                        <p:strVal val="visible"/>
                                      </p:to>
                                    </p:set>
                                    <p:animEffect transition="in" filter="circle(in)">
                                      <p:cBhvr>
                                        <p:cTn id="7" dur="2000"/>
                                        <p:tgtEl>
                                          <p:spTgt spid="1272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72838"/>
                                        </p:tgtEl>
                                        <p:attrNameLst>
                                          <p:attrName>style.visibility</p:attrName>
                                        </p:attrNameLst>
                                      </p:cBhvr>
                                      <p:to>
                                        <p:strVal val="visible"/>
                                      </p:to>
                                    </p:set>
                                    <p:anim calcmode="lin" valueType="num">
                                      <p:cBhvr additive="base">
                                        <p:cTn id="12" dur="500" fill="hold"/>
                                        <p:tgtEl>
                                          <p:spTgt spid="1272838"/>
                                        </p:tgtEl>
                                        <p:attrNameLst>
                                          <p:attrName>ppt_x</p:attrName>
                                        </p:attrNameLst>
                                      </p:cBhvr>
                                      <p:tavLst>
                                        <p:tav tm="0">
                                          <p:val>
                                            <p:strVal val="#ppt_x"/>
                                          </p:val>
                                        </p:tav>
                                        <p:tav tm="100000">
                                          <p:val>
                                            <p:strVal val="#ppt_x"/>
                                          </p:val>
                                        </p:tav>
                                      </p:tavLst>
                                    </p:anim>
                                    <p:anim calcmode="lin" valueType="num">
                                      <p:cBhvr additive="base">
                                        <p:cTn id="13" dur="500" fill="hold"/>
                                        <p:tgtEl>
                                          <p:spTgt spid="127283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72836"/>
                                        </p:tgtEl>
                                        <p:attrNameLst>
                                          <p:attrName>style.visibility</p:attrName>
                                        </p:attrNameLst>
                                      </p:cBhvr>
                                      <p:to>
                                        <p:strVal val="visible"/>
                                      </p:to>
                                    </p:set>
                                    <p:anim calcmode="discrete" valueType="clr">
                                      <p:cBhvr override="childStyle">
                                        <p:cTn id="18" dur="80"/>
                                        <p:tgtEl>
                                          <p:spTgt spid="127283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72836"/>
                                        </p:tgtEl>
                                        <p:attrNameLst>
                                          <p:attrName>fillcolor</p:attrName>
                                        </p:attrNameLst>
                                      </p:cBhvr>
                                      <p:tavLst>
                                        <p:tav tm="0">
                                          <p:val>
                                            <p:clrVal>
                                              <a:schemeClr val="accent2"/>
                                            </p:clrVal>
                                          </p:val>
                                        </p:tav>
                                        <p:tav tm="50000">
                                          <p:val>
                                            <p:clrVal>
                                              <a:schemeClr val="hlink"/>
                                            </p:clrVal>
                                          </p:val>
                                        </p:tav>
                                      </p:tavLst>
                                    </p:anim>
                                    <p:set>
                                      <p:cBhvr>
                                        <p:cTn id="20" dur="80"/>
                                        <p:tgtEl>
                                          <p:spTgt spid="12728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836" grpId="0"/>
      <p:bldP spid="127283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DFFAA-5172-4981-A6D4-5C6FCB936AE4}"/>
              </a:ext>
            </a:extLst>
          </p:cNvPr>
          <p:cNvSpPr>
            <a:spLocks noGrp="1"/>
          </p:cNvSpPr>
          <p:nvPr>
            <p:ph type="title"/>
          </p:nvPr>
        </p:nvSpPr>
        <p:spPr/>
        <p:txBody>
          <a:bodyPr/>
          <a:lstStyle/>
          <a:p>
            <a:pPr>
              <a:defRPr/>
            </a:pPr>
            <a:r>
              <a:rPr lang="en-GB" b="1" dirty="0">
                <a:solidFill>
                  <a:srgbClr val="FF0000"/>
                </a:solidFill>
              </a:rPr>
              <a:t>Bank of England 1707</a:t>
            </a:r>
            <a:endParaRPr lang="en-GB" dirty="0"/>
          </a:p>
        </p:txBody>
      </p:sp>
      <p:sp>
        <p:nvSpPr>
          <p:cNvPr id="4" name="Slide Number Placeholder 3">
            <a:extLst>
              <a:ext uri="{FF2B5EF4-FFF2-40B4-BE49-F238E27FC236}">
                <a16:creationId xmlns:a16="http://schemas.microsoft.com/office/drawing/2014/main" id="{51913EA6-293F-455A-BF04-F7FAA304779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1B8FD9A-798F-42B9-AF68-E9BB3BA5A684}" type="slidenum">
              <a:rPr lang="en-GB" altLang="en-US" sz="1200"/>
              <a:pPr eaLnBrk="1" hangingPunct="1"/>
              <a:t>131</a:t>
            </a:fld>
            <a:endParaRPr lang="en-GB" altLang="en-US" sz="1200"/>
          </a:p>
        </p:txBody>
      </p:sp>
      <p:sp>
        <p:nvSpPr>
          <p:cNvPr id="6" name="TextBox 5">
            <a:extLst>
              <a:ext uri="{FF2B5EF4-FFF2-40B4-BE49-F238E27FC236}">
                <a16:creationId xmlns:a16="http://schemas.microsoft.com/office/drawing/2014/main" id="{54D2AC2A-30C6-4C55-B0CE-B4F1EA753DFD}"/>
              </a:ext>
            </a:extLst>
          </p:cNvPr>
          <p:cNvSpPr txBox="1"/>
          <p:nvPr/>
        </p:nvSpPr>
        <p:spPr>
          <a:xfrm>
            <a:off x="4357688" y="1785938"/>
            <a:ext cx="4786312" cy="4278312"/>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No less an authority than the </a:t>
            </a:r>
            <a:r>
              <a:rPr lang="en-GB" sz="2800" b="1" dirty="0">
                <a:solidFill>
                  <a:srgbClr val="FF0000"/>
                </a:solidFill>
                <a:effectLst>
                  <a:outerShdw blurRad="38100" dist="38100" dir="2700000" algn="tl">
                    <a:srgbClr val="000000"/>
                  </a:outerShdw>
                </a:effectLst>
                <a:latin typeface="Arial" charset="0"/>
                <a:cs typeface="Arial" charset="0"/>
              </a:rPr>
              <a:t>Jewish Encyclopaedia</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records the fact that for his many services the Duke of Marlborough received not less than £6,000 a year from the Dutch Jewish Banker, </a:t>
            </a:r>
            <a:r>
              <a:rPr lang="en-GB" sz="2800" b="1" dirty="0">
                <a:solidFill>
                  <a:srgbClr val="FF0000"/>
                </a:solidFill>
                <a:effectLst>
                  <a:outerShdw blurRad="38100" dist="38100" dir="2700000" algn="tl">
                    <a:srgbClr val="000000"/>
                  </a:outerShdw>
                </a:effectLst>
                <a:latin typeface="Arial" charset="0"/>
                <a:cs typeface="Arial" charset="0"/>
              </a:rPr>
              <a:t>Solomon Medina.</a:t>
            </a:r>
          </a:p>
          <a:p>
            <a:pPr eaLnBrk="0" hangingPunct="0">
              <a:defRPr/>
            </a:pPr>
            <a:endParaRPr lang="en-GB" dirty="0">
              <a:latin typeface="Arial" charset="0"/>
              <a:cs typeface="Arial" charset="0"/>
            </a:endParaRPr>
          </a:p>
        </p:txBody>
      </p:sp>
      <p:pic>
        <p:nvPicPr>
          <p:cNvPr id="344068" name="Picture 4" descr="http://www.seligman.org.il/Levushi%20Ohr%20Yekarot.gif">
            <a:extLst>
              <a:ext uri="{FF2B5EF4-FFF2-40B4-BE49-F238E27FC236}">
                <a16:creationId xmlns:a16="http://schemas.microsoft.com/office/drawing/2014/main" id="{1B984AD8-4BD4-4087-8D9F-CC92A8484717}"/>
              </a:ext>
            </a:extLst>
          </p:cNvPr>
          <p:cNvPicPr>
            <a:picLocks noChangeAspect="1" noChangeArrowheads="1"/>
          </p:cNvPicPr>
          <p:nvPr/>
        </p:nvPicPr>
        <p:blipFill>
          <a:blip r:embed="rId2" cstate="print">
            <a:duotone>
              <a:prstClr val="black"/>
              <a:srgbClr val="FFFF00">
                <a:tint val="45000"/>
                <a:satMod val="400000"/>
              </a:srgbClr>
            </a:duotone>
          </a:blip>
          <a:srcRect/>
          <a:stretch>
            <a:fillRect/>
          </a:stretch>
        </p:blipFill>
        <p:spPr bwMode="auto">
          <a:xfrm>
            <a:off x="214282" y="1214422"/>
            <a:ext cx="3895725" cy="53054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4068"/>
                                        </p:tgtEl>
                                        <p:attrNameLst>
                                          <p:attrName>style.visibility</p:attrName>
                                        </p:attrNameLst>
                                      </p:cBhvr>
                                      <p:to>
                                        <p:strVal val="visible"/>
                                      </p:to>
                                    </p:set>
                                    <p:animEffect transition="in" filter="circle(in)">
                                      <p:cBhvr>
                                        <p:cTn id="7" dur="2000"/>
                                        <p:tgtEl>
                                          <p:spTgt spid="344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86F5C53A-37F9-420A-995B-FD171403930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753E305-7C8E-406D-8C55-4DDC7638C4FB}" type="slidenum">
              <a:rPr lang="en-GB" altLang="en-US" sz="1200"/>
              <a:pPr eaLnBrk="1" hangingPunct="1"/>
              <a:t>132</a:t>
            </a:fld>
            <a:endParaRPr lang="en-GB" altLang="en-US" sz="1200"/>
          </a:p>
        </p:txBody>
      </p:sp>
      <p:sp>
        <p:nvSpPr>
          <p:cNvPr id="330760" name="Rectangle 8">
            <a:extLst>
              <a:ext uri="{FF2B5EF4-FFF2-40B4-BE49-F238E27FC236}">
                <a16:creationId xmlns:a16="http://schemas.microsoft.com/office/drawing/2014/main" id="{FB2961A2-3F59-4389-9F83-DB381A144DD3}"/>
              </a:ext>
            </a:extLst>
          </p:cNvPr>
          <p:cNvSpPr>
            <a:spLocks noGrp="1" noChangeArrowheads="1"/>
          </p:cNvSpPr>
          <p:nvPr>
            <p:ph type="title"/>
          </p:nvPr>
        </p:nvSpPr>
        <p:spPr>
          <a:xfrm>
            <a:off x="395288" y="0"/>
            <a:ext cx="8229600" cy="1371600"/>
          </a:xfrm>
        </p:spPr>
        <p:txBody>
          <a:bodyPr/>
          <a:lstStyle/>
          <a:p>
            <a:pPr eaLnBrk="1" hangingPunct="1">
              <a:defRPr/>
            </a:pPr>
            <a:r>
              <a:rPr lang="en-GB" b="1">
                <a:solidFill>
                  <a:srgbClr val="FFFF00"/>
                </a:solidFill>
              </a:rPr>
              <a:t>William And Mary</a:t>
            </a:r>
          </a:p>
        </p:txBody>
      </p:sp>
      <p:pic>
        <p:nvPicPr>
          <p:cNvPr id="330756" name="Picture 4" descr="king-william3">
            <a:extLst>
              <a:ext uri="{FF2B5EF4-FFF2-40B4-BE49-F238E27FC236}">
                <a16:creationId xmlns:a16="http://schemas.microsoft.com/office/drawing/2014/main" id="{E62EE696-99CD-4379-ADA8-EE521F144F0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2133600"/>
            <a:ext cx="2808288" cy="3776663"/>
          </a:xfrm>
        </p:spPr>
      </p:pic>
      <p:pic>
        <p:nvPicPr>
          <p:cNvPr id="330759" name="Picture 7" descr="queen-mary">
            <a:extLst>
              <a:ext uri="{FF2B5EF4-FFF2-40B4-BE49-F238E27FC236}">
                <a16:creationId xmlns:a16="http://schemas.microsoft.com/office/drawing/2014/main" id="{D2359BA5-A856-4C57-A1EC-FCFDC88C93E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95963" y="2205038"/>
            <a:ext cx="2735262" cy="3776662"/>
          </a:xfrm>
        </p:spPr>
      </p:pic>
      <p:sp>
        <p:nvSpPr>
          <p:cNvPr id="330762" name="Text Box 10">
            <a:extLst>
              <a:ext uri="{FF2B5EF4-FFF2-40B4-BE49-F238E27FC236}">
                <a16:creationId xmlns:a16="http://schemas.microsoft.com/office/drawing/2014/main" id="{60E3A49B-7A6E-475F-969F-477D2CB141AE}"/>
              </a:ext>
            </a:extLst>
          </p:cNvPr>
          <p:cNvSpPr txBox="1">
            <a:spLocks noChangeArrowheads="1"/>
          </p:cNvSpPr>
          <p:nvPr/>
        </p:nvSpPr>
        <p:spPr bwMode="auto">
          <a:xfrm>
            <a:off x="0" y="5911850"/>
            <a:ext cx="9144000" cy="946150"/>
          </a:xfrm>
          <a:prstGeom prst="rect">
            <a:avLst/>
          </a:prstGeom>
          <a:solidFill>
            <a:schemeClr val="tx2"/>
          </a:solidFill>
          <a:ln w="9525">
            <a:noFill/>
            <a:miter lim="800000"/>
            <a:headEnd/>
            <a:tailEnd/>
          </a:ln>
          <a:effectLst/>
        </p:spPr>
        <p:txBody>
          <a:bodyPr>
            <a:spAutoFit/>
          </a:bodyPr>
          <a:lstStyle/>
          <a:p>
            <a:pPr algn="ctr">
              <a:spcBef>
                <a:spcPct val="30000"/>
              </a:spcBef>
              <a:defRPr/>
            </a:pPr>
            <a:r>
              <a:rPr lang="en-GB" sz="2800" b="1">
                <a:solidFill>
                  <a:schemeClr val="bg2"/>
                </a:solidFill>
                <a:effectLst>
                  <a:outerShdw blurRad="38100" dist="38100" dir="2700000" algn="tl">
                    <a:srgbClr val="000000"/>
                  </a:outerShdw>
                </a:effectLst>
                <a:latin typeface="Arial" charset="0"/>
                <a:cs typeface="Arial" charset="0"/>
              </a:rPr>
              <a:t>William was a tool of the powerful Wisselbank of Amsterdam</a:t>
            </a:r>
            <a:r>
              <a:rPr lang="en-GB" b="1">
                <a:solidFill>
                  <a:schemeClr val="bg2"/>
                </a:solidFill>
                <a:effectLst>
                  <a:outerShdw blurRad="38100" dist="38100" dir="2700000" algn="tl">
                    <a:srgbClr val="000000"/>
                  </a:outerShdw>
                </a:effectLst>
                <a:latin typeface="Arial" charset="0"/>
                <a:cs typeface="Arial" charset="0"/>
              </a:rPr>
              <a:t>:</a:t>
            </a:r>
          </a:p>
        </p:txBody>
      </p:sp>
      <p:sp>
        <p:nvSpPr>
          <p:cNvPr id="330763" name="Text Box 11">
            <a:extLst>
              <a:ext uri="{FF2B5EF4-FFF2-40B4-BE49-F238E27FC236}">
                <a16:creationId xmlns:a16="http://schemas.microsoft.com/office/drawing/2014/main" id="{E172852A-9CC8-4256-9072-F013C328DFB9}"/>
              </a:ext>
            </a:extLst>
          </p:cNvPr>
          <p:cNvSpPr txBox="1">
            <a:spLocks noChangeArrowheads="1"/>
          </p:cNvSpPr>
          <p:nvPr/>
        </p:nvSpPr>
        <p:spPr bwMode="auto">
          <a:xfrm>
            <a:off x="5795963" y="1773238"/>
            <a:ext cx="2663825" cy="519112"/>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a:solidFill>
                  <a:schemeClr val="hlink"/>
                </a:solidFill>
                <a:effectLst>
                  <a:outerShdw blurRad="38100" dist="38100" dir="2700000" algn="tl">
                    <a:srgbClr val="000000"/>
                  </a:outerShdw>
                </a:effectLst>
                <a:latin typeface="Arial" charset="0"/>
                <a:cs typeface="Arial" charset="0"/>
              </a:rPr>
              <a:t>Royal</a:t>
            </a:r>
          </a:p>
        </p:txBody>
      </p:sp>
      <p:sp>
        <p:nvSpPr>
          <p:cNvPr id="330764" name="Text Box 12">
            <a:extLst>
              <a:ext uri="{FF2B5EF4-FFF2-40B4-BE49-F238E27FC236}">
                <a16:creationId xmlns:a16="http://schemas.microsoft.com/office/drawing/2014/main" id="{D426A20E-EE10-4364-87C4-1D6C155477B8}"/>
              </a:ext>
            </a:extLst>
          </p:cNvPr>
          <p:cNvSpPr txBox="1">
            <a:spLocks noChangeArrowheads="1"/>
          </p:cNvSpPr>
          <p:nvPr/>
        </p:nvSpPr>
        <p:spPr bwMode="auto">
          <a:xfrm>
            <a:off x="539750" y="1700213"/>
            <a:ext cx="2879725" cy="519112"/>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a:solidFill>
                  <a:srgbClr val="FF0000"/>
                </a:solidFill>
                <a:effectLst>
                  <a:outerShdw blurRad="38100" dist="38100" dir="2700000" algn="tl">
                    <a:srgbClr val="000000"/>
                  </a:outerShdw>
                </a:effectLst>
                <a:latin typeface="Arial" charset="0"/>
                <a:cs typeface="Arial" charset="0"/>
              </a:rPr>
              <a:t>Khazar Jew</a:t>
            </a:r>
          </a:p>
        </p:txBody>
      </p:sp>
      <p:sp>
        <p:nvSpPr>
          <p:cNvPr id="330765" name="Text Box 13">
            <a:extLst>
              <a:ext uri="{FF2B5EF4-FFF2-40B4-BE49-F238E27FC236}">
                <a16:creationId xmlns:a16="http://schemas.microsoft.com/office/drawing/2014/main" id="{56A12559-2321-4303-AF77-81CD60EFA445}"/>
              </a:ext>
            </a:extLst>
          </p:cNvPr>
          <p:cNvSpPr txBox="1">
            <a:spLocks noChangeArrowheads="1"/>
          </p:cNvSpPr>
          <p:nvPr/>
        </p:nvSpPr>
        <p:spPr bwMode="auto">
          <a:xfrm>
            <a:off x="0" y="908050"/>
            <a:ext cx="9144000" cy="822325"/>
          </a:xfrm>
          <a:prstGeom prst="rect">
            <a:avLst/>
          </a:prstGeom>
          <a:noFill/>
          <a:ln w="9525">
            <a:noFill/>
            <a:miter lim="800000"/>
            <a:headEnd/>
            <a:tailEnd/>
          </a:ln>
          <a:effectLst/>
        </p:spPr>
        <p:txBody>
          <a:bodyPr>
            <a:spAutoFit/>
          </a:bodyPr>
          <a:lstStyle/>
          <a:p>
            <a:pPr algn="ctr" eaLnBrk="0" hangingPunct="0">
              <a:spcBef>
                <a:spcPct val="50000"/>
              </a:spcBef>
              <a:defRPr/>
            </a:pPr>
            <a:r>
              <a:rPr lang="en-GB" sz="2400" b="1">
                <a:solidFill>
                  <a:srgbClr val="00FF99"/>
                </a:solidFill>
                <a:effectLst>
                  <a:outerShdw blurRad="38100" dist="38100" dir="2700000" algn="tl">
                    <a:srgbClr val="000000"/>
                  </a:outerShdw>
                </a:effectLst>
                <a:latin typeface="Arial" charset="0"/>
                <a:cs typeface="Arial" charset="0"/>
              </a:rPr>
              <a:t>The Dutchman William III and his Queen Mary, who was the daughter of James II, came to the throne in 1689</a:t>
            </a:r>
            <a:r>
              <a:rPr lang="en-GB">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0765"/>
                                        </p:tgtEl>
                                        <p:attrNameLst>
                                          <p:attrName>style.visibility</p:attrName>
                                        </p:attrNameLst>
                                      </p:cBhvr>
                                      <p:to>
                                        <p:strVal val="visible"/>
                                      </p:to>
                                    </p:set>
                                    <p:anim calcmode="discrete" valueType="clr">
                                      <p:cBhvr override="childStyle">
                                        <p:cTn id="7" dur="80"/>
                                        <p:tgtEl>
                                          <p:spTgt spid="3307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0765"/>
                                        </p:tgtEl>
                                        <p:attrNameLst>
                                          <p:attrName>fillcolor</p:attrName>
                                        </p:attrNameLst>
                                      </p:cBhvr>
                                      <p:tavLst>
                                        <p:tav tm="0">
                                          <p:val>
                                            <p:clrVal>
                                              <a:schemeClr val="accent2"/>
                                            </p:clrVal>
                                          </p:val>
                                        </p:tav>
                                        <p:tav tm="50000">
                                          <p:val>
                                            <p:clrVal>
                                              <a:schemeClr val="hlink"/>
                                            </p:clrVal>
                                          </p:val>
                                        </p:tav>
                                      </p:tavLst>
                                    </p:anim>
                                    <p:set>
                                      <p:cBhvr>
                                        <p:cTn id="9" dur="80"/>
                                        <p:tgtEl>
                                          <p:spTgt spid="33076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30756"/>
                                        </p:tgtEl>
                                        <p:attrNameLst>
                                          <p:attrName>style.visibility</p:attrName>
                                        </p:attrNameLst>
                                      </p:cBhvr>
                                      <p:to>
                                        <p:strVal val="visible"/>
                                      </p:to>
                                    </p:set>
                                    <p:animEffect transition="in" filter="circle(in)">
                                      <p:cBhvr>
                                        <p:cTn id="14" dur="2000"/>
                                        <p:tgtEl>
                                          <p:spTgt spid="3307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0764"/>
                                        </p:tgtEl>
                                        <p:attrNameLst>
                                          <p:attrName>style.visibility</p:attrName>
                                        </p:attrNameLst>
                                      </p:cBhvr>
                                      <p:to>
                                        <p:strVal val="visible"/>
                                      </p:to>
                                    </p:set>
                                    <p:anim calcmode="lin" valueType="num">
                                      <p:cBhvr additive="base">
                                        <p:cTn id="19" dur="500" fill="hold"/>
                                        <p:tgtEl>
                                          <p:spTgt spid="330764"/>
                                        </p:tgtEl>
                                        <p:attrNameLst>
                                          <p:attrName>ppt_x</p:attrName>
                                        </p:attrNameLst>
                                      </p:cBhvr>
                                      <p:tavLst>
                                        <p:tav tm="0">
                                          <p:val>
                                            <p:strVal val="#ppt_x"/>
                                          </p:val>
                                        </p:tav>
                                        <p:tav tm="100000">
                                          <p:val>
                                            <p:strVal val="#ppt_x"/>
                                          </p:val>
                                        </p:tav>
                                      </p:tavLst>
                                    </p:anim>
                                    <p:anim calcmode="lin" valueType="num">
                                      <p:cBhvr additive="base">
                                        <p:cTn id="20" dur="500" fill="hold"/>
                                        <p:tgtEl>
                                          <p:spTgt spid="33076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30759"/>
                                        </p:tgtEl>
                                        <p:attrNameLst>
                                          <p:attrName>style.visibility</p:attrName>
                                        </p:attrNameLst>
                                      </p:cBhvr>
                                      <p:to>
                                        <p:strVal val="visible"/>
                                      </p:to>
                                    </p:set>
                                    <p:animEffect transition="in" filter="circle(in)">
                                      <p:cBhvr>
                                        <p:cTn id="25" dur="2000"/>
                                        <p:tgtEl>
                                          <p:spTgt spid="3307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0763"/>
                                        </p:tgtEl>
                                        <p:attrNameLst>
                                          <p:attrName>style.visibility</p:attrName>
                                        </p:attrNameLst>
                                      </p:cBhvr>
                                      <p:to>
                                        <p:strVal val="visible"/>
                                      </p:to>
                                    </p:set>
                                    <p:anim calcmode="lin" valueType="num">
                                      <p:cBhvr additive="base">
                                        <p:cTn id="30" dur="500" fill="hold"/>
                                        <p:tgtEl>
                                          <p:spTgt spid="330763"/>
                                        </p:tgtEl>
                                        <p:attrNameLst>
                                          <p:attrName>ppt_x</p:attrName>
                                        </p:attrNameLst>
                                      </p:cBhvr>
                                      <p:tavLst>
                                        <p:tav tm="0">
                                          <p:val>
                                            <p:strVal val="#ppt_x"/>
                                          </p:val>
                                        </p:tav>
                                        <p:tav tm="100000">
                                          <p:val>
                                            <p:strVal val="#ppt_x"/>
                                          </p:val>
                                        </p:tav>
                                      </p:tavLst>
                                    </p:anim>
                                    <p:anim calcmode="lin" valueType="num">
                                      <p:cBhvr additive="base">
                                        <p:cTn id="31" dur="500" fill="hold"/>
                                        <p:tgtEl>
                                          <p:spTgt spid="33076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30762"/>
                                        </p:tgtEl>
                                        <p:attrNameLst>
                                          <p:attrName>style.visibility</p:attrName>
                                        </p:attrNameLst>
                                      </p:cBhvr>
                                      <p:to>
                                        <p:strVal val="visible"/>
                                      </p:to>
                                    </p:set>
                                    <p:anim calcmode="lin" valueType="num">
                                      <p:cBhvr additive="base">
                                        <p:cTn id="36" dur="500" fill="hold"/>
                                        <p:tgtEl>
                                          <p:spTgt spid="330762"/>
                                        </p:tgtEl>
                                        <p:attrNameLst>
                                          <p:attrName>ppt_x</p:attrName>
                                        </p:attrNameLst>
                                      </p:cBhvr>
                                      <p:tavLst>
                                        <p:tav tm="0">
                                          <p:val>
                                            <p:strVal val="#ppt_x"/>
                                          </p:val>
                                        </p:tav>
                                        <p:tav tm="100000">
                                          <p:val>
                                            <p:strVal val="#ppt_x"/>
                                          </p:val>
                                        </p:tav>
                                      </p:tavLst>
                                    </p:anim>
                                    <p:anim calcmode="lin" valueType="num">
                                      <p:cBhvr additive="base">
                                        <p:cTn id="37" dur="500" fill="hold"/>
                                        <p:tgtEl>
                                          <p:spTgt spid="3307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2" grpId="0" animBg="1"/>
      <p:bldP spid="330763" grpId="0"/>
      <p:bldP spid="330764" grpId="0"/>
      <p:bldP spid="33076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C91E6484-E7D4-464D-8B74-CC83B8C1CC6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D67AE1D-BA4C-488A-AEB6-DAAD02C4ACEB}" type="slidenum">
              <a:rPr lang="en-GB" altLang="en-US" sz="1200"/>
              <a:pPr eaLnBrk="1" hangingPunct="1"/>
              <a:t>133</a:t>
            </a:fld>
            <a:endParaRPr lang="en-GB" altLang="en-US" sz="1200"/>
          </a:p>
        </p:txBody>
      </p:sp>
      <p:sp>
        <p:nvSpPr>
          <p:cNvPr id="1178626" name="Rectangle 2">
            <a:extLst>
              <a:ext uri="{FF2B5EF4-FFF2-40B4-BE49-F238E27FC236}">
                <a16:creationId xmlns:a16="http://schemas.microsoft.com/office/drawing/2014/main" id="{8AF3BD75-B876-4922-BC3E-1400039BF502}"/>
              </a:ext>
            </a:extLst>
          </p:cNvPr>
          <p:cNvSpPr>
            <a:spLocks noGrp="1" noChangeArrowheads="1"/>
          </p:cNvSpPr>
          <p:nvPr>
            <p:ph type="title"/>
          </p:nvPr>
        </p:nvSpPr>
        <p:spPr>
          <a:xfrm>
            <a:off x="395288" y="0"/>
            <a:ext cx="8229600" cy="1371600"/>
          </a:xfrm>
        </p:spPr>
        <p:txBody>
          <a:bodyPr/>
          <a:lstStyle/>
          <a:p>
            <a:pPr eaLnBrk="1" hangingPunct="1">
              <a:defRPr/>
            </a:pPr>
            <a:r>
              <a:rPr lang="en-GB" b="1">
                <a:solidFill>
                  <a:srgbClr val="FFFF00"/>
                </a:solidFill>
              </a:rPr>
              <a:t>William And Mary</a:t>
            </a:r>
          </a:p>
        </p:txBody>
      </p:sp>
      <p:pic>
        <p:nvPicPr>
          <p:cNvPr id="1178627" name="Picture 3" descr="king-william3">
            <a:extLst>
              <a:ext uri="{FF2B5EF4-FFF2-40B4-BE49-F238E27FC236}">
                <a16:creationId xmlns:a16="http://schemas.microsoft.com/office/drawing/2014/main" id="{F2ECF1F2-1A45-4438-B200-6A5C80CA4B7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28625" y="2500313"/>
            <a:ext cx="2808288" cy="3776662"/>
          </a:xfrm>
        </p:spPr>
      </p:pic>
      <p:sp>
        <p:nvSpPr>
          <p:cNvPr id="1178631" name="Text Box 7">
            <a:extLst>
              <a:ext uri="{FF2B5EF4-FFF2-40B4-BE49-F238E27FC236}">
                <a16:creationId xmlns:a16="http://schemas.microsoft.com/office/drawing/2014/main" id="{AC7CD476-6445-428F-91C7-A474F95A3B5E}"/>
              </a:ext>
            </a:extLst>
          </p:cNvPr>
          <p:cNvSpPr txBox="1">
            <a:spLocks noChangeArrowheads="1"/>
          </p:cNvSpPr>
          <p:nvPr/>
        </p:nvSpPr>
        <p:spPr bwMode="auto">
          <a:xfrm>
            <a:off x="395288" y="1700213"/>
            <a:ext cx="3024187"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FF0000"/>
                </a:solidFill>
                <a:effectLst>
                  <a:outerShdw blurRad="38100" dist="38100" dir="2700000" algn="tl">
                    <a:srgbClr val="000000"/>
                  </a:outerShdw>
                </a:effectLst>
                <a:latin typeface="Arial" charset="0"/>
                <a:cs typeface="Arial" charset="0"/>
              </a:rPr>
              <a:t>Khazar Jew</a:t>
            </a:r>
          </a:p>
        </p:txBody>
      </p:sp>
      <p:sp>
        <p:nvSpPr>
          <p:cNvPr id="1178632" name="Rectangle 8">
            <a:extLst>
              <a:ext uri="{FF2B5EF4-FFF2-40B4-BE49-F238E27FC236}">
                <a16:creationId xmlns:a16="http://schemas.microsoft.com/office/drawing/2014/main" id="{DBB05078-9ED3-4061-921B-F80E4A86AF78}"/>
              </a:ext>
            </a:extLst>
          </p:cNvPr>
          <p:cNvSpPr>
            <a:spLocks noGrp="1" noChangeArrowheads="1"/>
          </p:cNvSpPr>
          <p:nvPr>
            <p:ph sz="half" idx="2"/>
          </p:nvPr>
        </p:nvSpPr>
        <p:spPr>
          <a:xfrm>
            <a:off x="3419475" y="1125538"/>
            <a:ext cx="5724525" cy="4114800"/>
          </a:xfrm>
        </p:spPr>
        <p:txBody>
          <a:bodyPr/>
          <a:lstStyle/>
          <a:p>
            <a:pPr eaLnBrk="1" hangingPunct="1"/>
            <a:r>
              <a:rPr lang="en-GB" altLang="en-US" b="1">
                <a:solidFill>
                  <a:srgbClr val="00FF00"/>
                </a:solidFill>
              </a:rPr>
              <a:t>The King and Queen were made to promise in a solemn "declaration"</a:t>
            </a:r>
            <a:r>
              <a:rPr lang="en-GB" altLang="en-US" b="1">
                <a:solidFill>
                  <a:srgbClr val="00FF99"/>
                </a:solidFill>
              </a:rPr>
              <a:t> </a:t>
            </a:r>
            <a:r>
              <a:rPr lang="en-GB" altLang="en-US" b="1">
                <a:solidFill>
                  <a:srgbClr val="FF9900"/>
                </a:solidFill>
              </a:rPr>
              <a:t>that they would never claim a "dispensing power" or try to set aside or overthrow the</a:t>
            </a:r>
            <a:r>
              <a:rPr lang="en-GB" altLang="en-US" b="1">
                <a:solidFill>
                  <a:srgbClr val="00FF99"/>
                </a:solidFill>
              </a:rPr>
              <a:t> </a:t>
            </a:r>
            <a:r>
              <a:rPr lang="en-GB" altLang="en-US" b="1">
                <a:solidFill>
                  <a:schemeClr val="hlink"/>
                </a:solidFill>
              </a:rPr>
              <a:t>law and THAT THEY WOULD NEVER RAISE MONEY </a:t>
            </a:r>
            <a:r>
              <a:rPr lang="en-GB" altLang="en-US" b="1">
                <a:solidFill>
                  <a:srgbClr val="FF00FF"/>
                </a:solidFill>
              </a:rPr>
              <a:t>WITHOUT THE CONSENT OF PARLIAMENT or keep</a:t>
            </a:r>
            <a:r>
              <a:rPr lang="en-GB" altLang="en-US" b="1">
                <a:solidFill>
                  <a:srgbClr val="00FF99"/>
                </a:solidFill>
              </a:rPr>
              <a:t> </a:t>
            </a:r>
            <a:r>
              <a:rPr lang="en-GB" altLang="en-US" b="1">
                <a:solidFill>
                  <a:srgbClr val="FFFF00"/>
                </a:solidFill>
              </a:rPr>
              <a:t>a standing army in time of peace. (The Bill of Rights)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8631"/>
                                        </p:tgtEl>
                                        <p:attrNameLst>
                                          <p:attrName>style.visibility</p:attrName>
                                        </p:attrNameLst>
                                      </p:cBhvr>
                                      <p:to>
                                        <p:strVal val="visible"/>
                                      </p:to>
                                    </p:set>
                                    <p:anim calcmode="lin" valueType="num">
                                      <p:cBhvr additive="base">
                                        <p:cTn id="7" dur="500" fill="hold"/>
                                        <p:tgtEl>
                                          <p:spTgt spid="1178631"/>
                                        </p:tgtEl>
                                        <p:attrNameLst>
                                          <p:attrName>ppt_x</p:attrName>
                                        </p:attrNameLst>
                                      </p:cBhvr>
                                      <p:tavLst>
                                        <p:tav tm="0">
                                          <p:val>
                                            <p:strVal val="#ppt_x"/>
                                          </p:val>
                                        </p:tav>
                                        <p:tav tm="100000">
                                          <p:val>
                                            <p:strVal val="#ppt_x"/>
                                          </p:val>
                                        </p:tav>
                                      </p:tavLst>
                                    </p:anim>
                                    <p:anim calcmode="lin" valueType="num">
                                      <p:cBhvr additive="base">
                                        <p:cTn id="8" dur="500" fill="hold"/>
                                        <p:tgtEl>
                                          <p:spTgt spid="11786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178627"/>
                                        </p:tgtEl>
                                        <p:attrNameLst>
                                          <p:attrName>style.visibility</p:attrName>
                                        </p:attrNameLst>
                                      </p:cBhvr>
                                      <p:to>
                                        <p:strVal val="visible"/>
                                      </p:to>
                                    </p:set>
                                    <p:animEffect transition="in" filter="circle(in)">
                                      <p:cBhvr>
                                        <p:cTn id="13" dur="2000"/>
                                        <p:tgtEl>
                                          <p:spTgt spid="117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78632"/>
                                        </p:tgtEl>
                                        <p:attrNameLst>
                                          <p:attrName>style.visibility</p:attrName>
                                        </p:attrNameLst>
                                      </p:cBhvr>
                                      <p:to>
                                        <p:strVal val="visible"/>
                                      </p:to>
                                    </p:set>
                                    <p:anim calcmode="discrete" valueType="clr">
                                      <p:cBhvr override="childStyle">
                                        <p:cTn id="18" dur="80"/>
                                        <p:tgtEl>
                                          <p:spTgt spid="117863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78632"/>
                                        </p:tgtEl>
                                        <p:attrNameLst>
                                          <p:attrName>fillcolor</p:attrName>
                                        </p:attrNameLst>
                                      </p:cBhvr>
                                      <p:tavLst>
                                        <p:tav tm="0">
                                          <p:val>
                                            <p:clrVal>
                                              <a:schemeClr val="accent2"/>
                                            </p:clrVal>
                                          </p:val>
                                        </p:tav>
                                        <p:tav tm="50000">
                                          <p:val>
                                            <p:clrVal>
                                              <a:schemeClr val="hlink"/>
                                            </p:clrVal>
                                          </p:val>
                                        </p:tav>
                                      </p:tavLst>
                                    </p:anim>
                                    <p:set>
                                      <p:cBhvr>
                                        <p:cTn id="20" dur="80"/>
                                        <p:tgtEl>
                                          <p:spTgt spid="11786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31" grpId="0"/>
      <p:bldP spid="1178632"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5890" name="Rectangle 2">
            <a:extLst>
              <a:ext uri="{FF2B5EF4-FFF2-40B4-BE49-F238E27FC236}">
                <a16:creationId xmlns:a16="http://schemas.microsoft.com/office/drawing/2014/main" id="{AB9C6D54-23CD-4549-A82C-81BF9751C210}"/>
              </a:ext>
            </a:extLst>
          </p:cNvPr>
          <p:cNvSpPr>
            <a:spLocks noGrp="1" noChangeArrowheads="1"/>
          </p:cNvSpPr>
          <p:nvPr>
            <p:ph type="title"/>
          </p:nvPr>
        </p:nvSpPr>
        <p:spPr/>
        <p:txBody>
          <a:bodyPr/>
          <a:lstStyle/>
          <a:p>
            <a:pPr eaLnBrk="1" hangingPunct="1">
              <a:defRPr/>
            </a:pPr>
            <a:r>
              <a:rPr lang="en-GB" b="1">
                <a:solidFill>
                  <a:srgbClr val="FFFF00"/>
                </a:solidFill>
              </a:rPr>
              <a:t>William And Mary</a:t>
            </a:r>
          </a:p>
        </p:txBody>
      </p:sp>
      <p:sp>
        <p:nvSpPr>
          <p:cNvPr id="8" name="Slide Number Placeholder 6">
            <a:extLst>
              <a:ext uri="{FF2B5EF4-FFF2-40B4-BE49-F238E27FC236}">
                <a16:creationId xmlns:a16="http://schemas.microsoft.com/office/drawing/2014/main" id="{9AF53CCB-C5AF-4F72-824C-F32241BBC39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07C0F4D-A282-4DD8-A2AD-C5050EB1E4C9}" type="slidenum">
              <a:rPr lang="en-GB" altLang="en-US" sz="1200"/>
              <a:pPr eaLnBrk="1" hangingPunct="1"/>
              <a:t>134</a:t>
            </a:fld>
            <a:endParaRPr lang="en-GB" altLang="en-US" sz="1200"/>
          </a:p>
        </p:txBody>
      </p:sp>
      <p:sp>
        <p:nvSpPr>
          <p:cNvPr id="805894" name="Rectangle 6">
            <a:extLst>
              <a:ext uri="{FF2B5EF4-FFF2-40B4-BE49-F238E27FC236}">
                <a16:creationId xmlns:a16="http://schemas.microsoft.com/office/drawing/2014/main" id="{8966703D-D684-4330-82E2-B2E3A04380D1}"/>
              </a:ext>
            </a:extLst>
          </p:cNvPr>
          <p:cNvSpPr>
            <a:spLocks noGrp="1" noChangeArrowheads="1"/>
          </p:cNvSpPr>
          <p:nvPr>
            <p:ph sz="half" idx="4294967295"/>
          </p:nvPr>
        </p:nvSpPr>
        <p:spPr>
          <a:xfrm>
            <a:off x="3286125" y="1143000"/>
            <a:ext cx="6010275" cy="4752975"/>
          </a:xfrm>
        </p:spPr>
        <p:txBody>
          <a:bodyPr/>
          <a:lstStyle/>
          <a:p>
            <a:pPr eaLnBrk="1" hangingPunct="1">
              <a:buFontTx/>
              <a:buNone/>
            </a:pPr>
            <a:r>
              <a:rPr lang="en-GB" altLang="en-US" b="1">
                <a:solidFill>
                  <a:srgbClr val="00FF00"/>
                </a:solidFill>
              </a:rPr>
              <a:t>  There is probably not one Orangeman in ten thousand who knows</a:t>
            </a:r>
            <a:r>
              <a:rPr lang="en-GB" altLang="en-US" b="1">
                <a:solidFill>
                  <a:srgbClr val="00FF99"/>
                </a:solidFill>
              </a:rPr>
              <a:t> </a:t>
            </a:r>
            <a:r>
              <a:rPr lang="en-GB" altLang="en-US" b="1">
                <a:solidFill>
                  <a:srgbClr val="FF9900"/>
                </a:solidFill>
              </a:rPr>
              <a:t>that all the wars and rebellions fought from 1640 to 1689</a:t>
            </a:r>
            <a:r>
              <a:rPr lang="en-GB" altLang="en-US" b="1">
                <a:solidFill>
                  <a:srgbClr val="00FF99"/>
                </a:solidFill>
              </a:rPr>
              <a:t> </a:t>
            </a:r>
            <a:r>
              <a:rPr lang="en-GB" altLang="en-US" b="1">
                <a:solidFill>
                  <a:srgbClr val="FF33CC"/>
                </a:solidFill>
              </a:rPr>
              <a:t>were fomented by the</a:t>
            </a:r>
            <a:r>
              <a:rPr lang="en-GB" altLang="en-US" b="1">
                <a:solidFill>
                  <a:srgbClr val="00FF99"/>
                </a:solidFill>
              </a:rPr>
              <a:t> </a:t>
            </a:r>
            <a:r>
              <a:rPr lang="en-GB" altLang="en-US" b="1">
                <a:solidFill>
                  <a:srgbClr val="FF0000"/>
                </a:solidFill>
              </a:rPr>
              <a:t>Jewish International money‑lenders</a:t>
            </a:r>
            <a:r>
              <a:rPr lang="en-GB" altLang="en-US" b="1">
                <a:solidFill>
                  <a:srgbClr val="00FF99"/>
                </a:solidFill>
              </a:rPr>
              <a:t> </a:t>
            </a:r>
            <a:r>
              <a:rPr lang="en-GB" altLang="en-US" b="1">
                <a:solidFill>
                  <a:srgbClr val="FF33CC"/>
                </a:solidFill>
              </a:rPr>
              <a:t>for the purpose of putting themselves in position</a:t>
            </a:r>
            <a:r>
              <a:rPr lang="en-GB" altLang="en-US" b="1">
                <a:solidFill>
                  <a:srgbClr val="00FF99"/>
                </a:solidFill>
              </a:rPr>
              <a:t> </a:t>
            </a:r>
            <a:r>
              <a:rPr lang="en-GB" altLang="en-US" b="1">
                <a:solidFill>
                  <a:srgbClr val="FFFF00"/>
                </a:solidFill>
              </a:rPr>
              <a:t>to control British politics and economy. </a:t>
            </a:r>
          </a:p>
        </p:txBody>
      </p:sp>
      <p:sp>
        <p:nvSpPr>
          <p:cNvPr id="805895" name="Text Box 7">
            <a:extLst>
              <a:ext uri="{FF2B5EF4-FFF2-40B4-BE49-F238E27FC236}">
                <a16:creationId xmlns:a16="http://schemas.microsoft.com/office/drawing/2014/main" id="{F4DF1F85-36AA-4CE4-ADB2-01D711DC1978}"/>
              </a:ext>
            </a:extLst>
          </p:cNvPr>
          <p:cNvSpPr txBox="1">
            <a:spLocks noChangeArrowheads="1"/>
          </p:cNvSpPr>
          <p:nvPr/>
        </p:nvSpPr>
        <p:spPr bwMode="auto">
          <a:xfrm>
            <a:off x="285750" y="5643563"/>
            <a:ext cx="3095625"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Orangeman</a:t>
            </a:r>
          </a:p>
        </p:txBody>
      </p:sp>
      <p:pic>
        <p:nvPicPr>
          <p:cNvPr id="136200" name="Picture 8" descr="McCain-Orangeman.gif John McCain - Closet Orangeman? image by zippy4864">
            <a:extLst>
              <a:ext uri="{FF2B5EF4-FFF2-40B4-BE49-F238E27FC236}">
                <a16:creationId xmlns:a16="http://schemas.microsoft.com/office/drawing/2014/main" id="{E4DDE16A-B62C-472E-A8A2-2435B1D54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357313"/>
            <a:ext cx="2928937"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6200"/>
                                        </p:tgtEl>
                                        <p:attrNameLst>
                                          <p:attrName>style.visibility</p:attrName>
                                        </p:attrNameLst>
                                      </p:cBhvr>
                                      <p:to>
                                        <p:strVal val="visible"/>
                                      </p:to>
                                    </p:set>
                                    <p:animEffect transition="in" filter="circle(in)">
                                      <p:cBhvr>
                                        <p:cTn id="7" dur="2000"/>
                                        <p:tgtEl>
                                          <p:spTgt spid="136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05895"/>
                                        </p:tgtEl>
                                        <p:attrNameLst>
                                          <p:attrName>style.visibility</p:attrName>
                                        </p:attrNameLst>
                                      </p:cBhvr>
                                      <p:to>
                                        <p:strVal val="visible"/>
                                      </p:to>
                                    </p:set>
                                    <p:anim calcmode="lin" valueType="num">
                                      <p:cBhvr additive="base">
                                        <p:cTn id="12" dur="500" fill="hold"/>
                                        <p:tgtEl>
                                          <p:spTgt spid="805895"/>
                                        </p:tgtEl>
                                        <p:attrNameLst>
                                          <p:attrName>ppt_x</p:attrName>
                                        </p:attrNameLst>
                                      </p:cBhvr>
                                      <p:tavLst>
                                        <p:tav tm="0">
                                          <p:val>
                                            <p:strVal val="#ppt_x"/>
                                          </p:val>
                                        </p:tav>
                                        <p:tav tm="100000">
                                          <p:val>
                                            <p:strVal val="#ppt_x"/>
                                          </p:val>
                                        </p:tav>
                                      </p:tavLst>
                                    </p:anim>
                                    <p:anim calcmode="lin" valueType="num">
                                      <p:cBhvr additive="base">
                                        <p:cTn id="13" dur="500" fill="hold"/>
                                        <p:tgtEl>
                                          <p:spTgt spid="8058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805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4" grpId="0" autoUpdateAnimBg="0"/>
      <p:bldP spid="805895"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51A30D-6E92-4796-BEF1-F9368E004F60}"/>
              </a:ext>
            </a:extLst>
          </p:cNvPr>
          <p:cNvSpPr>
            <a:spLocks noGrp="1"/>
          </p:cNvSpPr>
          <p:nvPr>
            <p:ph type="title"/>
          </p:nvPr>
        </p:nvSpPr>
        <p:spPr/>
        <p:txBody>
          <a:bodyPr/>
          <a:lstStyle/>
          <a:p>
            <a:pPr>
              <a:defRPr/>
            </a:pPr>
            <a:r>
              <a:rPr lang="en-GB" b="1" dirty="0">
                <a:solidFill>
                  <a:srgbClr val="FFFF00"/>
                </a:solidFill>
              </a:rPr>
              <a:t>William And Mary</a:t>
            </a:r>
            <a:endParaRPr lang="en-GB" dirty="0"/>
          </a:p>
        </p:txBody>
      </p:sp>
      <p:sp>
        <p:nvSpPr>
          <p:cNvPr id="5" name="Slide Number Placeholder 4">
            <a:extLst>
              <a:ext uri="{FF2B5EF4-FFF2-40B4-BE49-F238E27FC236}">
                <a16:creationId xmlns:a16="http://schemas.microsoft.com/office/drawing/2014/main" id="{919BF69C-49AC-4631-8428-C0BF8326BF8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56DFFC3-DFF4-4CB5-AAE7-3EBE6E302007}" type="slidenum">
              <a:rPr lang="en-GB" altLang="en-US" sz="1200"/>
              <a:pPr eaLnBrk="1" hangingPunct="1"/>
              <a:t>135</a:t>
            </a:fld>
            <a:endParaRPr lang="en-GB" altLang="en-US" sz="1200"/>
          </a:p>
        </p:txBody>
      </p:sp>
      <p:pic>
        <p:nvPicPr>
          <p:cNvPr id="347140" name="Picture 4" descr="http://farm4.static.flickr.com/3168/3035177915_29e4e38665.jpg">
            <a:extLst>
              <a:ext uri="{FF2B5EF4-FFF2-40B4-BE49-F238E27FC236}">
                <a16:creationId xmlns:a16="http://schemas.microsoft.com/office/drawing/2014/main" id="{274F1080-CB6F-47B7-AEDB-F21D17C14310}"/>
              </a:ext>
            </a:extLst>
          </p:cNvPr>
          <p:cNvPicPr>
            <a:picLocks noChangeAspect="1" noChangeArrowheads="1"/>
          </p:cNvPicPr>
          <p:nvPr/>
        </p:nvPicPr>
        <p:blipFill>
          <a:blip r:embed="rId2" cstate="print">
            <a:duotone>
              <a:prstClr val="black"/>
              <a:schemeClr val="accent3">
                <a:tint val="45000"/>
                <a:satMod val="400000"/>
              </a:schemeClr>
            </a:duotone>
          </a:blip>
          <a:srcRect l="3000" t="4500" r="2499" b="14499"/>
          <a:stretch>
            <a:fillRect/>
          </a:stretch>
        </p:blipFill>
        <p:spPr bwMode="auto">
          <a:xfrm>
            <a:off x="357158" y="1500174"/>
            <a:ext cx="4500594" cy="3857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1105B8AD-92A3-4F47-B249-11EF180C2A06}"/>
              </a:ext>
            </a:extLst>
          </p:cNvPr>
          <p:cNvSpPr txBox="1"/>
          <p:nvPr/>
        </p:nvSpPr>
        <p:spPr>
          <a:xfrm>
            <a:off x="5000625" y="2071688"/>
            <a:ext cx="4143375" cy="3970337"/>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alpha val="43137"/>
                    </a:srgbClr>
                  </a:outerShdw>
                </a:effectLst>
                <a:latin typeface="Arial" charset="0"/>
                <a:cs typeface="Arial" charset="0"/>
              </a:rPr>
              <a:t>The Amsterdam bankers came down on the side of the protestants only.</a:t>
            </a:r>
          </a:p>
          <a:p>
            <a:pPr eaLnBrk="0" hangingPunct="0">
              <a:defRPr/>
            </a:pPr>
            <a:endParaRPr lang="en-GB" sz="2800" b="1" dirty="0">
              <a:solidFill>
                <a:srgbClr val="00FFFF"/>
              </a:solidFill>
              <a:effectLst>
                <a:outerShdw blurRad="38100" dist="38100" dir="2700000" algn="tl">
                  <a:srgbClr val="000000">
                    <a:alpha val="43137"/>
                  </a:srgbClr>
                </a:outerShdw>
              </a:effectLst>
              <a:latin typeface="Arial" charset="0"/>
              <a:cs typeface="Arial" charset="0"/>
            </a:endParaRPr>
          </a:p>
          <a:p>
            <a:pPr eaLnBrk="0" hangingPunct="0">
              <a:defRPr/>
            </a:pPr>
            <a:r>
              <a:rPr lang="en-GB" sz="2800" b="1" dirty="0">
                <a:solidFill>
                  <a:srgbClr val="00FF00"/>
                </a:solidFill>
                <a:effectLst>
                  <a:outerShdw blurRad="38100" dist="38100" dir="2700000" algn="tl">
                    <a:srgbClr val="000000">
                      <a:alpha val="43137"/>
                    </a:srgbClr>
                  </a:outerShdw>
                </a:effectLst>
                <a:latin typeface="Arial" charset="0"/>
                <a:cs typeface="Arial" charset="0"/>
              </a:rPr>
              <a:t>The protestant work ethic would reap greater returns on investments.</a:t>
            </a:r>
          </a:p>
        </p:txBody>
      </p:sp>
      <p:sp>
        <p:nvSpPr>
          <p:cNvPr id="12" name="TextBox 11">
            <a:extLst>
              <a:ext uri="{FF2B5EF4-FFF2-40B4-BE49-F238E27FC236}">
                <a16:creationId xmlns:a16="http://schemas.microsoft.com/office/drawing/2014/main" id="{53594A1C-48CA-4D3C-B9C1-A3A11519E56A}"/>
              </a:ext>
            </a:extLst>
          </p:cNvPr>
          <p:cNvSpPr txBox="1"/>
          <p:nvPr/>
        </p:nvSpPr>
        <p:spPr>
          <a:xfrm>
            <a:off x="0" y="5572125"/>
            <a:ext cx="5286375" cy="646113"/>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Old Amsterdam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7140"/>
                                        </p:tgtEl>
                                        <p:attrNameLst>
                                          <p:attrName>style.visibility</p:attrName>
                                        </p:attrNameLst>
                                      </p:cBhvr>
                                      <p:to>
                                        <p:strVal val="visible"/>
                                      </p:to>
                                    </p:set>
                                    <p:animEffect transition="in" filter="circle(in)">
                                      <p:cBhvr>
                                        <p:cTn id="7" dur="2000"/>
                                        <p:tgtEl>
                                          <p:spTgt spid="347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
                                        </p:tgtEl>
                                        <p:attrNameLst>
                                          <p:attrName>style.visibility</p:attrName>
                                        </p:attrNameLst>
                                      </p:cBhvr>
                                      <p:to>
                                        <p:strVal val="visible"/>
                                      </p:to>
                                    </p:set>
                                    <p:anim calcmode="discrete" valueType="clr">
                                      <p:cBhvr override="childStyle">
                                        <p:cTn id="1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
                                        </p:tgtEl>
                                        <p:attrNameLst>
                                          <p:attrName>fillcolor</p:attrName>
                                        </p:attrNameLst>
                                      </p:cBhvr>
                                      <p:tavLst>
                                        <p:tav tm="0">
                                          <p:val>
                                            <p:clrVal>
                                              <a:schemeClr val="accent2"/>
                                            </p:clrVal>
                                          </p:val>
                                        </p:tav>
                                        <p:tav tm="50000">
                                          <p:val>
                                            <p:clrVal>
                                              <a:schemeClr val="hlink"/>
                                            </p:clrVal>
                                          </p:val>
                                        </p:tav>
                                      </p:tavLst>
                                    </p:anim>
                                    <p:set>
                                      <p:cBhvr>
                                        <p:cTn id="2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AD5C439-32E1-4844-BC3D-A9E3593B449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80B0958-A0A9-4010-91B3-956F4FC3DEBC}" type="slidenum">
              <a:rPr lang="en-GB" altLang="en-US" sz="1200"/>
              <a:pPr eaLnBrk="1" hangingPunct="1"/>
              <a:t>136</a:t>
            </a:fld>
            <a:endParaRPr lang="en-GB" altLang="en-US" sz="1200"/>
          </a:p>
        </p:txBody>
      </p:sp>
      <p:sp>
        <p:nvSpPr>
          <p:cNvPr id="1430530" name="Rectangle 2">
            <a:extLst>
              <a:ext uri="{FF2B5EF4-FFF2-40B4-BE49-F238E27FC236}">
                <a16:creationId xmlns:a16="http://schemas.microsoft.com/office/drawing/2014/main" id="{29B322D9-2C39-40E9-936E-AB88D87E499F}"/>
              </a:ext>
            </a:extLst>
          </p:cNvPr>
          <p:cNvSpPr>
            <a:spLocks noGrp="1" noChangeArrowheads="1"/>
          </p:cNvSpPr>
          <p:nvPr>
            <p:ph type="title"/>
          </p:nvPr>
        </p:nvSpPr>
        <p:spPr>
          <a:xfrm>
            <a:off x="539750" y="0"/>
            <a:ext cx="8229600" cy="1371600"/>
          </a:xfrm>
        </p:spPr>
        <p:txBody>
          <a:bodyPr/>
          <a:lstStyle/>
          <a:p>
            <a:pPr eaLnBrk="1" hangingPunct="1">
              <a:defRPr/>
            </a:pPr>
            <a:r>
              <a:rPr lang="en-GB" b="1" dirty="0">
                <a:solidFill>
                  <a:srgbClr val="FFFF00"/>
                </a:solidFill>
              </a:rPr>
              <a:t>William And Mary</a:t>
            </a:r>
          </a:p>
        </p:txBody>
      </p:sp>
      <p:pic>
        <p:nvPicPr>
          <p:cNvPr id="1430532" name="Picture 4" descr="templarsend">
            <a:extLst>
              <a:ext uri="{FF2B5EF4-FFF2-40B4-BE49-F238E27FC236}">
                <a16:creationId xmlns:a16="http://schemas.microsoft.com/office/drawing/2014/main" id="{5878CCB6-203A-48A7-9A9C-2A3F47CDDFFC}"/>
              </a:ext>
            </a:extLst>
          </p:cNvPr>
          <p:cNvPicPr>
            <a:picLocks noGrp="1" noChangeAspect="1" noChangeArrowheads="1"/>
          </p:cNvPicPr>
          <p:nvPr>
            <p:ph idx="1"/>
          </p:nvPr>
        </p:nvPicPr>
        <p:blipFill>
          <a:blip r:embed="rId2">
            <a:lum bright="12000" contrast="12000"/>
            <a:extLst>
              <a:ext uri="{28A0092B-C50C-407E-A947-70E740481C1C}">
                <a14:useLocalDpi xmlns:a14="http://schemas.microsoft.com/office/drawing/2010/main" val="0"/>
              </a:ext>
            </a:extLst>
          </a:blip>
          <a:srcRect/>
          <a:stretch>
            <a:fillRect/>
          </a:stretch>
        </p:blipFill>
        <p:spPr>
          <a:xfrm>
            <a:off x="285750" y="1714500"/>
            <a:ext cx="3932238" cy="3960813"/>
          </a:xfrm>
        </p:spPr>
      </p:pic>
      <p:sp>
        <p:nvSpPr>
          <p:cNvPr id="143365" name="Text Box 6">
            <a:extLst>
              <a:ext uri="{FF2B5EF4-FFF2-40B4-BE49-F238E27FC236}">
                <a16:creationId xmlns:a16="http://schemas.microsoft.com/office/drawing/2014/main" id="{7236ACBF-DE47-4236-B03F-6387A5ABACA2}"/>
              </a:ext>
            </a:extLst>
          </p:cNvPr>
          <p:cNvSpPr txBox="1">
            <a:spLocks noChangeArrowheads="1"/>
          </p:cNvSpPr>
          <p:nvPr/>
        </p:nvSpPr>
        <p:spPr bwMode="auto">
          <a:xfrm>
            <a:off x="4140200" y="1341438"/>
            <a:ext cx="3348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43366" name="Text Box 7">
            <a:extLst>
              <a:ext uri="{FF2B5EF4-FFF2-40B4-BE49-F238E27FC236}">
                <a16:creationId xmlns:a16="http://schemas.microsoft.com/office/drawing/2014/main" id="{DEB96168-337F-4750-83CB-07237A020F6B}"/>
              </a:ext>
            </a:extLst>
          </p:cNvPr>
          <p:cNvSpPr txBox="1">
            <a:spLocks noChangeArrowheads="1"/>
          </p:cNvSpPr>
          <p:nvPr/>
        </p:nvSpPr>
        <p:spPr bwMode="auto">
          <a:xfrm>
            <a:off x="4356100" y="4143375"/>
            <a:ext cx="2468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430536" name="Text Box 8">
            <a:extLst>
              <a:ext uri="{FF2B5EF4-FFF2-40B4-BE49-F238E27FC236}">
                <a16:creationId xmlns:a16="http://schemas.microsoft.com/office/drawing/2014/main" id="{D3EC745C-5F11-4785-A1B8-C073B948420C}"/>
              </a:ext>
            </a:extLst>
          </p:cNvPr>
          <p:cNvSpPr txBox="1">
            <a:spLocks noChangeArrowheads="1"/>
          </p:cNvSpPr>
          <p:nvPr/>
        </p:nvSpPr>
        <p:spPr bwMode="auto">
          <a:xfrm>
            <a:off x="4429125" y="1928813"/>
            <a:ext cx="4540250" cy="3540125"/>
          </a:xfrm>
          <a:prstGeom prst="rect">
            <a:avLst/>
          </a:prstGeom>
          <a:noFill/>
          <a:ln w="9525">
            <a:noFill/>
            <a:miter lim="800000"/>
            <a:headEnd/>
            <a:tailEnd/>
          </a:ln>
          <a:effectLst/>
        </p:spPr>
        <p:txBody>
          <a:bodyPr>
            <a:spAutoFit/>
          </a:bodyPr>
          <a:lstStyle/>
          <a:p>
            <a:pPr marL="342900" indent="-342900" eaLnBrk="0" hangingPunct="0">
              <a:spcBef>
                <a:spcPct val="50000"/>
              </a:spcBef>
              <a:defRPr/>
            </a:pPr>
            <a:r>
              <a:rPr lang="en-GB" sz="24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FF00"/>
                </a:solidFill>
                <a:effectLst>
                  <a:outerShdw blurRad="38100" dist="38100" dir="2700000" algn="tl">
                    <a:srgbClr val="000000"/>
                  </a:outerShdw>
                </a:effectLst>
                <a:latin typeface="Arial" charset="0"/>
                <a:cs typeface="Arial" charset="0"/>
              </a:rPr>
              <a:t>To revenge the </a:t>
            </a:r>
            <a:r>
              <a:rPr lang="en-GB" sz="3200" b="1" dirty="0">
                <a:solidFill>
                  <a:srgbClr val="FF0000"/>
                </a:solidFill>
                <a:effectLst>
                  <a:outerShdw blurRad="38100" dist="38100" dir="2700000" algn="tl">
                    <a:srgbClr val="000000"/>
                  </a:outerShdw>
                </a:effectLst>
                <a:latin typeface="Arial" charset="0"/>
                <a:cs typeface="Arial" charset="0"/>
              </a:rPr>
              <a:t>Catholic church’s treachery </a:t>
            </a:r>
            <a:r>
              <a:rPr lang="en-GB" sz="3200" b="1" dirty="0">
                <a:solidFill>
                  <a:srgbClr val="FFFF00"/>
                </a:solidFill>
                <a:effectLst>
                  <a:outerShdw blurRad="38100" dist="38100" dir="2700000" algn="tl">
                    <a:srgbClr val="000000"/>
                  </a:outerShdw>
                </a:effectLst>
                <a:latin typeface="Arial" charset="0"/>
                <a:cs typeface="Arial" charset="0"/>
              </a:rPr>
              <a:t>in burning the </a:t>
            </a:r>
            <a:r>
              <a:rPr lang="en-GB" sz="3200" b="1" dirty="0">
                <a:solidFill>
                  <a:srgbClr val="FF0000"/>
                </a:solidFill>
                <a:effectLst>
                  <a:outerShdw blurRad="38100" dist="38100" dir="2700000" algn="tl">
                    <a:srgbClr val="000000"/>
                  </a:outerShdw>
                </a:effectLst>
                <a:latin typeface="Arial" charset="0"/>
                <a:cs typeface="Arial" charset="0"/>
              </a:rPr>
              <a:t>Knights Templar </a:t>
            </a:r>
            <a:r>
              <a:rPr lang="en-GB" sz="3200" b="1" dirty="0">
                <a:solidFill>
                  <a:srgbClr val="FF9933"/>
                </a:solidFill>
                <a:effectLst>
                  <a:outerShdw blurRad="38100" dist="38100" dir="2700000" algn="tl">
                    <a:srgbClr val="000000"/>
                  </a:outerShdw>
                </a:effectLst>
                <a:latin typeface="Arial" charset="0"/>
                <a:cs typeface="Arial" charset="0"/>
              </a:rPr>
              <a:t>at the stake in order to gain control of their treasure</a:t>
            </a:r>
            <a:r>
              <a:rPr lang="en-GB" sz="3200" dirty="0">
                <a:solidFill>
                  <a:srgbClr val="FF9933"/>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0532"/>
                                        </p:tgtEl>
                                        <p:attrNameLst>
                                          <p:attrName>style.visibility</p:attrName>
                                        </p:attrNameLst>
                                      </p:cBhvr>
                                      <p:to>
                                        <p:strVal val="visible"/>
                                      </p:to>
                                    </p:set>
                                    <p:animEffect transition="in" filter="circle(in)">
                                      <p:cBhvr>
                                        <p:cTn id="7" dur="2000"/>
                                        <p:tgtEl>
                                          <p:spTgt spid="1430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30536"/>
                                        </p:tgtEl>
                                        <p:attrNameLst>
                                          <p:attrName>style.visibility</p:attrName>
                                        </p:attrNameLst>
                                      </p:cBhvr>
                                      <p:to>
                                        <p:strVal val="visible"/>
                                      </p:to>
                                    </p:set>
                                    <p:anim calcmode="discrete" valueType="clr">
                                      <p:cBhvr override="childStyle">
                                        <p:cTn id="12" dur="80"/>
                                        <p:tgtEl>
                                          <p:spTgt spid="14305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0536"/>
                                        </p:tgtEl>
                                        <p:attrNameLst>
                                          <p:attrName>fillcolor</p:attrName>
                                        </p:attrNameLst>
                                      </p:cBhvr>
                                      <p:tavLst>
                                        <p:tav tm="0">
                                          <p:val>
                                            <p:clrVal>
                                              <a:schemeClr val="accent2"/>
                                            </p:clrVal>
                                          </p:val>
                                        </p:tav>
                                        <p:tav tm="50000">
                                          <p:val>
                                            <p:clrVal>
                                              <a:schemeClr val="hlink"/>
                                            </p:clrVal>
                                          </p:val>
                                        </p:tav>
                                      </p:tavLst>
                                    </p:anim>
                                    <p:set>
                                      <p:cBhvr>
                                        <p:cTn id="14" dur="80"/>
                                        <p:tgtEl>
                                          <p:spTgt spid="14305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3B81AD-4FCF-4889-9C30-5540126D10EF}"/>
              </a:ext>
            </a:extLst>
          </p:cNvPr>
          <p:cNvSpPr>
            <a:spLocks noGrp="1"/>
          </p:cNvSpPr>
          <p:nvPr>
            <p:ph type="title"/>
          </p:nvPr>
        </p:nvSpPr>
        <p:spPr/>
        <p:txBody>
          <a:bodyPr/>
          <a:lstStyle/>
          <a:p>
            <a:pPr>
              <a:defRPr/>
            </a:pPr>
            <a:r>
              <a:rPr lang="en-GB" b="1" dirty="0">
                <a:solidFill>
                  <a:srgbClr val="FFFF00"/>
                </a:solidFill>
              </a:rPr>
              <a:t>William And Mary</a:t>
            </a:r>
            <a:endParaRPr lang="en-GB" dirty="0"/>
          </a:p>
        </p:txBody>
      </p:sp>
      <p:sp>
        <p:nvSpPr>
          <p:cNvPr id="4" name="Slide Number Placeholder 3">
            <a:extLst>
              <a:ext uri="{FF2B5EF4-FFF2-40B4-BE49-F238E27FC236}">
                <a16:creationId xmlns:a16="http://schemas.microsoft.com/office/drawing/2014/main" id="{1411CCD1-2EDB-455F-AB51-B8EE29E09EA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A1F1B54-493A-416E-807D-E67210C91633}" type="slidenum">
              <a:rPr lang="en-GB" altLang="en-US" sz="1200"/>
              <a:pPr eaLnBrk="1" hangingPunct="1"/>
              <a:t>137</a:t>
            </a:fld>
            <a:endParaRPr lang="en-GB" altLang="en-US" sz="1200"/>
          </a:p>
        </p:txBody>
      </p:sp>
      <p:pic>
        <p:nvPicPr>
          <p:cNvPr id="348162" name="Picture 2" descr="http://samuelatgilgal.files.wordpress.com/2009/01/napoleon_bonaparte_1175088533032877.jpg">
            <a:extLst>
              <a:ext uri="{FF2B5EF4-FFF2-40B4-BE49-F238E27FC236}">
                <a16:creationId xmlns:a16="http://schemas.microsoft.com/office/drawing/2014/main" id="{E1221952-494E-4C0B-921F-CAEA96C36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357313"/>
            <a:ext cx="33385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FB3A2E1-6161-4D7F-9547-16799913DA73}"/>
              </a:ext>
            </a:extLst>
          </p:cNvPr>
          <p:cNvSpPr txBox="1"/>
          <p:nvPr/>
        </p:nvSpPr>
        <p:spPr>
          <a:xfrm>
            <a:off x="4071938" y="1714500"/>
            <a:ext cx="4643437" cy="4340225"/>
          </a:xfrm>
          <a:prstGeom prst="rect">
            <a:avLst/>
          </a:prstGeom>
          <a:noFill/>
        </p:spPr>
        <p:txBody>
          <a:bodyPr>
            <a:spAutoFit/>
          </a:bodyPr>
          <a:lstStyle/>
          <a:p>
            <a:pPr eaLnBrk="0" hangingPunct="0">
              <a:defRPr/>
            </a:pPr>
            <a:r>
              <a:rPr lang="en-GB" sz="3200" b="1" dirty="0">
                <a:solidFill>
                  <a:srgbClr val="00FFFF"/>
                </a:solidFill>
                <a:effectLst>
                  <a:outerShdw blurRad="38100" dist="38100" dir="2700000" algn="tl">
                    <a:srgbClr val="000000"/>
                  </a:outerShdw>
                </a:effectLst>
                <a:latin typeface="Arial" charset="0"/>
                <a:cs typeface="Arial" charset="0"/>
              </a:rPr>
              <a:t>To weaken the Catholic Church in order to take it over – </a:t>
            </a:r>
            <a:r>
              <a:rPr lang="en-GB" sz="3200" b="1" dirty="0">
                <a:solidFill>
                  <a:srgbClr val="FFC000"/>
                </a:solidFill>
                <a:effectLst>
                  <a:outerShdw blurRad="38100" dist="38100" dir="2700000" algn="tl">
                    <a:srgbClr val="000000"/>
                  </a:outerShdw>
                </a:effectLst>
                <a:latin typeface="Arial" charset="0"/>
                <a:cs typeface="Arial" charset="0"/>
              </a:rPr>
              <a:t>Napoleon would be their agent to achieve this end as we shall see in a later presentation </a:t>
            </a:r>
            <a:r>
              <a:rPr lang="en-GB" sz="3200" b="1" dirty="0">
                <a:solidFill>
                  <a:srgbClr val="FF00FF"/>
                </a:solidFill>
                <a:effectLst>
                  <a:outerShdw blurRad="38100" dist="38100" dir="2700000" algn="tl">
                    <a:srgbClr val="000000"/>
                  </a:outerShdw>
                </a:effectLst>
                <a:latin typeface="Arial" charset="0"/>
                <a:cs typeface="Arial" charset="0"/>
              </a:rPr>
              <a:t>(Part 5)</a:t>
            </a:r>
          </a:p>
          <a:p>
            <a:pPr eaLnBrk="0" hangingPunct="0">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06FB0E73-C7BD-4B1A-BEE8-2EC5E71AC483}"/>
              </a:ext>
            </a:extLst>
          </p:cNvPr>
          <p:cNvSpPr txBox="1"/>
          <p:nvPr/>
        </p:nvSpPr>
        <p:spPr>
          <a:xfrm>
            <a:off x="357188" y="5857875"/>
            <a:ext cx="3429000" cy="646113"/>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Napoleon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circle(in)">
                                      <p:cBhvr>
                                        <p:cTn id="7" dur="2000"/>
                                        <p:tgtEl>
                                          <p:spTgt spid="348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6AC0AA4F-6724-4F3E-962F-6BE9E533465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631303D-D586-4151-AD4B-FBAC48215B2D}" type="slidenum">
              <a:rPr lang="en-GB" altLang="en-US" sz="1200"/>
              <a:pPr eaLnBrk="1" hangingPunct="1"/>
              <a:t>138</a:t>
            </a:fld>
            <a:endParaRPr lang="en-GB" altLang="en-US" sz="1200"/>
          </a:p>
        </p:txBody>
      </p:sp>
      <p:sp>
        <p:nvSpPr>
          <p:cNvPr id="1114114" name="Rectangle 2">
            <a:extLst>
              <a:ext uri="{FF2B5EF4-FFF2-40B4-BE49-F238E27FC236}">
                <a16:creationId xmlns:a16="http://schemas.microsoft.com/office/drawing/2014/main" id="{D9622DF3-906A-412D-99D0-83FF763731AE}"/>
              </a:ext>
            </a:extLst>
          </p:cNvPr>
          <p:cNvSpPr>
            <a:spLocks noGrp="1" noChangeArrowheads="1"/>
          </p:cNvSpPr>
          <p:nvPr>
            <p:ph type="title"/>
          </p:nvPr>
        </p:nvSpPr>
        <p:spPr>
          <a:xfrm>
            <a:off x="395288" y="0"/>
            <a:ext cx="8229600" cy="1371600"/>
          </a:xfrm>
        </p:spPr>
        <p:txBody>
          <a:bodyPr/>
          <a:lstStyle/>
          <a:p>
            <a:pPr eaLnBrk="1" hangingPunct="1">
              <a:defRPr/>
            </a:pPr>
            <a:r>
              <a:rPr lang="en-GB" b="1">
                <a:solidFill>
                  <a:srgbClr val="FF0000"/>
                </a:solidFill>
              </a:rPr>
              <a:t>Bank of England 1707</a:t>
            </a:r>
          </a:p>
        </p:txBody>
      </p:sp>
      <p:sp>
        <p:nvSpPr>
          <p:cNvPr id="145412" name="Text Box 3">
            <a:extLst>
              <a:ext uri="{FF2B5EF4-FFF2-40B4-BE49-F238E27FC236}">
                <a16:creationId xmlns:a16="http://schemas.microsoft.com/office/drawing/2014/main" id="{B5D3EDB9-04AC-436F-9174-AF13E9462888}"/>
              </a:ext>
            </a:extLst>
          </p:cNvPr>
          <p:cNvSpPr txBox="1">
            <a:spLocks noChangeArrowheads="1"/>
          </p:cNvSpPr>
          <p:nvPr/>
        </p:nvSpPr>
        <p:spPr bwMode="auto">
          <a:xfrm>
            <a:off x="1476375" y="1557338"/>
            <a:ext cx="6119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45413" name="Text Box 4">
            <a:extLst>
              <a:ext uri="{FF2B5EF4-FFF2-40B4-BE49-F238E27FC236}">
                <a16:creationId xmlns:a16="http://schemas.microsoft.com/office/drawing/2014/main" id="{E464649C-16AE-4871-BB0E-28AC2646EC1A}"/>
              </a:ext>
            </a:extLst>
          </p:cNvPr>
          <p:cNvSpPr txBox="1">
            <a:spLocks noChangeArrowheads="1"/>
          </p:cNvSpPr>
          <p:nvPr/>
        </p:nvSpPr>
        <p:spPr bwMode="auto">
          <a:xfrm>
            <a:off x="1116013" y="1341438"/>
            <a:ext cx="684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endParaRPr lang="en-US" altLang="en-US"/>
          </a:p>
        </p:txBody>
      </p:sp>
      <p:sp>
        <p:nvSpPr>
          <p:cNvPr id="145414" name="Text Box 7">
            <a:extLst>
              <a:ext uri="{FF2B5EF4-FFF2-40B4-BE49-F238E27FC236}">
                <a16:creationId xmlns:a16="http://schemas.microsoft.com/office/drawing/2014/main" id="{AF59AF24-BB20-4838-B07A-F312C176A289}"/>
              </a:ext>
            </a:extLst>
          </p:cNvPr>
          <p:cNvSpPr txBox="1">
            <a:spLocks noChangeArrowheads="1"/>
          </p:cNvSpPr>
          <p:nvPr/>
        </p:nvSpPr>
        <p:spPr bwMode="auto">
          <a:xfrm>
            <a:off x="1455738" y="3351213"/>
            <a:ext cx="477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114120" name="Text Box 8">
            <a:extLst>
              <a:ext uri="{FF2B5EF4-FFF2-40B4-BE49-F238E27FC236}">
                <a16:creationId xmlns:a16="http://schemas.microsoft.com/office/drawing/2014/main" id="{1B9B5F1B-1F8C-4B38-90B8-E1285F2892B3}"/>
              </a:ext>
            </a:extLst>
          </p:cNvPr>
          <p:cNvSpPr txBox="1">
            <a:spLocks noChangeArrowheads="1"/>
          </p:cNvSpPr>
          <p:nvPr/>
        </p:nvSpPr>
        <p:spPr bwMode="auto">
          <a:xfrm>
            <a:off x="4211638" y="1773238"/>
            <a:ext cx="4932362" cy="3835400"/>
          </a:xfrm>
          <a:prstGeom prst="rect">
            <a:avLst/>
          </a:prstGeom>
          <a:noFill/>
          <a:ln w="9525">
            <a:noFill/>
            <a:miter lim="800000"/>
            <a:headEnd/>
            <a:tailEnd/>
          </a:ln>
          <a:effectLst/>
        </p:spPr>
        <p:txBody>
          <a:bodyPr>
            <a:spAutoFit/>
          </a:bodyPr>
          <a:lstStyle/>
          <a:p>
            <a:pPr marL="342900" indent="-342900" eaLnBrk="0" hangingPunct="0">
              <a:defRPr/>
            </a:pPr>
            <a:r>
              <a:rPr lang="en-GB" sz="2400" b="1">
                <a:solidFill>
                  <a:srgbClr val="FFFF00"/>
                </a:solidFill>
                <a:effectLst>
                  <a:outerShdw blurRad="38100" dist="38100" dir="2700000" algn="tl">
                    <a:srgbClr val="000000"/>
                  </a:outerShdw>
                </a:effectLst>
                <a:latin typeface="Arial" charset="0"/>
                <a:cs typeface="Arial" charset="0"/>
              </a:rPr>
              <a:t>    </a:t>
            </a:r>
            <a:r>
              <a:rPr lang="en-GB" sz="2400" b="1">
                <a:solidFill>
                  <a:srgbClr val="00FF00"/>
                </a:solidFill>
                <a:effectLst>
                  <a:outerShdw blurRad="38100" dist="38100" dir="2700000" algn="tl">
                    <a:srgbClr val="000000"/>
                  </a:outerShdw>
                </a:effectLst>
                <a:latin typeface="Arial" charset="0"/>
                <a:cs typeface="Arial" charset="0"/>
              </a:rPr>
              <a:t>Then, King William persuaded the British Treasury to borrow one</a:t>
            </a:r>
            <a:r>
              <a:rPr lang="en-GB" sz="2400" b="1">
                <a:solidFill>
                  <a:srgbClr val="FFFF00"/>
                </a:solidFill>
                <a:effectLst>
                  <a:outerShdw blurRad="38100" dist="38100" dir="2700000" algn="tl">
                    <a:srgbClr val="000000"/>
                  </a:outerShdw>
                </a:effectLst>
                <a:latin typeface="Arial" charset="0"/>
                <a:cs typeface="Arial" charset="0"/>
              </a:rPr>
              <a:t> </a:t>
            </a:r>
            <a:r>
              <a:rPr lang="en-GB" sz="2400" b="1">
                <a:solidFill>
                  <a:srgbClr val="FF9900"/>
                </a:solidFill>
                <a:effectLst>
                  <a:outerShdw blurRad="38100" dist="38100" dir="2700000" algn="tl">
                    <a:srgbClr val="000000"/>
                  </a:outerShdw>
                </a:effectLst>
                <a:latin typeface="Arial" charset="0"/>
                <a:cs typeface="Arial" charset="0"/>
              </a:rPr>
              <a:t>and a quarter million British pounds from the Dutch bankers</a:t>
            </a:r>
            <a:r>
              <a:rPr lang="en-GB" sz="2400" b="1">
                <a:solidFill>
                  <a:srgbClr val="FFFF00"/>
                </a:solidFill>
                <a:effectLst>
                  <a:outerShdw blurRad="38100" dist="38100" dir="2700000" algn="tl">
                    <a:srgbClr val="000000"/>
                  </a:outerShdw>
                </a:effectLst>
                <a:latin typeface="Arial" charset="0"/>
                <a:cs typeface="Arial" charset="0"/>
              </a:rPr>
              <a:t> who had placed him in power. The terms of the loan were as follows: </a:t>
            </a:r>
          </a:p>
          <a:p>
            <a:pPr marL="342900" indent="-342900" eaLnBrk="0" hangingPunct="0">
              <a:defRPr/>
            </a:pPr>
            <a:endParaRPr lang="en-GB" sz="2400" b="1">
              <a:solidFill>
                <a:srgbClr val="FFFF00"/>
              </a:solidFill>
              <a:effectLst>
                <a:outerShdw blurRad="38100" dist="38100" dir="2700000" algn="tl">
                  <a:srgbClr val="000000"/>
                </a:outerShdw>
              </a:effectLst>
              <a:latin typeface="Arial" charset="0"/>
              <a:cs typeface="Arial" charset="0"/>
            </a:endParaRPr>
          </a:p>
          <a:p>
            <a:pPr marL="342900" indent="-342900" eaLnBrk="0" hangingPunct="0">
              <a:spcBef>
                <a:spcPct val="50000"/>
              </a:spcBef>
              <a:buFontTx/>
              <a:buAutoNum type="arabicPeriod"/>
              <a:defRPr/>
            </a:pPr>
            <a:endParaRPr lang="en-GB" b="1">
              <a:solidFill>
                <a:srgbClr val="00FF99"/>
              </a:solidFill>
              <a:effectLst>
                <a:outerShdw blurRad="38100" dist="38100" dir="2700000" algn="tl">
                  <a:srgbClr val="000000"/>
                </a:outerShdw>
              </a:effectLst>
              <a:latin typeface="Arial" charset="0"/>
              <a:cs typeface="Arial" charset="0"/>
            </a:endParaRPr>
          </a:p>
        </p:txBody>
      </p:sp>
      <p:pic>
        <p:nvPicPr>
          <p:cNvPr id="1114121" name="Picture 9" descr="Bank of England">
            <a:extLst>
              <a:ext uri="{FF2B5EF4-FFF2-40B4-BE49-F238E27FC236}">
                <a16:creationId xmlns:a16="http://schemas.microsoft.com/office/drawing/2014/main" id="{6ADDE35C-85DB-456F-A737-646C547765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557338"/>
            <a:ext cx="3671888" cy="3300412"/>
          </a:xfrm>
        </p:spPr>
      </p:pic>
      <p:sp>
        <p:nvSpPr>
          <p:cNvPr id="1114122" name="Text Box 10">
            <a:extLst>
              <a:ext uri="{FF2B5EF4-FFF2-40B4-BE49-F238E27FC236}">
                <a16:creationId xmlns:a16="http://schemas.microsoft.com/office/drawing/2014/main" id="{D7792735-8A30-4C67-888B-F1C7392348EB}"/>
              </a:ext>
            </a:extLst>
          </p:cNvPr>
          <p:cNvSpPr txBox="1">
            <a:spLocks noChangeArrowheads="1"/>
          </p:cNvSpPr>
          <p:nvPr/>
        </p:nvSpPr>
        <p:spPr bwMode="auto">
          <a:xfrm>
            <a:off x="323850" y="5229225"/>
            <a:ext cx="4032250"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Bank of England Interior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14121"/>
                                        </p:tgtEl>
                                        <p:attrNameLst>
                                          <p:attrName>style.visibility</p:attrName>
                                        </p:attrNameLst>
                                      </p:cBhvr>
                                      <p:to>
                                        <p:strVal val="visible"/>
                                      </p:to>
                                    </p:set>
                                    <p:animEffect transition="in" filter="circle(in)">
                                      <p:cBhvr>
                                        <p:cTn id="7" dur="2000"/>
                                        <p:tgtEl>
                                          <p:spTgt spid="1114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14122"/>
                                        </p:tgtEl>
                                        <p:attrNameLst>
                                          <p:attrName>style.visibility</p:attrName>
                                        </p:attrNameLst>
                                      </p:cBhvr>
                                      <p:to>
                                        <p:strVal val="visible"/>
                                      </p:to>
                                    </p:set>
                                    <p:anim calcmode="lin" valueType="num">
                                      <p:cBhvr additive="base">
                                        <p:cTn id="12" dur="500" fill="hold"/>
                                        <p:tgtEl>
                                          <p:spTgt spid="1114122"/>
                                        </p:tgtEl>
                                        <p:attrNameLst>
                                          <p:attrName>ppt_x</p:attrName>
                                        </p:attrNameLst>
                                      </p:cBhvr>
                                      <p:tavLst>
                                        <p:tav tm="0">
                                          <p:val>
                                            <p:strVal val="#ppt_x"/>
                                          </p:val>
                                        </p:tav>
                                        <p:tav tm="100000">
                                          <p:val>
                                            <p:strVal val="#ppt_x"/>
                                          </p:val>
                                        </p:tav>
                                      </p:tavLst>
                                    </p:anim>
                                    <p:anim calcmode="lin" valueType="num">
                                      <p:cBhvr additive="base">
                                        <p:cTn id="13" dur="500" fill="hold"/>
                                        <p:tgtEl>
                                          <p:spTgt spid="11141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14120"/>
                                        </p:tgtEl>
                                        <p:attrNameLst>
                                          <p:attrName>style.visibility</p:attrName>
                                        </p:attrNameLst>
                                      </p:cBhvr>
                                      <p:to>
                                        <p:strVal val="visible"/>
                                      </p:to>
                                    </p:set>
                                    <p:anim calcmode="discrete" valueType="clr">
                                      <p:cBhvr override="childStyle">
                                        <p:cTn id="18" dur="80"/>
                                        <p:tgtEl>
                                          <p:spTgt spid="111412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14120"/>
                                        </p:tgtEl>
                                        <p:attrNameLst>
                                          <p:attrName>fillcolor</p:attrName>
                                        </p:attrNameLst>
                                      </p:cBhvr>
                                      <p:tavLst>
                                        <p:tav tm="0">
                                          <p:val>
                                            <p:clrVal>
                                              <a:schemeClr val="accent2"/>
                                            </p:clrVal>
                                          </p:val>
                                        </p:tav>
                                        <p:tav tm="50000">
                                          <p:val>
                                            <p:clrVal>
                                              <a:schemeClr val="hlink"/>
                                            </p:clrVal>
                                          </p:val>
                                        </p:tav>
                                      </p:tavLst>
                                    </p:anim>
                                    <p:set>
                                      <p:cBhvr>
                                        <p:cTn id="20" dur="80"/>
                                        <p:tgtEl>
                                          <p:spTgt spid="11141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20" grpId="0"/>
      <p:bldP spid="111412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B6A193-B629-41D7-B54D-F452B6017176}"/>
              </a:ext>
            </a:extLst>
          </p:cNvPr>
          <p:cNvSpPr>
            <a:spLocks noGrp="1"/>
          </p:cNvSpPr>
          <p:nvPr>
            <p:ph type="title"/>
          </p:nvPr>
        </p:nvSpPr>
        <p:spPr/>
        <p:txBody>
          <a:bodyPr/>
          <a:lstStyle/>
          <a:p>
            <a:pPr>
              <a:defRPr/>
            </a:pPr>
            <a:r>
              <a:rPr lang="en-GB" b="1" dirty="0">
                <a:solidFill>
                  <a:srgbClr val="FF0000"/>
                </a:solidFill>
              </a:rPr>
              <a:t>Bank of England 1707</a:t>
            </a:r>
            <a:endParaRPr lang="en-GB" dirty="0"/>
          </a:p>
        </p:txBody>
      </p:sp>
      <p:sp>
        <p:nvSpPr>
          <p:cNvPr id="4" name="Slide Number Placeholder 3">
            <a:extLst>
              <a:ext uri="{FF2B5EF4-FFF2-40B4-BE49-F238E27FC236}">
                <a16:creationId xmlns:a16="http://schemas.microsoft.com/office/drawing/2014/main" id="{7C860FC2-7A3F-4F3D-A35D-CCC7116A8D0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11954FD-2421-4847-9D74-7FBBC87B50A9}" type="slidenum">
              <a:rPr lang="en-GB" altLang="en-US" sz="1200"/>
              <a:pPr eaLnBrk="1" hangingPunct="1"/>
              <a:t>139</a:t>
            </a:fld>
            <a:endParaRPr lang="en-GB" altLang="en-US" sz="1200"/>
          </a:p>
        </p:txBody>
      </p:sp>
      <p:pic>
        <p:nvPicPr>
          <p:cNvPr id="349186" name="Picture 2" descr="http://t2.gstatic.com/images?q=tbn:0EJ6HRcfFMqoiM:http://www.overlordsofchaos.com/assets/images/bank-charter-act1.jpg">
            <a:extLst>
              <a:ext uri="{FF2B5EF4-FFF2-40B4-BE49-F238E27FC236}">
                <a16:creationId xmlns:a16="http://schemas.microsoft.com/office/drawing/2014/main" id="{D6E8B017-E3AA-40F4-89BC-0908E441D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85938"/>
            <a:ext cx="298291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21FA2E5-3AEA-46E4-9A7C-65E5CF94ED17}"/>
              </a:ext>
            </a:extLst>
          </p:cNvPr>
          <p:cNvSpPr txBox="1"/>
          <p:nvPr/>
        </p:nvSpPr>
        <p:spPr>
          <a:xfrm>
            <a:off x="4000500" y="1214438"/>
            <a:ext cx="4500563" cy="1754187"/>
          </a:xfrm>
          <a:prstGeom prst="rect">
            <a:avLst/>
          </a:prstGeom>
          <a:noFill/>
        </p:spPr>
        <p:txBody>
          <a:bodyPr>
            <a:spAutoFit/>
          </a:bodyPr>
          <a:lstStyle/>
          <a:p>
            <a:pPr algn="ctr" eaLnBrk="0" hangingPunct="0">
              <a:defRPr/>
            </a:pPr>
            <a:r>
              <a:rPr lang="en-GB" sz="3600" b="1" dirty="0">
                <a:solidFill>
                  <a:srgbClr val="00FF00"/>
                </a:solidFill>
                <a:effectLst>
                  <a:outerShdw blurRad="38100" dist="38100" dir="2700000" algn="tl">
                    <a:srgbClr val="000000">
                      <a:alpha val="43137"/>
                    </a:srgbClr>
                  </a:outerShdw>
                </a:effectLst>
                <a:latin typeface="Arial" charset="0"/>
                <a:cs typeface="Arial" charset="0"/>
              </a:rPr>
              <a:t>Bank of England Charter</a:t>
            </a:r>
          </a:p>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1</a:t>
            </a:r>
          </a:p>
        </p:txBody>
      </p:sp>
      <p:sp>
        <p:nvSpPr>
          <p:cNvPr id="8" name="TextBox 7">
            <a:extLst>
              <a:ext uri="{FF2B5EF4-FFF2-40B4-BE49-F238E27FC236}">
                <a16:creationId xmlns:a16="http://schemas.microsoft.com/office/drawing/2014/main" id="{C6A4E5DA-A371-4EFC-9050-A42019BD0051}"/>
              </a:ext>
            </a:extLst>
          </p:cNvPr>
          <p:cNvSpPr txBox="1">
            <a:spLocks noChangeArrowheads="1"/>
          </p:cNvSpPr>
          <p:nvPr/>
        </p:nvSpPr>
        <p:spPr bwMode="auto">
          <a:xfrm>
            <a:off x="4000500" y="3071813"/>
            <a:ext cx="47863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2800" b="1">
                <a:solidFill>
                  <a:srgbClr val="FFC000"/>
                </a:solidFill>
              </a:rPr>
              <a:t>The names of the lenders be kept secret and that they be granted a charter to establish a bank of England.</a:t>
            </a:r>
          </a:p>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circle(in)">
                                      <p:cBhvr>
                                        <p:cTn id="7" dur="2000"/>
                                        <p:tgtEl>
                                          <p:spTgt spid="349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73B0476F-288C-4F71-B076-1586C3FB722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B332CA2-A1CE-495D-B05C-B5C9FA24F9EB}" type="slidenum">
              <a:rPr lang="en-GB" altLang="en-US" sz="1200"/>
              <a:pPr eaLnBrk="1" hangingPunct="1"/>
              <a:t>14</a:t>
            </a:fld>
            <a:endParaRPr lang="en-GB" altLang="en-US" sz="1200"/>
          </a:p>
        </p:txBody>
      </p:sp>
      <p:sp>
        <p:nvSpPr>
          <p:cNvPr id="1401858" name="Rectangle 2">
            <a:extLst>
              <a:ext uri="{FF2B5EF4-FFF2-40B4-BE49-F238E27FC236}">
                <a16:creationId xmlns:a16="http://schemas.microsoft.com/office/drawing/2014/main" id="{66B7240B-BAF6-438C-9EBF-BB1FBE590E80}"/>
              </a:ext>
            </a:extLst>
          </p:cNvPr>
          <p:cNvSpPr>
            <a:spLocks noGrp="1" noChangeArrowheads="1"/>
          </p:cNvSpPr>
          <p:nvPr>
            <p:ph type="title"/>
          </p:nvPr>
        </p:nvSpPr>
        <p:spPr/>
        <p:txBody>
          <a:bodyPr/>
          <a:lstStyle/>
          <a:p>
            <a:pPr eaLnBrk="1" hangingPunct="1">
              <a:defRPr/>
            </a:pPr>
            <a:r>
              <a:rPr lang="en-GB" sz="4000" b="1">
                <a:solidFill>
                  <a:srgbClr val="FFFF00"/>
                </a:solidFill>
              </a:rPr>
              <a:t>Spanish Inquisition To Root Out</a:t>
            </a:r>
            <a:r>
              <a:rPr lang="en-GB" sz="4000" b="1">
                <a:solidFill>
                  <a:srgbClr val="FF0000"/>
                </a:solidFill>
              </a:rPr>
              <a:t> Jews &amp; Moslems </a:t>
            </a:r>
            <a:r>
              <a:rPr lang="en-GB" sz="4000" b="1">
                <a:solidFill>
                  <a:srgbClr val="FFFF00"/>
                </a:solidFill>
              </a:rPr>
              <a:t>– 2 phases</a:t>
            </a:r>
            <a:r>
              <a:rPr lang="en-GB" sz="4000"/>
              <a:t> </a:t>
            </a:r>
          </a:p>
        </p:txBody>
      </p:sp>
      <p:pic>
        <p:nvPicPr>
          <p:cNvPr id="1401861" name="Picture 5" descr="Andalusia flag">
            <a:extLst>
              <a:ext uri="{FF2B5EF4-FFF2-40B4-BE49-F238E27FC236}">
                <a16:creationId xmlns:a16="http://schemas.microsoft.com/office/drawing/2014/main" id="{3EB67A36-2300-42C2-843F-4533F7A4FFA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1484313"/>
            <a:ext cx="3211513" cy="2141537"/>
          </a:xfrm>
        </p:spPr>
      </p:pic>
      <p:sp>
        <p:nvSpPr>
          <p:cNvPr id="1401860" name="Text Box 4">
            <a:extLst>
              <a:ext uri="{FF2B5EF4-FFF2-40B4-BE49-F238E27FC236}">
                <a16:creationId xmlns:a16="http://schemas.microsoft.com/office/drawing/2014/main" id="{D7FBF875-8D53-4286-B53B-6B15F3503147}"/>
              </a:ext>
            </a:extLst>
          </p:cNvPr>
          <p:cNvSpPr txBox="1">
            <a:spLocks noChangeArrowheads="1"/>
          </p:cNvSpPr>
          <p:nvPr/>
        </p:nvSpPr>
        <p:spPr bwMode="auto">
          <a:xfrm>
            <a:off x="3635375" y="1844675"/>
            <a:ext cx="5364163" cy="3743325"/>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chemeClr val="hlink"/>
                </a:solidFill>
                <a:effectLst>
                  <a:outerShdw blurRad="38100" dist="38100" dir="2700000" algn="tl">
                    <a:srgbClr val="000000"/>
                  </a:outerShdw>
                </a:effectLst>
                <a:latin typeface="Arial" charset="0"/>
                <a:cs typeface="Arial" charset="0"/>
              </a:rPr>
              <a:t>The first phase of the inquisition was to root out the Moslems and Jews</a:t>
            </a:r>
            <a:r>
              <a:rPr lang="en-GB" sz="2400" b="1">
                <a:solidFill>
                  <a:srgbClr val="FFFF00"/>
                </a:solidFill>
                <a:effectLst>
                  <a:outerShdw blurRad="38100" dist="38100" dir="2700000" algn="tl">
                    <a:srgbClr val="000000"/>
                  </a:outerShdw>
                </a:effectLst>
                <a:latin typeface="Arial" charset="0"/>
                <a:cs typeface="Arial" charset="0"/>
              </a:rPr>
              <a:t> particularly the most uncouth and rough Jews the Khazars (mainly in Andalusia)</a:t>
            </a:r>
            <a:r>
              <a:rPr lang="en-GB" sz="2400" b="1">
                <a:solidFill>
                  <a:srgbClr val="00FF00"/>
                </a:solidFill>
                <a:effectLst>
                  <a:outerShdw blurRad="38100" dist="38100" dir="2700000" algn="tl">
                    <a:srgbClr val="000000"/>
                  </a:outerShdw>
                </a:effectLst>
                <a:latin typeface="Arial" charset="0"/>
                <a:cs typeface="Arial" charset="0"/>
              </a:rPr>
              <a:t> – forcing them to flee to Poland to their fellow </a:t>
            </a:r>
            <a:r>
              <a:rPr lang="en-GB" sz="2400" b="1">
                <a:solidFill>
                  <a:srgbClr val="FF0000"/>
                </a:solidFill>
                <a:effectLst>
                  <a:outerShdw blurRad="38100" dist="38100" dir="2700000" algn="tl">
                    <a:srgbClr val="000000"/>
                  </a:outerShdw>
                </a:effectLst>
                <a:latin typeface="Arial" charset="0"/>
                <a:cs typeface="Arial" charset="0"/>
              </a:rPr>
              <a:t>Khazars who had settled there many years earlier following the overthrow of the Khazar kingdom</a:t>
            </a:r>
            <a:r>
              <a:rPr lang="en-GB" sz="2400" b="1">
                <a:solidFill>
                  <a:srgbClr val="00FF00"/>
                </a:solidFill>
                <a:effectLst>
                  <a:outerShdw blurRad="38100" dist="38100" dir="2700000" algn="tl">
                    <a:srgbClr val="000000"/>
                  </a:outerShdw>
                </a:effectLst>
                <a:latin typeface="Arial" charset="0"/>
                <a:cs typeface="Arial" charset="0"/>
              </a:rPr>
              <a:t> by the Russians</a:t>
            </a:r>
          </a:p>
        </p:txBody>
      </p:sp>
      <p:pic>
        <p:nvPicPr>
          <p:cNvPr id="1401863" name="Picture 7" descr="Andalusia flag detail">
            <a:extLst>
              <a:ext uri="{FF2B5EF4-FFF2-40B4-BE49-F238E27FC236}">
                <a16:creationId xmlns:a16="http://schemas.microsoft.com/office/drawing/2014/main" id="{CA37BEBC-6545-4643-8BB0-F1A9389DA62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95288" y="3716338"/>
            <a:ext cx="2925762" cy="2925762"/>
          </a:xfrm>
        </p:spPr>
      </p:pic>
      <p:sp>
        <p:nvSpPr>
          <p:cNvPr id="1401865" name="Text Box 9">
            <a:extLst>
              <a:ext uri="{FF2B5EF4-FFF2-40B4-BE49-F238E27FC236}">
                <a16:creationId xmlns:a16="http://schemas.microsoft.com/office/drawing/2014/main" id="{34CB1D7D-FEEE-485A-A900-922A1CA55664}"/>
              </a:ext>
            </a:extLst>
          </p:cNvPr>
          <p:cNvSpPr txBox="1">
            <a:spLocks noChangeArrowheads="1"/>
          </p:cNvSpPr>
          <p:nvPr/>
        </p:nvSpPr>
        <p:spPr bwMode="auto">
          <a:xfrm>
            <a:off x="3419475" y="6021388"/>
            <a:ext cx="4537075"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Flags of Andalusia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01861"/>
                                        </p:tgtEl>
                                        <p:attrNameLst>
                                          <p:attrName>style.visibility</p:attrName>
                                        </p:attrNameLst>
                                      </p:cBhvr>
                                      <p:to>
                                        <p:strVal val="visible"/>
                                      </p:to>
                                    </p:set>
                                    <p:animEffect transition="in" filter="circle(in)">
                                      <p:cBhvr>
                                        <p:cTn id="7" dur="2000"/>
                                        <p:tgtEl>
                                          <p:spTgt spid="14018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01863"/>
                                        </p:tgtEl>
                                        <p:attrNameLst>
                                          <p:attrName>style.visibility</p:attrName>
                                        </p:attrNameLst>
                                      </p:cBhvr>
                                      <p:to>
                                        <p:strVal val="visible"/>
                                      </p:to>
                                    </p:set>
                                    <p:animEffect transition="in" filter="circle(in)">
                                      <p:cBhvr>
                                        <p:cTn id="12" dur="2000"/>
                                        <p:tgtEl>
                                          <p:spTgt spid="14018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01865"/>
                                        </p:tgtEl>
                                        <p:attrNameLst>
                                          <p:attrName>style.visibility</p:attrName>
                                        </p:attrNameLst>
                                      </p:cBhvr>
                                      <p:to>
                                        <p:strVal val="visible"/>
                                      </p:to>
                                    </p:set>
                                    <p:anim calcmode="lin" valueType="num">
                                      <p:cBhvr additive="base">
                                        <p:cTn id="17" dur="500" fill="hold"/>
                                        <p:tgtEl>
                                          <p:spTgt spid="1401865"/>
                                        </p:tgtEl>
                                        <p:attrNameLst>
                                          <p:attrName>ppt_x</p:attrName>
                                        </p:attrNameLst>
                                      </p:cBhvr>
                                      <p:tavLst>
                                        <p:tav tm="0">
                                          <p:val>
                                            <p:strVal val="#ppt_x"/>
                                          </p:val>
                                        </p:tav>
                                        <p:tav tm="100000">
                                          <p:val>
                                            <p:strVal val="#ppt_x"/>
                                          </p:val>
                                        </p:tav>
                                      </p:tavLst>
                                    </p:anim>
                                    <p:anim calcmode="lin" valueType="num">
                                      <p:cBhvr additive="base">
                                        <p:cTn id="18" dur="500" fill="hold"/>
                                        <p:tgtEl>
                                          <p:spTgt spid="140186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401860"/>
                                        </p:tgtEl>
                                        <p:attrNameLst>
                                          <p:attrName>style.visibility</p:attrName>
                                        </p:attrNameLst>
                                      </p:cBhvr>
                                      <p:to>
                                        <p:strVal val="visible"/>
                                      </p:to>
                                    </p:set>
                                    <p:anim calcmode="discrete" valueType="clr">
                                      <p:cBhvr override="childStyle">
                                        <p:cTn id="23" dur="80"/>
                                        <p:tgtEl>
                                          <p:spTgt spid="1401860"/>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401860"/>
                                        </p:tgtEl>
                                        <p:attrNameLst>
                                          <p:attrName>fillcolor</p:attrName>
                                        </p:attrNameLst>
                                      </p:cBhvr>
                                      <p:tavLst>
                                        <p:tav tm="0">
                                          <p:val>
                                            <p:clrVal>
                                              <a:schemeClr val="accent2"/>
                                            </p:clrVal>
                                          </p:val>
                                        </p:tav>
                                        <p:tav tm="50000">
                                          <p:val>
                                            <p:clrVal>
                                              <a:schemeClr val="hlink"/>
                                            </p:clrVal>
                                          </p:val>
                                        </p:tav>
                                      </p:tavLst>
                                    </p:anim>
                                    <p:set>
                                      <p:cBhvr>
                                        <p:cTn id="25" dur="80"/>
                                        <p:tgtEl>
                                          <p:spTgt spid="14018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60" grpId="0"/>
      <p:bldP spid="140186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30677-84D6-4771-B7E6-78B950347A7E}"/>
              </a:ext>
            </a:extLst>
          </p:cNvPr>
          <p:cNvSpPr>
            <a:spLocks noGrp="1"/>
          </p:cNvSpPr>
          <p:nvPr>
            <p:ph type="title"/>
          </p:nvPr>
        </p:nvSpPr>
        <p:spPr/>
        <p:txBody>
          <a:bodyPr/>
          <a:lstStyle/>
          <a:p>
            <a:pPr>
              <a:defRPr/>
            </a:pPr>
            <a:r>
              <a:rPr lang="en-GB" b="1" dirty="0">
                <a:solidFill>
                  <a:srgbClr val="FF0000"/>
                </a:solidFill>
              </a:rPr>
              <a:t>Bank of England 1707</a:t>
            </a:r>
            <a:endParaRPr lang="en-GB" dirty="0"/>
          </a:p>
        </p:txBody>
      </p:sp>
      <p:sp>
        <p:nvSpPr>
          <p:cNvPr id="4" name="Slide Number Placeholder 3">
            <a:extLst>
              <a:ext uri="{FF2B5EF4-FFF2-40B4-BE49-F238E27FC236}">
                <a16:creationId xmlns:a16="http://schemas.microsoft.com/office/drawing/2014/main" id="{4FD2C8AB-7600-49AD-B47E-138ECA26683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102F991-96DB-42EB-85E0-E12CFE2FF49F}" type="slidenum">
              <a:rPr lang="en-GB" altLang="en-US" sz="1200"/>
              <a:pPr eaLnBrk="1" hangingPunct="1"/>
              <a:t>140</a:t>
            </a:fld>
            <a:endParaRPr lang="en-GB" altLang="en-US" sz="1200"/>
          </a:p>
        </p:txBody>
      </p:sp>
      <p:pic>
        <p:nvPicPr>
          <p:cNvPr id="147460" name="Picture 2" descr="http://t2.gstatic.com/images?q=tbn:0EJ6HRcfFMqoiM:http://www.overlordsofchaos.com/assets/images/bank-charter-act1.jpg">
            <a:extLst>
              <a:ext uri="{FF2B5EF4-FFF2-40B4-BE49-F238E27FC236}">
                <a16:creationId xmlns:a16="http://schemas.microsoft.com/office/drawing/2014/main" id="{D5E547A3-DFDB-4C38-91E7-B626A2045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85938"/>
            <a:ext cx="298291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5406538-9B76-4206-80B6-95D915F3D060}"/>
              </a:ext>
            </a:extLst>
          </p:cNvPr>
          <p:cNvSpPr txBox="1"/>
          <p:nvPr/>
        </p:nvSpPr>
        <p:spPr>
          <a:xfrm>
            <a:off x="4000500" y="1214438"/>
            <a:ext cx="4500563" cy="1754187"/>
          </a:xfrm>
          <a:prstGeom prst="rect">
            <a:avLst/>
          </a:prstGeom>
          <a:noFill/>
        </p:spPr>
        <p:txBody>
          <a:bodyPr>
            <a:spAutoFit/>
          </a:bodyPr>
          <a:lstStyle/>
          <a:p>
            <a:pPr algn="ctr" eaLnBrk="0" hangingPunct="0">
              <a:defRPr/>
            </a:pPr>
            <a:r>
              <a:rPr lang="en-GB" sz="3600" b="1" dirty="0">
                <a:solidFill>
                  <a:srgbClr val="00FF00"/>
                </a:solidFill>
                <a:effectLst>
                  <a:outerShdw blurRad="38100" dist="38100" dir="2700000" algn="tl">
                    <a:srgbClr val="000000">
                      <a:alpha val="43137"/>
                    </a:srgbClr>
                  </a:outerShdw>
                </a:effectLst>
                <a:latin typeface="Arial" charset="0"/>
                <a:cs typeface="Arial" charset="0"/>
              </a:rPr>
              <a:t>Bank of England Charter</a:t>
            </a:r>
          </a:p>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2</a:t>
            </a:r>
          </a:p>
        </p:txBody>
      </p:sp>
      <p:sp>
        <p:nvSpPr>
          <p:cNvPr id="6" name="TextBox 5">
            <a:extLst>
              <a:ext uri="{FF2B5EF4-FFF2-40B4-BE49-F238E27FC236}">
                <a16:creationId xmlns:a16="http://schemas.microsoft.com/office/drawing/2014/main" id="{4701884E-9FC5-40DB-9814-3E9AAF07FC0F}"/>
              </a:ext>
            </a:extLst>
          </p:cNvPr>
          <p:cNvSpPr txBox="1"/>
          <p:nvPr/>
        </p:nvSpPr>
        <p:spPr>
          <a:xfrm>
            <a:off x="4143375" y="3000375"/>
            <a:ext cx="4429125" cy="3416300"/>
          </a:xfrm>
          <a:prstGeom prst="rect">
            <a:avLst/>
          </a:prstGeom>
          <a:noFill/>
        </p:spPr>
        <p:txBody>
          <a:bodyPr>
            <a:spAutoFit/>
          </a:bodyPr>
          <a:lstStyle/>
          <a:p>
            <a:pPr eaLnBrk="0" hangingPunct="0">
              <a:defRPr/>
            </a:pPr>
            <a:r>
              <a:rPr lang="en-GB" sz="2800" b="1" dirty="0">
                <a:solidFill>
                  <a:srgbClr val="FF9900"/>
                </a:solidFill>
                <a:effectLst>
                  <a:outerShdw blurRad="38100" dist="38100" dir="2700000" algn="tl">
                    <a:srgbClr val="000000"/>
                  </a:outerShdw>
                </a:effectLst>
                <a:latin typeface="Arial" charset="0"/>
                <a:cs typeface="Arial" charset="0"/>
              </a:rPr>
              <a:t>That they be allowed to consolidate the national debt and secure amounts due as principal and interest by a direct taxation of the people.</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EAA57-87C3-4243-8280-3E8D58C5B7C9}"/>
              </a:ext>
            </a:extLst>
          </p:cNvPr>
          <p:cNvSpPr>
            <a:spLocks noGrp="1"/>
          </p:cNvSpPr>
          <p:nvPr>
            <p:ph type="title"/>
          </p:nvPr>
        </p:nvSpPr>
        <p:spPr/>
        <p:txBody>
          <a:bodyPr/>
          <a:lstStyle/>
          <a:p>
            <a:pPr>
              <a:defRPr/>
            </a:pPr>
            <a:r>
              <a:rPr lang="en-GB" b="1" dirty="0">
                <a:solidFill>
                  <a:srgbClr val="FF0000"/>
                </a:solidFill>
              </a:rPr>
              <a:t>Bank of England 1707</a:t>
            </a:r>
            <a:endParaRPr lang="en-GB" dirty="0"/>
          </a:p>
        </p:txBody>
      </p:sp>
      <p:sp>
        <p:nvSpPr>
          <p:cNvPr id="4" name="Slide Number Placeholder 3">
            <a:extLst>
              <a:ext uri="{FF2B5EF4-FFF2-40B4-BE49-F238E27FC236}">
                <a16:creationId xmlns:a16="http://schemas.microsoft.com/office/drawing/2014/main" id="{3708B963-66C0-4BAB-9174-42869A9A9D4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F3DC55E-2A06-4D62-A4B3-9D1DDF45B32E}" type="slidenum">
              <a:rPr lang="en-GB" altLang="en-US" sz="1200"/>
              <a:pPr eaLnBrk="1" hangingPunct="1"/>
              <a:t>141</a:t>
            </a:fld>
            <a:endParaRPr lang="en-GB" altLang="en-US" sz="1200"/>
          </a:p>
        </p:txBody>
      </p:sp>
      <p:pic>
        <p:nvPicPr>
          <p:cNvPr id="148484" name="Picture 2" descr="http://t2.gstatic.com/images?q=tbn:0EJ6HRcfFMqoiM:http://www.overlordsofchaos.com/assets/images/bank-charter-act1.jpg">
            <a:extLst>
              <a:ext uri="{FF2B5EF4-FFF2-40B4-BE49-F238E27FC236}">
                <a16:creationId xmlns:a16="http://schemas.microsoft.com/office/drawing/2014/main" id="{6C3858BF-D928-45A6-A44B-6E3356C5D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85938"/>
            <a:ext cx="298291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4EEBBE4-8E34-4ADB-9DF4-49E5CCC53C45}"/>
              </a:ext>
            </a:extLst>
          </p:cNvPr>
          <p:cNvSpPr txBox="1"/>
          <p:nvPr/>
        </p:nvSpPr>
        <p:spPr>
          <a:xfrm>
            <a:off x="4000500" y="1214438"/>
            <a:ext cx="4500563" cy="1754187"/>
          </a:xfrm>
          <a:prstGeom prst="rect">
            <a:avLst/>
          </a:prstGeom>
          <a:noFill/>
        </p:spPr>
        <p:txBody>
          <a:bodyPr>
            <a:spAutoFit/>
          </a:bodyPr>
          <a:lstStyle/>
          <a:p>
            <a:pPr algn="ctr" eaLnBrk="0" hangingPunct="0">
              <a:defRPr/>
            </a:pPr>
            <a:r>
              <a:rPr lang="en-GB" sz="3600" b="1" dirty="0">
                <a:solidFill>
                  <a:srgbClr val="00FF00"/>
                </a:solidFill>
                <a:effectLst>
                  <a:outerShdw blurRad="38100" dist="38100" dir="2700000" algn="tl">
                    <a:srgbClr val="000000">
                      <a:alpha val="43137"/>
                    </a:srgbClr>
                  </a:outerShdw>
                </a:effectLst>
                <a:latin typeface="Arial" charset="0"/>
                <a:cs typeface="Arial" charset="0"/>
              </a:rPr>
              <a:t>Bank of England Charter</a:t>
            </a:r>
          </a:p>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3</a:t>
            </a:r>
          </a:p>
        </p:txBody>
      </p:sp>
      <p:sp>
        <p:nvSpPr>
          <p:cNvPr id="6" name="TextBox 5">
            <a:extLst>
              <a:ext uri="{FF2B5EF4-FFF2-40B4-BE49-F238E27FC236}">
                <a16:creationId xmlns:a16="http://schemas.microsoft.com/office/drawing/2014/main" id="{8F2B56F8-8480-4B1F-B862-744018E32C22}"/>
              </a:ext>
            </a:extLst>
          </p:cNvPr>
          <p:cNvSpPr txBox="1"/>
          <p:nvPr/>
        </p:nvSpPr>
        <p:spPr>
          <a:xfrm>
            <a:off x="4286250" y="2928938"/>
            <a:ext cx="4286250" cy="2246312"/>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The directors of said bank be granted the legal right to establish the gold standard for paper currency.</a:t>
            </a:r>
            <a:endParaRPr lang="en-GB" sz="2800" dirty="0">
              <a:solidFill>
                <a:srgbClr val="00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4E5614-EEE4-4ED9-9D8F-D61E12B7DAF9}"/>
              </a:ext>
            </a:extLst>
          </p:cNvPr>
          <p:cNvSpPr>
            <a:spLocks noGrp="1"/>
          </p:cNvSpPr>
          <p:nvPr>
            <p:ph type="title"/>
          </p:nvPr>
        </p:nvSpPr>
        <p:spPr/>
        <p:txBody>
          <a:bodyPr/>
          <a:lstStyle/>
          <a:p>
            <a:pPr>
              <a:defRPr/>
            </a:pPr>
            <a:r>
              <a:rPr lang="en-GB" b="1" dirty="0">
                <a:solidFill>
                  <a:srgbClr val="FF0000"/>
                </a:solidFill>
              </a:rPr>
              <a:t>Bank of England 1707</a:t>
            </a:r>
            <a:endParaRPr lang="en-GB" dirty="0"/>
          </a:p>
        </p:txBody>
      </p:sp>
      <p:sp>
        <p:nvSpPr>
          <p:cNvPr id="4" name="Slide Number Placeholder 3">
            <a:extLst>
              <a:ext uri="{FF2B5EF4-FFF2-40B4-BE49-F238E27FC236}">
                <a16:creationId xmlns:a16="http://schemas.microsoft.com/office/drawing/2014/main" id="{40DD5B32-51D6-4E18-91C4-40C7C6ED46B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83499C4-C62E-4021-8168-B61F449B8AAB}" type="slidenum">
              <a:rPr lang="en-GB" altLang="en-US" sz="1200"/>
              <a:pPr eaLnBrk="1" hangingPunct="1"/>
              <a:t>142</a:t>
            </a:fld>
            <a:endParaRPr lang="en-GB" altLang="en-US" sz="1200"/>
          </a:p>
        </p:txBody>
      </p:sp>
      <p:pic>
        <p:nvPicPr>
          <p:cNvPr id="149508" name="Picture 2" descr="http://t2.gstatic.com/images?q=tbn:0EJ6HRcfFMqoiM:http://www.overlordsofchaos.com/assets/images/bank-charter-act1.jpg">
            <a:extLst>
              <a:ext uri="{FF2B5EF4-FFF2-40B4-BE49-F238E27FC236}">
                <a16:creationId xmlns:a16="http://schemas.microsoft.com/office/drawing/2014/main" id="{37FF5E3B-4C09-4A54-85BB-B9B19B5D3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85938"/>
            <a:ext cx="298291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D484456-AC7F-4EEB-87D1-16307B15DEA1}"/>
              </a:ext>
            </a:extLst>
          </p:cNvPr>
          <p:cNvSpPr txBox="1"/>
          <p:nvPr/>
        </p:nvSpPr>
        <p:spPr>
          <a:xfrm>
            <a:off x="4000500" y="1214438"/>
            <a:ext cx="4500563" cy="1754187"/>
          </a:xfrm>
          <a:prstGeom prst="rect">
            <a:avLst/>
          </a:prstGeom>
          <a:noFill/>
        </p:spPr>
        <p:txBody>
          <a:bodyPr>
            <a:spAutoFit/>
          </a:bodyPr>
          <a:lstStyle/>
          <a:p>
            <a:pPr algn="ctr" eaLnBrk="0" hangingPunct="0">
              <a:defRPr/>
            </a:pPr>
            <a:r>
              <a:rPr lang="en-GB" sz="3600" b="1" dirty="0">
                <a:solidFill>
                  <a:srgbClr val="00FF00"/>
                </a:solidFill>
                <a:effectLst>
                  <a:outerShdw blurRad="38100" dist="38100" dir="2700000" algn="tl">
                    <a:srgbClr val="000000">
                      <a:alpha val="43137"/>
                    </a:srgbClr>
                  </a:outerShdw>
                </a:effectLst>
                <a:latin typeface="Arial" charset="0"/>
                <a:cs typeface="Arial" charset="0"/>
              </a:rPr>
              <a:t>Bank of England Charter</a:t>
            </a:r>
          </a:p>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4</a:t>
            </a:r>
          </a:p>
        </p:txBody>
      </p:sp>
      <p:sp>
        <p:nvSpPr>
          <p:cNvPr id="6" name="TextBox 5">
            <a:extLst>
              <a:ext uri="{FF2B5EF4-FFF2-40B4-BE49-F238E27FC236}">
                <a16:creationId xmlns:a16="http://schemas.microsoft.com/office/drawing/2014/main" id="{52901753-0F68-4443-B29B-C20854973E3C}"/>
              </a:ext>
            </a:extLst>
          </p:cNvPr>
          <p:cNvSpPr txBox="1"/>
          <p:nvPr/>
        </p:nvSpPr>
        <p:spPr>
          <a:xfrm>
            <a:off x="4286250" y="2928938"/>
            <a:ext cx="4429125" cy="2554287"/>
          </a:xfrm>
          <a:prstGeom prst="rect">
            <a:avLst/>
          </a:prstGeom>
          <a:noFill/>
        </p:spPr>
        <p:txBody>
          <a:bodyPr>
            <a:spAutoFit/>
          </a:bodyPr>
          <a:lstStyle/>
          <a:p>
            <a:pPr eaLnBrk="0" hangingPunct="0">
              <a:defRPr/>
            </a:pPr>
            <a:r>
              <a:rPr lang="en-GB" sz="2800" b="1" dirty="0">
                <a:solidFill>
                  <a:srgbClr val="FF33CC"/>
                </a:solidFill>
                <a:effectLst>
                  <a:outerShdw blurRad="38100" dist="38100" dir="2700000" algn="tl">
                    <a:srgbClr val="000000"/>
                  </a:outerShdw>
                </a:effectLst>
                <a:latin typeface="Arial" charset="0"/>
                <a:cs typeface="Arial" charset="0"/>
              </a:rPr>
              <a:t>That they be allowed to lend out 10 pounds of paper currency for every 1 pound of gold held on deposit.</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A786DC-359F-4C7D-BA69-84D0BC85505D}"/>
              </a:ext>
            </a:extLst>
          </p:cNvPr>
          <p:cNvSpPr>
            <a:spLocks noGrp="1"/>
          </p:cNvSpPr>
          <p:nvPr>
            <p:ph type="title"/>
          </p:nvPr>
        </p:nvSpPr>
        <p:spPr/>
        <p:txBody>
          <a:bodyPr/>
          <a:lstStyle/>
          <a:p>
            <a:pPr>
              <a:defRPr/>
            </a:pPr>
            <a:r>
              <a:rPr lang="en-GB" b="1" dirty="0">
                <a:solidFill>
                  <a:srgbClr val="FF0000"/>
                </a:solidFill>
              </a:rPr>
              <a:t>Bank of England 1707</a:t>
            </a:r>
            <a:endParaRPr lang="en-GB" dirty="0"/>
          </a:p>
        </p:txBody>
      </p:sp>
      <p:sp>
        <p:nvSpPr>
          <p:cNvPr id="4" name="Slide Number Placeholder 3">
            <a:extLst>
              <a:ext uri="{FF2B5EF4-FFF2-40B4-BE49-F238E27FC236}">
                <a16:creationId xmlns:a16="http://schemas.microsoft.com/office/drawing/2014/main" id="{A8721598-4309-44FF-8C2E-4430BE29449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A29D6D3-4A00-4E71-9194-5874200DBEBB}" type="slidenum">
              <a:rPr lang="en-GB" altLang="en-US" sz="1200"/>
              <a:pPr eaLnBrk="1" hangingPunct="1"/>
              <a:t>143</a:t>
            </a:fld>
            <a:endParaRPr lang="en-GB" altLang="en-US" sz="1200"/>
          </a:p>
        </p:txBody>
      </p:sp>
      <p:pic>
        <p:nvPicPr>
          <p:cNvPr id="150532" name="Picture 2" descr="File:John Houblon.jpg">
            <a:extLst>
              <a:ext uri="{FF2B5EF4-FFF2-40B4-BE49-F238E27FC236}">
                <a16:creationId xmlns:a16="http://schemas.microsoft.com/office/drawing/2014/main" id="{00819851-B6A4-4AB8-9CAE-74290F90A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285875"/>
            <a:ext cx="32067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DE8FF31-F8AD-4AAE-AC15-E8CCF49CB847}"/>
              </a:ext>
            </a:extLst>
          </p:cNvPr>
          <p:cNvSpPr txBox="1"/>
          <p:nvPr/>
        </p:nvSpPr>
        <p:spPr>
          <a:xfrm>
            <a:off x="4000500" y="1571625"/>
            <a:ext cx="5000625" cy="3108325"/>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Negotiations were conducted by </a:t>
            </a:r>
            <a:r>
              <a:rPr lang="en-GB" sz="2800" b="1" dirty="0">
                <a:solidFill>
                  <a:srgbClr val="FF00FF"/>
                </a:solidFill>
                <a:effectLst>
                  <a:outerShdw blurRad="38100" dist="38100" dir="2700000" algn="tl">
                    <a:srgbClr val="000000"/>
                  </a:outerShdw>
                </a:effectLst>
                <a:latin typeface="Arial" charset="0"/>
                <a:cs typeface="Arial" charset="0"/>
              </a:rPr>
              <a:t>Sir John </a:t>
            </a:r>
            <a:r>
              <a:rPr lang="en-GB" sz="2800" b="1" dirty="0" err="1">
                <a:solidFill>
                  <a:srgbClr val="FF00FF"/>
                </a:solidFill>
                <a:effectLst>
                  <a:outerShdw blurRad="38100" dist="38100" dir="2700000" algn="tl">
                    <a:srgbClr val="000000"/>
                  </a:outerShdw>
                </a:effectLst>
                <a:latin typeface="Arial" charset="0"/>
                <a:cs typeface="Arial" charset="0"/>
              </a:rPr>
              <a:t>Houblen</a:t>
            </a:r>
            <a:r>
              <a:rPr lang="en-GB" sz="2800" b="1" dirty="0">
                <a:solidFill>
                  <a:srgbClr val="FF00FF"/>
                </a:solidFill>
                <a:effectLst>
                  <a:outerShdw blurRad="38100" dist="38100" dir="2700000" algn="tl">
                    <a:srgbClr val="000000"/>
                  </a:outerShdw>
                </a:effectLst>
                <a:latin typeface="Arial" charset="0"/>
                <a:cs typeface="Arial" charset="0"/>
              </a:rPr>
              <a:t> and Mr. William Patterson</a:t>
            </a:r>
            <a:r>
              <a:rPr lang="en-GB" sz="2800" b="1" dirty="0">
                <a:solidFill>
                  <a:srgbClr val="00FF00"/>
                </a:solidFill>
                <a:effectLst>
                  <a:outerShdw blurRad="38100" dist="38100" dir="2700000" algn="tl">
                    <a:srgbClr val="000000"/>
                  </a:outerShdw>
                </a:effectLst>
                <a:latin typeface="Arial" charset="0"/>
                <a:cs typeface="Arial" charset="0"/>
              </a:rPr>
              <a:t> on behalf of the British Government </a:t>
            </a:r>
            <a:r>
              <a:rPr lang="en-GB" sz="2800" b="1" dirty="0">
                <a:solidFill>
                  <a:srgbClr val="FF0000"/>
                </a:solidFill>
                <a:effectLst>
                  <a:outerShdw blurRad="38100" dist="38100" dir="2700000" algn="tl">
                    <a:srgbClr val="000000"/>
                  </a:outerShdw>
                </a:effectLst>
                <a:latin typeface="Arial" charset="0"/>
                <a:cs typeface="Arial" charset="0"/>
              </a:rPr>
              <a:t>with money‑lenders whose identity remained secret.</a:t>
            </a:r>
            <a:endParaRPr lang="en-GB" sz="2800" dirty="0">
              <a:latin typeface="Arial" charset="0"/>
              <a:cs typeface="Arial" charset="0"/>
            </a:endParaRPr>
          </a:p>
        </p:txBody>
      </p:sp>
      <p:sp>
        <p:nvSpPr>
          <p:cNvPr id="9" name="TextBox 8">
            <a:extLst>
              <a:ext uri="{FF2B5EF4-FFF2-40B4-BE49-F238E27FC236}">
                <a16:creationId xmlns:a16="http://schemas.microsoft.com/office/drawing/2014/main" id="{FA5D1C5D-D46A-4CC6-A09F-CFDEB35E4B16}"/>
              </a:ext>
            </a:extLst>
          </p:cNvPr>
          <p:cNvSpPr txBox="1"/>
          <p:nvPr/>
        </p:nvSpPr>
        <p:spPr>
          <a:xfrm>
            <a:off x="214313" y="5786438"/>
            <a:ext cx="4143375" cy="646112"/>
          </a:xfrm>
          <a:prstGeom prst="rect">
            <a:avLst/>
          </a:prstGeom>
          <a:noFill/>
        </p:spPr>
        <p:txBody>
          <a:bodyPr>
            <a:spAutoFit/>
          </a:bodyPr>
          <a:lstStyle/>
          <a:p>
            <a:pPr eaLnBrk="0" hangingPunct="0">
              <a:defRPr/>
            </a:pPr>
            <a:r>
              <a:rPr lang="en-GB" sz="3600" b="1" dirty="0">
                <a:solidFill>
                  <a:srgbClr val="FFFF00"/>
                </a:solidFill>
                <a:effectLst>
                  <a:outerShdw blurRad="38100" dist="38100" dir="2700000" algn="tl">
                    <a:srgbClr val="000000"/>
                  </a:outerShdw>
                </a:effectLst>
                <a:latin typeface="Arial" charset="0"/>
                <a:cs typeface="Arial" charset="0"/>
              </a:rPr>
              <a:t>Sir John </a:t>
            </a:r>
            <a:r>
              <a:rPr lang="en-GB" sz="3600" b="1" dirty="0" err="1">
                <a:solidFill>
                  <a:srgbClr val="FFFF00"/>
                </a:solidFill>
                <a:effectLst>
                  <a:outerShdw blurRad="38100" dist="38100" dir="2700000" algn="tl">
                    <a:srgbClr val="000000"/>
                  </a:outerShdw>
                </a:effectLst>
                <a:latin typeface="Arial" charset="0"/>
                <a:cs typeface="Arial" charset="0"/>
              </a:rPr>
              <a:t>Houblen</a:t>
            </a:r>
            <a:endParaRPr lang="en-GB" sz="3600" dirty="0">
              <a:solidFill>
                <a:srgbClr val="FFFF00"/>
              </a:solidFill>
              <a:latin typeface="Arial" charset="0"/>
              <a:cs typeface="Arial"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363A-A8B6-425C-BFCA-9FB733F563BC}"/>
              </a:ext>
            </a:extLst>
          </p:cNvPr>
          <p:cNvSpPr>
            <a:spLocks noGrp="1"/>
          </p:cNvSpPr>
          <p:nvPr>
            <p:ph type="title"/>
          </p:nvPr>
        </p:nvSpPr>
        <p:spPr/>
        <p:txBody>
          <a:bodyPr/>
          <a:lstStyle/>
          <a:p>
            <a:pPr>
              <a:defRPr/>
            </a:pPr>
            <a:r>
              <a:rPr lang="en-GB" b="1" dirty="0">
                <a:solidFill>
                  <a:srgbClr val="FF0000"/>
                </a:solidFill>
              </a:rPr>
              <a:t>Bank of England 1707</a:t>
            </a:r>
            <a:endParaRPr lang="en-GB" dirty="0"/>
          </a:p>
        </p:txBody>
      </p:sp>
      <p:sp>
        <p:nvSpPr>
          <p:cNvPr id="3" name="Slide Number Placeholder 2">
            <a:extLst>
              <a:ext uri="{FF2B5EF4-FFF2-40B4-BE49-F238E27FC236}">
                <a16:creationId xmlns:a16="http://schemas.microsoft.com/office/drawing/2014/main" id="{0DE433BF-E394-4F06-8FCC-8348F93F314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33B0ECE-4EEB-4800-9227-49D0FBE07E74}" type="slidenum">
              <a:rPr lang="en-GB" altLang="en-US" sz="1200"/>
              <a:pPr eaLnBrk="1" hangingPunct="1"/>
              <a:t>144</a:t>
            </a:fld>
            <a:endParaRPr lang="en-GB" altLang="en-US" sz="1200"/>
          </a:p>
        </p:txBody>
      </p:sp>
      <p:pic>
        <p:nvPicPr>
          <p:cNvPr id="354306" name="Picture 2" descr="http://www.johnnyjet.com/images/PicForNewsletterMay2006LondonTempleChurchOutside.JPG">
            <a:extLst>
              <a:ext uri="{FF2B5EF4-FFF2-40B4-BE49-F238E27FC236}">
                <a16:creationId xmlns:a16="http://schemas.microsoft.com/office/drawing/2014/main" id="{D25EA35F-2579-44F6-9456-1ACAD4D30E88}"/>
              </a:ext>
            </a:extLst>
          </p:cNvPr>
          <p:cNvPicPr>
            <a:picLocks noChangeAspect="1" noChangeArrowheads="1"/>
          </p:cNvPicPr>
          <p:nvPr/>
        </p:nvPicPr>
        <p:blipFill>
          <a:blip r:embed="rId2" cstate="print"/>
          <a:srcRect/>
          <a:stretch>
            <a:fillRect/>
          </a:stretch>
        </p:blipFill>
        <p:spPr bwMode="auto">
          <a:xfrm>
            <a:off x="428596" y="1357298"/>
            <a:ext cx="3429000"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E04BE9D2-BC3C-4D52-A62F-CDA55A449204}"/>
              </a:ext>
            </a:extLst>
          </p:cNvPr>
          <p:cNvSpPr txBox="1"/>
          <p:nvPr/>
        </p:nvSpPr>
        <p:spPr>
          <a:xfrm>
            <a:off x="4071938" y="1357313"/>
            <a:ext cx="5072062" cy="4278312"/>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A search of historical documents reveals that in order to maintain complete secrecy </a:t>
            </a:r>
            <a:r>
              <a:rPr lang="en-GB" sz="2800" b="1" dirty="0">
                <a:solidFill>
                  <a:srgbClr val="FF33CC"/>
                </a:solidFill>
                <a:effectLst>
                  <a:outerShdw blurRad="38100" dist="38100" dir="2700000" algn="tl">
                    <a:srgbClr val="000000"/>
                  </a:outerShdw>
                </a:effectLst>
                <a:latin typeface="Arial" charset="0"/>
                <a:cs typeface="Arial" charset="0"/>
              </a:rPr>
              <a:t>the negotiations regarding the terms of the loan were carried on in a church (The Temple?).</a:t>
            </a:r>
            <a:r>
              <a:rPr lang="en-GB" sz="2800" b="1" dirty="0">
                <a:solidFill>
                  <a:srgbClr val="00FF00"/>
                </a:solidFill>
                <a:effectLst>
                  <a:outerShdw blurRad="38100" dist="38100" dir="2700000" algn="tl">
                    <a:srgbClr val="000000"/>
                  </a:outerShdw>
                </a:effectLst>
                <a:latin typeface="Arial" charset="0"/>
                <a:cs typeface="Arial" charset="0"/>
              </a:rPr>
              <a:t> In the days of Christ the money lenders used the Temple. </a:t>
            </a:r>
          </a:p>
          <a:p>
            <a:pPr eaLnBrk="0" hangingPunct="0">
              <a:defRPr/>
            </a:pPr>
            <a:endParaRPr lang="en-GB" dirty="0">
              <a:latin typeface="Arial" charset="0"/>
              <a:cs typeface="Arial" charset="0"/>
            </a:endParaRPr>
          </a:p>
        </p:txBody>
      </p:sp>
      <p:sp>
        <p:nvSpPr>
          <p:cNvPr id="6" name="TextBox 5">
            <a:extLst>
              <a:ext uri="{FF2B5EF4-FFF2-40B4-BE49-F238E27FC236}">
                <a16:creationId xmlns:a16="http://schemas.microsoft.com/office/drawing/2014/main" id="{D0536FF5-1017-4358-8EDC-98F1B70B6EC3}"/>
              </a:ext>
            </a:extLst>
          </p:cNvPr>
          <p:cNvSpPr txBox="1"/>
          <p:nvPr/>
        </p:nvSpPr>
        <p:spPr>
          <a:xfrm>
            <a:off x="214313" y="6000750"/>
            <a:ext cx="5214937" cy="646113"/>
          </a:xfrm>
          <a:prstGeom prst="rect">
            <a:avLst/>
          </a:prstGeom>
          <a:noFill/>
        </p:spPr>
        <p:txBody>
          <a:bodyPr>
            <a:spAutoFit/>
          </a:bodyPr>
          <a:lstStyle/>
          <a:p>
            <a:pP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Temple London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4DA6-C873-44EB-947E-7F3ABA998D2D}"/>
              </a:ext>
            </a:extLst>
          </p:cNvPr>
          <p:cNvSpPr>
            <a:spLocks noGrp="1"/>
          </p:cNvSpPr>
          <p:nvPr>
            <p:ph type="title"/>
          </p:nvPr>
        </p:nvSpPr>
        <p:spPr/>
        <p:txBody>
          <a:bodyPr/>
          <a:lstStyle/>
          <a:p>
            <a:pPr>
              <a:defRPr/>
            </a:pPr>
            <a:r>
              <a:rPr lang="en-GB" b="1" dirty="0">
                <a:solidFill>
                  <a:srgbClr val="FF0000"/>
                </a:solidFill>
              </a:rPr>
              <a:t>Bank of England 1707</a:t>
            </a:r>
            <a:endParaRPr lang="en-GB" dirty="0"/>
          </a:p>
        </p:txBody>
      </p:sp>
      <p:sp>
        <p:nvSpPr>
          <p:cNvPr id="3" name="Slide Number Placeholder 2">
            <a:extLst>
              <a:ext uri="{FF2B5EF4-FFF2-40B4-BE49-F238E27FC236}">
                <a16:creationId xmlns:a16="http://schemas.microsoft.com/office/drawing/2014/main" id="{77BB3035-B100-4A27-83B9-8CA9BC5D0B2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7B2E395-2C9D-4E4A-97DB-8BB864B8E687}" type="slidenum">
              <a:rPr lang="en-GB" altLang="en-US" sz="1200"/>
              <a:pPr eaLnBrk="1" hangingPunct="1"/>
              <a:t>145</a:t>
            </a:fld>
            <a:endParaRPr lang="en-GB" altLang="en-US" sz="1200"/>
          </a:p>
        </p:txBody>
      </p:sp>
      <p:sp>
        <p:nvSpPr>
          <p:cNvPr id="4" name="TextBox 3">
            <a:extLst>
              <a:ext uri="{FF2B5EF4-FFF2-40B4-BE49-F238E27FC236}">
                <a16:creationId xmlns:a16="http://schemas.microsoft.com/office/drawing/2014/main" id="{D42F3631-783E-4087-95B2-CB0DD0B51C0F}"/>
              </a:ext>
            </a:extLst>
          </p:cNvPr>
          <p:cNvSpPr txBox="1"/>
          <p:nvPr/>
        </p:nvSpPr>
        <p:spPr>
          <a:xfrm>
            <a:off x="4143375" y="1928813"/>
            <a:ext cx="5000625" cy="3354387"/>
          </a:xfrm>
          <a:prstGeom prst="rect">
            <a:avLst/>
          </a:prstGeom>
          <a:noFill/>
        </p:spPr>
        <p:txBody>
          <a:bodyPr>
            <a:spAutoFit/>
          </a:bodyPr>
          <a:lstStyle/>
          <a:p>
            <a:pPr eaLnBrk="0" hangingPunct="0">
              <a:defRPr/>
            </a:pPr>
            <a:r>
              <a:rPr lang="en-GB" sz="3200" b="1" dirty="0">
                <a:solidFill>
                  <a:srgbClr val="00FFFF"/>
                </a:solidFill>
                <a:effectLst>
                  <a:outerShdw blurRad="38100" dist="38100" dir="2700000" algn="tl">
                    <a:srgbClr val="000000"/>
                  </a:outerShdw>
                </a:effectLst>
                <a:latin typeface="Arial" charset="0"/>
                <a:cs typeface="Arial" charset="0"/>
              </a:rPr>
              <a:t>The owners of the Bank of England are still unknown – </a:t>
            </a:r>
            <a:r>
              <a:rPr lang="en-GB" sz="3200" b="1" dirty="0">
                <a:solidFill>
                  <a:srgbClr val="00FF00"/>
                </a:solidFill>
                <a:effectLst>
                  <a:outerShdw blurRad="38100" dist="38100" dir="2700000" algn="tl">
                    <a:srgbClr val="000000"/>
                  </a:outerShdw>
                </a:effectLst>
                <a:latin typeface="Arial" charset="0"/>
                <a:cs typeface="Arial" charset="0"/>
              </a:rPr>
              <a:t>although one can be sure that the Rothschilds are major shareholders</a:t>
            </a:r>
          </a:p>
          <a:p>
            <a:pPr eaLnBrk="0" hangingPunct="0">
              <a:defRPr/>
            </a:pPr>
            <a:endParaRPr lang="en-GB" dirty="0">
              <a:latin typeface="Arial" charset="0"/>
              <a:cs typeface="Arial" charset="0"/>
            </a:endParaRPr>
          </a:p>
        </p:txBody>
      </p:sp>
      <p:pic>
        <p:nvPicPr>
          <p:cNvPr id="152581" name="Picture 4" descr="Baron Ferdinand de Rothschild">
            <a:extLst>
              <a:ext uri="{FF2B5EF4-FFF2-40B4-BE49-F238E27FC236}">
                <a16:creationId xmlns:a16="http://schemas.microsoft.com/office/drawing/2014/main" id="{5769768F-1086-47B9-87A8-E317BC16E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43063"/>
            <a:ext cx="32639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5699376-83FB-4E5B-B973-03C1D3A8EBC4}"/>
              </a:ext>
            </a:extLst>
          </p:cNvPr>
          <p:cNvSpPr txBox="1"/>
          <p:nvPr/>
        </p:nvSpPr>
        <p:spPr>
          <a:xfrm>
            <a:off x="3714750" y="5572125"/>
            <a:ext cx="4357688" cy="954088"/>
          </a:xfrm>
          <a:prstGeom prst="rect">
            <a:avLst/>
          </a:prstGeom>
          <a:noFill/>
        </p:spPr>
        <p:txBody>
          <a:bodyPr>
            <a:spAutoFit/>
          </a:bodyPr>
          <a:lstStyle/>
          <a:p>
            <a:pPr eaLnBrk="0" hangingPunct="0">
              <a:defRPr/>
            </a:pPr>
            <a:r>
              <a:rPr lang="en-GB" sz="2800" b="1" dirty="0">
                <a:solidFill>
                  <a:srgbClr val="FFFF00"/>
                </a:solidFill>
                <a:effectLst>
                  <a:outerShdw blurRad="38100" dist="38100" dir="2700000" algn="tl">
                    <a:srgbClr val="000000">
                      <a:alpha val="43137"/>
                    </a:srgbClr>
                  </a:outerShdw>
                </a:effectLst>
                <a:latin typeface="Arial" charset="0"/>
                <a:cs typeface="Arial" charset="0"/>
              </a:rPr>
              <a:t>Baron Ferdinand de Rothschild</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378AD150-AF10-4D0E-84DD-F71ACA39F17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16EA6E1-5267-4459-8A3C-3F43256C5647}" type="slidenum">
              <a:rPr lang="en-GB" altLang="en-US" sz="1200"/>
              <a:pPr eaLnBrk="1" hangingPunct="1"/>
              <a:t>146</a:t>
            </a:fld>
            <a:endParaRPr lang="en-GB" altLang="en-US" sz="1200"/>
          </a:p>
        </p:txBody>
      </p:sp>
      <p:sp>
        <p:nvSpPr>
          <p:cNvPr id="326664" name="Rectangle 8">
            <a:extLst>
              <a:ext uri="{FF2B5EF4-FFF2-40B4-BE49-F238E27FC236}">
                <a16:creationId xmlns:a16="http://schemas.microsoft.com/office/drawing/2014/main" id="{D4830510-94C3-4620-88A0-6AB32D4C8317}"/>
              </a:ext>
            </a:extLst>
          </p:cNvPr>
          <p:cNvSpPr>
            <a:spLocks noGrp="1" noChangeArrowheads="1"/>
          </p:cNvSpPr>
          <p:nvPr>
            <p:ph type="title"/>
          </p:nvPr>
        </p:nvSpPr>
        <p:spPr/>
        <p:txBody>
          <a:bodyPr/>
          <a:lstStyle/>
          <a:p>
            <a:pPr eaLnBrk="1" hangingPunct="1">
              <a:defRPr/>
            </a:pPr>
            <a:r>
              <a:rPr lang="en-GB" sz="4000" b="1">
                <a:solidFill>
                  <a:srgbClr val="FF0000"/>
                </a:solidFill>
              </a:rPr>
              <a:t>Bank of England</a:t>
            </a:r>
            <a:r>
              <a:rPr lang="en-GB" sz="4000" b="1"/>
              <a:t> </a:t>
            </a:r>
            <a:r>
              <a:rPr lang="en-GB" sz="4000" b="1">
                <a:solidFill>
                  <a:srgbClr val="00FF00"/>
                </a:solidFill>
              </a:rPr>
              <a:t>– Hub Of Worldwide Financial Control</a:t>
            </a:r>
          </a:p>
        </p:txBody>
      </p:sp>
      <p:pic>
        <p:nvPicPr>
          <p:cNvPr id="326660" name="Picture 4" descr="bank-of-england2">
            <a:extLst>
              <a:ext uri="{FF2B5EF4-FFF2-40B4-BE49-F238E27FC236}">
                <a16:creationId xmlns:a16="http://schemas.microsoft.com/office/drawing/2014/main" id="{C9B2B2C3-F3E1-4A78-BDD7-02A7D5819D0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55650" y="2001838"/>
            <a:ext cx="2425700" cy="2082800"/>
          </a:xfrm>
        </p:spPr>
      </p:pic>
      <p:pic>
        <p:nvPicPr>
          <p:cNvPr id="326663" name="Picture 7" descr="small-bank-tube-map">
            <a:extLst>
              <a:ext uri="{FF2B5EF4-FFF2-40B4-BE49-F238E27FC236}">
                <a16:creationId xmlns:a16="http://schemas.microsoft.com/office/drawing/2014/main" id="{4321EA24-7596-45CD-B4ED-FDF0C0A5514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2474913"/>
            <a:ext cx="3524250" cy="2516187"/>
          </a:xfrm>
        </p:spPr>
      </p:pic>
      <p:sp>
        <p:nvSpPr>
          <p:cNvPr id="326666" name="Text Box 10">
            <a:extLst>
              <a:ext uri="{FF2B5EF4-FFF2-40B4-BE49-F238E27FC236}">
                <a16:creationId xmlns:a16="http://schemas.microsoft.com/office/drawing/2014/main" id="{BC477ED0-AD16-4E4E-BDB1-B879DE11D2A2}"/>
              </a:ext>
            </a:extLst>
          </p:cNvPr>
          <p:cNvSpPr txBox="1">
            <a:spLocks noChangeArrowheads="1"/>
          </p:cNvSpPr>
          <p:nvPr/>
        </p:nvSpPr>
        <p:spPr bwMode="auto">
          <a:xfrm>
            <a:off x="323850" y="4221163"/>
            <a:ext cx="3455988"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Bank Of England</a:t>
            </a:r>
          </a:p>
        </p:txBody>
      </p:sp>
      <p:sp>
        <p:nvSpPr>
          <p:cNvPr id="326667" name="Text Box 11">
            <a:extLst>
              <a:ext uri="{FF2B5EF4-FFF2-40B4-BE49-F238E27FC236}">
                <a16:creationId xmlns:a16="http://schemas.microsoft.com/office/drawing/2014/main" id="{1EE38A69-524D-4CAA-B45B-14398864ADB1}"/>
              </a:ext>
            </a:extLst>
          </p:cNvPr>
          <p:cNvSpPr txBox="1">
            <a:spLocks noChangeArrowheads="1"/>
          </p:cNvSpPr>
          <p:nvPr/>
        </p:nvSpPr>
        <p:spPr bwMode="auto">
          <a:xfrm>
            <a:off x="2916238" y="5084763"/>
            <a:ext cx="6227762"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a:latin typeface="Arial" charset="0"/>
                <a:cs typeface="Arial" charset="0"/>
              </a:rPr>
              <a:t>              </a:t>
            </a:r>
            <a:r>
              <a:rPr lang="en-GB" sz="3200" b="1">
                <a:solidFill>
                  <a:srgbClr val="FF9900"/>
                </a:solidFill>
                <a:effectLst>
                  <a:outerShdw blurRad="38100" dist="38100" dir="2700000" algn="tl">
                    <a:srgbClr val="000000"/>
                  </a:outerShdw>
                </a:effectLst>
                <a:latin typeface="Arial" charset="0"/>
                <a:cs typeface="Arial" charset="0"/>
              </a:rPr>
              <a:t>All Rail Roads Lead To The Bank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6660"/>
                                        </p:tgtEl>
                                        <p:attrNameLst>
                                          <p:attrName>style.visibility</p:attrName>
                                        </p:attrNameLst>
                                      </p:cBhvr>
                                      <p:to>
                                        <p:strVal val="visible"/>
                                      </p:to>
                                    </p:set>
                                    <p:animEffect transition="in" filter="circle(in)">
                                      <p:cBhvr>
                                        <p:cTn id="7" dur="2000"/>
                                        <p:tgtEl>
                                          <p:spTgt spid="326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6666"/>
                                        </p:tgtEl>
                                        <p:attrNameLst>
                                          <p:attrName>style.visibility</p:attrName>
                                        </p:attrNameLst>
                                      </p:cBhvr>
                                      <p:to>
                                        <p:strVal val="visible"/>
                                      </p:to>
                                    </p:set>
                                    <p:anim calcmode="lin" valueType="num">
                                      <p:cBhvr additive="base">
                                        <p:cTn id="12" dur="500" fill="hold"/>
                                        <p:tgtEl>
                                          <p:spTgt spid="326666"/>
                                        </p:tgtEl>
                                        <p:attrNameLst>
                                          <p:attrName>ppt_x</p:attrName>
                                        </p:attrNameLst>
                                      </p:cBhvr>
                                      <p:tavLst>
                                        <p:tav tm="0">
                                          <p:val>
                                            <p:strVal val="#ppt_x"/>
                                          </p:val>
                                        </p:tav>
                                        <p:tav tm="100000">
                                          <p:val>
                                            <p:strVal val="#ppt_x"/>
                                          </p:val>
                                        </p:tav>
                                      </p:tavLst>
                                    </p:anim>
                                    <p:anim calcmode="lin" valueType="num">
                                      <p:cBhvr additive="base">
                                        <p:cTn id="13" dur="500" fill="hold"/>
                                        <p:tgtEl>
                                          <p:spTgt spid="32666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326663"/>
                                        </p:tgtEl>
                                        <p:attrNameLst>
                                          <p:attrName>style.visibility</p:attrName>
                                        </p:attrNameLst>
                                      </p:cBhvr>
                                      <p:to>
                                        <p:strVal val="visible"/>
                                      </p:to>
                                    </p:set>
                                    <p:animEffect transition="in" filter="circle(in)">
                                      <p:cBhvr>
                                        <p:cTn id="18" dur="2000"/>
                                        <p:tgtEl>
                                          <p:spTgt spid="3266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6667"/>
                                        </p:tgtEl>
                                        <p:attrNameLst>
                                          <p:attrName>style.visibility</p:attrName>
                                        </p:attrNameLst>
                                      </p:cBhvr>
                                      <p:to>
                                        <p:strVal val="visible"/>
                                      </p:to>
                                    </p:set>
                                    <p:anim calcmode="lin" valueType="num">
                                      <p:cBhvr additive="base">
                                        <p:cTn id="23" dur="500" fill="hold"/>
                                        <p:tgtEl>
                                          <p:spTgt spid="326667"/>
                                        </p:tgtEl>
                                        <p:attrNameLst>
                                          <p:attrName>ppt_x</p:attrName>
                                        </p:attrNameLst>
                                      </p:cBhvr>
                                      <p:tavLst>
                                        <p:tav tm="0">
                                          <p:val>
                                            <p:strVal val="#ppt_x"/>
                                          </p:val>
                                        </p:tav>
                                        <p:tav tm="100000">
                                          <p:val>
                                            <p:strVal val="#ppt_x"/>
                                          </p:val>
                                        </p:tav>
                                      </p:tavLst>
                                    </p:anim>
                                    <p:anim calcmode="lin" valueType="num">
                                      <p:cBhvr additive="base">
                                        <p:cTn id="24" dur="500" fill="hold"/>
                                        <p:tgtEl>
                                          <p:spTgt spid="326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6" grpId="0"/>
      <p:bldP spid="32666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C463C6-1242-4805-A2BC-D1EC53956A70}"/>
              </a:ext>
            </a:extLst>
          </p:cNvPr>
          <p:cNvSpPr>
            <a:spLocks noGrp="1"/>
          </p:cNvSpPr>
          <p:nvPr>
            <p:ph type="title"/>
          </p:nvPr>
        </p:nvSpPr>
        <p:spPr/>
        <p:txBody>
          <a:bodyPr/>
          <a:lstStyle/>
          <a:p>
            <a:pPr>
              <a:defRPr/>
            </a:pPr>
            <a:r>
              <a:rPr lang="en-GB" b="1" dirty="0">
                <a:solidFill>
                  <a:srgbClr val="FF0000"/>
                </a:solidFill>
              </a:rPr>
              <a:t>Bank of England</a:t>
            </a:r>
            <a:r>
              <a:rPr lang="en-GB" b="1" dirty="0"/>
              <a:t> </a:t>
            </a:r>
            <a:r>
              <a:rPr lang="en-GB" b="1" dirty="0">
                <a:solidFill>
                  <a:srgbClr val="00FF00"/>
                </a:solidFill>
              </a:rPr>
              <a:t>– Hub Of Worldwide Financial Control</a:t>
            </a:r>
            <a:endParaRPr lang="en-GB" dirty="0"/>
          </a:p>
        </p:txBody>
      </p:sp>
      <p:sp>
        <p:nvSpPr>
          <p:cNvPr id="5" name="Slide Number Placeholder 4">
            <a:extLst>
              <a:ext uri="{FF2B5EF4-FFF2-40B4-BE49-F238E27FC236}">
                <a16:creationId xmlns:a16="http://schemas.microsoft.com/office/drawing/2014/main" id="{64F37E0C-BE6C-4E30-ABED-87EF7A890C6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677D773-608D-43CE-95FD-4FCEF6AC2BEE}" type="slidenum">
              <a:rPr lang="en-GB" altLang="en-US" sz="1200"/>
              <a:pPr eaLnBrk="1" hangingPunct="1"/>
              <a:t>147</a:t>
            </a:fld>
            <a:endParaRPr lang="en-GB" altLang="en-US" sz="1200"/>
          </a:p>
        </p:txBody>
      </p:sp>
      <p:sp>
        <p:nvSpPr>
          <p:cNvPr id="7" name="TextBox 6">
            <a:extLst>
              <a:ext uri="{FF2B5EF4-FFF2-40B4-BE49-F238E27FC236}">
                <a16:creationId xmlns:a16="http://schemas.microsoft.com/office/drawing/2014/main" id="{B78D91BB-1D11-4FBB-BCE6-B9A200E6E79A}"/>
              </a:ext>
            </a:extLst>
          </p:cNvPr>
          <p:cNvSpPr txBox="1">
            <a:spLocks noChangeArrowheads="1"/>
          </p:cNvSpPr>
          <p:nvPr/>
        </p:nvSpPr>
        <p:spPr bwMode="auto">
          <a:xfrm>
            <a:off x="3571875" y="1928813"/>
            <a:ext cx="5286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2800" b="1">
                <a:solidFill>
                  <a:srgbClr val="00FF00"/>
                </a:solidFill>
              </a:rPr>
              <a:t>William always short of money in his war against France, in 1694 he borrowed £1,200,000 in gold from the</a:t>
            </a:r>
            <a:r>
              <a:rPr lang="en-GB" altLang="en-US" sz="2800" b="1">
                <a:solidFill>
                  <a:srgbClr val="00FF99"/>
                </a:solidFill>
              </a:rPr>
              <a:t> </a:t>
            </a:r>
            <a:r>
              <a:rPr lang="en-GB" altLang="en-US" sz="2800" b="1">
                <a:solidFill>
                  <a:srgbClr val="FF0000"/>
                </a:solidFill>
              </a:rPr>
              <a:t>Jewish Money Changers at 8 per cent interest to be repaid a year later.</a:t>
            </a:r>
            <a:endParaRPr lang="en-GB" altLang="en-US" sz="2800"/>
          </a:p>
        </p:txBody>
      </p:sp>
      <p:pic>
        <p:nvPicPr>
          <p:cNvPr id="356354" name="Picture 2" descr="http://www.sunnybrook.co.uk/images/bigprince.jpg">
            <a:extLst>
              <a:ext uri="{FF2B5EF4-FFF2-40B4-BE49-F238E27FC236}">
                <a16:creationId xmlns:a16="http://schemas.microsoft.com/office/drawing/2014/main" id="{593203A8-C588-4F4A-B725-AEA7FFD06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571625"/>
            <a:ext cx="26320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03A44C4-E646-4294-AA10-9C3BDE462EB9}"/>
              </a:ext>
            </a:extLst>
          </p:cNvPr>
          <p:cNvSpPr txBox="1"/>
          <p:nvPr/>
        </p:nvSpPr>
        <p:spPr>
          <a:xfrm>
            <a:off x="3357563" y="5429250"/>
            <a:ext cx="5072062" cy="954088"/>
          </a:xfrm>
          <a:prstGeom prst="rect">
            <a:avLst/>
          </a:prstGeom>
          <a:noFill/>
        </p:spPr>
        <p:txBody>
          <a:bodyPr>
            <a:spAutoFit/>
          </a:bodyPr>
          <a:lstStyle/>
          <a:p>
            <a:pPr eaLnBrk="0" hangingPunct="0">
              <a:defRPr/>
            </a:pPr>
            <a:r>
              <a:rPr lang="en-GB" sz="2800" b="1" dirty="0">
                <a:solidFill>
                  <a:srgbClr val="FFFF00"/>
                </a:solidFill>
                <a:effectLst>
                  <a:outerShdw blurRad="38100" dist="38100" dir="2700000" algn="tl">
                    <a:srgbClr val="000000">
                      <a:alpha val="43137"/>
                    </a:srgbClr>
                  </a:outerShdw>
                </a:effectLst>
                <a:latin typeface="Arial" charset="0"/>
                <a:cs typeface="Arial" charset="0"/>
              </a:rPr>
              <a:t>Statue of William of Orange in </a:t>
            </a:r>
            <a:r>
              <a:rPr lang="en-GB" sz="2800" b="1" dirty="0" err="1">
                <a:solidFill>
                  <a:srgbClr val="FFFF00"/>
                </a:solidFill>
                <a:effectLst>
                  <a:outerShdw blurRad="38100" dist="38100" dir="2700000" algn="tl">
                    <a:srgbClr val="000000">
                      <a:alpha val="43137"/>
                    </a:srgbClr>
                  </a:outerShdw>
                </a:effectLst>
                <a:latin typeface="Arial" charset="0"/>
                <a:cs typeface="Arial" charset="0"/>
              </a:rPr>
              <a:t>Brixham</a:t>
            </a:r>
            <a:r>
              <a:rPr lang="en-GB" sz="2800" b="1" dirty="0">
                <a:solidFill>
                  <a:srgbClr val="FFFF00"/>
                </a:solidFill>
                <a:effectLst>
                  <a:outerShdw blurRad="38100" dist="38100" dir="2700000" algn="tl">
                    <a:srgbClr val="000000">
                      <a:alpha val="43137"/>
                    </a:srgbClr>
                  </a:outerShdw>
                </a:effectLst>
                <a:latin typeface="Arial" charset="0"/>
                <a:cs typeface="Arial" charset="0"/>
              </a:rPr>
              <a:t> Harbour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circle(in)">
                                      <p:cBhvr>
                                        <p:cTn id="7" dur="2000"/>
                                        <p:tgtEl>
                                          <p:spTgt spid="356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E012-CCB7-44E5-A076-D274AE47FC6B}"/>
              </a:ext>
            </a:extLst>
          </p:cNvPr>
          <p:cNvSpPr>
            <a:spLocks noGrp="1"/>
          </p:cNvSpPr>
          <p:nvPr>
            <p:ph type="title"/>
          </p:nvPr>
        </p:nvSpPr>
        <p:spPr/>
        <p:txBody>
          <a:bodyPr/>
          <a:lstStyle/>
          <a:p>
            <a:pPr>
              <a:defRPr/>
            </a:pPr>
            <a:r>
              <a:rPr lang="en-GB" b="1" dirty="0">
                <a:solidFill>
                  <a:srgbClr val="FF0000"/>
                </a:solidFill>
              </a:rPr>
              <a:t>Bank of England</a:t>
            </a:r>
            <a:r>
              <a:rPr lang="en-GB" b="1" dirty="0"/>
              <a:t> </a:t>
            </a:r>
            <a:r>
              <a:rPr lang="en-GB" b="1" dirty="0">
                <a:solidFill>
                  <a:srgbClr val="00FF00"/>
                </a:solidFill>
              </a:rPr>
              <a:t>– Hub Of Worldwide Financial Control</a:t>
            </a:r>
            <a:endParaRPr lang="en-GB" dirty="0"/>
          </a:p>
        </p:txBody>
      </p:sp>
      <p:sp>
        <p:nvSpPr>
          <p:cNvPr id="3" name="Slide Number Placeholder 2">
            <a:extLst>
              <a:ext uri="{FF2B5EF4-FFF2-40B4-BE49-F238E27FC236}">
                <a16:creationId xmlns:a16="http://schemas.microsoft.com/office/drawing/2014/main" id="{CB3B403B-DE7D-462F-AD5A-8C1A703FCC40}"/>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794EC11-1F79-4D97-B014-E615A113246E}" type="slidenum">
              <a:rPr lang="en-GB" altLang="en-US" sz="1200"/>
              <a:pPr eaLnBrk="1" hangingPunct="1"/>
              <a:t>148</a:t>
            </a:fld>
            <a:endParaRPr lang="en-GB" altLang="en-US" sz="1200"/>
          </a:p>
        </p:txBody>
      </p:sp>
      <p:sp>
        <p:nvSpPr>
          <p:cNvPr id="4" name="TextBox 3">
            <a:extLst>
              <a:ext uri="{FF2B5EF4-FFF2-40B4-BE49-F238E27FC236}">
                <a16:creationId xmlns:a16="http://schemas.microsoft.com/office/drawing/2014/main" id="{A211E6E8-A5F4-411A-B5D5-E198453E2A1B}"/>
              </a:ext>
            </a:extLst>
          </p:cNvPr>
          <p:cNvSpPr txBox="1">
            <a:spLocks noChangeArrowheads="1"/>
          </p:cNvSpPr>
          <p:nvPr/>
        </p:nvSpPr>
        <p:spPr bwMode="auto">
          <a:xfrm>
            <a:off x="4572000" y="1857375"/>
            <a:ext cx="42148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2800" b="1">
                <a:solidFill>
                  <a:srgbClr val="FFFF00"/>
                </a:solidFill>
              </a:rPr>
              <a:t>They only agreed to lend him this money on condition that he gave his </a:t>
            </a:r>
            <a:r>
              <a:rPr lang="en-GB" altLang="en-US" sz="2800" b="1">
                <a:solidFill>
                  <a:schemeClr val="hlink"/>
                </a:solidFill>
              </a:rPr>
              <a:t>royal permission for them to establish a "</a:t>
            </a:r>
            <a:r>
              <a:rPr lang="en-GB" altLang="en-US" sz="2800" b="1">
                <a:solidFill>
                  <a:srgbClr val="FF0000"/>
                </a:solidFill>
              </a:rPr>
              <a:t>Bank of England"</a:t>
            </a:r>
            <a:r>
              <a:rPr lang="en-GB" altLang="en-US" sz="2800" b="1">
                <a:solidFill>
                  <a:srgbClr val="FFFF00"/>
                </a:solidFill>
              </a:rPr>
              <a:t> </a:t>
            </a:r>
            <a:r>
              <a:rPr lang="en-GB" altLang="en-US" sz="2800" b="1">
                <a:solidFill>
                  <a:schemeClr val="hlink"/>
                </a:solidFill>
              </a:rPr>
              <a:t>and print for themselves an equal amount in bank notes.</a:t>
            </a:r>
            <a:endParaRPr lang="en-GB" altLang="en-US" sz="2800"/>
          </a:p>
        </p:txBody>
      </p:sp>
      <p:pic>
        <p:nvPicPr>
          <p:cNvPr id="357378" name="Picture 2" descr="http://www.iamthewitness.com/books/img/Bank.of.England.jpg">
            <a:extLst>
              <a:ext uri="{FF2B5EF4-FFF2-40B4-BE49-F238E27FC236}">
                <a16:creationId xmlns:a16="http://schemas.microsoft.com/office/drawing/2014/main" id="{5A7F8D43-D6E4-401C-AFDD-CCA3FAF7D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286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87049DC-91F7-4EA1-A5AC-36741F4952A8}"/>
              </a:ext>
            </a:extLst>
          </p:cNvPr>
          <p:cNvSpPr txBox="1"/>
          <p:nvPr/>
        </p:nvSpPr>
        <p:spPr>
          <a:xfrm>
            <a:off x="285750" y="5286375"/>
            <a:ext cx="3929063"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Bank Of England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circle(in)">
                                      <p:cBhvr>
                                        <p:cTn id="7" dur="2000"/>
                                        <p:tgtEl>
                                          <p:spTgt spid="357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E7024A3E-3A89-4E40-A52D-728D56DEB5B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E0DCF96-9C76-4809-8E58-797BE1F7D495}" type="slidenum">
              <a:rPr lang="en-GB" altLang="en-US" sz="1200"/>
              <a:pPr eaLnBrk="1" hangingPunct="1"/>
              <a:t>149</a:t>
            </a:fld>
            <a:endParaRPr lang="en-GB" altLang="en-US" sz="1200"/>
          </a:p>
        </p:txBody>
      </p:sp>
      <p:sp>
        <p:nvSpPr>
          <p:cNvPr id="1180674" name="Rectangle 2">
            <a:extLst>
              <a:ext uri="{FF2B5EF4-FFF2-40B4-BE49-F238E27FC236}">
                <a16:creationId xmlns:a16="http://schemas.microsoft.com/office/drawing/2014/main" id="{B1242C4A-B152-4938-BAA2-EB3E6B7081BB}"/>
              </a:ext>
            </a:extLst>
          </p:cNvPr>
          <p:cNvSpPr>
            <a:spLocks noGrp="1" noChangeArrowheads="1"/>
          </p:cNvSpPr>
          <p:nvPr>
            <p:ph type="title"/>
          </p:nvPr>
        </p:nvSpPr>
        <p:spPr/>
        <p:txBody>
          <a:bodyPr/>
          <a:lstStyle/>
          <a:p>
            <a:pPr eaLnBrk="1" hangingPunct="1">
              <a:defRPr/>
            </a:pPr>
            <a:r>
              <a:rPr lang="en-GB" sz="4000" b="1" dirty="0">
                <a:solidFill>
                  <a:srgbClr val="FF0000"/>
                </a:solidFill>
              </a:rPr>
              <a:t>Bank of England</a:t>
            </a:r>
            <a:r>
              <a:rPr lang="en-GB" sz="4000" b="1" dirty="0"/>
              <a:t> </a:t>
            </a:r>
            <a:r>
              <a:rPr lang="en-GB" sz="4000" b="1" dirty="0">
                <a:solidFill>
                  <a:srgbClr val="00FF00"/>
                </a:solidFill>
              </a:rPr>
              <a:t>– Hub Of Worldwide Financial Control</a:t>
            </a:r>
          </a:p>
        </p:txBody>
      </p:sp>
      <p:pic>
        <p:nvPicPr>
          <p:cNvPr id="142340" name="Picture 3" descr="bank-of-england2">
            <a:extLst>
              <a:ext uri="{FF2B5EF4-FFF2-40B4-BE49-F238E27FC236}">
                <a16:creationId xmlns:a16="http://schemas.microsoft.com/office/drawing/2014/main" id="{DC889017-5121-4164-AA5C-E9ADAD7C1A5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55650" y="2001838"/>
            <a:ext cx="2425700" cy="2082800"/>
          </a:xfrm>
        </p:spPr>
      </p:pic>
      <p:sp>
        <p:nvSpPr>
          <p:cNvPr id="1180677" name="Text Box 5">
            <a:extLst>
              <a:ext uri="{FF2B5EF4-FFF2-40B4-BE49-F238E27FC236}">
                <a16:creationId xmlns:a16="http://schemas.microsoft.com/office/drawing/2014/main" id="{0318DA8F-57DC-4CF2-93A2-134D15829F67}"/>
              </a:ext>
            </a:extLst>
          </p:cNvPr>
          <p:cNvSpPr txBox="1">
            <a:spLocks noChangeArrowheads="1"/>
          </p:cNvSpPr>
          <p:nvPr/>
        </p:nvSpPr>
        <p:spPr bwMode="auto">
          <a:xfrm>
            <a:off x="468313" y="4149725"/>
            <a:ext cx="2879725"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The Bank Of England</a:t>
            </a:r>
          </a:p>
        </p:txBody>
      </p:sp>
      <p:sp>
        <p:nvSpPr>
          <p:cNvPr id="1180679" name="Rectangle 7">
            <a:extLst>
              <a:ext uri="{FF2B5EF4-FFF2-40B4-BE49-F238E27FC236}">
                <a16:creationId xmlns:a16="http://schemas.microsoft.com/office/drawing/2014/main" id="{971D14FD-E375-4C4F-A7BF-FAA72F499CDD}"/>
              </a:ext>
            </a:extLst>
          </p:cNvPr>
          <p:cNvSpPr>
            <a:spLocks noGrp="1" noChangeArrowheads="1"/>
          </p:cNvSpPr>
          <p:nvPr>
            <p:ph sz="half" idx="2"/>
          </p:nvPr>
        </p:nvSpPr>
        <p:spPr>
          <a:xfrm>
            <a:off x="3203575" y="1700213"/>
            <a:ext cx="5795963" cy="4114800"/>
          </a:xfrm>
        </p:spPr>
        <p:txBody>
          <a:bodyPr/>
          <a:lstStyle/>
          <a:p>
            <a:pPr eaLnBrk="1" hangingPunct="1"/>
            <a:r>
              <a:rPr lang="en-GB" altLang="en-US" b="1">
                <a:solidFill>
                  <a:srgbClr val="00FFFF"/>
                </a:solidFill>
              </a:rPr>
              <a:t>Thus, he really agreed to pay them 108% interest on their original loan. </a:t>
            </a:r>
            <a:r>
              <a:rPr lang="en-GB" altLang="en-US" b="1">
                <a:solidFill>
                  <a:srgbClr val="FF33CC"/>
                </a:solidFill>
              </a:rPr>
              <a:t>William Patterson,</a:t>
            </a:r>
            <a:r>
              <a:rPr lang="en-GB" altLang="en-US" b="1">
                <a:solidFill>
                  <a:srgbClr val="FFFF00"/>
                </a:solidFill>
              </a:rPr>
              <a:t> </a:t>
            </a:r>
            <a:r>
              <a:rPr lang="en-GB" altLang="en-US" b="1">
                <a:solidFill>
                  <a:srgbClr val="FFCC00"/>
                </a:solidFill>
              </a:rPr>
              <a:t>a spokesman for the newly formed "Bank of England" declared </a:t>
            </a:r>
            <a:r>
              <a:rPr lang="en-GB" altLang="en-US" b="1">
                <a:solidFill>
                  <a:srgbClr val="FF0000"/>
                </a:solidFill>
              </a:rPr>
              <a:t>"THE BANK HATH BENEFIT OF INTEREST ON ALL MONEY IT CREATES OUT OF NOTHING."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80679"/>
                                        </p:tgtEl>
                                        <p:attrNameLst>
                                          <p:attrName>style.visibility</p:attrName>
                                        </p:attrNameLst>
                                      </p:cBhvr>
                                      <p:to>
                                        <p:strVal val="visible"/>
                                      </p:to>
                                    </p:set>
                                    <p:anim calcmode="discrete" valueType="clr">
                                      <p:cBhvr override="childStyle">
                                        <p:cTn id="7" dur="80"/>
                                        <p:tgtEl>
                                          <p:spTgt spid="11806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80679"/>
                                        </p:tgtEl>
                                        <p:attrNameLst>
                                          <p:attrName>fillcolor</p:attrName>
                                        </p:attrNameLst>
                                      </p:cBhvr>
                                      <p:tavLst>
                                        <p:tav tm="0">
                                          <p:val>
                                            <p:clrVal>
                                              <a:schemeClr val="accent2"/>
                                            </p:clrVal>
                                          </p:val>
                                        </p:tav>
                                        <p:tav tm="50000">
                                          <p:val>
                                            <p:clrVal>
                                              <a:schemeClr val="hlink"/>
                                            </p:clrVal>
                                          </p:val>
                                        </p:tav>
                                      </p:tavLst>
                                    </p:anim>
                                    <p:set>
                                      <p:cBhvr>
                                        <p:cTn id="9" dur="80"/>
                                        <p:tgtEl>
                                          <p:spTgt spid="118067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142340"/>
                                        </p:tgtEl>
                                        <p:attrNameLst>
                                          <p:attrName>style.visibility</p:attrName>
                                        </p:attrNameLst>
                                      </p:cBhvr>
                                      <p:to>
                                        <p:strVal val="visible"/>
                                      </p:to>
                                    </p:set>
                                    <p:animEffect transition="in" filter="circle(in)">
                                      <p:cBhvr>
                                        <p:cTn id="14" dur="2000"/>
                                        <p:tgtEl>
                                          <p:spTgt spid="1423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0677"/>
                                        </p:tgtEl>
                                        <p:attrNameLst>
                                          <p:attrName>style.visibility</p:attrName>
                                        </p:attrNameLst>
                                      </p:cBhvr>
                                      <p:to>
                                        <p:strVal val="visible"/>
                                      </p:to>
                                    </p:set>
                                    <p:anim calcmode="lin" valueType="num">
                                      <p:cBhvr additive="base">
                                        <p:cTn id="19" dur="500" fill="hold"/>
                                        <p:tgtEl>
                                          <p:spTgt spid="1180677"/>
                                        </p:tgtEl>
                                        <p:attrNameLst>
                                          <p:attrName>ppt_x</p:attrName>
                                        </p:attrNameLst>
                                      </p:cBhvr>
                                      <p:tavLst>
                                        <p:tav tm="0">
                                          <p:val>
                                            <p:strVal val="#ppt_x"/>
                                          </p:val>
                                        </p:tav>
                                        <p:tav tm="100000">
                                          <p:val>
                                            <p:strVal val="#ppt_x"/>
                                          </p:val>
                                        </p:tav>
                                      </p:tavLst>
                                    </p:anim>
                                    <p:anim calcmode="lin" valueType="num">
                                      <p:cBhvr additive="base">
                                        <p:cTn id="20" dur="500" fill="hold"/>
                                        <p:tgtEl>
                                          <p:spTgt spid="118067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1" nodeType="clickEffect">
                                  <p:stCondLst>
                                    <p:cond delay="0"/>
                                  </p:stCondLst>
                                  <p:iterate type="lt">
                                    <p:tmPct val="50000"/>
                                  </p:iterate>
                                  <p:childTnLst>
                                    <p:set>
                                      <p:cBhvr>
                                        <p:cTn id="24" dur="1" fill="hold">
                                          <p:stCondLst>
                                            <p:cond delay="0"/>
                                          </p:stCondLst>
                                        </p:cTn>
                                        <p:tgtEl>
                                          <p:spTgt spid="1180679"/>
                                        </p:tgtEl>
                                        <p:attrNameLst>
                                          <p:attrName>style.visibility</p:attrName>
                                        </p:attrNameLst>
                                      </p:cBhvr>
                                      <p:to>
                                        <p:strVal val="visible"/>
                                      </p:to>
                                    </p:set>
                                    <p:anim calcmode="discrete" valueType="clr">
                                      <p:cBhvr override="childStyle">
                                        <p:cTn id="25" dur="80"/>
                                        <p:tgtEl>
                                          <p:spTgt spid="118067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80679"/>
                                        </p:tgtEl>
                                        <p:attrNameLst>
                                          <p:attrName>fillcolor</p:attrName>
                                        </p:attrNameLst>
                                      </p:cBhvr>
                                      <p:tavLst>
                                        <p:tav tm="0">
                                          <p:val>
                                            <p:clrVal>
                                              <a:schemeClr val="accent2"/>
                                            </p:clrVal>
                                          </p:val>
                                        </p:tav>
                                        <p:tav tm="50000">
                                          <p:val>
                                            <p:clrVal>
                                              <a:schemeClr val="hlink"/>
                                            </p:clrVal>
                                          </p:val>
                                        </p:tav>
                                      </p:tavLst>
                                    </p:anim>
                                    <p:set>
                                      <p:cBhvr>
                                        <p:cTn id="27" dur="80"/>
                                        <p:tgtEl>
                                          <p:spTgt spid="11806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7" grpId="0"/>
      <p:bldP spid="1180679" grpId="0"/>
      <p:bldP spid="118067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969DCDD-EB82-4CE7-B24C-C152DC78FAA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37DC06F-CD18-4415-8761-0D78E385A322}" type="slidenum">
              <a:rPr lang="en-GB" altLang="en-US" sz="1200"/>
              <a:pPr eaLnBrk="1" hangingPunct="1"/>
              <a:t>15</a:t>
            </a:fld>
            <a:endParaRPr lang="en-GB" altLang="en-US" sz="1200"/>
          </a:p>
        </p:txBody>
      </p:sp>
      <p:sp>
        <p:nvSpPr>
          <p:cNvPr id="1408002" name="Rectangle 2">
            <a:extLst>
              <a:ext uri="{FF2B5EF4-FFF2-40B4-BE49-F238E27FC236}">
                <a16:creationId xmlns:a16="http://schemas.microsoft.com/office/drawing/2014/main" id="{C3E46FD8-0582-4BED-8F31-28EFE9C32311}"/>
              </a:ext>
            </a:extLst>
          </p:cNvPr>
          <p:cNvSpPr>
            <a:spLocks noGrp="1" noChangeArrowheads="1"/>
          </p:cNvSpPr>
          <p:nvPr>
            <p:ph type="title"/>
          </p:nvPr>
        </p:nvSpPr>
        <p:spPr/>
        <p:txBody>
          <a:bodyPr/>
          <a:lstStyle/>
          <a:p>
            <a:pPr eaLnBrk="1" hangingPunct="1">
              <a:defRPr/>
            </a:pPr>
            <a:r>
              <a:rPr lang="en-GB" b="1" dirty="0">
                <a:solidFill>
                  <a:srgbClr val="FE3210"/>
                </a:solidFill>
              </a:rPr>
              <a:t>Gog </a:t>
            </a:r>
            <a:r>
              <a:rPr lang="en-GB" b="1" dirty="0">
                <a:solidFill>
                  <a:srgbClr val="FFFF00"/>
                </a:solidFill>
              </a:rPr>
              <a:t>Decamps</a:t>
            </a:r>
            <a:r>
              <a:rPr lang="en-GB" b="1" dirty="0">
                <a:solidFill>
                  <a:srgbClr val="FE3210"/>
                </a:solidFill>
              </a:rPr>
              <a:t> To Poland</a:t>
            </a:r>
          </a:p>
        </p:txBody>
      </p:sp>
      <p:pic>
        <p:nvPicPr>
          <p:cNvPr id="1408003" name="Picture 3" descr="Zag007b.jpg [33 KB]">
            <a:extLst>
              <a:ext uri="{FF2B5EF4-FFF2-40B4-BE49-F238E27FC236}">
                <a16:creationId xmlns:a16="http://schemas.microsoft.com/office/drawing/2014/main" id="{34BB9D74-5D13-4E16-BF0C-C7BAF4C07896}"/>
              </a:ext>
            </a:extLst>
          </p:cNvPr>
          <p:cNvPicPr>
            <a:picLocks noGrp="1" noChangeAspect="1" noChangeArrowheads="1"/>
          </p:cNvPicPr>
          <p:nvPr>
            <p:ph idx="1"/>
          </p:nvPr>
        </p:nvPicPr>
        <p:blipFill>
          <a:blip r:embed="rId3" cstate="print">
            <a:duotone>
              <a:prstClr val="black"/>
              <a:schemeClr val="accent2">
                <a:tint val="45000"/>
                <a:satMod val="400000"/>
              </a:schemeClr>
            </a:duotone>
            <a:lum bright="20000"/>
          </a:blip>
          <a:srcRect/>
          <a:stretch>
            <a:fillRect/>
          </a:stretch>
        </p:blipFill>
        <p:spPr>
          <a:xfrm>
            <a:off x="250825" y="1989138"/>
            <a:ext cx="5040313" cy="3813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08004" name="Text Box 4">
            <a:extLst>
              <a:ext uri="{FF2B5EF4-FFF2-40B4-BE49-F238E27FC236}">
                <a16:creationId xmlns:a16="http://schemas.microsoft.com/office/drawing/2014/main" id="{7CD78516-83BB-4E47-99B1-5ACEF2EE8B31}"/>
              </a:ext>
            </a:extLst>
          </p:cNvPr>
          <p:cNvSpPr txBox="1">
            <a:spLocks noChangeArrowheads="1"/>
          </p:cNvSpPr>
          <p:nvPr/>
        </p:nvSpPr>
        <p:spPr bwMode="auto">
          <a:xfrm>
            <a:off x="5500688" y="1214438"/>
            <a:ext cx="3643312" cy="4662487"/>
          </a:xfrm>
          <a:prstGeom prst="rect">
            <a:avLst/>
          </a:prstGeom>
          <a:noFill/>
          <a:ln w="9525">
            <a:noFill/>
            <a:miter lim="800000"/>
            <a:headEnd/>
            <a:tailEnd/>
          </a:ln>
          <a:effectLst/>
        </p:spPr>
        <p:txBody>
          <a:bodyPr>
            <a:spAutoFit/>
          </a:bodyPr>
          <a:lstStyle/>
          <a:p>
            <a:pPr>
              <a:spcBef>
                <a:spcPct val="50000"/>
              </a:spcBef>
              <a:defRPr/>
            </a:pPr>
            <a:r>
              <a:rPr lang="en-GB" sz="2700" b="1" dirty="0">
                <a:solidFill>
                  <a:srgbClr val="00FF00"/>
                </a:solidFill>
                <a:effectLst>
                  <a:outerShdw blurRad="38100" dist="38100" dir="2700000" algn="tl">
                    <a:srgbClr val="000000"/>
                  </a:outerShdw>
                </a:effectLst>
                <a:latin typeface="Arial" charset="0"/>
                <a:cs typeface="Arial" charset="0"/>
              </a:rPr>
              <a:t>When the Spanish re-conquest was completed in 1492</a:t>
            </a:r>
            <a:r>
              <a:rPr lang="en-GB" sz="2700" b="1" dirty="0">
                <a:solidFill>
                  <a:srgbClr val="FFFF00"/>
                </a:solidFill>
                <a:effectLst>
                  <a:outerShdw blurRad="38100" dist="38100" dir="2700000" algn="tl">
                    <a:srgbClr val="000000"/>
                  </a:outerShdw>
                </a:effectLst>
                <a:latin typeface="Arial" charset="0"/>
                <a:cs typeface="Arial" charset="0"/>
              </a:rPr>
              <a:t> </a:t>
            </a:r>
            <a:r>
              <a:rPr lang="en-GB" sz="2700" b="1" dirty="0">
                <a:solidFill>
                  <a:srgbClr val="FF0000"/>
                </a:solidFill>
                <a:effectLst>
                  <a:outerShdw blurRad="38100" dist="38100" dir="2700000" algn="tl">
                    <a:srgbClr val="000000"/>
                  </a:outerShdw>
                </a:effectLst>
                <a:latin typeface="Arial" charset="0"/>
                <a:cs typeface="Arial" charset="0"/>
              </a:rPr>
              <a:t>the [</a:t>
            </a:r>
            <a:r>
              <a:rPr lang="en-GB" sz="2700" b="1" dirty="0" err="1">
                <a:solidFill>
                  <a:srgbClr val="FF0000"/>
                </a:solidFill>
                <a:effectLst>
                  <a:outerShdw blurRad="38100" dist="38100" dir="2700000" algn="tl">
                    <a:srgbClr val="000000"/>
                  </a:outerShdw>
                </a:effectLst>
                <a:latin typeface="Arial" charset="0"/>
                <a:cs typeface="Arial" charset="0"/>
              </a:rPr>
              <a:t>Sephardhim</a:t>
            </a:r>
            <a:r>
              <a:rPr lang="en-GB" sz="2700" b="1" dirty="0">
                <a:solidFill>
                  <a:srgbClr val="FF0000"/>
                </a:solidFill>
                <a:effectLst>
                  <a:outerShdw blurRad="38100" dist="38100" dir="2700000" algn="tl">
                    <a:srgbClr val="000000"/>
                  </a:outerShdw>
                </a:effectLst>
                <a:latin typeface="Arial" charset="0"/>
                <a:cs typeface="Arial" charset="0"/>
              </a:rPr>
              <a:t>] Jews, as well as the Moors,</a:t>
            </a:r>
            <a:r>
              <a:rPr lang="en-GB" sz="2700" b="1" dirty="0">
                <a:solidFill>
                  <a:srgbClr val="FFFF00"/>
                </a:solidFill>
                <a:effectLst>
                  <a:outerShdw blurRad="38100" dist="38100" dir="2700000" algn="tl">
                    <a:srgbClr val="000000"/>
                  </a:outerShdw>
                </a:effectLst>
                <a:latin typeface="Arial" charset="0"/>
                <a:cs typeface="Arial" charset="0"/>
              </a:rPr>
              <a:t> </a:t>
            </a:r>
            <a:r>
              <a:rPr lang="en-GB" sz="2700" b="1" dirty="0">
                <a:solidFill>
                  <a:srgbClr val="FF9900"/>
                </a:solidFill>
                <a:effectLst>
                  <a:outerShdw blurRad="38100" dist="38100" dir="2700000" algn="tl">
                    <a:srgbClr val="000000"/>
                  </a:outerShdw>
                </a:effectLst>
                <a:latin typeface="Arial" charset="0"/>
                <a:cs typeface="Arial" charset="0"/>
              </a:rPr>
              <a:t>were expelled, and the "centre" of Talmudic government was then transferred to Poland</a:t>
            </a:r>
            <a:r>
              <a:rPr lang="en-GB" sz="2700" b="1" dirty="0">
                <a:solidFill>
                  <a:srgbClr val="FFFF00"/>
                </a:solidFill>
                <a:effectLst>
                  <a:outerShdw blurRad="38100" dist="38100" dir="2700000" algn="tl">
                    <a:srgbClr val="000000"/>
                  </a:outerShdw>
                </a:effectLst>
                <a:latin typeface="Arial" charset="0"/>
                <a:cs typeface="Arial" charset="0"/>
              </a:rPr>
              <a:t> </a:t>
            </a:r>
          </a:p>
        </p:txBody>
      </p:sp>
      <p:sp>
        <p:nvSpPr>
          <p:cNvPr id="1408005" name="Text Box 5">
            <a:extLst>
              <a:ext uri="{FF2B5EF4-FFF2-40B4-BE49-F238E27FC236}">
                <a16:creationId xmlns:a16="http://schemas.microsoft.com/office/drawing/2014/main" id="{BE02EDEB-97D3-42CD-8F9D-1D3ACC9B7827}"/>
              </a:ext>
            </a:extLst>
          </p:cNvPr>
          <p:cNvSpPr txBox="1">
            <a:spLocks noChangeArrowheads="1"/>
          </p:cNvSpPr>
          <p:nvPr/>
        </p:nvSpPr>
        <p:spPr bwMode="auto">
          <a:xfrm>
            <a:off x="395288" y="6021388"/>
            <a:ext cx="7777162"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A Jewish Ghetto in Krakow Poland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08003"/>
                                        </p:tgtEl>
                                        <p:attrNameLst>
                                          <p:attrName>style.visibility</p:attrName>
                                        </p:attrNameLst>
                                      </p:cBhvr>
                                      <p:to>
                                        <p:strVal val="visible"/>
                                      </p:to>
                                    </p:set>
                                    <p:animEffect transition="in" filter="circle(in)">
                                      <p:cBhvr>
                                        <p:cTn id="7" dur="2000"/>
                                        <p:tgtEl>
                                          <p:spTgt spid="14080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08005"/>
                                        </p:tgtEl>
                                        <p:attrNameLst>
                                          <p:attrName>style.visibility</p:attrName>
                                        </p:attrNameLst>
                                      </p:cBhvr>
                                      <p:to>
                                        <p:strVal val="visible"/>
                                      </p:to>
                                    </p:set>
                                    <p:anim calcmode="lin" valueType="num">
                                      <p:cBhvr additive="base">
                                        <p:cTn id="12" dur="500" fill="hold"/>
                                        <p:tgtEl>
                                          <p:spTgt spid="1408005"/>
                                        </p:tgtEl>
                                        <p:attrNameLst>
                                          <p:attrName>ppt_x</p:attrName>
                                        </p:attrNameLst>
                                      </p:cBhvr>
                                      <p:tavLst>
                                        <p:tav tm="0">
                                          <p:val>
                                            <p:strVal val="#ppt_x"/>
                                          </p:val>
                                        </p:tav>
                                        <p:tav tm="100000">
                                          <p:val>
                                            <p:strVal val="#ppt_x"/>
                                          </p:val>
                                        </p:tav>
                                      </p:tavLst>
                                    </p:anim>
                                    <p:anim calcmode="lin" valueType="num">
                                      <p:cBhvr additive="base">
                                        <p:cTn id="13" dur="500" fill="hold"/>
                                        <p:tgtEl>
                                          <p:spTgt spid="140800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08004"/>
                                        </p:tgtEl>
                                        <p:attrNameLst>
                                          <p:attrName>style.visibility</p:attrName>
                                        </p:attrNameLst>
                                      </p:cBhvr>
                                      <p:to>
                                        <p:strVal val="visible"/>
                                      </p:to>
                                    </p:set>
                                    <p:anim calcmode="discrete" valueType="clr">
                                      <p:cBhvr override="childStyle">
                                        <p:cTn id="18" dur="80"/>
                                        <p:tgtEl>
                                          <p:spTgt spid="140800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08004"/>
                                        </p:tgtEl>
                                        <p:attrNameLst>
                                          <p:attrName>fillcolor</p:attrName>
                                        </p:attrNameLst>
                                      </p:cBhvr>
                                      <p:tavLst>
                                        <p:tav tm="0">
                                          <p:val>
                                            <p:clrVal>
                                              <a:schemeClr val="accent2"/>
                                            </p:clrVal>
                                          </p:val>
                                        </p:tav>
                                        <p:tav tm="50000">
                                          <p:val>
                                            <p:clrVal>
                                              <a:schemeClr val="hlink"/>
                                            </p:clrVal>
                                          </p:val>
                                        </p:tav>
                                      </p:tavLst>
                                    </p:anim>
                                    <p:set>
                                      <p:cBhvr>
                                        <p:cTn id="20" dur="80"/>
                                        <p:tgtEl>
                                          <p:spTgt spid="14080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4" grpId="0"/>
      <p:bldP spid="140800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9E8BC48-653F-462E-AA7A-E952086831E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F769A9B-C179-405D-96B4-2DA591B3F628}" type="slidenum">
              <a:rPr lang="en-GB" altLang="en-US" sz="1200"/>
              <a:pPr eaLnBrk="1" hangingPunct="1"/>
              <a:t>150</a:t>
            </a:fld>
            <a:endParaRPr lang="en-GB" altLang="en-US" sz="1200"/>
          </a:p>
        </p:txBody>
      </p:sp>
      <p:sp>
        <p:nvSpPr>
          <p:cNvPr id="335877" name="Rectangle 5">
            <a:extLst>
              <a:ext uri="{FF2B5EF4-FFF2-40B4-BE49-F238E27FC236}">
                <a16:creationId xmlns:a16="http://schemas.microsoft.com/office/drawing/2014/main" id="{A5C3286E-1880-4BB1-AC84-2A009135C10E}"/>
              </a:ext>
            </a:extLst>
          </p:cNvPr>
          <p:cNvSpPr>
            <a:spLocks noGrp="1" noChangeArrowheads="1"/>
          </p:cNvSpPr>
          <p:nvPr>
            <p:ph type="title"/>
          </p:nvPr>
        </p:nvSpPr>
        <p:spPr>
          <a:xfrm>
            <a:off x="395288" y="0"/>
            <a:ext cx="8229600" cy="1371600"/>
          </a:xfrm>
        </p:spPr>
        <p:txBody>
          <a:bodyPr/>
          <a:lstStyle/>
          <a:p>
            <a:pPr eaLnBrk="1" hangingPunct="1">
              <a:defRPr/>
            </a:pPr>
            <a:r>
              <a:rPr lang="en-GB" b="1">
                <a:solidFill>
                  <a:srgbClr val="FF0000"/>
                </a:solidFill>
              </a:rPr>
              <a:t>Bank of England 1707</a:t>
            </a:r>
          </a:p>
        </p:txBody>
      </p:sp>
      <p:pic>
        <p:nvPicPr>
          <p:cNvPr id="335876" name="Picture 4" descr="small-bank-building">
            <a:extLst>
              <a:ext uri="{FF2B5EF4-FFF2-40B4-BE49-F238E27FC236}">
                <a16:creationId xmlns:a16="http://schemas.microsoft.com/office/drawing/2014/main" id="{BD421E72-F6F6-403C-8F0A-A1390DC08118}"/>
              </a:ext>
            </a:extLst>
          </p:cNvPr>
          <p:cNvPicPr>
            <a:picLocks noGrp="1" noChangeAspect="1" noChangeArrowheads="1"/>
          </p:cNvPicPr>
          <p:nvPr>
            <p:ph idx="1"/>
          </p:nvPr>
        </p:nvPicPr>
        <p:blipFill>
          <a:blip r:embed="rId3">
            <a:lum bright="20000" contrast="20000"/>
            <a:extLst>
              <a:ext uri="{28A0092B-C50C-407E-A947-70E740481C1C}">
                <a14:useLocalDpi xmlns:a14="http://schemas.microsoft.com/office/drawing/2010/main" val="0"/>
              </a:ext>
            </a:extLst>
          </a:blip>
          <a:srcRect/>
          <a:stretch>
            <a:fillRect/>
          </a:stretch>
        </p:blipFill>
        <p:spPr>
          <a:xfrm>
            <a:off x="1042988" y="1341438"/>
            <a:ext cx="6985000" cy="3816350"/>
          </a:xfrm>
        </p:spPr>
      </p:pic>
      <p:sp>
        <p:nvSpPr>
          <p:cNvPr id="335879" name="Text Box 7">
            <a:extLst>
              <a:ext uri="{FF2B5EF4-FFF2-40B4-BE49-F238E27FC236}">
                <a16:creationId xmlns:a16="http://schemas.microsoft.com/office/drawing/2014/main" id="{D9C584C9-E025-4594-A6E5-B9EEAB3A0CAF}"/>
              </a:ext>
            </a:extLst>
          </p:cNvPr>
          <p:cNvSpPr txBox="1">
            <a:spLocks noChangeArrowheads="1"/>
          </p:cNvSpPr>
          <p:nvPr/>
        </p:nvSpPr>
        <p:spPr bwMode="auto">
          <a:xfrm>
            <a:off x="0" y="5373688"/>
            <a:ext cx="9143999" cy="138499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30000"/>
              </a:spcBef>
              <a:defRPr/>
            </a:pPr>
            <a:r>
              <a:rPr lang="en-GB" sz="2800" b="1" dirty="0">
                <a:solidFill>
                  <a:srgbClr val="FFFF00"/>
                </a:solidFill>
                <a:effectLst>
                  <a:outerShdw blurRad="38100" dist="38100" dir="2700000" algn="tl">
                    <a:srgbClr val="000000"/>
                  </a:outerShdw>
                </a:effectLst>
              </a:rPr>
              <a:t>The First Bank of the U.S., 2nd Bank of the U.S. and the "Federal" Reserve Bank are all copied from this Bank. </a:t>
            </a:r>
          </a:p>
        </p:txBody>
      </p:sp>
      <p:sp>
        <p:nvSpPr>
          <p:cNvPr id="157704" name="Text Box 8">
            <a:extLst>
              <a:ext uri="{FF2B5EF4-FFF2-40B4-BE49-F238E27FC236}">
                <a16:creationId xmlns:a16="http://schemas.microsoft.com/office/drawing/2014/main" id="{8D2EA000-5703-4D26-9A6D-54687322F9C6}"/>
              </a:ext>
            </a:extLst>
          </p:cNvPr>
          <p:cNvSpPr txBox="1">
            <a:spLocks noChangeArrowheads="1"/>
          </p:cNvSpPr>
          <p:nvPr/>
        </p:nvSpPr>
        <p:spPr bwMode="auto">
          <a:xfrm>
            <a:off x="1476375" y="1557338"/>
            <a:ext cx="6119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335881" name="Text Box 9">
            <a:extLst>
              <a:ext uri="{FF2B5EF4-FFF2-40B4-BE49-F238E27FC236}">
                <a16:creationId xmlns:a16="http://schemas.microsoft.com/office/drawing/2014/main" id="{00C1E298-86C8-42E5-910E-D803DE132374}"/>
              </a:ext>
            </a:extLst>
          </p:cNvPr>
          <p:cNvSpPr txBox="1">
            <a:spLocks noChangeArrowheads="1"/>
          </p:cNvSpPr>
          <p:nvPr/>
        </p:nvSpPr>
        <p:spPr bwMode="auto">
          <a:xfrm>
            <a:off x="1116013" y="1341438"/>
            <a:ext cx="6840537" cy="854075"/>
          </a:xfrm>
          <a:prstGeom prst="rect">
            <a:avLst/>
          </a:prstGeom>
          <a:noFill/>
          <a:ln w="9525">
            <a:noFill/>
            <a:miter lim="800000"/>
            <a:headEnd/>
            <a:tailEnd/>
          </a:ln>
          <a:effectLst/>
        </p:spPr>
        <p:txBody>
          <a:bodyPr>
            <a:spAutoFit/>
          </a:bodyPr>
          <a:lstStyle/>
          <a:p>
            <a:pPr algn="ctr">
              <a:spcBef>
                <a:spcPct val="30000"/>
              </a:spcBef>
              <a:defRPr/>
            </a:pPr>
            <a:r>
              <a:rPr lang="en-GB" b="1">
                <a:solidFill>
                  <a:schemeClr val="bg1"/>
                </a:solidFill>
                <a:effectLst>
                  <a:outerShdw blurRad="38100" dist="38100" dir="2700000" algn="tl">
                    <a:srgbClr val="000000"/>
                  </a:outerShdw>
                </a:effectLst>
                <a:latin typeface="Arial" charset="0"/>
                <a:cs typeface="Arial" charset="0"/>
              </a:rPr>
              <a:t>The Threadneedle Street front of the Bank in 1797</a:t>
            </a:r>
          </a:p>
          <a:p>
            <a:pPr algn="ctr" eaLnBrk="0" hangingPunct="0">
              <a:spcBef>
                <a:spcPct val="50000"/>
              </a:spcBef>
              <a:defRPr/>
            </a:pPr>
            <a:endParaRPr lang="en-GB" b="1">
              <a:solidFill>
                <a:schemeClr val="bg1"/>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5876"/>
                                        </p:tgtEl>
                                        <p:attrNameLst>
                                          <p:attrName>style.visibility</p:attrName>
                                        </p:attrNameLst>
                                      </p:cBhvr>
                                      <p:to>
                                        <p:strVal val="visible"/>
                                      </p:to>
                                    </p:set>
                                    <p:animEffect transition="in" filter="dissolve">
                                      <p:cBhvr>
                                        <p:cTn id="7" dur="500"/>
                                        <p:tgtEl>
                                          <p:spTgt spid="33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5881"/>
                                        </p:tgtEl>
                                        <p:attrNameLst>
                                          <p:attrName>style.visibility</p:attrName>
                                        </p:attrNameLst>
                                      </p:cBhvr>
                                      <p:to>
                                        <p:strVal val="visible"/>
                                      </p:to>
                                    </p:set>
                                    <p:anim calcmode="lin" valueType="num">
                                      <p:cBhvr additive="base">
                                        <p:cTn id="12" dur="500" fill="hold"/>
                                        <p:tgtEl>
                                          <p:spTgt spid="335881"/>
                                        </p:tgtEl>
                                        <p:attrNameLst>
                                          <p:attrName>ppt_x</p:attrName>
                                        </p:attrNameLst>
                                      </p:cBhvr>
                                      <p:tavLst>
                                        <p:tav tm="0">
                                          <p:val>
                                            <p:strVal val="#ppt_x"/>
                                          </p:val>
                                        </p:tav>
                                        <p:tav tm="100000">
                                          <p:val>
                                            <p:strVal val="#ppt_x"/>
                                          </p:val>
                                        </p:tav>
                                      </p:tavLst>
                                    </p:anim>
                                    <p:anim calcmode="lin" valueType="num">
                                      <p:cBhvr additive="base">
                                        <p:cTn id="13" dur="500" fill="hold"/>
                                        <p:tgtEl>
                                          <p:spTgt spid="3358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35879"/>
                                        </p:tgtEl>
                                        <p:attrNameLst>
                                          <p:attrName>style.visibility</p:attrName>
                                        </p:attrNameLst>
                                      </p:cBhvr>
                                      <p:to>
                                        <p:strVal val="visible"/>
                                      </p:to>
                                    </p:set>
                                    <p:anim calcmode="lin" valueType="num">
                                      <p:cBhvr additive="base">
                                        <p:cTn id="18" dur="500" fill="hold"/>
                                        <p:tgtEl>
                                          <p:spTgt spid="335879"/>
                                        </p:tgtEl>
                                        <p:attrNameLst>
                                          <p:attrName>ppt_x</p:attrName>
                                        </p:attrNameLst>
                                      </p:cBhvr>
                                      <p:tavLst>
                                        <p:tav tm="0">
                                          <p:val>
                                            <p:strVal val="#ppt_x"/>
                                          </p:val>
                                        </p:tav>
                                        <p:tav tm="100000">
                                          <p:val>
                                            <p:strVal val="#ppt_x"/>
                                          </p:val>
                                        </p:tav>
                                      </p:tavLst>
                                    </p:anim>
                                    <p:anim calcmode="lin" valueType="num">
                                      <p:cBhvr additive="base">
                                        <p:cTn id="19" dur="500" fill="hold"/>
                                        <p:tgtEl>
                                          <p:spTgt spid="3358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1"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532200C-5EE9-414F-9B98-CBCF5CCD2AF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04E1372-06B8-4D35-9A5C-FC4E4F98239E}" type="slidenum">
              <a:rPr lang="en-GB" altLang="en-US" sz="1200"/>
              <a:pPr eaLnBrk="1" hangingPunct="1"/>
              <a:t>151</a:t>
            </a:fld>
            <a:endParaRPr lang="en-GB" altLang="en-US" sz="1200"/>
          </a:p>
        </p:txBody>
      </p:sp>
      <p:sp>
        <p:nvSpPr>
          <p:cNvPr id="333829" name="Rectangle 5">
            <a:extLst>
              <a:ext uri="{FF2B5EF4-FFF2-40B4-BE49-F238E27FC236}">
                <a16:creationId xmlns:a16="http://schemas.microsoft.com/office/drawing/2014/main" id="{CB0E5619-00F8-4D87-9E18-A266B23CC547}"/>
              </a:ext>
            </a:extLst>
          </p:cNvPr>
          <p:cNvSpPr>
            <a:spLocks noGrp="1" noChangeArrowheads="1"/>
          </p:cNvSpPr>
          <p:nvPr>
            <p:ph type="title"/>
          </p:nvPr>
        </p:nvSpPr>
        <p:spPr>
          <a:xfrm>
            <a:off x="395288" y="0"/>
            <a:ext cx="8229600" cy="1371600"/>
          </a:xfrm>
        </p:spPr>
        <p:txBody>
          <a:bodyPr/>
          <a:lstStyle/>
          <a:p>
            <a:pPr eaLnBrk="1" hangingPunct="1">
              <a:defRPr/>
            </a:pPr>
            <a:r>
              <a:rPr lang="en-GB" b="1">
                <a:solidFill>
                  <a:srgbClr val="FF0000"/>
                </a:solidFill>
              </a:rPr>
              <a:t>Bank of England Charter</a:t>
            </a:r>
          </a:p>
        </p:txBody>
      </p:sp>
      <p:pic>
        <p:nvPicPr>
          <p:cNvPr id="333828" name="Picture 4" descr="small-bank-charter">
            <a:extLst>
              <a:ext uri="{FF2B5EF4-FFF2-40B4-BE49-F238E27FC236}">
                <a16:creationId xmlns:a16="http://schemas.microsoft.com/office/drawing/2014/main" id="{951BC08A-8D31-4355-8FF4-F2C08FC8C6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196975"/>
            <a:ext cx="7058025" cy="4176713"/>
          </a:xfrm>
        </p:spPr>
      </p:pic>
      <p:sp>
        <p:nvSpPr>
          <p:cNvPr id="333831" name="Text Box 7">
            <a:extLst>
              <a:ext uri="{FF2B5EF4-FFF2-40B4-BE49-F238E27FC236}">
                <a16:creationId xmlns:a16="http://schemas.microsoft.com/office/drawing/2014/main" id="{94FAA657-B69D-41A8-8486-191CB9976367}"/>
              </a:ext>
            </a:extLst>
          </p:cNvPr>
          <p:cNvSpPr txBox="1">
            <a:spLocks noChangeArrowheads="1"/>
          </p:cNvSpPr>
          <p:nvPr/>
        </p:nvSpPr>
        <p:spPr bwMode="auto">
          <a:xfrm>
            <a:off x="0" y="5445125"/>
            <a:ext cx="9144000" cy="1187450"/>
          </a:xfrm>
          <a:prstGeom prst="rect">
            <a:avLst/>
          </a:prstGeom>
          <a:solidFill>
            <a:schemeClr val="tx2"/>
          </a:solidFill>
          <a:ln w="9525">
            <a:noFill/>
            <a:miter lim="800000"/>
            <a:headEnd/>
            <a:tailEnd/>
          </a:ln>
          <a:effectLst/>
        </p:spPr>
        <p:txBody>
          <a:bodyPr>
            <a:spAutoFit/>
          </a:bodyPr>
          <a:lstStyle/>
          <a:p>
            <a:pPr algn="ctr">
              <a:spcBef>
                <a:spcPct val="30000"/>
              </a:spcBef>
              <a:defRPr/>
            </a:pPr>
            <a:r>
              <a:rPr lang="en-GB" sz="2400" b="1">
                <a:solidFill>
                  <a:schemeClr val="bg2"/>
                </a:solidFill>
                <a:effectLst>
                  <a:outerShdw blurRad="38100" dist="38100" dir="2700000" algn="tl">
                    <a:srgbClr val="000000"/>
                  </a:outerShdw>
                </a:effectLst>
                <a:latin typeface="Arial" charset="0"/>
                <a:cs typeface="Arial" charset="0"/>
              </a:rPr>
              <a:t>The </a:t>
            </a:r>
            <a:r>
              <a:rPr lang="en-GB" sz="2400" b="1">
                <a:solidFill>
                  <a:srgbClr val="FF0000"/>
                </a:solidFill>
                <a:effectLst>
                  <a:outerShdw blurRad="38100" dist="38100" dir="2700000" algn="tl">
                    <a:srgbClr val="000000"/>
                  </a:outerShdw>
                </a:effectLst>
                <a:latin typeface="Arial" charset="0"/>
                <a:cs typeface="Arial" charset="0"/>
              </a:rPr>
              <a:t>Charter of the Bank of England</a:t>
            </a:r>
            <a:r>
              <a:rPr lang="en-GB" sz="2400" b="1">
                <a:solidFill>
                  <a:srgbClr val="FFFF00"/>
                </a:solidFill>
                <a:effectLst>
                  <a:outerShdw blurRad="38100" dist="38100" dir="2700000" algn="tl">
                    <a:srgbClr val="000000"/>
                  </a:outerShdw>
                </a:effectLst>
                <a:latin typeface="Arial" charset="0"/>
                <a:cs typeface="Arial" charset="0"/>
              </a:rPr>
              <a:t> </a:t>
            </a:r>
            <a:r>
              <a:rPr lang="en-GB" sz="2400" b="1">
                <a:solidFill>
                  <a:schemeClr val="bg2"/>
                </a:solidFill>
                <a:effectLst>
                  <a:outerShdw blurRad="38100" dist="38100" dir="2700000" algn="tl">
                    <a:srgbClr val="000000"/>
                  </a:outerShdw>
                </a:effectLst>
                <a:latin typeface="Arial" charset="0"/>
                <a:cs typeface="Arial" charset="0"/>
              </a:rPr>
              <a:t>(1694) with the Great Seal of William and Mary. The</a:t>
            </a:r>
            <a:r>
              <a:rPr lang="en-GB" sz="2400" b="1">
                <a:solidFill>
                  <a:srgbClr val="FFFF00"/>
                </a:solidFill>
                <a:effectLst>
                  <a:outerShdw blurRad="38100" dist="38100" dir="2700000" algn="tl">
                    <a:srgbClr val="000000"/>
                  </a:outerShdw>
                </a:effectLst>
                <a:latin typeface="Arial" charset="0"/>
                <a:cs typeface="Arial" charset="0"/>
              </a:rPr>
              <a:t> </a:t>
            </a:r>
            <a:r>
              <a:rPr lang="en-GB" sz="2400" b="1">
                <a:solidFill>
                  <a:srgbClr val="FF0000"/>
                </a:solidFill>
                <a:effectLst>
                  <a:outerShdw blurRad="38100" dist="38100" dir="2700000" algn="tl">
                    <a:srgbClr val="000000"/>
                  </a:outerShdw>
                </a:effectLst>
                <a:latin typeface="Arial" charset="0"/>
                <a:cs typeface="Arial" charset="0"/>
              </a:rPr>
              <a:t>first </a:t>
            </a:r>
            <a:r>
              <a:rPr lang="en-GB" sz="2400" b="1" i="1">
                <a:solidFill>
                  <a:srgbClr val="FF0000"/>
                </a:solidFill>
                <a:effectLst>
                  <a:outerShdw blurRad="38100" dist="38100" dir="2700000" algn="tl">
                    <a:srgbClr val="000000"/>
                  </a:outerShdw>
                </a:effectLst>
                <a:latin typeface="Arial" charset="0"/>
                <a:cs typeface="Arial" charset="0"/>
              </a:rPr>
              <a:t>usury </a:t>
            </a:r>
            <a:r>
              <a:rPr lang="en-GB" sz="2400" b="1">
                <a:solidFill>
                  <a:srgbClr val="FF0000"/>
                </a:solidFill>
                <a:effectLst>
                  <a:outerShdw blurRad="38100" dist="38100" dir="2700000" algn="tl">
                    <a:srgbClr val="000000"/>
                  </a:outerShdw>
                </a:effectLst>
                <a:latin typeface="Arial" charset="0"/>
                <a:cs typeface="Arial" charset="0"/>
              </a:rPr>
              <a:t>central bank</a:t>
            </a:r>
            <a:r>
              <a:rPr lang="en-GB" sz="2400" b="1">
                <a:solidFill>
                  <a:srgbClr val="FFFF00"/>
                </a:solidFill>
                <a:effectLst>
                  <a:outerShdw blurRad="38100" dist="38100" dir="2700000" algn="tl">
                    <a:srgbClr val="000000"/>
                  </a:outerShdw>
                </a:effectLst>
                <a:latin typeface="Arial" charset="0"/>
                <a:cs typeface="Arial" charset="0"/>
              </a:rPr>
              <a:t> </a:t>
            </a:r>
            <a:r>
              <a:rPr lang="en-GB" sz="2400" b="1">
                <a:solidFill>
                  <a:schemeClr val="bg2"/>
                </a:solidFill>
                <a:effectLst>
                  <a:outerShdw blurRad="38100" dist="38100" dir="2700000" algn="tl">
                    <a:srgbClr val="000000"/>
                  </a:outerShdw>
                </a:effectLst>
                <a:latin typeface="Arial" charset="0"/>
                <a:cs typeface="Arial" charset="0"/>
              </a:rPr>
              <a:t>to be incorporated in England.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3828"/>
                                        </p:tgtEl>
                                        <p:attrNameLst>
                                          <p:attrName>style.visibility</p:attrName>
                                        </p:attrNameLst>
                                      </p:cBhvr>
                                      <p:to>
                                        <p:strVal val="visible"/>
                                      </p:to>
                                    </p:set>
                                    <p:animEffect transition="in" filter="circle(in)">
                                      <p:cBhvr>
                                        <p:cTn id="7" dur="2000"/>
                                        <p:tgtEl>
                                          <p:spTgt spid="333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3831"/>
                                        </p:tgtEl>
                                        <p:attrNameLst>
                                          <p:attrName>style.visibility</p:attrName>
                                        </p:attrNameLst>
                                      </p:cBhvr>
                                      <p:to>
                                        <p:strVal val="visible"/>
                                      </p:to>
                                    </p:set>
                                    <p:anim calcmode="lin" valueType="num">
                                      <p:cBhvr additive="base">
                                        <p:cTn id="12" dur="500" fill="hold"/>
                                        <p:tgtEl>
                                          <p:spTgt spid="333831"/>
                                        </p:tgtEl>
                                        <p:attrNameLst>
                                          <p:attrName>ppt_x</p:attrName>
                                        </p:attrNameLst>
                                      </p:cBhvr>
                                      <p:tavLst>
                                        <p:tav tm="0">
                                          <p:val>
                                            <p:strVal val="#ppt_x"/>
                                          </p:val>
                                        </p:tav>
                                        <p:tav tm="100000">
                                          <p:val>
                                            <p:strVal val="#ppt_x"/>
                                          </p:val>
                                        </p:tav>
                                      </p:tavLst>
                                    </p:anim>
                                    <p:anim calcmode="lin" valueType="num">
                                      <p:cBhvr additive="base">
                                        <p:cTn id="13" dur="500" fill="hold"/>
                                        <p:tgtEl>
                                          <p:spTgt spid="333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1"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F36216B-8B69-47D0-9F6E-9018F8ECA50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4C96A56-2E6E-464C-AB56-ACD003A0CC81}" type="slidenum">
              <a:rPr lang="en-GB" altLang="en-US" sz="1200"/>
              <a:pPr eaLnBrk="1" hangingPunct="1"/>
              <a:t>152</a:t>
            </a:fld>
            <a:endParaRPr lang="en-GB" altLang="en-US" sz="1200"/>
          </a:p>
        </p:txBody>
      </p:sp>
      <p:sp>
        <p:nvSpPr>
          <p:cNvPr id="497669" name="Rectangle 5">
            <a:extLst>
              <a:ext uri="{FF2B5EF4-FFF2-40B4-BE49-F238E27FC236}">
                <a16:creationId xmlns:a16="http://schemas.microsoft.com/office/drawing/2014/main" id="{6524FC0D-42F0-498F-9121-ECDE918054EB}"/>
              </a:ext>
            </a:extLst>
          </p:cNvPr>
          <p:cNvSpPr>
            <a:spLocks noGrp="1" noChangeArrowheads="1"/>
          </p:cNvSpPr>
          <p:nvPr>
            <p:ph type="title"/>
          </p:nvPr>
        </p:nvSpPr>
        <p:spPr/>
        <p:txBody>
          <a:bodyPr/>
          <a:lstStyle/>
          <a:p>
            <a:pPr eaLnBrk="1" hangingPunct="1">
              <a:defRPr/>
            </a:pPr>
            <a:r>
              <a:rPr lang="en-US" sz="4000" b="1">
                <a:solidFill>
                  <a:srgbClr val="FF0000"/>
                </a:solidFill>
              </a:rPr>
              <a:t>Gog Controls The Value Of All </a:t>
            </a:r>
            <a:r>
              <a:rPr lang="en-US" sz="4000" b="1">
                <a:solidFill>
                  <a:srgbClr val="FFFF00"/>
                </a:solidFill>
              </a:rPr>
              <a:t>Money</a:t>
            </a:r>
          </a:p>
        </p:txBody>
      </p:sp>
      <p:pic>
        <p:nvPicPr>
          <p:cNvPr id="497668" name="Picture 4" descr="theimage">
            <a:extLst>
              <a:ext uri="{FF2B5EF4-FFF2-40B4-BE49-F238E27FC236}">
                <a16:creationId xmlns:a16="http://schemas.microsoft.com/office/drawing/2014/main" id="{BB39FD57-1706-4587-B936-7802833432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844675"/>
            <a:ext cx="4548188" cy="4248150"/>
          </a:xfrm>
        </p:spPr>
      </p:pic>
      <p:sp>
        <p:nvSpPr>
          <p:cNvPr id="497671" name="Text Box 7">
            <a:extLst>
              <a:ext uri="{FF2B5EF4-FFF2-40B4-BE49-F238E27FC236}">
                <a16:creationId xmlns:a16="http://schemas.microsoft.com/office/drawing/2014/main" id="{9A37FEA4-FC8C-4030-A604-9FE9644F5702}"/>
              </a:ext>
            </a:extLst>
          </p:cNvPr>
          <p:cNvSpPr txBox="1">
            <a:spLocks noChangeArrowheads="1"/>
          </p:cNvSpPr>
          <p:nvPr/>
        </p:nvSpPr>
        <p:spPr bwMode="auto">
          <a:xfrm>
            <a:off x="5148263" y="1928813"/>
            <a:ext cx="3995737" cy="397033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The Rothschilds meet twice daily in London to dictate to the world what the world price of gold will be. </a:t>
            </a:r>
            <a:r>
              <a:rPr lang="en-GB" sz="2800" b="1" dirty="0">
                <a:solidFill>
                  <a:srgbClr val="FFCC00"/>
                </a:solidFill>
                <a:effectLst>
                  <a:outerShdw blurRad="38100" dist="38100" dir="2700000" algn="tl">
                    <a:srgbClr val="000000"/>
                  </a:outerShdw>
                </a:effectLst>
                <a:latin typeface="Arial" charset="0"/>
                <a:cs typeface="Arial" charset="0"/>
              </a:rPr>
              <a:t>They also dictate what the </a:t>
            </a:r>
            <a:r>
              <a:rPr lang="en-GB" sz="2800" b="1" dirty="0">
                <a:solidFill>
                  <a:srgbClr val="FF0000"/>
                </a:solidFill>
                <a:effectLst>
                  <a:outerShdw blurRad="38100" dist="38100" dir="2700000" algn="tl">
                    <a:srgbClr val="000000"/>
                  </a:outerShdw>
                </a:effectLst>
                <a:latin typeface="Arial" charset="0"/>
                <a:cs typeface="Arial" charset="0"/>
              </a:rPr>
              <a:t>“Federal Reserve System” </a:t>
            </a:r>
            <a:r>
              <a:rPr lang="en-GB" sz="2800" b="1" dirty="0">
                <a:solidFill>
                  <a:srgbClr val="00FF99"/>
                </a:solidFill>
                <a:effectLst>
                  <a:outerShdw blurRad="38100" dist="38100" dir="2700000" algn="tl">
                    <a:srgbClr val="000000"/>
                  </a:outerShdw>
                </a:effectLst>
                <a:latin typeface="Arial" charset="0"/>
                <a:cs typeface="Arial" charset="0"/>
              </a:rPr>
              <a:t>will do with America’s finances.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circle(in)">
                                      <p:cBhvr>
                                        <p:cTn id="7" dur="2000"/>
                                        <p:tgtEl>
                                          <p:spTgt spid="497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97671"/>
                                        </p:tgtEl>
                                        <p:attrNameLst>
                                          <p:attrName>style.visibility</p:attrName>
                                        </p:attrNameLst>
                                      </p:cBhvr>
                                      <p:to>
                                        <p:strVal val="visible"/>
                                      </p:to>
                                    </p:set>
                                    <p:anim calcmode="discrete" valueType="clr">
                                      <p:cBhvr override="childStyle">
                                        <p:cTn id="12" dur="80"/>
                                        <p:tgtEl>
                                          <p:spTgt spid="49767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97671"/>
                                        </p:tgtEl>
                                        <p:attrNameLst>
                                          <p:attrName>fillcolor</p:attrName>
                                        </p:attrNameLst>
                                      </p:cBhvr>
                                      <p:tavLst>
                                        <p:tav tm="0">
                                          <p:val>
                                            <p:clrVal>
                                              <a:schemeClr val="accent2"/>
                                            </p:clrVal>
                                          </p:val>
                                        </p:tav>
                                        <p:tav tm="50000">
                                          <p:val>
                                            <p:clrVal>
                                              <a:schemeClr val="hlink"/>
                                            </p:clrVal>
                                          </p:val>
                                        </p:tav>
                                      </p:tavLst>
                                    </p:anim>
                                    <p:set>
                                      <p:cBhvr>
                                        <p:cTn id="14" dur="80"/>
                                        <p:tgtEl>
                                          <p:spTgt spid="4976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1"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9" name="Rectangle 5">
            <a:extLst>
              <a:ext uri="{FF2B5EF4-FFF2-40B4-BE49-F238E27FC236}">
                <a16:creationId xmlns:a16="http://schemas.microsoft.com/office/drawing/2014/main" id="{6D0E0754-F03F-418F-AAEF-4022AC7A0AD7}"/>
              </a:ext>
            </a:extLst>
          </p:cNvPr>
          <p:cNvSpPr>
            <a:spLocks noGrp="1" noChangeArrowheads="1"/>
          </p:cNvSpPr>
          <p:nvPr>
            <p:ph type="title"/>
          </p:nvPr>
        </p:nvSpPr>
        <p:spPr/>
        <p:txBody>
          <a:bodyPr/>
          <a:lstStyle/>
          <a:p>
            <a:pPr eaLnBrk="1" hangingPunct="1">
              <a:defRPr/>
            </a:pPr>
            <a:r>
              <a:rPr lang="en-US" sz="4000" b="1">
                <a:solidFill>
                  <a:srgbClr val="FF0000"/>
                </a:solidFill>
              </a:rPr>
              <a:t>Gog Controls The Value Of All </a:t>
            </a:r>
            <a:r>
              <a:rPr lang="en-US" sz="4000" b="1">
                <a:solidFill>
                  <a:srgbClr val="FFFF00"/>
                </a:solidFill>
              </a:rPr>
              <a:t>Money</a:t>
            </a:r>
          </a:p>
        </p:txBody>
      </p:sp>
      <p:sp>
        <p:nvSpPr>
          <p:cNvPr id="8" name="Slide Number Placeholder 5">
            <a:extLst>
              <a:ext uri="{FF2B5EF4-FFF2-40B4-BE49-F238E27FC236}">
                <a16:creationId xmlns:a16="http://schemas.microsoft.com/office/drawing/2014/main" id="{B8320CA7-65C9-416B-8CD1-002C4E13ED1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6309CE9-9626-4BF1-BB9C-778EDD298009}" type="slidenum">
              <a:rPr lang="en-GB" altLang="en-US" sz="1200"/>
              <a:pPr eaLnBrk="1" hangingPunct="1"/>
              <a:t>153</a:t>
            </a:fld>
            <a:endParaRPr lang="en-GB" altLang="en-US" sz="1200"/>
          </a:p>
        </p:txBody>
      </p:sp>
      <p:sp>
        <p:nvSpPr>
          <p:cNvPr id="497672" name="Text Box 8">
            <a:extLst>
              <a:ext uri="{FF2B5EF4-FFF2-40B4-BE49-F238E27FC236}">
                <a16:creationId xmlns:a16="http://schemas.microsoft.com/office/drawing/2014/main" id="{402FEAE2-6D66-4EE1-BBFA-F251D6FE6C04}"/>
              </a:ext>
            </a:extLst>
          </p:cNvPr>
          <p:cNvSpPr txBox="1">
            <a:spLocks noChangeArrowheads="1"/>
          </p:cNvSpPr>
          <p:nvPr/>
        </p:nvSpPr>
        <p:spPr bwMode="auto">
          <a:xfrm>
            <a:off x="5148263" y="2071688"/>
            <a:ext cx="3995737" cy="2678112"/>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As all currencies have a notional gold value </a:t>
            </a:r>
            <a:r>
              <a:rPr lang="en-GB" sz="2800" b="1" dirty="0">
                <a:solidFill>
                  <a:srgbClr val="FF0000"/>
                </a:solidFill>
                <a:effectLst>
                  <a:outerShdw blurRad="38100" dist="38100" dir="2700000" algn="tl">
                    <a:srgbClr val="000000"/>
                  </a:outerShdw>
                </a:effectLst>
                <a:latin typeface="Arial" charset="0"/>
                <a:cs typeface="Arial" charset="0"/>
              </a:rPr>
              <a:t>– the Rothschilds therefore dictate the value of all world currencies</a:t>
            </a:r>
          </a:p>
        </p:txBody>
      </p:sp>
      <p:pic>
        <p:nvPicPr>
          <p:cNvPr id="359426" name="Picture 2" descr="http://www.bized.co.uk/images/currency.jpg">
            <a:extLst>
              <a:ext uri="{FF2B5EF4-FFF2-40B4-BE49-F238E27FC236}">
                <a16:creationId xmlns:a16="http://schemas.microsoft.com/office/drawing/2014/main" id="{EC622DE5-937B-402D-BAAB-318F04652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00188"/>
            <a:ext cx="41068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7672"/>
                                        </p:tgtEl>
                                        <p:attrNameLst>
                                          <p:attrName>style.visibility</p:attrName>
                                        </p:attrNameLst>
                                      </p:cBhvr>
                                      <p:to>
                                        <p:strVal val="visible"/>
                                      </p:to>
                                    </p:set>
                                    <p:anim calcmode="discrete" valueType="clr">
                                      <p:cBhvr override="childStyle">
                                        <p:cTn id="7" dur="80"/>
                                        <p:tgtEl>
                                          <p:spTgt spid="4976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7672"/>
                                        </p:tgtEl>
                                        <p:attrNameLst>
                                          <p:attrName>fillcolor</p:attrName>
                                        </p:attrNameLst>
                                      </p:cBhvr>
                                      <p:tavLst>
                                        <p:tav tm="0">
                                          <p:val>
                                            <p:clrVal>
                                              <a:schemeClr val="accent2"/>
                                            </p:clrVal>
                                          </p:val>
                                        </p:tav>
                                        <p:tav tm="50000">
                                          <p:val>
                                            <p:clrVal>
                                              <a:schemeClr val="hlink"/>
                                            </p:clrVal>
                                          </p:val>
                                        </p:tav>
                                      </p:tavLst>
                                    </p:anim>
                                    <p:set>
                                      <p:cBhvr>
                                        <p:cTn id="9" dur="80"/>
                                        <p:tgtEl>
                                          <p:spTgt spid="49767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59426"/>
                                        </p:tgtEl>
                                        <p:attrNameLst>
                                          <p:attrName>style.visibility</p:attrName>
                                        </p:attrNameLst>
                                      </p:cBhvr>
                                      <p:to>
                                        <p:strVal val="visible"/>
                                      </p:to>
                                    </p:set>
                                    <p:animEffect transition="in" filter="circle(in)">
                                      <p:cBhvr>
                                        <p:cTn id="14" dur="2000"/>
                                        <p:tgtEl>
                                          <p:spTgt spid="359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4BC2F7-7837-483C-BCC8-4FC9531AD4C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277F8A0-D6CC-4E50-A1BA-9E62A8972482}" type="slidenum">
              <a:rPr lang="en-GB" altLang="en-US" sz="1200"/>
              <a:pPr eaLnBrk="1" hangingPunct="1"/>
              <a:t>154</a:t>
            </a:fld>
            <a:endParaRPr lang="en-GB" altLang="en-US" sz="1200"/>
          </a:p>
        </p:txBody>
      </p:sp>
      <p:sp>
        <p:nvSpPr>
          <p:cNvPr id="622597" name="Rectangle 5">
            <a:extLst>
              <a:ext uri="{FF2B5EF4-FFF2-40B4-BE49-F238E27FC236}">
                <a16:creationId xmlns:a16="http://schemas.microsoft.com/office/drawing/2014/main" id="{A9D99607-61F3-47FD-909E-04A55005FF6D}"/>
              </a:ext>
            </a:extLst>
          </p:cNvPr>
          <p:cNvSpPr>
            <a:spLocks noGrp="1" noChangeArrowheads="1"/>
          </p:cNvSpPr>
          <p:nvPr>
            <p:ph type="title"/>
          </p:nvPr>
        </p:nvSpPr>
        <p:spPr/>
        <p:txBody>
          <a:bodyPr/>
          <a:lstStyle/>
          <a:p>
            <a:pPr eaLnBrk="1" hangingPunct="1">
              <a:defRPr/>
            </a:pPr>
            <a:r>
              <a:rPr lang="en-GB" sz="4000" b="1">
                <a:solidFill>
                  <a:srgbClr val="FFFF00"/>
                </a:solidFill>
              </a:rPr>
              <a:t>Banks Are Enslaving Us Through</a:t>
            </a:r>
            <a:r>
              <a:rPr lang="en-GB" sz="4000" b="1">
                <a:solidFill>
                  <a:srgbClr val="FF0000"/>
                </a:solidFill>
              </a:rPr>
              <a:t> Credit</a:t>
            </a:r>
          </a:p>
        </p:txBody>
      </p:sp>
      <p:pic>
        <p:nvPicPr>
          <p:cNvPr id="622596" name="Picture 4" descr="credt">
            <a:extLst>
              <a:ext uri="{FF2B5EF4-FFF2-40B4-BE49-F238E27FC236}">
                <a16:creationId xmlns:a16="http://schemas.microsoft.com/office/drawing/2014/main" id="{22C64404-D949-4273-B9E3-174150DC22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989138"/>
            <a:ext cx="5548312" cy="4114800"/>
          </a:xfrm>
        </p:spPr>
      </p:pic>
      <p:sp>
        <p:nvSpPr>
          <p:cNvPr id="622599" name="Text Box 7">
            <a:extLst>
              <a:ext uri="{FF2B5EF4-FFF2-40B4-BE49-F238E27FC236}">
                <a16:creationId xmlns:a16="http://schemas.microsoft.com/office/drawing/2014/main" id="{FE423841-F601-45D0-99BC-87A2E178C6A6}"/>
              </a:ext>
            </a:extLst>
          </p:cNvPr>
          <p:cNvSpPr txBox="1">
            <a:spLocks noChangeArrowheads="1"/>
          </p:cNvSpPr>
          <p:nvPr/>
        </p:nvSpPr>
        <p:spPr bwMode="auto">
          <a:xfrm>
            <a:off x="6011863" y="2276475"/>
            <a:ext cx="3132137" cy="3508375"/>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00FF00"/>
                </a:solidFill>
                <a:effectLst>
                  <a:outerShdw blurRad="38100" dist="38100" dir="2700000" algn="tl">
                    <a:srgbClr val="000000"/>
                  </a:outerShdw>
                </a:effectLst>
                <a:latin typeface="Arial" charset="0"/>
                <a:cs typeface="Arial" charset="0"/>
              </a:rPr>
              <a:t>Banks are working all out to bring in a cashless society</a:t>
            </a:r>
            <a:r>
              <a:rPr lang="en-GB" sz="2800" b="1">
                <a:solidFill>
                  <a:srgbClr val="00FF99"/>
                </a:solidFill>
                <a:effectLst>
                  <a:outerShdw blurRad="38100" dist="38100" dir="2700000" algn="tl">
                    <a:srgbClr val="000000"/>
                  </a:outerShdw>
                </a:effectLst>
                <a:latin typeface="Arial" charset="0"/>
                <a:cs typeface="Arial" charset="0"/>
              </a:rPr>
              <a:t> </a:t>
            </a:r>
            <a:r>
              <a:rPr lang="en-GB" sz="2800" b="1">
                <a:solidFill>
                  <a:srgbClr val="FF9900"/>
                </a:solidFill>
                <a:effectLst>
                  <a:outerShdw blurRad="38100" dist="38100" dir="2700000" algn="tl">
                    <a:srgbClr val="000000"/>
                  </a:outerShdw>
                </a:effectLst>
                <a:latin typeface="Arial" charset="0"/>
                <a:cs typeface="Arial" charset="0"/>
              </a:rPr>
              <a:t>– thereby having complete control over buying and selling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22596"/>
                                        </p:tgtEl>
                                        <p:attrNameLst>
                                          <p:attrName>style.visibility</p:attrName>
                                        </p:attrNameLst>
                                      </p:cBhvr>
                                      <p:to>
                                        <p:strVal val="visible"/>
                                      </p:to>
                                    </p:set>
                                    <p:animEffect transition="in" filter="circle(in)">
                                      <p:cBhvr>
                                        <p:cTn id="7" dur="2000"/>
                                        <p:tgtEl>
                                          <p:spTgt spid="622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22599"/>
                                        </p:tgtEl>
                                        <p:attrNameLst>
                                          <p:attrName>style.visibility</p:attrName>
                                        </p:attrNameLst>
                                      </p:cBhvr>
                                      <p:to>
                                        <p:strVal val="visible"/>
                                      </p:to>
                                    </p:set>
                                    <p:anim calcmode="discrete" valueType="clr">
                                      <p:cBhvr override="childStyle">
                                        <p:cTn id="12" dur="80"/>
                                        <p:tgtEl>
                                          <p:spTgt spid="6225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22599"/>
                                        </p:tgtEl>
                                        <p:attrNameLst>
                                          <p:attrName>fillcolor</p:attrName>
                                        </p:attrNameLst>
                                      </p:cBhvr>
                                      <p:tavLst>
                                        <p:tav tm="0">
                                          <p:val>
                                            <p:clrVal>
                                              <a:schemeClr val="accent2"/>
                                            </p:clrVal>
                                          </p:val>
                                        </p:tav>
                                        <p:tav tm="50000">
                                          <p:val>
                                            <p:clrVal>
                                              <a:schemeClr val="hlink"/>
                                            </p:clrVal>
                                          </p:val>
                                        </p:tav>
                                      </p:tavLst>
                                    </p:anim>
                                    <p:set>
                                      <p:cBhvr>
                                        <p:cTn id="14" dur="80"/>
                                        <p:tgtEl>
                                          <p:spTgt spid="6225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9"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4D97DEC-7C63-4FA8-B726-4494CB263D8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2E11852-4571-4BD2-B3CA-9477CEE59D86}" type="slidenum">
              <a:rPr lang="en-GB" altLang="en-US" sz="1200"/>
              <a:pPr eaLnBrk="1" hangingPunct="1"/>
              <a:t>155</a:t>
            </a:fld>
            <a:endParaRPr lang="en-GB" altLang="en-US" sz="1200"/>
          </a:p>
        </p:txBody>
      </p:sp>
      <p:sp>
        <p:nvSpPr>
          <p:cNvPr id="1463298" name="Rectangle 2">
            <a:extLst>
              <a:ext uri="{FF2B5EF4-FFF2-40B4-BE49-F238E27FC236}">
                <a16:creationId xmlns:a16="http://schemas.microsoft.com/office/drawing/2014/main" id="{76E91BC0-12DE-4353-B46C-721939A7E817}"/>
              </a:ext>
            </a:extLst>
          </p:cNvPr>
          <p:cNvSpPr>
            <a:spLocks noGrp="1" noChangeArrowheads="1"/>
          </p:cNvSpPr>
          <p:nvPr>
            <p:ph type="title"/>
          </p:nvPr>
        </p:nvSpPr>
        <p:spPr/>
        <p:txBody>
          <a:bodyPr/>
          <a:lstStyle/>
          <a:p>
            <a:pPr eaLnBrk="1" hangingPunct="1">
              <a:defRPr/>
            </a:pPr>
            <a:r>
              <a:rPr lang="en-GB" b="1">
                <a:solidFill>
                  <a:srgbClr val="FFFF00"/>
                </a:solidFill>
              </a:rPr>
              <a:t>Parable Of The Rich Man</a:t>
            </a:r>
          </a:p>
        </p:txBody>
      </p:sp>
      <p:pic>
        <p:nvPicPr>
          <p:cNvPr id="1463299" name="Picture 3" descr="bible">
            <a:extLst>
              <a:ext uri="{FF2B5EF4-FFF2-40B4-BE49-F238E27FC236}">
                <a16:creationId xmlns:a16="http://schemas.microsoft.com/office/drawing/2014/main" id="{D50E4AEE-52C2-4944-B870-39B3617F65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916113"/>
            <a:ext cx="4752975" cy="4752975"/>
          </a:xfrm>
        </p:spPr>
      </p:pic>
      <p:sp>
        <p:nvSpPr>
          <p:cNvPr id="1463300" name="Text Box 4">
            <a:extLst>
              <a:ext uri="{FF2B5EF4-FFF2-40B4-BE49-F238E27FC236}">
                <a16:creationId xmlns:a16="http://schemas.microsoft.com/office/drawing/2014/main" id="{E722E673-4C2E-4D17-8FE4-D12C087E3C79}"/>
              </a:ext>
            </a:extLst>
          </p:cNvPr>
          <p:cNvSpPr txBox="1">
            <a:spLocks noChangeArrowheads="1"/>
          </p:cNvSpPr>
          <p:nvPr/>
        </p:nvSpPr>
        <p:spPr bwMode="auto">
          <a:xfrm>
            <a:off x="5219700" y="1989138"/>
            <a:ext cx="3744913" cy="3503612"/>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Mark 10:25</a:t>
            </a:r>
            <a:r>
              <a:rPr lang="en-GB" sz="3200" b="1">
                <a:solidFill>
                  <a:srgbClr val="FFFF00"/>
                </a:solidFill>
                <a:effectLst>
                  <a:outerShdw blurRad="38100" dist="38100" dir="2700000" algn="tl">
                    <a:srgbClr val="000000"/>
                  </a:outerShdw>
                </a:effectLst>
                <a:latin typeface="Arial" charset="0"/>
                <a:cs typeface="Arial" charset="0"/>
              </a:rPr>
              <a:t> - It is easier for a camel to go through the eye of a needle than </a:t>
            </a:r>
            <a:r>
              <a:rPr lang="en-GB" sz="3200" b="1">
                <a:solidFill>
                  <a:srgbClr val="FF33CC"/>
                </a:solidFill>
                <a:effectLst>
                  <a:outerShdw blurRad="38100" dist="38100" dir="2700000" algn="tl">
                    <a:srgbClr val="000000"/>
                  </a:outerShdw>
                </a:effectLst>
                <a:latin typeface="Arial" charset="0"/>
                <a:cs typeface="Arial" charset="0"/>
              </a:rPr>
              <a:t>a rich man to enter into the Kingdom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63299"/>
                                        </p:tgtEl>
                                        <p:attrNameLst>
                                          <p:attrName>style.visibility</p:attrName>
                                        </p:attrNameLst>
                                      </p:cBhvr>
                                      <p:to>
                                        <p:strVal val="visible"/>
                                      </p:to>
                                    </p:set>
                                    <p:animEffect transition="in" filter="circle(in)">
                                      <p:cBhvr>
                                        <p:cTn id="7" dur="2000"/>
                                        <p:tgtEl>
                                          <p:spTgt spid="1463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63300"/>
                                        </p:tgtEl>
                                        <p:attrNameLst>
                                          <p:attrName>style.visibility</p:attrName>
                                        </p:attrNameLst>
                                      </p:cBhvr>
                                      <p:to>
                                        <p:strVal val="visible"/>
                                      </p:to>
                                    </p:set>
                                    <p:anim calcmode="discrete" valueType="clr">
                                      <p:cBhvr override="childStyle">
                                        <p:cTn id="12" dur="80"/>
                                        <p:tgtEl>
                                          <p:spTgt spid="146330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63300"/>
                                        </p:tgtEl>
                                        <p:attrNameLst>
                                          <p:attrName>fillcolor</p:attrName>
                                        </p:attrNameLst>
                                      </p:cBhvr>
                                      <p:tavLst>
                                        <p:tav tm="0">
                                          <p:val>
                                            <p:clrVal>
                                              <a:schemeClr val="accent2"/>
                                            </p:clrVal>
                                          </p:val>
                                        </p:tav>
                                        <p:tav tm="50000">
                                          <p:val>
                                            <p:clrVal>
                                              <a:schemeClr val="hlink"/>
                                            </p:clrVal>
                                          </p:val>
                                        </p:tav>
                                      </p:tavLst>
                                    </p:anim>
                                    <p:set>
                                      <p:cBhvr>
                                        <p:cTn id="14" dur="80"/>
                                        <p:tgtEl>
                                          <p:spTgt spid="14633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300"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a:extLst>
              <a:ext uri="{FF2B5EF4-FFF2-40B4-BE49-F238E27FC236}">
                <a16:creationId xmlns:a16="http://schemas.microsoft.com/office/drawing/2014/main" id="{B9C81B1D-D616-4EB1-AC11-DB34F29A413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3170693-CFCF-4999-B0DB-8A42DDFBAC4A}" type="slidenum">
              <a:rPr lang="en-GB" altLang="en-US" sz="1200"/>
              <a:pPr eaLnBrk="1" hangingPunct="1"/>
              <a:t>156</a:t>
            </a:fld>
            <a:endParaRPr lang="en-GB" altLang="en-US" sz="1200"/>
          </a:p>
        </p:txBody>
      </p:sp>
      <p:sp>
        <p:nvSpPr>
          <p:cNvPr id="1464322" name="Rectangle 2">
            <a:extLst>
              <a:ext uri="{FF2B5EF4-FFF2-40B4-BE49-F238E27FC236}">
                <a16:creationId xmlns:a16="http://schemas.microsoft.com/office/drawing/2014/main" id="{63709833-462E-4B4A-8C0A-B7F4306DBA67}"/>
              </a:ext>
            </a:extLst>
          </p:cNvPr>
          <p:cNvSpPr>
            <a:spLocks noGrp="1" noChangeArrowheads="1"/>
          </p:cNvSpPr>
          <p:nvPr>
            <p:ph type="title"/>
          </p:nvPr>
        </p:nvSpPr>
        <p:spPr>
          <a:xfrm>
            <a:off x="539750" y="0"/>
            <a:ext cx="8229600" cy="1371600"/>
          </a:xfrm>
        </p:spPr>
        <p:txBody>
          <a:bodyPr/>
          <a:lstStyle/>
          <a:p>
            <a:pPr eaLnBrk="1" hangingPunct="1">
              <a:defRPr/>
            </a:pPr>
            <a:r>
              <a:rPr lang="en-GB" b="1">
                <a:solidFill>
                  <a:srgbClr val="FFFF00"/>
                </a:solidFill>
              </a:rPr>
              <a:t>Parable Of The Rich Man</a:t>
            </a:r>
          </a:p>
        </p:txBody>
      </p:sp>
      <p:pic>
        <p:nvPicPr>
          <p:cNvPr id="1464323" name="Picture 3" descr="51931,1143044574,12">
            <a:hlinkClick r:id="rId2"/>
            <a:extLst>
              <a:ext uri="{FF2B5EF4-FFF2-40B4-BE49-F238E27FC236}">
                <a16:creationId xmlns:a16="http://schemas.microsoft.com/office/drawing/2014/main" id="{F0B05115-5DD7-4B2F-B753-742ECE760C2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0406"/>
          <a:stretch>
            <a:fillRect/>
          </a:stretch>
        </p:blipFill>
        <p:spPr>
          <a:xfrm>
            <a:off x="7164388" y="1341438"/>
            <a:ext cx="1692275" cy="2305050"/>
          </a:xfrm>
        </p:spPr>
      </p:pic>
      <p:pic>
        <p:nvPicPr>
          <p:cNvPr id="1464324" name="Picture 4" descr="Threadneedle Street sign">
            <a:extLst>
              <a:ext uri="{FF2B5EF4-FFF2-40B4-BE49-F238E27FC236}">
                <a16:creationId xmlns:a16="http://schemas.microsoft.com/office/drawing/2014/main" id="{F6EF5835-BED3-4855-AF42-7CFFDA26BA9B}"/>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708400" y="1341438"/>
            <a:ext cx="3146425" cy="2305050"/>
          </a:xfrm>
        </p:spPr>
      </p:pic>
      <p:pic>
        <p:nvPicPr>
          <p:cNvPr id="1464325" name="Picture 5" descr="bank-of-england">
            <a:extLst>
              <a:ext uri="{FF2B5EF4-FFF2-40B4-BE49-F238E27FC236}">
                <a16:creationId xmlns:a16="http://schemas.microsoft.com/office/drawing/2014/main" id="{E06E7975-6F5D-4770-8033-BDA9DE1084D1}"/>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79388" y="1341438"/>
            <a:ext cx="3313112" cy="2293937"/>
          </a:xfrm>
        </p:spPr>
      </p:pic>
      <p:sp>
        <p:nvSpPr>
          <p:cNvPr id="1464326" name="Text Box 6">
            <a:extLst>
              <a:ext uri="{FF2B5EF4-FFF2-40B4-BE49-F238E27FC236}">
                <a16:creationId xmlns:a16="http://schemas.microsoft.com/office/drawing/2014/main" id="{DDA22269-57BB-4CF8-B1D4-80FF3F0EC680}"/>
              </a:ext>
            </a:extLst>
          </p:cNvPr>
          <p:cNvSpPr txBox="1">
            <a:spLocks noChangeArrowheads="1"/>
          </p:cNvSpPr>
          <p:nvPr/>
        </p:nvSpPr>
        <p:spPr bwMode="auto">
          <a:xfrm>
            <a:off x="179388" y="4149725"/>
            <a:ext cx="8785225" cy="2227263"/>
          </a:xfrm>
          <a:prstGeom prst="rect">
            <a:avLst/>
          </a:prstGeom>
          <a:solidFill>
            <a:schemeClr val="tx2"/>
          </a:solidFill>
          <a:ln w="9525">
            <a:noFill/>
            <a:miter lim="800000"/>
            <a:headEnd/>
            <a:tailEnd/>
          </a:ln>
          <a:effectLst/>
        </p:spPr>
        <p:txBody>
          <a:bodyPr>
            <a:spAutoFit/>
          </a:bodyPr>
          <a:lstStyle/>
          <a:p>
            <a:pPr eaLnBrk="0" hangingPunct="0">
              <a:spcBef>
                <a:spcPct val="50000"/>
              </a:spcBef>
              <a:defRPr/>
            </a:pPr>
            <a:r>
              <a:rPr lang="en-GB" sz="2800" b="1">
                <a:solidFill>
                  <a:schemeClr val="accent2"/>
                </a:solidFill>
                <a:effectLst>
                  <a:outerShdw blurRad="38100" dist="38100" dir="2700000" algn="tl">
                    <a:srgbClr val="000000"/>
                  </a:outerShdw>
                </a:effectLst>
                <a:latin typeface="Arial" charset="0"/>
                <a:cs typeface="Arial" charset="0"/>
              </a:rPr>
              <a:t>The Lord in referring to it being easier for a </a:t>
            </a:r>
            <a:r>
              <a:rPr lang="en-GB" sz="2800" b="1">
                <a:solidFill>
                  <a:srgbClr val="FFFF00"/>
                </a:solidFill>
                <a:effectLst>
                  <a:outerShdw blurRad="38100" dist="38100" dir="2700000" algn="tl">
                    <a:srgbClr val="000000"/>
                  </a:outerShdw>
                </a:effectLst>
                <a:latin typeface="Arial" charset="0"/>
                <a:cs typeface="Arial" charset="0"/>
              </a:rPr>
              <a:t>camel to go through an eye of a needle</a:t>
            </a:r>
            <a:r>
              <a:rPr lang="en-GB" sz="2800" b="1">
                <a:solidFill>
                  <a:schemeClr val="accent2"/>
                </a:solidFill>
                <a:effectLst>
                  <a:outerShdw blurRad="38100" dist="38100" dir="2700000" algn="tl">
                    <a:srgbClr val="000000"/>
                  </a:outerShdw>
                </a:effectLst>
                <a:latin typeface="Arial" charset="0"/>
                <a:cs typeface="Arial" charset="0"/>
              </a:rPr>
              <a:t> than a </a:t>
            </a:r>
            <a:r>
              <a:rPr lang="en-GB" sz="2800" b="1">
                <a:solidFill>
                  <a:srgbClr val="FF0000"/>
                </a:solidFill>
                <a:effectLst>
                  <a:outerShdw blurRad="38100" dist="38100" dir="2700000" algn="tl">
                    <a:srgbClr val="000000"/>
                  </a:outerShdw>
                </a:effectLst>
                <a:latin typeface="Arial" charset="0"/>
                <a:cs typeface="Arial" charset="0"/>
              </a:rPr>
              <a:t>rich man</a:t>
            </a:r>
            <a:r>
              <a:rPr lang="en-GB" sz="2800" b="1">
                <a:solidFill>
                  <a:schemeClr val="accent2"/>
                </a:solidFill>
                <a:effectLst>
                  <a:outerShdw blurRad="38100" dist="38100" dir="2700000" algn="tl">
                    <a:srgbClr val="000000"/>
                  </a:outerShdw>
                </a:effectLst>
                <a:latin typeface="Arial" charset="0"/>
                <a:cs typeface="Arial" charset="0"/>
              </a:rPr>
              <a:t> to gain entry into the Kingdom of Heaven was prophesying the rise of the </a:t>
            </a:r>
            <a:r>
              <a:rPr lang="en-GB" sz="2800" b="1">
                <a:solidFill>
                  <a:srgbClr val="FF0000"/>
                </a:solidFill>
                <a:effectLst>
                  <a:outerShdw blurRad="38100" dist="38100" dir="2700000" algn="tl">
                    <a:srgbClr val="000000"/>
                  </a:outerShdw>
                </a:effectLst>
                <a:latin typeface="Arial" charset="0"/>
                <a:cs typeface="Arial" charset="0"/>
              </a:rPr>
              <a:t>Rothschilds (rich man)</a:t>
            </a:r>
            <a:r>
              <a:rPr lang="en-GB" sz="2800" b="1">
                <a:solidFill>
                  <a:schemeClr val="accent2"/>
                </a:solidFill>
                <a:effectLst>
                  <a:outerShdw blurRad="38100" dist="38100" dir="2700000" algn="tl">
                    <a:srgbClr val="000000"/>
                  </a:outerShdw>
                </a:effectLst>
                <a:latin typeface="Arial" charset="0"/>
                <a:cs typeface="Arial" charset="0"/>
              </a:rPr>
              <a:t> and the </a:t>
            </a:r>
            <a:r>
              <a:rPr lang="en-GB" sz="2800" b="1">
                <a:solidFill>
                  <a:srgbClr val="FF0000"/>
                </a:solidFill>
                <a:effectLst>
                  <a:outerShdw blurRad="38100" dist="38100" dir="2700000" algn="tl">
                    <a:srgbClr val="000000"/>
                  </a:outerShdw>
                </a:effectLst>
                <a:latin typeface="Arial" charset="0"/>
                <a:cs typeface="Arial" charset="0"/>
              </a:rPr>
              <a:t>Bank of England in Threadneedle Street.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64325"/>
                                        </p:tgtEl>
                                        <p:attrNameLst>
                                          <p:attrName>style.visibility</p:attrName>
                                        </p:attrNameLst>
                                      </p:cBhvr>
                                      <p:to>
                                        <p:strVal val="visible"/>
                                      </p:to>
                                    </p:set>
                                    <p:animEffect transition="in" filter="circle(in)">
                                      <p:cBhvr>
                                        <p:cTn id="7" dur="2000"/>
                                        <p:tgtEl>
                                          <p:spTgt spid="1464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64324"/>
                                        </p:tgtEl>
                                        <p:attrNameLst>
                                          <p:attrName>style.visibility</p:attrName>
                                        </p:attrNameLst>
                                      </p:cBhvr>
                                      <p:to>
                                        <p:strVal val="visible"/>
                                      </p:to>
                                    </p:set>
                                    <p:animEffect transition="in" filter="circle(in)">
                                      <p:cBhvr>
                                        <p:cTn id="12" dur="2000"/>
                                        <p:tgtEl>
                                          <p:spTgt spid="14643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464323"/>
                                        </p:tgtEl>
                                        <p:attrNameLst>
                                          <p:attrName>style.visibility</p:attrName>
                                        </p:attrNameLst>
                                      </p:cBhvr>
                                      <p:to>
                                        <p:strVal val="visible"/>
                                      </p:to>
                                    </p:set>
                                    <p:animEffect transition="in" filter="circle(in)">
                                      <p:cBhvr>
                                        <p:cTn id="17" dur="2000"/>
                                        <p:tgtEl>
                                          <p:spTgt spid="1464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64326"/>
                                        </p:tgtEl>
                                        <p:attrNameLst>
                                          <p:attrName>style.visibility</p:attrName>
                                        </p:attrNameLst>
                                      </p:cBhvr>
                                      <p:to>
                                        <p:strVal val="visible"/>
                                      </p:to>
                                    </p:set>
                                    <p:anim calcmode="lin" valueType="num">
                                      <p:cBhvr additive="base">
                                        <p:cTn id="22" dur="500" fill="hold"/>
                                        <p:tgtEl>
                                          <p:spTgt spid="1464326"/>
                                        </p:tgtEl>
                                        <p:attrNameLst>
                                          <p:attrName>ppt_x</p:attrName>
                                        </p:attrNameLst>
                                      </p:cBhvr>
                                      <p:tavLst>
                                        <p:tav tm="0">
                                          <p:val>
                                            <p:strVal val="#ppt_x"/>
                                          </p:val>
                                        </p:tav>
                                        <p:tav tm="100000">
                                          <p:val>
                                            <p:strVal val="#ppt_x"/>
                                          </p:val>
                                        </p:tav>
                                      </p:tavLst>
                                    </p:anim>
                                    <p:anim calcmode="lin" valueType="num">
                                      <p:cBhvr additive="base">
                                        <p:cTn id="23" dur="500" fill="hold"/>
                                        <p:tgtEl>
                                          <p:spTgt spid="1464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2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089A7A3-5067-4E81-AF73-7D033AD3939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3631793-8D3D-409D-B5C0-EE01B8B82658}" type="slidenum">
              <a:rPr lang="en-GB" altLang="en-US" sz="1200"/>
              <a:pPr eaLnBrk="1" hangingPunct="1"/>
              <a:t>157</a:t>
            </a:fld>
            <a:endParaRPr lang="en-GB" altLang="en-US" sz="1200"/>
          </a:p>
        </p:txBody>
      </p:sp>
      <p:sp>
        <p:nvSpPr>
          <p:cNvPr id="1470466" name="Rectangle 2">
            <a:extLst>
              <a:ext uri="{FF2B5EF4-FFF2-40B4-BE49-F238E27FC236}">
                <a16:creationId xmlns:a16="http://schemas.microsoft.com/office/drawing/2014/main" id="{77448031-FFFA-47F0-97CA-D8A9D6A7C3EA}"/>
              </a:ext>
            </a:extLst>
          </p:cNvPr>
          <p:cNvSpPr>
            <a:spLocks noGrp="1" noChangeArrowheads="1"/>
          </p:cNvSpPr>
          <p:nvPr>
            <p:ph type="title"/>
          </p:nvPr>
        </p:nvSpPr>
        <p:spPr/>
        <p:txBody>
          <a:bodyPr/>
          <a:lstStyle/>
          <a:p>
            <a:pPr eaLnBrk="1" hangingPunct="1">
              <a:defRPr/>
            </a:pPr>
            <a:r>
              <a:rPr lang="en-GB" b="1">
                <a:solidFill>
                  <a:srgbClr val="FFFF00"/>
                </a:solidFill>
              </a:rPr>
              <a:t>Parable Of The Rich Man</a:t>
            </a:r>
          </a:p>
        </p:txBody>
      </p:sp>
      <p:pic>
        <p:nvPicPr>
          <p:cNvPr id="1470468" name="Picture 4" descr="temple church">
            <a:extLst>
              <a:ext uri="{FF2B5EF4-FFF2-40B4-BE49-F238E27FC236}">
                <a16:creationId xmlns:a16="http://schemas.microsoft.com/office/drawing/2014/main" id="{870BFACF-36D5-4F5D-90AD-D33E992C92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700213"/>
            <a:ext cx="2054225" cy="2592387"/>
          </a:xfrm>
        </p:spPr>
      </p:pic>
      <p:sp>
        <p:nvSpPr>
          <p:cNvPr id="1470470" name="Text Box 6">
            <a:extLst>
              <a:ext uri="{FF2B5EF4-FFF2-40B4-BE49-F238E27FC236}">
                <a16:creationId xmlns:a16="http://schemas.microsoft.com/office/drawing/2014/main" id="{63E5F526-3C0D-43FA-A62B-8AD2068FF277}"/>
              </a:ext>
            </a:extLst>
          </p:cNvPr>
          <p:cNvSpPr txBox="1">
            <a:spLocks noChangeArrowheads="1"/>
          </p:cNvSpPr>
          <p:nvPr/>
        </p:nvSpPr>
        <p:spPr bwMode="auto">
          <a:xfrm>
            <a:off x="2843213" y="1484313"/>
            <a:ext cx="6121400" cy="3378200"/>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00"/>
                </a:solidFill>
                <a:effectLst>
                  <a:outerShdw blurRad="38100" dist="38100" dir="2700000" algn="tl">
                    <a:srgbClr val="000000"/>
                  </a:outerShdw>
                </a:effectLst>
                <a:latin typeface="Arial" charset="0"/>
                <a:cs typeface="Arial" charset="0"/>
              </a:rPr>
              <a:t>As we already have seen how that the Bank of England</a:t>
            </a:r>
            <a:r>
              <a:rPr lang="en-GB" sz="2400" b="1">
                <a:solidFill>
                  <a:srgbClr val="FFFF00"/>
                </a:solidFill>
                <a:effectLst>
                  <a:outerShdw blurRad="38100" dist="38100" dir="2700000" algn="tl">
                    <a:srgbClr val="000000"/>
                  </a:outerShdw>
                </a:effectLst>
                <a:latin typeface="Arial" charset="0"/>
                <a:cs typeface="Arial" charset="0"/>
              </a:rPr>
              <a:t> </a:t>
            </a:r>
            <a:r>
              <a:rPr lang="en-GB" sz="2400" b="1">
                <a:solidFill>
                  <a:srgbClr val="FF9900"/>
                </a:solidFill>
                <a:effectLst>
                  <a:outerShdw blurRad="38100" dist="38100" dir="2700000" algn="tl">
                    <a:srgbClr val="000000"/>
                  </a:outerShdw>
                </a:effectLst>
                <a:latin typeface="Arial" charset="0"/>
                <a:cs typeface="Arial" charset="0"/>
              </a:rPr>
              <a:t>through secret negotiations in a church (London Temple)</a:t>
            </a:r>
            <a:r>
              <a:rPr lang="en-GB" sz="2400" b="1">
                <a:solidFill>
                  <a:srgbClr val="FFFF00"/>
                </a:solidFill>
                <a:effectLst>
                  <a:outerShdw blurRad="38100" dist="38100" dir="2700000" algn="tl">
                    <a:srgbClr val="000000"/>
                  </a:outerShdw>
                </a:effectLst>
                <a:latin typeface="Arial" charset="0"/>
                <a:cs typeface="Arial" charset="0"/>
              </a:rPr>
              <a:t> </a:t>
            </a:r>
            <a:r>
              <a:rPr lang="en-GB" sz="2400" b="1">
                <a:solidFill>
                  <a:schemeClr val="hlink"/>
                </a:solidFill>
                <a:effectLst>
                  <a:outerShdw blurRad="38100" dist="38100" dir="2700000" algn="tl">
                    <a:srgbClr val="000000"/>
                  </a:outerShdw>
                </a:effectLst>
                <a:latin typeface="Arial" charset="0"/>
                <a:cs typeface="Arial" charset="0"/>
              </a:rPr>
              <a:t>was set up and whose tentacles would control most of the world’s currencies.</a:t>
            </a:r>
            <a:r>
              <a:rPr lang="en-GB" sz="2400" b="1">
                <a:solidFill>
                  <a:srgbClr val="FFFF00"/>
                </a:solidFill>
                <a:effectLst>
                  <a:outerShdw blurRad="38100" dist="38100" dir="2700000" algn="tl">
                    <a:srgbClr val="000000"/>
                  </a:outerShdw>
                </a:effectLst>
                <a:latin typeface="Arial" charset="0"/>
                <a:cs typeface="Arial" charset="0"/>
              </a:rPr>
              <a:t> Those who are not controlled such as Libya, Syria, Iran and North Korea, </a:t>
            </a:r>
            <a:r>
              <a:rPr lang="en-GB" sz="2400" b="1">
                <a:solidFill>
                  <a:srgbClr val="FF0000"/>
                </a:solidFill>
                <a:effectLst>
                  <a:outerShdw blurRad="38100" dist="38100" dir="2700000" algn="tl">
                    <a:srgbClr val="000000"/>
                  </a:outerShdw>
                </a:effectLst>
                <a:latin typeface="Arial" charset="0"/>
                <a:cs typeface="Arial" charset="0"/>
              </a:rPr>
              <a:t>were deemed the axis of evil</a:t>
            </a:r>
          </a:p>
        </p:txBody>
      </p:sp>
      <p:sp>
        <p:nvSpPr>
          <p:cNvPr id="1470471" name="Text Box 7">
            <a:extLst>
              <a:ext uri="{FF2B5EF4-FFF2-40B4-BE49-F238E27FC236}">
                <a16:creationId xmlns:a16="http://schemas.microsoft.com/office/drawing/2014/main" id="{6A87F587-2DF4-48D3-B691-4B7123AC6742}"/>
              </a:ext>
            </a:extLst>
          </p:cNvPr>
          <p:cNvSpPr txBox="1">
            <a:spLocks noChangeArrowheads="1"/>
          </p:cNvSpPr>
          <p:nvPr/>
        </p:nvSpPr>
        <p:spPr bwMode="auto">
          <a:xfrm>
            <a:off x="0" y="4940300"/>
            <a:ext cx="9144000" cy="1917700"/>
          </a:xfrm>
          <a:prstGeom prst="rect">
            <a:avLst/>
          </a:prstGeom>
          <a:solidFill>
            <a:schemeClr val="tx2"/>
          </a:solidFill>
          <a:ln w="9525">
            <a:noFill/>
            <a:miter lim="800000"/>
            <a:headEnd/>
            <a:tailEnd/>
          </a:ln>
          <a:effectLst/>
        </p:spPr>
        <p:txBody>
          <a:bodyPr>
            <a:spAutoFit/>
          </a:bodyPr>
          <a:lstStyle/>
          <a:p>
            <a:pPr eaLnBrk="0" hangingPunct="0">
              <a:spcBef>
                <a:spcPct val="50000"/>
              </a:spcBef>
              <a:defRPr/>
            </a:pPr>
            <a:r>
              <a:rPr lang="en-GB" sz="2400" b="1">
                <a:solidFill>
                  <a:schemeClr val="bg2"/>
                </a:solidFill>
                <a:effectLst>
                  <a:outerShdw blurRad="38100" dist="38100" dir="2700000" algn="tl">
                    <a:srgbClr val="000000"/>
                  </a:outerShdw>
                </a:effectLst>
                <a:latin typeface="Arial" charset="0"/>
                <a:cs typeface="Arial" charset="0"/>
              </a:rPr>
              <a:t>The Lord in turning out the money changers from the temple was foretelling that on his return </a:t>
            </a:r>
            <a:r>
              <a:rPr lang="en-GB" sz="2400" b="1">
                <a:solidFill>
                  <a:srgbClr val="FF0000"/>
                </a:solidFill>
                <a:effectLst>
                  <a:outerShdw blurRad="38100" dist="38100" dir="2700000" algn="tl">
                    <a:srgbClr val="000000"/>
                  </a:outerShdw>
                </a:effectLst>
                <a:latin typeface="Arial" charset="0"/>
                <a:cs typeface="Arial" charset="0"/>
              </a:rPr>
              <a:t>the money changers at the Bank of England in Threadneedle Street</a:t>
            </a:r>
            <a:r>
              <a:rPr lang="en-GB" sz="2400" b="1">
                <a:solidFill>
                  <a:schemeClr val="bg2"/>
                </a:solidFill>
                <a:effectLst>
                  <a:outerShdw blurRad="38100" dist="38100" dir="2700000" algn="tl">
                    <a:srgbClr val="000000"/>
                  </a:outerShdw>
                </a:effectLst>
                <a:latin typeface="Arial" charset="0"/>
                <a:cs typeface="Arial" charset="0"/>
              </a:rPr>
              <a:t> would be removed – the needle in </a:t>
            </a:r>
            <a:r>
              <a:rPr lang="en-GB" sz="2400" b="1">
                <a:solidFill>
                  <a:srgbClr val="FF0000"/>
                </a:solidFill>
                <a:effectLst>
                  <a:outerShdw blurRad="38100" dist="38100" dir="2700000" algn="tl">
                    <a:srgbClr val="000000"/>
                  </a:outerShdw>
                </a:effectLst>
                <a:latin typeface="Arial" charset="0"/>
                <a:cs typeface="Arial" charset="0"/>
              </a:rPr>
              <a:t>Threadneedle street would no longer be threaded!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70468"/>
                                        </p:tgtEl>
                                        <p:attrNameLst>
                                          <p:attrName>style.visibility</p:attrName>
                                        </p:attrNameLst>
                                      </p:cBhvr>
                                      <p:to>
                                        <p:strVal val="visible"/>
                                      </p:to>
                                    </p:set>
                                    <p:animEffect transition="in" filter="circle(in)">
                                      <p:cBhvr>
                                        <p:cTn id="7" dur="2000"/>
                                        <p:tgtEl>
                                          <p:spTgt spid="1470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70470"/>
                                        </p:tgtEl>
                                        <p:attrNameLst>
                                          <p:attrName>style.visibility</p:attrName>
                                        </p:attrNameLst>
                                      </p:cBhvr>
                                      <p:to>
                                        <p:strVal val="visible"/>
                                      </p:to>
                                    </p:set>
                                    <p:anim calcmode="discrete" valueType="clr">
                                      <p:cBhvr override="childStyle">
                                        <p:cTn id="12" dur="80"/>
                                        <p:tgtEl>
                                          <p:spTgt spid="147047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70470"/>
                                        </p:tgtEl>
                                        <p:attrNameLst>
                                          <p:attrName>fillcolor</p:attrName>
                                        </p:attrNameLst>
                                      </p:cBhvr>
                                      <p:tavLst>
                                        <p:tav tm="0">
                                          <p:val>
                                            <p:clrVal>
                                              <a:schemeClr val="accent2"/>
                                            </p:clrVal>
                                          </p:val>
                                        </p:tav>
                                        <p:tav tm="50000">
                                          <p:val>
                                            <p:clrVal>
                                              <a:schemeClr val="hlink"/>
                                            </p:clrVal>
                                          </p:val>
                                        </p:tav>
                                      </p:tavLst>
                                    </p:anim>
                                    <p:set>
                                      <p:cBhvr>
                                        <p:cTn id="14" dur="80"/>
                                        <p:tgtEl>
                                          <p:spTgt spid="147047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0471"/>
                                        </p:tgtEl>
                                        <p:attrNameLst>
                                          <p:attrName>style.visibility</p:attrName>
                                        </p:attrNameLst>
                                      </p:cBhvr>
                                      <p:to>
                                        <p:strVal val="visible"/>
                                      </p:to>
                                    </p:set>
                                    <p:anim calcmode="lin" valueType="num">
                                      <p:cBhvr additive="base">
                                        <p:cTn id="19" dur="500" fill="hold"/>
                                        <p:tgtEl>
                                          <p:spTgt spid="1470471"/>
                                        </p:tgtEl>
                                        <p:attrNameLst>
                                          <p:attrName>ppt_x</p:attrName>
                                        </p:attrNameLst>
                                      </p:cBhvr>
                                      <p:tavLst>
                                        <p:tav tm="0">
                                          <p:val>
                                            <p:strVal val="#ppt_x"/>
                                          </p:val>
                                        </p:tav>
                                        <p:tav tm="100000">
                                          <p:val>
                                            <p:strVal val="#ppt_x"/>
                                          </p:val>
                                        </p:tav>
                                      </p:tavLst>
                                    </p:anim>
                                    <p:anim calcmode="lin" valueType="num">
                                      <p:cBhvr additive="base">
                                        <p:cTn id="20" dur="500" fill="hold"/>
                                        <p:tgtEl>
                                          <p:spTgt spid="1470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70" grpId="0"/>
      <p:bldP spid="147047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4D174CEC-DD23-4511-9D61-E5F25282F79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3BE32AA-EA5F-4116-A312-D6D56BC560F1}" type="slidenum">
              <a:rPr lang="en-GB" altLang="en-US" sz="1200"/>
              <a:pPr eaLnBrk="1" hangingPunct="1"/>
              <a:t>158</a:t>
            </a:fld>
            <a:endParaRPr lang="en-GB" altLang="en-US" sz="1200"/>
          </a:p>
        </p:txBody>
      </p:sp>
      <p:sp>
        <p:nvSpPr>
          <p:cNvPr id="1476610" name="Rectangle 2">
            <a:extLst>
              <a:ext uri="{FF2B5EF4-FFF2-40B4-BE49-F238E27FC236}">
                <a16:creationId xmlns:a16="http://schemas.microsoft.com/office/drawing/2014/main" id="{B0A1F5FF-09F5-4AE5-9550-A761795D532D}"/>
              </a:ext>
            </a:extLst>
          </p:cNvPr>
          <p:cNvSpPr>
            <a:spLocks noGrp="1" noChangeArrowheads="1"/>
          </p:cNvSpPr>
          <p:nvPr>
            <p:ph type="title"/>
          </p:nvPr>
        </p:nvSpPr>
        <p:spPr/>
        <p:txBody>
          <a:bodyPr/>
          <a:lstStyle/>
          <a:p>
            <a:pPr eaLnBrk="1" hangingPunct="1">
              <a:defRPr/>
            </a:pPr>
            <a:r>
              <a:rPr lang="en-GB" b="1" dirty="0">
                <a:solidFill>
                  <a:srgbClr val="FFFF00"/>
                </a:solidFill>
              </a:rPr>
              <a:t>Parable Of The Rich Man</a:t>
            </a:r>
          </a:p>
        </p:txBody>
      </p:sp>
      <p:pic>
        <p:nvPicPr>
          <p:cNvPr id="1476614" name="Picture 6" descr="P071">
            <a:extLst>
              <a:ext uri="{FF2B5EF4-FFF2-40B4-BE49-F238E27FC236}">
                <a16:creationId xmlns:a16="http://schemas.microsoft.com/office/drawing/2014/main" id="{09FEA721-0F9D-4786-835E-56AC241505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628775"/>
            <a:ext cx="4114800" cy="4114800"/>
          </a:xfrm>
        </p:spPr>
      </p:pic>
      <p:sp>
        <p:nvSpPr>
          <p:cNvPr id="1476616" name="Text Box 8">
            <a:extLst>
              <a:ext uri="{FF2B5EF4-FFF2-40B4-BE49-F238E27FC236}">
                <a16:creationId xmlns:a16="http://schemas.microsoft.com/office/drawing/2014/main" id="{8F8FE3A2-BD56-4F7F-811A-A6E51B7C6B8C}"/>
              </a:ext>
            </a:extLst>
          </p:cNvPr>
          <p:cNvSpPr txBox="1">
            <a:spLocks noChangeArrowheads="1"/>
          </p:cNvSpPr>
          <p:nvPr/>
        </p:nvSpPr>
        <p:spPr bwMode="auto">
          <a:xfrm>
            <a:off x="4716463" y="1700213"/>
            <a:ext cx="4427537" cy="3990975"/>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Broad is the way that leadeth </a:t>
            </a:r>
            <a:r>
              <a:rPr lang="en-GB" sz="3200" b="1">
                <a:solidFill>
                  <a:srgbClr val="FF9900"/>
                </a:solidFill>
                <a:effectLst>
                  <a:outerShdw blurRad="38100" dist="38100" dir="2700000" algn="tl">
                    <a:srgbClr val="000000"/>
                  </a:outerShdw>
                </a:effectLst>
                <a:latin typeface="Arial" charset="0"/>
                <a:cs typeface="Arial" charset="0"/>
              </a:rPr>
              <a:t>to destruction …. Here we see</a:t>
            </a:r>
            <a:r>
              <a:rPr lang="en-GB" sz="3200" b="1">
                <a:solidFill>
                  <a:srgbClr val="00FF00"/>
                </a:solidFill>
                <a:effectLst>
                  <a:outerShdw blurRad="38100" dist="38100" dir="2700000" algn="tl">
                    <a:srgbClr val="000000"/>
                  </a:outerShdw>
                </a:effectLst>
                <a:latin typeface="Arial" charset="0"/>
                <a:cs typeface="Arial" charset="0"/>
              </a:rPr>
              <a:t> </a:t>
            </a:r>
            <a:r>
              <a:rPr lang="en-GB" sz="3200" b="1">
                <a:solidFill>
                  <a:srgbClr val="FF0000"/>
                </a:solidFill>
                <a:effectLst>
                  <a:outerShdw blurRad="38100" dist="38100" dir="2700000" algn="tl">
                    <a:srgbClr val="000000"/>
                  </a:outerShdw>
                </a:effectLst>
                <a:latin typeface="Arial" charset="0"/>
                <a:cs typeface="Arial" charset="0"/>
              </a:rPr>
              <a:t>Old Broad Street</a:t>
            </a:r>
            <a:r>
              <a:rPr lang="en-GB" sz="3200" b="1">
                <a:solidFill>
                  <a:srgbClr val="00FF00"/>
                </a:solidFill>
                <a:effectLst>
                  <a:outerShdw blurRad="38100" dist="38100" dir="2700000" algn="tl">
                    <a:srgbClr val="000000"/>
                  </a:outerShdw>
                </a:effectLst>
                <a:latin typeface="Arial" charset="0"/>
                <a:cs typeface="Arial" charset="0"/>
              </a:rPr>
              <a:t> </a:t>
            </a:r>
            <a:r>
              <a:rPr lang="en-GB" sz="3200" b="1">
                <a:solidFill>
                  <a:srgbClr val="FF9900"/>
                </a:solidFill>
                <a:effectLst>
                  <a:outerShdw blurRad="38100" dist="38100" dir="2700000" algn="tl">
                    <a:srgbClr val="000000"/>
                  </a:outerShdw>
                </a:effectLst>
                <a:latin typeface="Arial" charset="0"/>
                <a:cs typeface="Arial" charset="0"/>
              </a:rPr>
              <a:t>that leads into</a:t>
            </a:r>
            <a:r>
              <a:rPr lang="en-GB" sz="3200" b="1">
                <a:solidFill>
                  <a:srgbClr val="00FF00"/>
                </a:solidFill>
                <a:effectLst>
                  <a:outerShdw blurRad="38100" dist="38100" dir="2700000" algn="tl">
                    <a:srgbClr val="000000"/>
                  </a:outerShdw>
                </a:effectLst>
                <a:latin typeface="Arial" charset="0"/>
                <a:cs typeface="Arial" charset="0"/>
              </a:rPr>
              <a:t> </a:t>
            </a:r>
            <a:r>
              <a:rPr lang="en-GB" sz="3200" b="1">
                <a:solidFill>
                  <a:srgbClr val="FF0000"/>
                </a:solidFill>
                <a:effectLst>
                  <a:outerShdw blurRad="38100" dist="38100" dir="2700000" algn="tl">
                    <a:srgbClr val="000000"/>
                  </a:outerShdw>
                </a:effectLst>
                <a:latin typeface="Arial" charset="0"/>
                <a:cs typeface="Arial" charset="0"/>
              </a:rPr>
              <a:t>Threadneedle Street</a:t>
            </a:r>
            <a:r>
              <a:rPr lang="en-GB" sz="3200" b="1">
                <a:solidFill>
                  <a:srgbClr val="00FF00"/>
                </a:solidFill>
                <a:effectLst>
                  <a:outerShdw blurRad="38100" dist="38100" dir="2700000" algn="tl">
                    <a:srgbClr val="000000"/>
                  </a:outerShdw>
                </a:effectLst>
                <a:latin typeface="Arial" charset="0"/>
                <a:cs typeface="Arial" charset="0"/>
              </a:rPr>
              <a:t> – </a:t>
            </a:r>
            <a:r>
              <a:rPr lang="en-GB" sz="3200" b="1">
                <a:solidFill>
                  <a:schemeClr val="hlink"/>
                </a:solidFill>
                <a:effectLst>
                  <a:outerShdw blurRad="38100" dist="38100" dir="2700000" algn="tl">
                    <a:srgbClr val="000000"/>
                  </a:outerShdw>
                </a:effectLst>
                <a:latin typeface="Arial" charset="0"/>
                <a:cs typeface="Arial" charset="0"/>
              </a:rPr>
              <a:t>home to the Bank of England</a:t>
            </a:r>
          </a:p>
        </p:txBody>
      </p:sp>
      <p:sp>
        <p:nvSpPr>
          <p:cNvPr id="1476617" name="Text Box 9">
            <a:extLst>
              <a:ext uri="{FF2B5EF4-FFF2-40B4-BE49-F238E27FC236}">
                <a16:creationId xmlns:a16="http://schemas.microsoft.com/office/drawing/2014/main" id="{3CC4A081-0E8A-462F-AAA8-EF33A2E0A880}"/>
              </a:ext>
            </a:extLst>
          </p:cNvPr>
          <p:cNvSpPr txBox="1">
            <a:spLocks noChangeArrowheads="1"/>
          </p:cNvSpPr>
          <p:nvPr/>
        </p:nvSpPr>
        <p:spPr bwMode="auto">
          <a:xfrm>
            <a:off x="250825" y="6021388"/>
            <a:ext cx="4392613"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Old Broad Street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76614"/>
                                        </p:tgtEl>
                                        <p:attrNameLst>
                                          <p:attrName>style.visibility</p:attrName>
                                        </p:attrNameLst>
                                      </p:cBhvr>
                                      <p:to>
                                        <p:strVal val="visible"/>
                                      </p:to>
                                    </p:set>
                                    <p:animEffect transition="in" filter="circle(in)">
                                      <p:cBhvr>
                                        <p:cTn id="7" dur="2000"/>
                                        <p:tgtEl>
                                          <p:spTgt spid="1476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76617"/>
                                        </p:tgtEl>
                                        <p:attrNameLst>
                                          <p:attrName>style.visibility</p:attrName>
                                        </p:attrNameLst>
                                      </p:cBhvr>
                                      <p:to>
                                        <p:strVal val="visible"/>
                                      </p:to>
                                    </p:set>
                                    <p:anim calcmode="lin" valueType="num">
                                      <p:cBhvr additive="base">
                                        <p:cTn id="12" dur="500" fill="hold"/>
                                        <p:tgtEl>
                                          <p:spTgt spid="1476617"/>
                                        </p:tgtEl>
                                        <p:attrNameLst>
                                          <p:attrName>ppt_x</p:attrName>
                                        </p:attrNameLst>
                                      </p:cBhvr>
                                      <p:tavLst>
                                        <p:tav tm="0">
                                          <p:val>
                                            <p:strVal val="#ppt_x"/>
                                          </p:val>
                                        </p:tav>
                                        <p:tav tm="100000">
                                          <p:val>
                                            <p:strVal val="#ppt_x"/>
                                          </p:val>
                                        </p:tav>
                                      </p:tavLst>
                                    </p:anim>
                                    <p:anim calcmode="lin" valueType="num">
                                      <p:cBhvr additive="base">
                                        <p:cTn id="13" dur="500" fill="hold"/>
                                        <p:tgtEl>
                                          <p:spTgt spid="147661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76616"/>
                                        </p:tgtEl>
                                        <p:attrNameLst>
                                          <p:attrName>style.visibility</p:attrName>
                                        </p:attrNameLst>
                                      </p:cBhvr>
                                      <p:to>
                                        <p:strVal val="visible"/>
                                      </p:to>
                                    </p:set>
                                    <p:anim calcmode="discrete" valueType="clr">
                                      <p:cBhvr override="childStyle">
                                        <p:cTn id="18" dur="80"/>
                                        <p:tgtEl>
                                          <p:spTgt spid="147661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76616"/>
                                        </p:tgtEl>
                                        <p:attrNameLst>
                                          <p:attrName>fillcolor</p:attrName>
                                        </p:attrNameLst>
                                      </p:cBhvr>
                                      <p:tavLst>
                                        <p:tav tm="0">
                                          <p:val>
                                            <p:clrVal>
                                              <a:schemeClr val="accent2"/>
                                            </p:clrVal>
                                          </p:val>
                                        </p:tav>
                                        <p:tav tm="50000">
                                          <p:val>
                                            <p:clrVal>
                                              <a:schemeClr val="hlink"/>
                                            </p:clrVal>
                                          </p:val>
                                        </p:tav>
                                      </p:tavLst>
                                    </p:anim>
                                    <p:set>
                                      <p:cBhvr>
                                        <p:cTn id="20" dur="80"/>
                                        <p:tgtEl>
                                          <p:spTgt spid="14766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616" grpId="0"/>
      <p:bldP spid="147661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02463CD-EECF-461F-B30C-97E037AD438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2FAD463-29B0-411C-A22C-1AFDB52531D0}" type="slidenum">
              <a:rPr lang="en-GB" altLang="en-US" sz="1200"/>
              <a:pPr eaLnBrk="1" hangingPunct="1"/>
              <a:t>159</a:t>
            </a:fld>
            <a:endParaRPr lang="en-GB" altLang="en-US" sz="1200"/>
          </a:p>
        </p:txBody>
      </p:sp>
      <p:sp>
        <p:nvSpPr>
          <p:cNvPr id="1472514" name="Rectangle 2">
            <a:extLst>
              <a:ext uri="{FF2B5EF4-FFF2-40B4-BE49-F238E27FC236}">
                <a16:creationId xmlns:a16="http://schemas.microsoft.com/office/drawing/2014/main" id="{B706D6FA-81B6-4EBA-9306-A2526830D25E}"/>
              </a:ext>
            </a:extLst>
          </p:cNvPr>
          <p:cNvSpPr>
            <a:spLocks noGrp="1" noChangeArrowheads="1"/>
          </p:cNvSpPr>
          <p:nvPr>
            <p:ph type="title"/>
          </p:nvPr>
        </p:nvSpPr>
        <p:spPr>
          <a:xfrm>
            <a:off x="468313" y="188913"/>
            <a:ext cx="8229600" cy="1371600"/>
          </a:xfrm>
        </p:spPr>
        <p:txBody>
          <a:bodyPr/>
          <a:lstStyle/>
          <a:p>
            <a:pPr eaLnBrk="1" hangingPunct="1">
              <a:defRPr/>
            </a:pPr>
            <a:r>
              <a:rPr lang="en-GB" sz="4000" b="1">
                <a:solidFill>
                  <a:srgbClr val="FFFF00"/>
                </a:solidFill>
              </a:rPr>
              <a:t>Broad Is The Way That Leads To</a:t>
            </a:r>
            <a:r>
              <a:rPr lang="en-GB" sz="4000" b="1">
                <a:solidFill>
                  <a:srgbClr val="FF0000"/>
                </a:solidFill>
              </a:rPr>
              <a:t> Destruction</a:t>
            </a:r>
          </a:p>
        </p:txBody>
      </p:sp>
      <p:pic>
        <p:nvPicPr>
          <p:cNvPr id="1472516" name="Picture 4" descr="msoE1DBF">
            <a:extLst>
              <a:ext uri="{FF2B5EF4-FFF2-40B4-BE49-F238E27FC236}">
                <a16:creationId xmlns:a16="http://schemas.microsoft.com/office/drawing/2014/main" id="{B22FAFBB-9E43-43F5-9E93-3391ADA6753D}"/>
              </a:ext>
            </a:extLst>
          </p:cNvPr>
          <p:cNvPicPr>
            <a:picLocks noGrp="1" noChangeAspect="1" noChangeArrowheads="1"/>
          </p:cNvPicPr>
          <p:nvPr>
            <p:ph idx="1"/>
          </p:nvPr>
        </p:nvPicPr>
        <p:blipFill>
          <a:blip r:embed="rId2">
            <a:lum bright="-12000" contrast="42000"/>
            <a:extLst>
              <a:ext uri="{28A0092B-C50C-407E-A947-70E740481C1C}">
                <a14:useLocalDpi xmlns:a14="http://schemas.microsoft.com/office/drawing/2010/main" val="0"/>
              </a:ext>
            </a:extLst>
          </a:blip>
          <a:srcRect l="26039" t="16879" r="24051" b="66240"/>
          <a:stretch>
            <a:fillRect/>
          </a:stretch>
        </p:blipFill>
        <p:spPr>
          <a:xfrm>
            <a:off x="684213" y="1484313"/>
            <a:ext cx="7777162" cy="4400550"/>
          </a:xfrm>
        </p:spPr>
      </p:pic>
      <p:sp>
        <p:nvSpPr>
          <p:cNvPr id="166917" name="Text Box 6">
            <a:extLst>
              <a:ext uri="{FF2B5EF4-FFF2-40B4-BE49-F238E27FC236}">
                <a16:creationId xmlns:a16="http://schemas.microsoft.com/office/drawing/2014/main" id="{81DE5E77-823D-49FD-BD3C-8C354B9950FF}"/>
              </a:ext>
            </a:extLst>
          </p:cNvPr>
          <p:cNvSpPr txBox="1">
            <a:spLocks noChangeArrowheads="1"/>
          </p:cNvSpPr>
          <p:nvPr/>
        </p:nvSpPr>
        <p:spPr bwMode="auto">
          <a:xfrm>
            <a:off x="323850" y="6092825"/>
            <a:ext cx="7993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472519" name="Text Box 7">
            <a:extLst>
              <a:ext uri="{FF2B5EF4-FFF2-40B4-BE49-F238E27FC236}">
                <a16:creationId xmlns:a16="http://schemas.microsoft.com/office/drawing/2014/main" id="{A370D59F-F5B6-4A6E-B1B9-40787DAFCC65}"/>
              </a:ext>
            </a:extLst>
          </p:cNvPr>
          <p:cNvSpPr txBox="1">
            <a:spLocks noChangeArrowheads="1"/>
          </p:cNvSpPr>
          <p:nvPr/>
        </p:nvSpPr>
        <p:spPr bwMode="auto">
          <a:xfrm>
            <a:off x="0" y="5911850"/>
            <a:ext cx="91440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Note Old Broad Street leads into </a:t>
            </a:r>
            <a:r>
              <a:rPr lang="en-GB" sz="2800" b="1" dirty="0" err="1">
                <a:solidFill>
                  <a:srgbClr val="FFFF00"/>
                </a:solidFill>
                <a:effectLst>
                  <a:outerShdw blurRad="38100" dist="38100" dir="2700000" algn="tl">
                    <a:srgbClr val="000000"/>
                  </a:outerShdw>
                </a:effectLst>
                <a:latin typeface="Arial" charset="0"/>
                <a:cs typeface="Arial" charset="0"/>
              </a:rPr>
              <a:t>Threadneedle</a:t>
            </a:r>
            <a:r>
              <a:rPr lang="en-GB" sz="2800" b="1" dirty="0">
                <a:solidFill>
                  <a:srgbClr val="FFFF00"/>
                </a:solidFill>
                <a:effectLst>
                  <a:outerShdw blurRad="38100" dist="38100" dir="2700000" algn="tl">
                    <a:srgbClr val="000000"/>
                  </a:outerShdw>
                </a:effectLst>
                <a:latin typeface="Arial" charset="0"/>
                <a:cs typeface="Arial" charset="0"/>
              </a:rPr>
              <a:t> Street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72516"/>
                                        </p:tgtEl>
                                        <p:attrNameLst>
                                          <p:attrName>style.visibility</p:attrName>
                                        </p:attrNameLst>
                                      </p:cBhvr>
                                      <p:to>
                                        <p:strVal val="visible"/>
                                      </p:to>
                                    </p:set>
                                    <p:animEffect transition="in" filter="circle(in)">
                                      <p:cBhvr>
                                        <p:cTn id="7" dur="2000"/>
                                        <p:tgtEl>
                                          <p:spTgt spid="1472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72519"/>
                                        </p:tgtEl>
                                        <p:attrNameLst>
                                          <p:attrName>style.visibility</p:attrName>
                                        </p:attrNameLst>
                                      </p:cBhvr>
                                      <p:to>
                                        <p:strVal val="visible"/>
                                      </p:to>
                                    </p:set>
                                    <p:anim calcmode="lin" valueType="num">
                                      <p:cBhvr additive="base">
                                        <p:cTn id="12" dur="500" fill="hold"/>
                                        <p:tgtEl>
                                          <p:spTgt spid="1472519"/>
                                        </p:tgtEl>
                                        <p:attrNameLst>
                                          <p:attrName>ppt_x</p:attrName>
                                        </p:attrNameLst>
                                      </p:cBhvr>
                                      <p:tavLst>
                                        <p:tav tm="0">
                                          <p:val>
                                            <p:strVal val="#ppt_x"/>
                                          </p:val>
                                        </p:tav>
                                        <p:tav tm="100000">
                                          <p:val>
                                            <p:strVal val="#ppt_x"/>
                                          </p:val>
                                        </p:tav>
                                      </p:tavLst>
                                    </p:anim>
                                    <p:anim calcmode="lin" valueType="num">
                                      <p:cBhvr additive="base">
                                        <p:cTn id="13" dur="500" fill="hold"/>
                                        <p:tgtEl>
                                          <p:spTgt spid="1472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25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FCD46D2-6420-452A-A39D-C8AB25B5F0A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139DAA2-74A7-4D52-B032-F6949BFB69F4}" type="slidenum">
              <a:rPr lang="en-GB" altLang="en-US" sz="1200"/>
              <a:pPr eaLnBrk="1" hangingPunct="1"/>
              <a:t>16</a:t>
            </a:fld>
            <a:endParaRPr lang="en-GB" altLang="en-US" sz="1200"/>
          </a:p>
        </p:txBody>
      </p:sp>
      <p:sp>
        <p:nvSpPr>
          <p:cNvPr id="1410050" name="Rectangle 2">
            <a:extLst>
              <a:ext uri="{FF2B5EF4-FFF2-40B4-BE49-F238E27FC236}">
                <a16:creationId xmlns:a16="http://schemas.microsoft.com/office/drawing/2014/main" id="{F1868B1A-6B25-48AE-9B51-5DD7A8BF4855}"/>
              </a:ext>
            </a:extLst>
          </p:cNvPr>
          <p:cNvSpPr>
            <a:spLocks noGrp="1" noChangeArrowheads="1"/>
          </p:cNvSpPr>
          <p:nvPr>
            <p:ph type="title"/>
          </p:nvPr>
        </p:nvSpPr>
        <p:spPr>
          <a:xfrm>
            <a:off x="468313" y="0"/>
            <a:ext cx="8229600" cy="1371600"/>
          </a:xfrm>
        </p:spPr>
        <p:txBody>
          <a:bodyPr/>
          <a:lstStyle/>
          <a:p>
            <a:pPr eaLnBrk="1" hangingPunct="1">
              <a:defRPr/>
            </a:pPr>
            <a:r>
              <a:rPr lang="en-GB" b="1">
                <a:solidFill>
                  <a:srgbClr val="FFFF00"/>
                </a:solidFill>
              </a:rPr>
              <a:t>Krakow</a:t>
            </a:r>
            <a:r>
              <a:rPr lang="en-GB" b="1">
                <a:solidFill>
                  <a:srgbClr val="FF0000"/>
                </a:solidFill>
              </a:rPr>
              <a:t> (Poland)</a:t>
            </a:r>
          </a:p>
        </p:txBody>
      </p:sp>
      <p:pic>
        <p:nvPicPr>
          <p:cNvPr id="1410051" name="Picture 3" descr="krakow sq2">
            <a:extLst>
              <a:ext uri="{FF2B5EF4-FFF2-40B4-BE49-F238E27FC236}">
                <a16:creationId xmlns:a16="http://schemas.microsoft.com/office/drawing/2014/main" id="{2A3C03F5-04D6-4530-9D85-24E865CB04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1700213"/>
            <a:ext cx="4859337" cy="3644900"/>
          </a:xfrm>
        </p:spPr>
      </p:pic>
      <p:sp>
        <p:nvSpPr>
          <p:cNvPr id="1410052" name="Text Box 4">
            <a:extLst>
              <a:ext uri="{FF2B5EF4-FFF2-40B4-BE49-F238E27FC236}">
                <a16:creationId xmlns:a16="http://schemas.microsoft.com/office/drawing/2014/main" id="{98FA0D62-2747-4347-A4BB-0A8C73567598}"/>
              </a:ext>
            </a:extLst>
          </p:cNvPr>
          <p:cNvSpPr txBox="1">
            <a:spLocks noChangeArrowheads="1"/>
          </p:cNvSpPr>
          <p:nvPr/>
        </p:nvSpPr>
        <p:spPr bwMode="auto">
          <a:xfrm>
            <a:off x="5148263" y="1341438"/>
            <a:ext cx="3816350" cy="4656137"/>
          </a:xfrm>
          <a:prstGeom prst="rect">
            <a:avLst/>
          </a:prstGeom>
          <a:noFill/>
          <a:ln w="9525">
            <a:noFill/>
            <a:miter lim="800000"/>
            <a:headEnd/>
            <a:tailEnd/>
          </a:ln>
          <a:effectLst/>
        </p:spPr>
        <p:txBody>
          <a:bodyPr>
            <a:spAutoFit/>
          </a:bodyPr>
          <a:lstStyle/>
          <a:p>
            <a:pPr>
              <a:spcBef>
                <a:spcPct val="50000"/>
              </a:spcBef>
              <a:defRPr/>
            </a:pPr>
            <a:r>
              <a:rPr lang="en-GB" sz="2400" b="1" dirty="0">
                <a:solidFill>
                  <a:srgbClr val="FF33CC"/>
                </a:solidFill>
                <a:effectLst>
                  <a:outerShdw blurRad="38100" dist="38100" dir="2700000" algn="tl">
                    <a:srgbClr val="000000"/>
                  </a:outerShdw>
                </a:effectLst>
                <a:latin typeface="Arial" charset="0"/>
                <a:cs typeface="Arial" charset="0"/>
              </a:rPr>
              <a:t>During the 1500's and 1600's the </a:t>
            </a:r>
            <a:r>
              <a:rPr lang="en-GB" sz="2400" b="1" dirty="0">
                <a:solidFill>
                  <a:srgbClr val="FF0000"/>
                </a:solidFill>
                <a:effectLst>
                  <a:outerShdw blurRad="38100" dist="38100" dir="2700000" algn="tl">
                    <a:srgbClr val="000000"/>
                  </a:outerShdw>
                </a:effectLst>
                <a:latin typeface="Arial" charset="0"/>
                <a:cs typeface="Arial" charset="0"/>
              </a:rPr>
              <a:t>Jews in Poland lived under "an autonomous government", ‘the </a:t>
            </a:r>
            <a:r>
              <a:rPr lang="en-GB" sz="2400" b="1" dirty="0" err="1">
                <a:solidFill>
                  <a:srgbClr val="FF0000"/>
                </a:solidFill>
                <a:effectLst>
                  <a:outerShdw blurRad="38100" dist="38100" dir="2700000" algn="tl">
                    <a:srgbClr val="000000"/>
                  </a:outerShdw>
                </a:effectLst>
                <a:latin typeface="Arial" charset="0"/>
                <a:cs typeface="Arial" charset="0"/>
              </a:rPr>
              <a:t>Kahal</a:t>
            </a:r>
            <a:r>
              <a:rPr lang="en-GB" sz="2400" b="1" dirty="0">
                <a:solidFill>
                  <a:srgbClr val="FF0000"/>
                </a:solidFill>
                <a:effectLst>
                  <a:outerShdw blurRad="38100" dist="38100" dir="2700000" algn="tl">
                    <a:srgbClr val="000000"/>
                  </a:outerShdw>
                </a:effectLst>
                <a:latin typeface="Arial" charset="0"/>
                <a:cs typeface="Arial" charset="0"/>
              </a:rPr>
              <a:t>’.</a:t>
            </a:r>
            <a:r>
              <a:rPr lang="en-GB" sz="2400" b="1" dirty="0">
                <a:solidFill>
                  <a:srgbClr val="FFFF00"/>
                </a:solidFill>
                <a:effectLst>
                  <a:outerShdw blurRad="38100" dist="38100" dir="2700000" algn="tl">
                    <a:srgbClr val="000000"/>
                  </a:outerShdw>
                </a:effectLst>
                <a:latin typeface="Arial" charset="0"/>
                <a:cs typeface="Arial" charset="0"/>
              </a:rPr>
              <a:t> </a:t>
            </a:r>
            <a:r>
              <a:rPr lang="en-GB" sz="2400" b="1" dirty="0">
                <a:solidFill>
                  <a:srgbClr val="FF9900"/>
                </a:solidFill>
                <a:effectLst>
                  <a:outerShdw blurRad="38100" dist="38100" dir="2700000" algn="tl">
                    <a:srgbClr val="000000"/>
                  </a:outerShdw>
                </a:effectLst>
                <a:latin typeface="Arial" charset="0"/>
                <a:cs typeface="Arial" charset="0"/>
              </a:rPr>
              <a:t>Krakow known for its Jewish Ghettos was within this region and part</a:t>
            </a:r>
            <a:r>
              <a:rPr lang="en-GB" sz="2400" b="1" dirty="0">
                <a:solidFill>
                  <a:srgbClr val="00FF00"/>
                </a:solidFill>
                <a:effectLst>
                  <a:outerShdw blurRad="38100" dist="38100" dir="2700000" algn="tl">
                    <a:srgbClr val="000000"/>
                  </a:outerShdw>
                </a:effectLst>
                <a:latin typeface="Arial" charset="0"/>
                <a:cs typeface="Arial" charset="0"/>
              </a:rPr>
              <a:t> of the </a:t>
            </a:r>
            <a:r>
              <a:rPr lang="en-GB" sz="2400" b="1" dirty="0" err="1">
                <a:solidFill>
                  <a:srgbClr val="00FF00"/>
                </a:solidFill>
                <a:effectLst>
                  <a:outerShdw blurRad="38100" dist="38100" dir="2700000" algn="tl">
                    <a:srgbClr val="000000"/>
                  </a:outerShdw>
                </a:effectLst>
                <a:latin typeface="Arial" charset="0"/>
                <a:cs typeface="Arial" charset="0"/>
              </a:rPr>
              <a:t>Hanseatic</a:t>
            </a:r>
            <a:r>
              <a:rPr lang="en-GB" sz="2400" b="1" dirty="0">
                <a:solidFill>
                  <a:srgbClr val="00FF00"/>
                </a:solidFill>
                <a:effectLst>
                  <a:outerShdw blurRad="38100" dist="38100" dir="2700000" algn="tl">
                    <a:srgbClr val="000000"/>
                  </a:outerShdw>
                </a:effectLst>
                <a:latin typeface="Arial" charset="0"/>
                <a:cs typeface="Arial" charset="0"/>
              </a:rPr>
              <a:t> League Trading Cartel.</a:t>
            </a:r>
          </a:p>
          <a:p>
            <a:pPr eaLnBrk="0" hangingPunct="0">
              <a:spcBef>
                <a:spcPct val="50000"/>
              </a:spcBef>
              <a:defRPr/>
            </a:pPr>
            <a:endParaRPr lang="en-GB" sz="2400" dirty="0">
              <a:solidFill>
                <a:srgbClr val="00FF00"/>
              </a:solidFill>
              <a:latin typeface="Arial" charset="0"/>
              <a:cs typeface="Arial" charset="0"/>
            </a:endParaRPr>
          </a:p>
        </p:txBody>
      </p:sp>
      <p:sp>
        <p:nvSpPr>
          <p:cNvPr id="1410053" name="Text Box 5">
            <a:extLst>
              <a:ext uri="{FF2B5EF4-FFF2-40B4-BE49-F238E27FC236}">
                <a16:creationId xmlns:a16="http://schemas.microsoft.com/office/drawing/2014/main" id="{B3C3D7A8-A7B0-40BA-8A91-28517A7470EE}"/>
              </a:ext>
            </a:extLst>
          </p:cNvPr>
          <p:cNvSpPr txBox="1">
            <a:spLocks noChangeArrowheads="1"/>
          </p:cNvSpPr>
          <p:nvPr/>
        </p:nvSpPr>
        <p:spPr bwMode="auto">
          <a:xfrm>
            <a:off x="0" y="5445125"/>
            <a:ext cx="9144000"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Krakow City Centre – Home of the Hanseatic League merchants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10051"/>
                                        </p:tgtEl>
                                        <p:attrNameLst>
                                          <p:attrName>style.visibility</p:attrName>
                                        </p:attrNameLst>
                                      </p:cBhvr>
                                      <p:to>
                                        <p:strVal val="visible"/>
                                      </p:to>
                                    </p:set>
                                    <p:animEffect transition="in" filter="circle(in)">
                                      <p:cBhvr>
                                        <p:cTn id="7" dur="2000"/>
                                        <p:tgtEl>
                                          <p:spTgt spid="1410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10053"/>
                                        </p:tgtEl>
                                        <p:attrNameLst>
                                          <p:attrName>style.visibility</p:attrName>
                                        </p:attrNameLst>
                                      </p:cBhvr>
                                      <p:to>
                                        <p:strVal val="visible"/>
                                      </p:to>
                                    </p:set>
                                    <p:anim calcmode="lin" valueType="num">
                                      <p:cBhvr additive="base">
                                        <p:cTn id="12" dur="500" fill="hold"/>
                                        <p:tgtEl>
                                          <p:spTgt spid="1410053"/>
                                        </p:tgtEl>
                                        <p:attrNameLst>
                                          <p:attrName>ppt_x</p:attrName>
                                        </p:attrNameLst>
                                      </p:cBhvr>
                                      <p:tavLst>
                                        <p:tav tm="0">
                                          <p:val>
                                            <p:strVal val="#ppt_x"/>
                                          </p:val>
                                        </p:tav>
                                        <p:tav tm="100000">
                                          <p:val>
                                            <p:strVal val="#ppt_x"/>
                                          </p:val>
                                        </p:tav>
                                      </p:tavLst>
                                    </p:anim>
                                    <p:anim calcmode="lin" valueType="num">
                                      <p:cBhvr additive="base">
                                        <p:cTn id="13" dur="500" fill="hold"/>
                                        <p:tgtEl>
                                          <p:spTgt spid="141005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10052"/>
                                        </p:tgtEl>
                                        <p:attrNameLst>
                                          <p:attrName>style.visibility</p:attrName>
                                        </p:attrNameLst>
                                      </p:cBhvr>
                                      <p:to>
                                        <p:strVal val="visible"/>
                                      </p:to>
                                    </p:set>
                                    <p:anim calcmode="discrete" valueType="clr">
                                      <p:cBhvr override="childStyle">
                                        <p:cTn id="18" dur="80"/>
                                        <p:tgtEl>
                                          <p:spTgt spid="141005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10052"/>
                                        </p:tgtEl>
                                        <p:attrNameLst>
                                          <p:attrName>fillcolor</p:attrName>
                                        </p:attrNameLst>
                                      </p:cBhvr>
                                      <p:tavLst>
                                        <p:tav tm="0">
                                          <p:val>
                                            <p:clrVal>
                                              <a:schemeClr val="accent2"/>
                                            </p:clrVal>
                                          </p:val>
                                        </p:tav>
                                        <p:tav tm="50000">
                                          <p:val>
                                            <p:clrVal>
                                              <a:schemeClr val="hlink"/>
                                            </p:clrVal>
                                          </p:val>
                                        </p:tav>
                                      </p:tavLst>
                                    </p:anim>
                                    <p:set>
                                      <p:cBhvr>
                                        <p:cTn id="20" dur="80"/>
                                        <p:tgtEl>
                                          <p:spTgt spid="1410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052" grpId="0"/>
      <p:bldP spid="141005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84AC5DC-CC7B-46D2-905E-BC55D391109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EC39895-81F3-454A-AEAF-CAB3DF0ECFF6}" type="slidenum">
              <a:rPr lang="en-GB" altLang="en-US" sz="1200"/>
              <a:pPr eaLnBrk="1" hangingPunct="1"/>
              <a:t>160</a:t>
            </a:fld>
            <a:endParaRPr lang="en-GB" altLang="en-US" sz="1200"/>
          </a:p>
        </p:txBody>
      </p:sp>
      <p:sp>
        <p:nvSpPr>
          <p:cNvPr id="1474566" name="Rectangle 6">
            <a:extLst>
              <a:ext uri="{FF2B5EF4-FFF2-40B4-BE49-F238E27FC236}">
                <a16:creationId xmlns:a16="http://schemas.microsoft.com/office/drawing/2014/main" id="{5D5B7599-363D-46B9-81ED-C18D22C0E4ED}"/>
              </a:ext>
            </a:extLst>
          </p:cNvPr>
          <p:cNvSpPr>
            <a:spLocks noGrp="1" noChangeArrowheads="1"/>
          </p:cNvSpPr>
          <p:nvPr>
            <p:ph type="title"/>
          </p:nvPr>
        </p:nvSpPr>
        <p:spPr/>
        <p:txBody>
          <a:bodyPr/>
          <a:lstStyle/>
          <a:p>
            <a:pPr eaLnBrk="1" hangingPunct="1">
              <a:defRPr/>
            </a:pPr>
            <a:r>
              <a:rPr lang="en-GB" sz="4000" b="1">
                <a:solidFill>
                  <a:srgbClr val="FFFF00"/>
                </a:solidFill>
              </a:rPr>
              <a:t>Broad Is The Way That Leads To</a:t>
            </a:r>
            <a:r>
              <a:rPr lang="en-GB" sz="4000" b="1">
                <a:solidFill>
                  <a:srgbClr val="FF0000"/>
                </a:solidFill>
              </a:rPr>
              <a:t> Destruction</a:t>
            </a:r>
          </a:p>
        </p:txBody>
      </p:sp>
      <p:pic>
        <p:nvPicPr>
          <p:cNvPr id="1474565" name="Picture 5" descr="london-temple-church-wp-pd-300">
            <a:extLst>
              <a:ext uri="{FF2B5EF4-FFF2-40B4-BE49-F238E27FC236}">
                <a16:creationId xmlns:a16="http://schemas.microsoft.com/office/drawing/2014/main" id="{6E682E6C-BE78-4081-99F2-E61D204A6D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608138"/>
            <a:ext cx="4968875" cy="4071937"/>
          </a:xfrm>
        </p:spPr>
      </p:pic>
      <p:sp>
        <p:nvSpPr>
          <p:cNvPr id="1474568" name="Text Box 8">
            <a:extLst>
              <a:ext uri="{FF2B5EF4-FFF2-40B4-BE49-F238E27FC236}">
                <a16:creationId xmlns:a16="http://schemas.microsoft.com/office/drawing/2014/main" id="{52254C35-36DE-46B0-929E-2201F2C3064F}"/>
              </a:ext>
            </a:extLst>
          </p:cNvPr>
          <p:cNvSpPr txBox="1">
            <a:spLocks noChangeArrowheads="1"/>
          </p:cNvSpPr>
          <p:nvPr/>
        </p:nvSpPr>
        <p:spPr bwMode="auto">
          <a:xfrm>
            <a:off x="250825" y="5876925"/>
            <a:ext cx="8424863" cy="822325"/>
          </a:xfrm>
          <a:prstGeom prst="rect">
            <a:avLst/>
          </a:prstGeom>
          <a:solidFill>
            <a:schemeClr val="tx2"/>
          </a:solidFill>
          <a:ln w="9525">
            <a:noFill/>
            <a:miter lim="800000"/>
            <a:headEnd/>
            <a:tailEnd/>
          </a:ln>
          <a:effectLst/>
        </p:spPr>
        <p:txBody>
          <a:bodyPr>
            <a:spAutoFit/>
          </a:bodyPr>
          <a:lstStyle/>
          <a:p>
            <a:pPr algn="ctr" eaLnBrk="0" hangingPunct="0">
              <a:spcBef>
                <a:spcPct val="50000"/>
              </a:spcBef>
              <a:defRPr/>
            </a:pPr>
            <a:r>
              <a:rPr lang="en-GB" sz="2400" b="1">
                <a:solidFill>
                  <a:srgbClr val="FF0000"/>
                </a:solidFill>
                <a:effectLst>
                  <a:outerShdw blurRad="38100" dist="38100" dir="2700000" algn="tl">
                    <a:srgbClr val="000000"/>
                  </a:outerShdw>
                </a:effectLst>
                <a:latin typeface="Arial" charset="0"/>
                <a:cs typeface="Arial" charset="0"/>
              </a:rPr>
              <a:t>And of course Threadneedle Street leads to the Unholy Temple Church – The Church of The Knights Templar</a:t>
            </a:r>
          </a:p>
        </p:txBody>
      </p:sp>
      <p:sp>
        <p:nvSpPr>
          <p:cNvPr id="1474569" name="Text Box 9">
            <a:extLst>
              <a:ext uri="{FF2B5EF4-FFF2-40B4-BE49-F238E27FC236}">
                <a16:creationId xmlns:a16="http://schemas.microsoft.com/office/drawing/2014/main" id="{DF0999F1-D727-4CCD-9F73-FCA0034D2999}"/>
              </a:ext>
            </a:extLst>
          </p:cNvPr>
          <p:cNvSpPr txBox="1">
            <a:spLocks noChangeArrowheads="1"/>
          </p:cNvSpPr>
          <p:nvPr/>
        </p:nvSpPr>
        <p:spPr bwMode="auto">
          <a:xfrm>
            <a:off x="5724525" y="1700213"/>
            <a:ext cx="3419475" cy="3743325"/>
          </a:xfrm>
          <a:prstGeom prst="rect">
            <a:avLst/>
          </a:prstGeom>
          <a:noFill/>
          <a:ln w="9525">
            <a:noFill/>
            <a:miter lim="800000"/>
            <a:headEnd/>
            <a:tailEnd/>
          </a:ln>
          <a:effectLst/>
        </p:spPr>
        <p:txBody>
          <a:bodyPr>
            <a:spAutoFit/>
          </a:bodyPr>
          <a:lstStyle/>
          <a:p>
            <a:pPr eaLnBrk="0" hangingPunct="0">
              <a:spcBef>
                <a:spcPct val="50000"/>
              </a:spcBef>
              <a:defRPr/>
            </a:pPr>
            <a:r>
              <a:rPr lang="en-GB" sz="2400" b="1" dirty="0">
                <a:solidFill>
                  <a:srgbClr val="00FF00"/>
                </a:solidFill>
                <a:effectLst>
                  <a:outerShdw blurRad="38100" dist="38100" dir="2700000" algn="tl">
                    <a:srgbClr val="000000"/>
                  </a:outerShdw>
                </a:effectLst>
                <a:latin typeface="Arial" charset="0"/>
                <a:cs typeface="Arial" charset="0"/>
              </a:rPr>
              <a:t>We saw earlier how the Temple Church was a replica</a:t>
            </a:r>
            <a:r>
              <a:rPr lang="en-GB" sz="2400" b="1" dirty="0">
                <a:solidFill>
                  <a:srgbClr val="FF33CC"/>
                </a:solidFill>
                <a:effectLst>
                  <a:outerShdw blurRad="38100" dist="38100" dir="2700000" algn="tl">
                    <a:srgbClr val="000000"/>
                  </a:outerShdw>
                </a:effectLst>
                <a:latin typeface="Arial" charset="0"/>
                <a:cs typeface="Arial" charset="0"/>
              </a:rPr>
              <a:t> </a:t>
            </a:r>
            <a:r>
              <a:rPr lang="en-GB" sz="2400" b="1" dirty="0">
                <a:solidFill>
                  <a:srgbClr val="FF9900"/>
                </a:solidFill>
                <a:effectLst>
                  <a:outerShdw blurRad="38100" dist="38100" dir="2700000" algn="tl">
                    <a:srgbClr val="000000"/>
                  </a:outerShdw>
                </a:effectLst>
                <a:latin typeface="Arial" charset="0"/>
                <a:cs typeface="Arial" charset="0"/>
              </a:rPr>
              <a:t>of the Church in Jerusalem so this gives even more poignancy</a:t>
            </a:r>
            <a:r>
              <a:rPr lang="en-GB" sz="2400" b="1" dirty="0">
                <a:solidFill>
                  <a:srgbClr val="FF33CC"/>
                </a:solidFill>
                <a:effectLst>
                  <a:outerShdw blurRad="38100" dist="38100" dir="2700000" algn="tl">
                    <a:srgbClr val="000000"/>
                  </a:outerShdw>
                </a:effectLst>
                <a:latin typeface="Arial" charset="0"/>
                <a:cs typeface="Arial" charset="0"/>
              </a:rPr>
              <a:t> </a:t>
            </a:r>
            <a:r>
              <a:rPr lang="en-GB" sz="2400" b="1" dirty="0">
                <a:solidFill>
                  <a:srgbClr val="FF0000"/>
                </a:solidFill>
                <a:effectLst>
                  <a:outerShdw blurRad="38100" dist="38100" dir="2700000" algn="tl">
                    <a:srgbClr val="000000"/>
                  </a:outerShdw>
                </a:effectLst>
                <a:latin typeface="Arial" charset="0"/>
                <a:cs typeface="Arial" charset="0"/>
              </a:rPr>
              <a:t>to the parable of the Rich Man</a:t>
            </a:r>
            <a:r>
              <a:rPr lang="en-GB" sz="2400" b="1" dirty="0">
                <a:solidFill>
                  <a:srgbClr val="FF33CC"/>
                </a:solidFill>
                <a:effectLst>
                  <a:outerShdw blurRad="38100" dist="38100" dir="2700000" algn="tl">
                    <a:srgbClr val="000000"/>
                  </a:outerShdw>
                </a:effectLst>
                <a:latin typeface="Arial" charset="0"/>
                <a:cs typeface="Arial" charset="0"/>
              </a:rPr>
              <a:t> and the money changers in the Temple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74565"/>
                                        </p:tgtEl>
                                        <p:attrNameLst>
                                          <p:attrName>style.visibility</p:attrName>
                                        </p:attrNameLst>
                                      </p:cBhvr>
                                      <p:to>
                                        <p:strVal val="visible"/>
                                      </p:to>
                                    </p:set>
                                    <p:animEffect transition="in" filter="circle(in)">
                                      <p:cBhvr>
                                        <p:cTn id="7" dur="2000"/>
                                        <p:tgtEl>
                                          <p:spTgt spid="1474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74569"/>
                                        </p:tgtEl>
                                        <p:attrNameLst>
                                          <p:attrName>style.visibility</p:attrName>
                                        </p:attrNameLst>
                                      </p:cBhvr>
                                      <p:to>
                                        <p:strVal val="visible"/>
                                      </p:to>
                                    </p:set>
                                    <p:anim calcmode="discrete" valueType="clr">
                                      <p:cBhvr override="childStyle">
                                        <p:cTn id="12" dur="80"/>
                                        <p:tgtEl>
                                          <p:spTgt spid="14745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74569"/>
                                        </p:tgtEl>
                                        <p:attrNameLst>
                                          <p:attrName>fillcolor</p:attrName>
                                        </p:attrNameLst>
                                      </p:cBhvr>
                                      <p:tavLst>
                                        <p:tav tm="0">
                                          <p:val>
                                            <p:clrVal>
                                              <a:schemeClr val="accent2"/>
                                            </p:clrVal>
                                          </p:val>
                                        </p:tav>
                                        <p:tav tm="50000">
                                          <p:val>
                                            <p:clrVal>
                                              <a:schemeClr val="hlink"/>
                                            </p:clrVal>
                                          </p:val>
                                        </p:tav>
                                      </p:tavLst>
                                    </p:anim>
                                    <p:set>
                                      <p:cBhvr>
                                        <p:cTn id="14" dur="80"/>
                                        <p:tgtEl>
                                          <p:spTgt spid="147456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4568"/>
                                        </p:tgtEl>
                                        <p:attrNameLst>
                                          <p:attrName>style.visibility</p:attrName>
                                        </p:attrNameLst>
                                      </p:cBhvr>
                                      <p:to>
                                        <p:strVal val="visible"/>
                                      </p:to>
                                    </p:set>
                                    <p:anim calcmode="lin" valueType="num">
                                      <p:cBhvr additive="base">
                                        <p:cTn id="19" dur="500" fill="hold"/>
                                        <p:tgtEl>
                                          <p:spTgt spid="1474568"/>
                                        </p:tgtEl>
                                        <p:attrNameLst>
                                          <p:attrName>ppt_x</p:attrName>
                                        </p:attrNameLst>
                                      </p:cBhvr>
                                      <p:tavLst>
                                        <p:tav tm="0">
                                          <p:val>
                                            <p:strVal val="#ppt_x"/>
                                          </p:val>
                                        </p:tav>
                                        <p:tav tm="100000">
                                          <p:val>
                                            <p:strVal val="#ppt_x"/>
                                          </p:val>
                                        </p:tav>
                                      </p:tavLst>
                                    </p:anim>
                                    <p:anim calcmode="lin" valueType="num">
                                      <p:cBhvr additive="base">
                                        <p:cTn id="20" dur="500" fill="hold"/>
                                        <p:tgtEl>
                                          <p:spTgt spid="1474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8" grpId="0" animBg="1"/>
      <p:bldP spid="1474569"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a:extLst>
              <a:ext uri="{FF2B5EF4-FFF2-40B4-BE49-F238E27FC236}">
                <a16:creationId xmlns:a16="http://schemas.microsoft.com/office/drawing/2014/main" id="{C5392EB1-B6B9-46A7-9435-E92432B968E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7F13CA8-602B-41F2-83E7-C7251F434D77}" type="slidenum">
              <a:rPr lang="en-GB" altLang="en-US" sz="1200"/>
              <a:pPr eaLnBrk="1" hangingPunct="1"/>
              <a:t>161</a:t>
            </a:fld>
            <a:endParaRPr lang="en-GB" altLang="en-US" sz="1200"/>
          </a:p>
        </p:txBody>
      </p:sp>
      <p:sp>
        <p:nvSpPr>
          <p:cNvPr id="1465346" name="Rectangle 2">
            <a:extLst>
              <a:ext uri="{FF2B5EF4-FFF2-40B4-BE49-F238E27FC236}">
                <a16:creationId xmlns:a16="http://schemas.microsoft.com/office/drawing/2014/main" id="{EA44A048-2343-42DF-8949-8F13DA4D814F}"/>
              </a:ext>
            </a:extLst>
          </p:cNvPr>
          <p:cNvSpPr>
            <a:spLocks noGrp="1" noChangeArrowheads="1"/>
          </p:cNvSpPr>
          <p:nvPr>
            <p:ph type="title"/>
          </p:nvPr>
        </p:nvSpPr>
        <p:spPr>
          <a:xfrm>
            <a:off x="468313" y="-171450"/>
            <a:ext cx="8229600" cy="1371600"/>
          </a:xfrm>
        </p:spPr>
        <p:txBody>
          <a:bodyPr/>
          <a:lstStyle/>
          <a:p>
            <a:pPr eaLnBrk="1" hangingPunct="1">
              <a:defRPr/>
            </a:pPr>
            <a:r>
              <a:rPr lang="en-GB" b="1">
                <a:solidFill>
                  <a:srgbClr val="FFFF00"/>
                </a:solidFill>
              </a:rPr>
              <a:t>Parable Of The Rich Man</a:t>
            </a:r>
          </a:p>
        </p:txBody>
      </p:sp>
      <p:pic>
        <p:nvPicPr>
          <p:cNvPr id="1465347" name="Picture 3" descr="rothschild">
            <a:extLst>
              <a:ext uri="{FF2B5EF4-FFF2-40B4-BE49-F238E27FC236}">
                <a16:creationId xmlns:a16="http://schemas.microsoft.com/office/drawing/2014/main" id="{9C1857F6-454B-4D93-8691-928EECFE82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32138" y="1268413"/>
            <a:ext cx="3529012" cy="2805112"/>
          </a:xfrm>
        </p:spPr>
      </p:pic>
      <p:pic>
        <p:nvPicPr>
          <p:cNvPr id="1465348" name="Picture 4" descr="sp02-rothschild">
            <a:extLst>
              <a:ext uri="{FF2B5EF4-FFF2-40B4-BE49-F238E27FC236}">
                <a16:creationId xmlns:a16="http://schemas.microsoft.com/office/drawing/2014/main" id="{1CC7EC89-72D1-40F2-AD6D-00B2B04762F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1700213"/>
            <a:ext cx="2651125" cy="4465637"/>
          </a:xfrm>
        </p:spPr>
      </p:pic>
      <p:sp>
        <p:nvSpPr>
          <p:cNvPr id="168966" name="Text Box 5">
            <a:extLst>
              <a:ext uri="{FF2B5EF4-FFF2-40B4-BE49-F238E27FC236}">
                <a16:creationId xmlns:a16="http://schemas.microsoft.com/office/drawing/2014/main" id="{2EE3AE99-B3D5-4890-92B7-C2AF6E27CEBE}"/>
              </a:ext>
            </a:extLst>
          </p:cNvPr>
          <p:cNvSpPr txBox="1">
            <a:spLocks noChangeArrowheads="1"/>
          </p:cNvSpPr>
          <p:nvPr/>
        </p:nvSpPr>
        <p:spPr bwMode="auto">
          <a:xfrm>
            <a:off x="3276600" y="4941888"/>
            <a:ext cx="511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465350" name="Text Box 6">
            <a:extLst>
              <a:ext uri="{FF2B5EF4-FFF2-40B4-BE49-F238E27FC236}">
                <a16:creationId xmlns:a16="http://schemas.microsoft.com/office/drawing/2014/main" id="{7260BEF7-A538-4D0C-A392-418EFDDB8535}"/>
              </a:ext>
            </a:extLst>
          </p:cNvPr>
          <p:cNvSpPr txBox="1">
            <a:spLocks noChangeArrowheads="1"/>
          </p:cNvSpPr>
          <p:nvPr/>
        </p:nvSpPr>
        <p:spPr bwMode="auto">
          <a:xfrm>
            <a:off x="2987675" y="4508500"/>
            <a:ext cx="6156325" cy="1373188"/>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The Bank of England rules the world and the Rothschilds rule the bank of England</a:t>
            </a:r>
          </a:p>
        </p:txBody>
      </p:sp>
      <p:sp>
        <p:nvSpPr>
          <p:cNvPr id="1465351" name="Text Box 7">
            <a:extLst>
              <a:ext uri="{FF2B5EF4-FFF2-40B4-BE49-F238E27FC236}">
                <a16:creationId xmlns:a16="http://schemas.microsoft.com/office/drawing/2014/main" id="{BF6BD3C6-848B-4355-B120-119D6CB9FF46}"/>
              </a:ext>
            </a:extLst>
          </p:cNvPr>
          <p:cNvSpPr txBox="1">
            <a:spLocks noChangeArrowheads="1"/>
          </p:cNvSpPr>
          <p:nvPr/>
        </p:nvSpPr>
        <p:spPr bwMode="auto">
          <a:xfrm>
            <a:off x="179388" y="6237288"/>
            <a:ext cx="2663825" cy="396875"/>
          </a:xfrm>
          <a:prstGeom prst="rect">
            <a:avLst/>
          </a:prstGeom>
          <a:solidFill>
            <a:schemeClr val="tx2"/>
          </a:solidFill>
          <a:ln w="9525">
            <a:noFill/>
            <a:miter lim="800000"/>
            <a:headEnd/>
            <a:tailEnd/>
          </a:ln>
          <a:effectLst/>
        </p:spPr>
        <p:txBody>
          <a:bodyPr>
            <a:spAutoFit/>
          </a:bodyPr>
          <a:lstStyle/>
          <a:p>
            <a:pPr algn="ctr" eaLnBrk="0" hangingPunct="0">
              <a:spcBef>
                <a:spcPct val="50000"/>
              </a:spcBef>
              <a:defRPr/>
            </a:pPr>
            <a:r>
              <a:rPr lang="en-GB" b="1">
                <a:solidFill>
                  <a:srgbClr val="FF0000"/>
                </a:solidFill>
                <a:effectLst>
                  <a:outerShdw blurRad="38100" dist="38100" dir="2700000" algn="tl">
                    <a:srgbClr val="000000"/>
                  </a:outerShdw>
                </a:effectLst>
                <a:latin typeface="Arial" charset="0"/>
                <a:cs typeface="Arial" charset="0"/>
              </a:rPr>
              <a:t>The Rich Man</a:t>
            </a:r>
          </a:p>
        </p:txBody>
      </p:sp>
      <p:sp>
        <p:nvSpPr>
          <p:cNvPr id="1465352" name="Text Box 8">
            <a:extLst>
              <a:ext uri="{FF2B5EF4-FFF2-40B4-BE49-F238E27FC236}">
                <a16:creationId xmlns:a16="http://schemas.microsoft.com/office/drawing/2014/main" id="{43B6A431-C588-4AAC-98B0-1D6578B15A00}"/>
              </a:ext>
            </a:extLst>
          </p:cNvPr>
          <p:cNvSpPr txBox="1">
            <a:spLocks noChangeArrowheads="1"/>
          </p:cNvSpPr>
          <p:nvPr/>
        </p:nvSpPr>
        <p:spPr bwMode="auto">
          <a:xfrm>
            <a:off x="6804025" y="1125538"/>
            <a:ext cx="2160588" cy="3140075"/>
          </a:xfrm>
          <a:prstGeom prst="rect">
            <a:avLst/>
          </a:prstGeom>
          <a:solidFill>
            <a:schemeClr val="folHlink"/>
          </a:solidFill>
          <a:ln w="9525">
            <a:noFill/>
            <a:miter lim="800000"/>
            <a:headEnd/>
            <a:tailEnd/>
          </a:ln>
          <a:effectLst/>
        </p:spPr>
        <p:txBody>
          <a:bodyPr>
            <a:spAutoFit/>
          </a:bodyPr>
          <a:lstStyle/>
          <a:p>
            <a:pPr eaLnBrk="0" hangingPunct="0">
              <a:spcBef>
                <a:spcPct val="50000"/>
              </a:spcBef>
              <a:defRPr/>
            </a:pPr>
            <a:r>
              <a:rPr lang="en-GB" b="1">
                <a:solidFill>
                  <a:schemeClr val="bg2"/>
                </a:solidFill>
                <a:effectLst>
                  <a:outerShdw blurRad="38100" dist="38100" dir="2700000" algn="tl">
                    <a:srgbClr val="000000"/>
                  </a:outerShdw>
                </a:effectLst>
                <a:latin typeface="Arial" charset="0"/>
                <a:cs typeface="Arial" charset="0"/>
              </a:rPr>
              <a:t>Note The Shield  affixed to the Rothschild Mansion gates mimic the Royal Coat of Arms – Only a Rothschild could get away with this!!</a:t>
            </a:r>
          </a:p>
        </p:txBody>
      </p:sp>
      <p:sp>
        <p:nvSpPr>
          <p:cNvPr id="1465353" name="Text Box 9">
            <a:extLst>
              <a:ext uri="{FF2B5EF4-FFF2-40B4-BE49-F238E27FC236}">
                <a16:creationId xmlns:a16="http://schemas.microsoft.com/office/drawing/2014/main" id="{C18748F1-6B0C-4E0F-BB49-4E862BC930D3}"/>
              </a:ext>
            </a:extLst>
          </p:cNvPr>
          <p:cNvSpPr txBox="1">
            <a:spLocks noChangeArrowheads="1"/>
          </p:cNvSpPr>
          <p:nvPr/>
        </p:nvSpPr>
        <p:spPr bwMode="auto">
          <a:xfrm>
            <a:off x="250825" y="1052513"/>
            <a:ext cx="2519363" cy="457200"/>
          </a:xfrm>
          <a:prstGeom prst="rect">
            <a:avLst/>
          </a:prstGeom>
          <a:solidFill>
            <a:schemeClr val="tx2"/>
          </a:solidFill>
          <a:ln w="9525">
            <a:noFill/>
            <a:miter lim="800000"/>
            <a:headEnd/>
            <a:tailEnd/>
          </a:ln>
          <a:effectLst/>
        </p:spPr>
        <p:txBody>
          <a:bodyPr>
            <a:spAutoFit/>
          </a:bodyPr>
          <a:lstStyle/>
          <a:p>
            <a:pPr algn="ctr" eaLnBrk="0" hangingPunct="0">
              <a:spcBef>
                <a:spcPct val="50000"/>
              </a:spcBef>
              <a:defRPr/>
            </a:pPr>
            <a:r>
              <a:rPr lang="en-GB" sz="2400" b="1">
                <a:solidFill>
                  <a:srgbClr val="FF0000"/>
                </a:solidFill>
                <a:effectLst>
                  <a:outerShdw blurRad="38100" dist="38100" dir="2700000" algn="tl">
                    <a:srgbClr val="000000"/>
                  </a:outerShdw>
                </a:effectLst>
                <a:latin typeface="Arial" charset="0"/>
                <a:cs typeface="Arial" charset="0"/>
              </a:rPr>
              <a:t>Lord Rothschild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65347"/>
                                        </p:tgtEl>
                                        <p:attrNameLst>
                                          <p:attrName>style.visibility</p:attrName>
                                        </p:attrNameLst>
                                      </p:cBhvr>
                                      <p:to>
                                        <p:strVal val="visible"/>
                                      </p:to>
                                    </p:set>
                                    <p:animEffect transition="in" filter="box(in)">
                                      <p:cBhvr>
                                        <p:cTn id="7" dur="500"/>
                                        <p:tgtEl>
                                          <p:spTgt spid="1465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65352"/>
                                        </p:tgtEl>
                                        <p:attrNameLst>
                                          <p:attrName>style.visibility</p:attrName>
                                        </p:attrNameLst>
                                      </p:cBhvr>
                                      <p:to>
                                        <p:strVal val="visible"/>
                                      </p:to>
                                    </p:set>
                                    <p:animEffect transition="in" filter="diamond(in)">
                                      <p:cBhvr>
                                        <p:cTn id="12" dur="2000"/>
                                        <p:tgtEl>
                                          <p:spTgt spid="1465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465350">
                                            <p:txEl>
                                              <p:pRg st="0" end="0"/>
                                            </p:txEl>
                                          </p:spTgt>
                                        </p:tgtEl>
                                        <p:attrNameLst>
                                          <p:attrName>style.visibility</p:attrName>
                                        </p:attrNameLst>
                                      </p:cBhvr>
                                      <p:to>
                                        <p:strVal val="visible"/>
                                      </p:to>
                                    </p:set>
                                    <p:animEffect transition="in" filter="diamond(in)">
                                      <p:cBhvr>
                                        <p:cTn id="17" dur="2000"/>
                                        <p:tgtEl>
                                          <p:spTgt spid="146535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65353"/>
                                        </p:tgtEl>
                                        <p:attrNameLst>
                                          <p:attrName>style.visibility</p:attrName>
                                        </p:attrNameLst>
                                      </p:cBhvr>
                                      <p:to>
                                        <p:strVal val="visible"/>
                                      </p:to>
                                    </p:set>
                                    <p:anim calcmode="lin" valueType="num">
                                      <p:cBhvr additive="base">
                                        <p:cTn id="22" dur="500" fill="hold"/>
                                        <p:tgtEl>
                                          <p:spTgt spid="1465353"/>
                                        </p:tgtEl>
                                        <p:attrNameLst>
                                          <p:attrName>ppt_x</p:attrName>
                                        </p:attrNameLst>
                                      </p:cBhvr>
                                      <p:tavLst>
                                        <p:tav tm="0">
                                          <p:val>
                                            <p:strVal val="#ppt_x"/>
                                          </p:val>
                                        </p:tav>
                                        <p:tav tm="100000">
                                          <p:val>
                                            <p:strVal val="#ppt_x"/>
                                          </p:val>
                                        </p:tav>
                                      </p:tavLst>
                                    </p:anim>
                                    <p:anim calcmode="lin" valueType="num">
                                      <p:cBhvr additive="base">
                                        <p:cTn id="23" dur="500" fill="hold"/>
                                        <p:tgtEl>
                                          <p:spTgt spid="146535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465348"/>
                                        </p:tgtEl>
                                        <p:attrNameLst>
                                          <p:attrName>style.visibility</p:attrName>
                                        </p:attrNameLst>
                                      </p:cBhvr>
                                      <p:to>
                                        <p:strVal val="visible"/>
                                      </p:to>
                                    </p:set>
                                    <p:anim calcmode="lin" valueType="num">
                                      <p:cBhvr additive="base">
                                        <p:cTn id="28" dur="500" fill="hold"/>
                                        <p:tgtEl>
                                          <p:spTgt spid="1465348"/>
                                        </p:tgtEl>
                                        <p:attrNameLst>
                                          <p:attrName>ppt_x</p:attrName>
                                        </p:attrNameLst>
                                      </p:cBhvr>
                                      <p:tavLst>
                                        <p:tav tm="0">
                                          <p:val>
                                            <p:strVal val="#ppt_x"/>
                                          </p:val>
                                        </p:tav>
                                        <p:tav tm="100000">
                                          <p:val>
                                            <p:strVal val="#ppt_x"/>
                                          </p:val>
                                        </p:tav>
                                      </p:tavLst>
                                    </p:anim>
                                    <p:anim calcmode="lin" valueType="num">
                                      <p:cBhvr additive="base">
                                        <p:cTn id="29" dur="500" fill="hold"/>
                                        <p:tgtEl>
                                          <p:spTgt spid="146534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65351"/>
                                        </p:tgtEl>
                                        <p:attrNameLst>
                                          <p:attrName>style.visibility</p:attrName>
                                        </p:attrNameLst>
                                      </p:cBhvr>
                                      <p:to>
                                        <p:strVal val="visible"/>
                                      </p:to>
                                    </p:set>
                                    <p:anim calcmode="lin" valueType="num">
                                      <p:cBhvr additive="base">
                                        <p:cTn id="34" dur="500" fill="hold"/>
                                        <p:tgtEl>
                                          <p:spTgt spid="1465351"/>
                                        </p:tgtEl>
                                        <p:attrNameLst>
                                          <p:attrName>ppt_x</p:attrName>
                                        </p:attrNameLst>
                                      </p:cBhvr>
                                      <p:tavLst>
                                        <p:tav tm="0">
                                          <p:val>
                                            <p:strVal val="#ppt_x"/>
                                          </p:val>
                                        </p:tav>
                                        <p:tav tm="100000">
                                          <p:val>
                                            <p:strVal val="#ppt_x"/>
                                          </p:val>
                                        </p:tav>
                                      </p:tavLst>
                                    </p:anim>
                                    <p:anim calcmode="lin" valueType="num">
                                      <p:cBhvr additive="base">
                                        <p:cTn id="35" dur="500" fill="hold"/>
                                        <p:tgtEl>
                                          <p:spTgt spid="1465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351" grpId="0" animBg="1"/>
      <p:bldP spid="1465352" grpId="0" animBg="1"/>
      <p:bldP spid="146535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72470A6-735E-48B8-BEB9-72E81F580F0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C956B4D-E7DC-4231-B562-85F1F4CB3549}" type="slidenum">
              <a:rPr lang="en-GB" altLang="en-US" sz="1200"/>
              <a:pPr eaLnBrk="1" hangingPunct="1"/>
              <a:t>162</a:t>
            </a:fld>
            <a:endParaRPr lang="en-GB" altLang="en-US" sz="1200"/>
          </a:p>
        </p:txBody>
      </p:sp>
      <p:sp>
        <p:nvSpPr>
          <p:cNvPr id="1185794" name="Rectangle 2">
            <a:extLst>
              <a:ext uri="{FF2B5EF4-FFF2-40B4-BE49-F238E27FC236}">
                <a16:creationId xmlns:a16="http://schemas.microsoft.com/office/drawing/2014/main" id="{071AC6B2-24D1-4C45-BDA2-C185C4D8B208}"/>
              </a:ext>
            </a:extLst>
          </p:cNvPr>
          <p:cNvSpPr>
            <a:spLocks noGrp="1" noChangeArrowheads="1"/>
          </p:cNvSpPr>
          <p:nvPr>
            <p:ph type="title"/>
          </p:nvPr>
        </p:nvSpPr>
        <p:spPr/>
        <p:txBody>
          <a:bodyPr/>
          <a:lstStyle/>
          <a:p>
            <a:pPr eaLnBrk="1" hangingPunct="1">
              <a:defRPr/>
            </a:pPr>
            <a:r>
              <a:rPr lang="en-US" sz="4000" b="1">
                <a:solidFill>
                  <a:srgbClr val="FFFF00"/>
                </a:solidFill>
              </a:rPr>
              <a:t>Sir Christopher Wren Architect</a:t>
            </a:r>
            <a:r>
              <a:rPr lang="en-US" sz="4000" b="1">
                <a:solidFill>
                  <a:srgbClr val="FF0000"/>
                </a:solidFill>
              </a:rPr>
              <a:t> of St. Paul’s Cathedral</a:t>
            </a:r>
          </a:p>
        </p:txBody>
      </p:sp>
      <p:sp>
        <p:nvSpPr>
          <p:cNvPr id="1185796" name="Text Box 4">
            <a:extLst>
              <a:ext uri="{FF2B5EF4-FFF2-40B4-BE49-F238E27FC236}">
                <a16:creationId xmlns:a16="http://schemas.microsoft.com/office/drawing/2014/main" id="{05502354-36D8-4D32-8F9C-C892B50A1832}"/>
              </a:ext>
            </a:extLst>
          </p:cNvPr>
          <p:cNvSpPr txBox="1">
            <a:spLocks noChangeArrowheads="1"/>
          </p:cNvSpPr>
          <p:nvPr/>
        </p:nvSpPr>
        <p:spPr bwMode="auto">
          <a:xfrm>
            <a:off x="250825" y="5516563"/>
            <a:ext cx="8569325"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Wren was involved in other building works some of which were delegated to others</a:t>
            </a:r>
          </a:p>
        </p:txBody>
      </p:sp>
      <p:pic>
        <p:nvPicPr>
          <p:cNvPr id="1185798" name="Picture 6" descr="wren">
            <a:extLst>
              <a:ext uri="{FF2B5EF4-FFF2-40B4-BE49-F238E27FC236}">
                <a16:creationId xmlns:a16="http://schemas.microsoft.com/office/drawing/2014/main" id="{5F9D3C76-F6F2-4154-9E74-210E970659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1844675"/>
            <a:ext cx="3081338" cy="3595688"/>
          </a:xfrm>
        </p:spPr>
      </p:pic>
      <p:sp>
        <p:nvSpPr>
          <p:cNvPr id="1185799" name="Text Box 7">
            <a:extLst>
              <a:ext uri="{FF2B5EF4-FFF2-40B4-BE49-F238E27FC236}">
                <a16:creationId xmlns:a16="http://schemas.microsoft.com/office/drawing/2014/main" id="{FB2F602A-6202-4EBB-89A4-09CEDA54AF80}"/>
              </a:ext>
            </a:extLst>
          </p:cNvPr>
          <p:cNvSpPr txBox="1">
            <a:spLocks noChangeArrowheads="1"/>
          </p:cNvSpPr>
          <p:nvPr/>
        </p:nvSpPr>
        <p:spPr bwMode="auto">
          <a:xfrm>
            <a:off x="4143375" y="1571625"/>
            <a:ext cx="4824413" cy="181610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Born: 20 Oct 1632 in East </a:t>
            </a:r>
            <a:r>
              <a:rPr lang="en-GB" sz="2800" b="1" dirty="0" err="1">
                <a:solidFill>
                  <a:srgbClr val="00FFFF"/>
                </a:solidFill>
                <a:effectLst>
                  <a:outerShdw blurRad="38100" dist="38100" dir="2700000" algn="tl">
                    <a:srgbClr val="000000"/>
                  </a:outerShdw>
                </a:effectLst>
                <a:latin typeface="Arial" charset="0"/>
                <a:cs typeface="Arial" charset="0"/>
              </a:rPr>
              <a:t>Knoyle</a:t>
            </a:r>
            <a:r>
              <a:rPr lang="en-GB" sz="2800" b="1" dirty="0">
                <a:solidFill>
                  <a:srgbClr val="00FFFF"/>
                </a:solidFill>
                <a:effectLst>
                  <a:outerShdw blurRad="38100" dist="38100" dir="2700000" algn="tl">
                    <a:srgbClr val="000000"/>
                  </a:outerShdw>
                </a:effectLst>
                <a:latin typeface="Arial" charset="0"/>
                <a:cs typeface="Arial" charset="0"/>
              </a:rPr>
              <a:t>, Wiltshire, England</a:t>
            </a:r>
            <a:br>
              <a:rPr lang="en-GB" sz="2800" b="1" dirty="0">
                <a:solidFill>
                  <a:srgbClr val="00FFFF"/>
                </a:solidFill>
                <a:effectLst>
                  <a:outerShdw blurRad="38100" dist="38100" dir="2700000" algn="tl">
                    <a:srgbClr val="000000"/>
                  </a:outerShdw>
                </a:effectLst>
                <a:latin typeface="Arial" charset="0"/>
                <a:cs typeface="Arial" charset="0"/>
              </a:rPr>
            </a:br>
            <a:r>
              <a:rPr lang="en-GB" sz="2800" b="1" dirty="0">
                <a:solidFill>
                  <a:srgbClr val="00FFFF"/>
                </a:solidFill>
                <a:effectLst>
                  <a:outerShdw blurRad="38100" dist="38100" dir="2700000" algn="tl">
                    <a:srgbClr val="000000"/>
                  </a:outerShdw>
                </a:effectLst>
                <a:latin typeface="Arial" charset="0"/>
                <a:cs typeface="Arial" charset="0"/>
              </a:rPr>
              <a:t>Died: 25 Feb 1723 in London, England.</a:t>
            </a:r>
            <a:r>
              <a:rPr lang="en-GB" sz="2800" dirty="0">
                <a:solidFill>
                  <a:srgbClr val="00FFFF"/>
                </a:solidFill>
                <a:effectLst>
                  <a:outerShdw blurRad="38100" dist="38100" dir="2700000" algn="tl">
                    <a:srgbClr val="000000"/>
                  </a:outerShdw>
                </a:effectLst>
                <a:latin typeface="Arial" charset="0"/>
                <a:cs typeface="Arial" charset="0"/>
              </a:rPr>
              <a:t> </a:t>
            </a:r>
          </a:p>
        </p:txBody>
      </p:sp>
      <p:sp>
        <p:nvSpPr>
          <p:cNvPr id="1185800" name="Text Box 8">
            <a:extLst>
              <a:ext uri="{FF2B5EF4-FFF2-40B4-BE49-F238E27FC236}">
                <a16:creationId xmlns:a16="http://schemas.microsoft.com/office/drawing/2014/main" id="{81F37394-AB4A-4107-90D4-923E47CB547F}"/>
              </a:ext>
            </a:extLst>
          </p:cNvPr>
          <p:cNvSpPr txBox="1">
            <a:spLocks noChangeArrowheads="1"/>
          </p:cNvSpPr>
          <p:nvPr/>
        </p:nvSpPr>
        <p:spPr bwMode="auto">
          <a:xfrm>
            <a:off x="4140200" y="3500438"/>
            <a:ext cx="5003800" cy="181610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St. Paul’s took 43 years to build and was completed 12 years before death of Christopher Wren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85798"/>
                                        </p:tgtEl>
                                        <p:attrNameLst>
                                          <p:attrName>style.visibility</p:attrName>
                                        </p:attrNameLst>
                                      </p:cBhvr>
                                      <p:to>
                                        <p:strVal val="visible"/>
                                      </p:to>
                                    </p:set>
                                    <p:animEffect transition="in" filter="circle(in)">
                                      <p:cBhvr>
                                        <p:cTn id="7" dur="2000"/>
                                        <p:tgtEl>
                                          <p:spTgt spid="1185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85799"/>
                                        </p:tgtEl>
                                        <p:attrNameLst>
                                          <p:attrName>style.visibility</p:attrName>
                                        </p:attrNameLst>
                                      </p:cBhvr>
                                      <p:to>
                                        <p:strVal val="visible"/>
                                      </p:to>
                                    </p:set>
                                    <p:anim calcmode="discrete" valueType="clr">
                                      <p:cBhvr override="childStyle">
                                        <p:cTn id="12" dur="80"/>
                                        <p:tgtEl>
                                          <p:spTgt spid="11857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85799"/>
                                        </p:tgtEl>
                                        <p:attrNameLst>
                                          <p:attrName>fillcolor</p:attrName>
                                        </p:attrNameLst>
                                      </p:cBhvr>
                                      <p:tavLst>
                                        <p:tav tm="0">
                                          <p:val>
                                            <p:clrVal>
                                              <a:schemeClr val="accent2"/>
                                            </p:clrVal>
                                          </p:val>
                                        </p:tav>
                                        <p:tav tm="50000">
                                          <p:val>
                                            <p:clrVal>
                                              <a:schemeClr val="hlink"/>
                                            </p:clrVal>
                                          </p:val>
                                        </p:tav>
                                      </p:tavLst>
                                    </p:anim>
                                    <p:set>
                                      <p:cBhvr>
                                        <p:cTn id="14" dur="80"/>
                                        <p:tgtEl>
                                          <p:spTgt spid="118579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85800"/>
                                        </p:tgtEl>
                                        <p:attrNameLst>
                                          <p:attrName>style.visibility</p:attrName>
                                        </p:attrNameLst>
                                      </p:cBhvr>
                                      <p:to>
                                        <p:strVal val="visible"/>
                                      </p:to>
                                    </p:set>
                                    <p:anim calcmode="discrete" valueType="clr">
                                      <p:cBhvr override="childStyle">
                                        <p:cTn id="19" dur="80"/>
                                        <p:tgtEl>
                                          <p:spTgt spid="118580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85800"/>
                                        </p:tgtEl>
                                        <p:attrNameLst>
                                          <p:attrName>fillcolor</p:attrName>
                                        </p:attrNameLst>
                                      </p:cBhvr>
                                      <p:tavLst>
                                        <p:tav tm="0">
                                          <p:val>
                                            <p:clrVal>
                                              <a:schemeClr val="accent2"/>
                                            </p:clrVal>
                                          </p:val>
                                        </p:tav>
                                        <p:tav tm="50000">
                                          <p:val>
                                            <p:clrVal>
                                              <a:schemeClr val="hlink"/>
                                            </p:clrVal>
                                          </p:val>
                                        </p:tav>
                                      </p:tavLst>
                                    </p:anim>
                                    <p:set>
                                      <p:cBhvr>
                                        <p:cTn id="21" dur="80"/>
                                        <p:tgtEl>
                                          <p:spTgt spid="118580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85796"/>
                                        </p:tgtEl>
                                        <p:attrNameLst>
                                          <p:attrName>style.visibility</p:attrName>
                                        </p:attrNameLst>
                                      </p:cBhvr>
                                      <p:to>
                                        <p:strVal val="visible"/>
                                      </p:to>
                                    </p:set>
                                    <p:anim calcmode="lin" valueType="num">
                                      <p:cBhvr additive="base">
                                        <p:cTn id="26" dur="500" fill="hold"/>
                                        <p:tgtEl>
                                          <p:spTgt spid="1185796"/>
                                        </p:tgtEl>
                                        <p:attrNameLst>
                                          <p:attrName>ppt_x</p:attrName>
                                        </p:attrNameLst>
                                      </p:cBhvr>
                                      <p:tavLst>
                                        <p:tav tm="0">
                                          <p:val>
                                            <p:strVal val="#ppt_x"/>
                                          </p:val>
                                        </p:tav>
                                        <p:tav tm="100000">
                                          <p:val>
                                            <p:strVal val="#ppt_x"/>
                                          </p:val>
                                        </p:tav>
                                      </p:tavLst>
                                    </p:anim>
                                    <p:anim calcmode="lin" valueType="num">
                                      <p:cBhvr additive="base">
                                        <p:cTn id="27" dur="500" fill="hold"/>
                                        <p:tgtEl>
                                          <p:spTgt spid="1185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6" grpId="0"/>
      <p:bldP spid="1185799" grpId="0"/>
      <p:bldP spid="1185800"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C1246E-1C1B-4227-A9F7-15AB48791194}"/>
              </a:ext>
            </a:extLst>
          </p:cNvPr>
          <p:cNvSpPr>
            <a:spLocks noGrp="1"/>
          </p:cNvSpPr>
          <p:nvPr>
            <p:ph type="title"/>
          </p:nvPr>
        </p:nvSpPr>
        <p:spPr/>
        <p:txBody>
          <a:bodyPr/>
          <a:lstStyle/>
          <a:p>
            <a:pPr>
              <a:defRPr/>
            </a:pPr>
            <a:r>
              <a:rPr lang="en-US" b="1" dirty="0">
                <a:solidFill>
                  <a:srgbClr val="FFFF00"/>
                </a:solidFill>
              </a:rPr>
              <a:t>St. Paul’s Cathedral</a:t>
            </a:r>
            <a:endParaRPr lang="en-GB" dirty="0"/>
          </a:p>
        </p:txBody>
      </p:sp>
      <p:sp>
        <p:nvSpPr>
          <p:cNvPr id="4" name="Slide Number Placeholder 3">
            <a:extLst>
              <a:ext uri="{FF2B5EF4-FFF2-40B4-BE49-F238E27FC236}">
                <a16:creationId xmlns:a16="http://schemas.microsoft.com/office/drawing/2014/main" id="{9DB44684-ED15-483E-BF78-8779348629A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8DF0573-9F44-49C2-A72D-89E09736B3EF}" type="slidenum">
              <a:rPr lang="en-GB" altLang="en-US" sz="1200"/>
              <a:pPr eaLnBrk="1" hangingPunct="1"/>
              <a:t>163</a:t>
            </a:fld>
            <a:endParaRPr lang="en-GB" altLang="en-US" sz="1200"/>
          </a:p>
        </p:txBody>
      </p:sp>
      <p:pic>
        <p:nvPicPr>
          <p:cNvPr id="360450" name="Picture 2" descr="http://www.1st-art-gallery.com/thumbnail/133639/1/Sir-Christopher-Wren-$281632-1723$29.jpg">
            <a:extLst>
              <a:ext uri="{FF2B5EF4-FFF2-40B4-BE49-F238E27FC236}">
                <a16:creationId xmlns:a16="http://schemas.microsoft.com/office/drawing/2014/main" id="{168DE185-4AD8-4602-8F16-DF73F928D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073" t="2499" r="14233" b="14999"/>
          <a:stretch>
            <a:fillRect/>
          </a:stretch>
        </p:blipFill>
        <p:spPr bwMode="auto">
          <a:xfrm>
            <a:off x="500063" y="1225550"/>
            <a:ext cx="30718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628DEA8-F6CF-4916-918A-C109580227B8}"/>
              </a:ext>
            </a:extLst>
          </p:cNvPr>
          <p:cNvSpPr txBox="1"/>
          <p:nvPr/>
        </p:nvSpPr>
        <p:spPr>
          <a:xfrm>
            <a:off x="3857625" y="1571625"/>
            <a:ext cx="5286375" cy="3416300"/>
          </a:xfrm>
          <a:prstGeom prst="rect">
            <a:avLst/>
          </a:prstGeom>
          <a:noFill/>
        </p:spPr>
        <p:txBody>
          <a:bodyPr>
            <a:spAutoFit/>
          </a:bodyPr>
          <a:lstStyle/>
          <a:p>
            <a:pPr eaLnBrk="0" hangingPunct="0">
              <a:defRPr/>
            </a:pPr>
            <a:r>
              <a:rPr lang="en-GB" sz="2800" b="1" dirty="0">
                <a:solidFill>
                  <a:srgbClr val="FF0000"/>
                </a:solidFill>
                <a:effectLst>
                  <a:outerShdw blurRad="38100" dist="38100" dir="2700000" algn="tl">
                    <a:srgbClr val="000000"/>
                  </a:outerShdw>
                </a:effectLst>
                <a:latin typeface="Arial" charset="0"/>
                <a:cs typeface="Arial" charset="0"/>
              </a:rPr>
              <a:t>Gog now well established in the capital engage</a:t>
            </a:r>
            <a:r>
              <a:rPr lang="en-GB" sz="2800" b="1" dirty="0">
                <a:solidFill>
                  <a:srgbClr val="00FF99"/>
                </a:solidFill>
                <a:effectLst>
                  <a:outerShdw blurRad="38100" dist="38100" dir="2700000" algn="tl">
                    <a:srgbClr val="000000"/>
                  </a:outerShdw>
                </a:effectLst>
                <a:latin typeface="Arial" charset="0"/>
                <a:cs typeface="Arial" charset="0"/>
              </a:rPr>
              <a:t> their agent Christopher Wren to replace </a:t>
            </a:r>
            <a:r>
              <a:rPr lang="en-GB" sz="2800" b="1" dirty="0">
                <a:solidFill>
                  <a:srgbClr val="00FF00"/>
                </a:solidFill>
                <a:effectLst>
                  <a:outerShdw blurRad="38100" dist="38100" dir="2700000" algn="tl">
                    <a:srgbClr val="000000"/>
                  </a:outerShdw>
                </a:effectLst>
                <a:latin typeface="Arial" charset="0"/>
                <a:cs typeface="Arial" charset="0"/>
              </a:rPr>
              <a:t>St. Paul’s with a Babylonian dome structure</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33CC"/>
                </a:solidFill>
                <a:effectLst>
                  <a:outerShdw blurRad="38100" dist="38100" dir="2700000" algn="tl">
                    <a:srgbClr val="000000"/>
                  </a:outerShdw>
                </a:effectLst>
                <a:latin typeface="Arial" charset="0"/>
                <a:cs typeface="Arial" charset="0"/>
              </a:rPr>
              <a:t>reminiscent of the Vatican and the Capitol Washington DC.</a:t>
            </a:r>
          </a:p>
          <a:p>
            <a:pPr eaLnBrk="0" hangingPunct="0">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39196F0A-3EEF-48AB-8412-CABAA779B372}"/>
              </a:ext>
            </a:extLst>
          </p:cNvPr>
          <p:cNvSpPr txBox="1"/>
          <p:nvPr/>
        </p:nvSpPr>
        <p:spPr>
          <a:xfrm>
            <a:off x="3714750" y="5857875"/>
            <a:ext cx="5429250" cy="646113"/>
          </a:xfrm>
          <a:prstGeom prst="rect">
            <a:avLst/>
          </a:prstGeom>
          <a:noFill/>
        </p:spPr>
        <p:txBody>
          <a:bodyPr>
            <a:spAutoFit/>
          </a:bodyPr>
          <a:lstStyle/>
          <a:p>
            <a:pP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Sir Christopher Wren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0450"/>
                                        </p:tgtEl>
                                        <p:attrNameLst>
                                          <p:attrName>style.visibility</p:attrName>
                                        </p:attrNameLst>
                                      </p:cBhvr>
                                      <p:to>
                                        <p:strVal val="visible"/>
                                      </p:to>
                                    </p:set>
                                    <p:animEffect transition="in" filter="circle(in)">
                                      <p:cBhvr>
                                        <p:cTn id="7" dur="2000"/>
                                        <p:tgtEl>
                                          <p:spTgt spid="360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3AB955D-B2E2-436D-88D9-D6EB9A5F58B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0B61390-0F00-4ECC-8A7A-DD6E0C0BDFDF}" type="slidenum">
              <a:rPr lang="en-GB" altLang="en-US" sz="1200"/>
              <a:pPr eaLnBrk="1" hangingPunct="1"/>
              <a:t>164</a:t>
            </a:fld>
            <a:endParaRPr lang="en-GB" altLang="en-US" sz="1200"/>
          </a:p>
        </p:txBody>
      </p:sp>
      <p:sp>
        <p:nvSpPr>
          <p:cNvPr id="1164290" name="Rectangle 2">
            <a:extLst>
              <a:ext uri="{FF2B5EF4-FFF2-40B4-BE49-F238E27FC236}">
                <a16:creationId xmlns:a16="http://schemas.microsoft.com/office/drawing/2014/main" id="{C9FC07D0-C7F0-436D-A864-E353A8A0EF74}"/>
              </a:ext>
            </a:extLst>
          </p:cNvPr>
          <p:cNvSpPr>
            <a:spLocks noGrp="1" noChangeArrowheads="1"/>
          </p:cNvSpPr>
          <p:nvPr>
            <p:ph type="title"/>
          </p:nvPr>
        </p:nvSpPr>
        <p:spPr/>
        <p:txBody>
          <a:bodyPr/>
          <a:lstStyle/>
          <a:p>
            <a:pPr eaLnBrk="1" hangingPunct="1">
              <a:defRPr/>
            </a:pPr>
            <a:r>
              <a:rPr lang="en-US" b="1" dirty="0">
                <a:solidFill>
                  <a:srgbClr val="FFFF00"/>
                </a:solidFill>
              </a:rPr>
              <a:t>St. Paul’s Cathedral</a:t>
            </a:r>
          </a:p>
        </p:txBody>
      </p:sp>
      <p:sp>
        <p:nvSpPr>
          <p:cNvPr id="1164295" name="Text Box 7">
            <a:extLst>
              <a:ext uri="{FF2B5EF4-FFF2-40B4-BE49-F238E27FC236}">
                <a16:creationId xmlns:a16="http://schemas.microsoft.com/office/drawing/2014/main" id="{15D2DE39-5778-4ED2-97E4-733E33C1EFCD}"/>
              </a:ext>
            </a:extLst>
          </p:cNvPr>
          <p:cNvSpPr txBox="1">
            <a:spLocks noChangeArrowheads="1"/>
          </p:cNvSpPr>
          <p:nvPr/>
        </p:nvSpPr>
        <p:spPr bwMode="auto">
          <a:xfrm>
            <a:off x="3851275" y="1785938"/>
            <a:ext cx="5292725" cy="3540125"/>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Sir Christopher Wren’s design attracted a huge amount of criticism </a:t>
            </a:r>
            <a:r>
              <a:rPr lang="en-GB" sz="2800" b="1" dirty="0">
                <a:solidFill>
                  <a:srgbClr val="FF9900"/>
                </a:solidFill>
                <a:effectLst>
                  <a:outerShdw blurRad="38100" dist="38100" dir="2700000" algn="tl">
                    <a:srgbClr val="000000"/>
                  </a:outerShdw>
                </a:effectLst>
                <a:latin typeface="Arial" charset="0"/>
                <a:cs typeface="Arial" charset="0"/>
              </a:rPr>
              <a:t>– so much so that the design had to be modified and while under construction</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had to be hid from public view by the erection of hoardings.</a:t>
            </a:r>
          </a:p>
        </p:txBody>
      </p:sp>
      <p:sp>
        <p:nvSpPr>
          <p:cNvPr id="1164296" name="Text Box 8">
            <a:extLst>
              <a:ext uri="{FF2B5EF4-FFF2-40B4-BE49-F238E27FC236}">
                <a16:creationId xmlns:a16="http://schemas.microsoft.com/office/drawing/2014/main" id="{DF39025B-A4D8-4E3B-918D-18920F73BD0D}"/>
              </a:ext>
            </a:extLst>
          </p:cNvPr>
          <p:cNvSpPr txBox="1">
            <a:spLocks noChangeArrowheads="1"/>
          </p:cNvSpPr>
          <p:nvPr/>
        </p:nvSpPr>
        <p:spPr bwMode="auto">
          <a:xfrm>
            <a:off x="395288" y="5516563"/>
            <a:ext cx="3455987" cy="946150"/>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Wren was believed to be a Mason</a:t>
            </a:r>
          </a:p>
        </p:txBody>
      </p:sp>
      <p:pic>
        <p:nvPicPr>
          <p:cNvPr id="1164298" name="Picture 10" descr="240px-StPaulsCathedralSouth">
            <a:extLst>
              <a:ext uri="{FF2B5EF4-FFF2-40B4-BE49-F238E27FC236}">
                <a16:creationId xmlns:a16="http://schemas.microsoft.com/office/drawing/2014/main" id="{ECAB3C93-E774-4516-8553-AE65F21B13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628775"/>
            <a:ext cx="2862262" cy="38893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64298"/>
                                        </p:tgtEl>
                                        <p:attrNameLst>
                                          <p:attrName>style.visibility</p:attrName>
                                        </p:attrNameLst>
                                      </p:cBhvr>
                                      <p:to>
                                        <p:strVal val="visible"/>
                                      </p:to>
                                    </p:set>
                                    <p:animEffect transition="in" filter="circle(in)">
                                      <p:cBhvr>
                                        <p:cTn id="7" dur="2000"/>
                                        <p:tgtEl>
                                          <p:spTgt spid="1164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64296"/>
                                        </p:tgtEl>
                                        <p:attrNameLst>
                                          <p:attrName>style.visibility</p:attrName>
                                        </p:attrNameLst>
                                      </p:cBhvr>
                                      <p:to>
                                        <p:strVal val="visible"/>
                                      </p:to>
                                    </p:set>
                                    <p:anim calcmode="lin" valueType="num">
                                      <p:cBhvr additive="base">
                                        <p:cTn id="12" dur="500" fill="hold"/>
                                        <p:tgtEl>
                                          <p:spTgt spid="1164296"/>
                                        </p:tgtEl>
                                        <p:attrNameLst>
                                          <p:attrName>ppt_x</p:attrName>
                                        </p:attrNameLst>
                                      </p:cBhvr>
                                      <p:tavLst>
                                        <p:tav tm="0">
                                          <p:val>
                                            <p:strVal val="#ppt_x"/>
                                          </p:val>
                                        </p:tav>
                                        <p:tav tm="100000">
                                          <p:val>
                                            <p:strVal val="#ppt_x"/>
                                          </p:val>
                                        </p:tav>
                                      </p:tavLst>
                                    </p:anim>
                                    <p:anim calcmode="lin" valueType="num">
                                      <p:cBhvr additive="base">
                                        <p:cTn id="13" dur="500" fill="hold"/>
                                        <p:tgtEl>
                                          <p:spTgt spid="116429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64295"/>
                                        </p:tgtEl>
                                        <p:attrNameLst>
                                          <p:attrName>style.visibility</p:attrName>
                                        </p:attrNameLst>
                                      </p:cBhvr>
                                      <p:to>
                                        <p:strVal val="visible"/>
                                      </p:to>
                                    </p:set>
                                    <p:anim calcmode="discrete" valueType="clr">
                                      <p:cBhvr override="childStyle">
                                        <p:cTn id="18" dur="80"/>
                                        <p:tgtEl>
                                          <p:spTgt spid="116429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64295"/>
                                        </p:tgtEl>
                                        <p:attrNameLst>
                                          <p:attrName>fillcolor</p:attrName>
                                        </p:attrNameLst>
                                      </p:cBhvr>
                                      <p:tavLst>
                                        <p:tav tm="0">
                                          <p:val>
                                            <p:clrVal>
                                              <a:schemeClr val="accent2"/>
                                            </p:clrVal>
                                          </p:val>
                                        </p:tav>
                                        <p:tav tm="50000">
                                          <p:val>
                                            <p:clrVal>
                                              <a:schemeClr val="hlink"/>
                                            </p:clrVal>
                                          </p:val>
                                        </p:tav>
                                      </p:tavLst>
                                    </p:anim>
                                    <p:set>
                                      <p:cBhvr>
                                        <p:cTn id="20" dur="80"/>
                                        <p:tgtEl>
                                          <p:spTgt spid="11642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295" grpId="0"/>
      <p:bldP spid="116429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a:extLst>
              <a:ext uri="{FF2B5EF4-FFF2-40B4-BE49-F238E27FC236}">
                <a16:creationId xmlns:a16="http://schemas.microsoft.com/office/drawing/2014/main" id="{520FE90F-C858-4F61-8C1F-B334F491150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61574F8-97E5-482C-865D-CC9B6DD16BBE}" type="slidenum">
              <a:rPr lang="en-GB" altLang="en-US" sz="1200"/>
              <a:pPr eaLnBrk="1" hangingPunct="1"/>
              <a:t>165</a:t>
            </a:fld>
            <a:endParaRPr lang="en-GB" altLang="en-US" sz="1200"/>
          </a:p>
        </p:txBody>
      </p:sp>
      <p:sp>
        <p:nvSpPr>
          <p:cNvPr id="1174530" name="Rectangle 2">
            <a:extLst>
              <a:ext uri="{FF2B5EF4-FFF2-40B4-BE49-F238E27FC236}">
                <a16:creationId xmlns:a16="http://schemas.microsoft.com/office/drawing/2014/main" id="{E0098055-706F-40F6-ACDA-2F2B54A784B7}"/>
              </a:ext>
            </a:extLst>
          </p:cNvPr>
          <p:cNvSpPr>
            <a:spLocks noGrp="1" noChangeArrowheads="1"/>
          </p:cNvSpPr>
          <p:nvPr>
            <p:ph type="title"/>
          </p:nvPr>
        </p:nvSpPr>
        <p:spPr/>
        <p:txBody>
          <a:bodyPr/>
          <a:lstStyle/>
          <a:p>
            <a:pPr eaLnBrk="1" hangingPunct="1">
              <a:defRPr/>
            </a:pPr>
            <a:r>
              <a:rPr lang="en-US" b="1">
                <a:solidFill>
                  <a:srgbClr val="FF0000"/>
                </a:solidFill>
              </a:rPr>
              <a:t>St. Paul’s Cathedral</a:t>
            </a:r>
          </a:p>
        </p:txBody>
      </p:sp>
      <p:pic>
        <p:nvPicPr>
          <p:cNvPr id="1174534" name="Picture 6" descr="gallery_stpauls_asbuilt-thumb">
            <a:extLst>
              <a:ext uri="{FF2B5EF4-FFF2-40B4-BE49-F238E27FC236}">
                <a16:creationId xmlns:a16="http://schemas.microsoft.com/office/drawing/2014/main" id="{EF8BDAE2-5205-4E6C-89AE-3CE5A74C77E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67400" y="1747838"/>
            <a:ext cx="2089150" cy="1760537"/>
          </a:xfrm>
        </p:spPr>
      </p:pic>
      <p:pic>
        <p:nvPicPr>
          <p:cNvPr id="1174535" name="Picture 7" descr="gallery_stpauls_greekcross-thumb">
            <a:extLst>
              <a:ext uri="{FF2B5EF4-FFF2-40B4-BE49-F238E27FC236}">
                <a16:creationId xmlns:a16="http://schemas.microsoft.com/office/drawing/2014/main" id="{9C5A792D-4BFD-47E0-BE52-7AFF142F7178}"/>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27088" y="1766888"/>
            <a:ext cx="2016125" cy="1700212"/>
          </a:xfrm>
        </p:spPr>
      </p:pic>
      <p:sp>
        <p:nvSpPr>
          <p:cNvPr id="1174531" name="Text Box 3">
            <a:extLst>
              <a:ext uri="{FF2B5EF4-FFF2-40B4-BE49-F238E27FC236}">
                <a16:creationId xmlns:a16="http://schemas.microsoft.com/office/drawing/2014/main" id="{B7A58711-04CF-4101-8010-01C31DDEA9B6}"/>
              </a:ext>
            </a:extLst>
          </p:cNvPr>
          <p:cNvSpPr txBox="1">
            <a:spLocks noChangeArrowheads="1"/>
          </p:cNvSpPr>
          <p:nvPr/>
        </p:nvSpPr>
        <p:spPr bwMode="auto">
          <a:xfrm>
            <a:off x="250825" y="4797425"/>
            <a:ext cx="8569325"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Here we see the previous 2 designs and the final design</a:t>
            </a:r>
          </a:p>
        </p:txBody>
      </p:sp>
      <p:pic>
        <p:nvPicPr>
          <p:cNvPr id="1174537" name="Picture 9" descr="gallery_stpauls_warrant-thumb">
            <a:extLst>
              <a:ext uri="{FF2B5EF4-FFF2-40B4-BE49-F238E27FC236}">
                <a16:creationId xmlns:a16="http://schemas.microsoft.com/office/drawing/2014/main" id="{F269146C-37AC-4A34-A48B-AA8FA6C45466}"/>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419475" y="1766888"/>
            <a:ext cx="2089150" cy="1760537"/>
          </a:xfrm>
        </p:spPr>
      </p:pic>
      <p:sp>
        <p:nvSpPr>
          <p:cNvPr id="1174540" name="Text Box 12">
            <a:extLst>
              <a:ext uri="{FF2B5EF4-FFF2-40B4-BE49-F238E27FC236}">
                <a16:creationId xmlns:a16="http://schemas.microsoft.com/office/drawing/2014/main" id="{154A68BD-6CF5-48BF-82A3-70BAA5FE357D}"/>
              </a:ext>
            </a:extLst>
          </p:cNvPr>
          <p:cNvSpPr txBox="1">
            <a:spLocks noChangeArrowheads="1"/>
          </p:cNvSpPr>
          <p:nvPr/>
        </p:nvSpPr>
        <p:spPr bwMode="auto">
          <a:xfrm>
            <a:off x="323850" y="4005263"/>
            <a:ext cx="2663825" cy="396875"/>
          </a:xfrm>
          <a:prstGeom prst="rect">
            <a:avLst/>
          </a:prstGeom>
          <a:noFill/>
          <a:ln w="9525">
            <a:noFill/>
            <a:miter lim="800000"/>
            <a:headEnd/>
            <a:tailEnd/>
          </a:ln>
          <a:effectLst/>
        </p:spPr>
        <p:txBody>
          <a:bodyPr>
            <a:spAutoFit/>
          </a:bodyPr>
          <a:lstStyle/>
          <a:p>
            <a:pPr eaLnBrk="0" hangingPunct="0">
              <a:spcBef>
                <a:spcPct val="50000"/>
              </a:spcBef>
              <a:defRPr/>
            </a:pPr>
            <a:r>
              <a:rPr lang="en-GB" b="1">
                <a:solidFill>
                  <a:srgbClr val="FFFF00"/>
                </a:solidFill>
                <a:effectLst>
                  <a:outerShdw blurRad="38100" dist="38100" dir="2700000" algn="tl">
                    <a:srgbClr val="000000"/>
                  </a:outerShdw>
                </a:effectLst>
                <a:latin typeface="Arial" charset="0"/>
                <a:cs typeface="Arial" charset="0"/>
              </a:rPr>
              <a:t>Greek Cross Design</a:t>
            </a:r>
          </a:p>
        </p:txBody>
      </p:sp>
      <p:sp>
        <p:nvSpPr>
          <p:cNvPr id="1174541" name="Text Box 13">
            <a:extLst>
              <a:ext uri="{FF2B5EF4-FFF2-40B4-BE49-F238E27FC236}">
                <a16:creationId xmlns:a16="http://schemas.microsoft.com/office/drawing/2014/main" id="{5094C2C0-9D34-4DE1-8605-9B5F13EBF005}"/>
              </a:ext>
            </a:extLst>
          </p:cNvPr>
          <p:cNvSpPr txBox="1">
            <a:spLocks noChangeArrowheads="1"/>
          </p:cNvSpPr>
          <p:nvPr/>
        </p:nvSpPr>
        <p:spPr bwMode="auto">
          <a:xfrm>
            <a:off x="3276600" y="4005263"/>
            <a:ext cx="2808288" cy="396875"/>
          </a:xfrm>
          <a:prstGeom prst="rect">
            <a:avLst/>
          </a:prstGeom>
          <a:noFill/>
          <a:ln w="9525">
            <a:noFill/>
            <a:miter lim="800000"/>
            <a:headEnd/>
            <a:tailEnd/>
          </a:ln>
          <a:effectLst/>
        </p:spPr>
        <p:txBody>
          <a:bodyPr>
            <a:spAutoFit/>
          </a:bodyPr>
          <a:lstStyle/>
          <a:p>
            <a:pPr eaLnBrk="0" hangingPunct="0">
              <a:spcBef>
                <a:spcPct val="50000"/>
              </a:spcBef>
              <a:defRPr/>
            </a:pPr>
            <a:r>
              <a:rPr lang="en-GB" b="1">
                <a:solidFill>
                  <a:srgbClr val="FFFF00"/>
                </a:solidFill>
                <a:effectLst>
                  <a:outerShdw blurRad="38100" dist="38100" dir="2700000" algn="tl">
                    <a:srgbClr val="000000"/>
                  </a:outerShdw>
                </a:effectLst>
                <a:latin typeface="Arial" charset="0"/>
                <a:cs typeface="Arial" charset="0"/>
              </a:rPr>
              <a:t>The Warrant Design</a:t>
            </a:r>
          </a:p>
        </p:txBody>
      </p:sp>
      <p:sp>
        <p:nvSpPr>
          <p:cNvPr id="1174542" name="Text Box 14">
            <a:extLst>
              <a:ext uri="{FF2B5EF4-FFF2-40B4-BE49-F238E27FC236}">
                <a16:creationId xmlns:a16="http://schemas.microsoft.com/office/drawing/2014/main" id="{88551BF8-40DE-4AE3-8299-7627FF3B7663}"/>
              </a:ext>
            </a:extLst>
          </p:cNvPr>
          <p:cNvSpPr txBox="1">
            <a:spLocks noChangeArrowheads="1"/>
          </p:cNvSpPr>
          <p:nvPr/>
        </p:nvSpPr>
        <p:spPr bwMode="auto">
          <a:xfrm>
            <a:off x="6084888" y="4005263"/>
            <a:ext cx="2305050" cy="396875"/>
          </a:xfrm>
          <a:prstGeom prst="rect">
            <a:avLst/>
          </a:prstGeom>
          <a:noFill/>
          <a:ln w="9525">
            <a:noFill/>
            <a:miter lim="800000"/>
            <a:headEnd/>
            <a:tailEnd/>
          </a:ln>
          <a:effectLst/>
        </p:spPr>
        <p:txBody>
          <a:bodyPr>
            <a:spAutoFit/>
          </a:bodyPr>
          <a:lstStyle/>
          <a:p>
            <a:pPr eaLnBrk="0" hangingPunct="0">
              <a:spcBef>
                <a:spcPct val="50000"/>
              </a:spcBef>
              <a:defRPr/>
            </a:pPr>
            <a:r>
              <a:rPr lang="en-GB" b="1">
                <a:solidFill>
                  <a:srgbClr val="FFFF00"/>
                </a:solidFill>
                <a:effectLst>
                  <a:outerShdw blurRad="38100" dist="38100" dir="2700000" algn="tl">
                    <a:srgbClr val="000000"/>
                  </a:outerShdw>
                </a:effectLst>
                <a:latin typeface="Arial" charset="0"/>
                <a:cs typeface="Arial" charset="0"/>
              </a:rPr>
              <a:t>Final – As Built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4531"/>
                                        </p:tgtEl>
                                        <p:attrNameLst>
                                          <p:attrName>style.visibility</p:attrName>
                                        </p:attrNameLst>
                                      </p:cBhvr>
                                      <p:to>
                                        <p:strVal val="visible"/>
                                      </p:to>
                                    </p:set>
                                    <p:anim calcmode="lin" valueType="num">
                                      <p:cBhvr additive="base">
                                        <p:cTn id="7" dur="500" fill="hold"/>
                                        <p:tgtEl>
                                          <p:spTgt spid="1174531"/>
                                        </p:tgtEl>
                                        <p:attrNameLst>
                                          <p:attrName>ppt_x</p:attrName>
                                        </p:attrNameLst>
                                      </p:cBhvr>
                                      <p:tavLst>
                                        <p:tav tm="0">
                                          <p:val>
                                            <p:strVal val="#ppt_x"/>
                                          </p:val>
                                        </p:tav>
                                        <p:tav tm="100000">
                                          <p:val>
                                            <p:strVal val="#ppt_x"/>
                                          </p:val>
                                        </p:tav>
                                      </p:tavLst>
                                    </p:anim>
                                    <p:anim calcmode="lin" valueType="num">
                                      <p:cBhvr additive="base">
                                        <p:cTn id="8" dur="500" fill="hold"/>
                                        <p:tgtEl>
                                          <p:spTgt spid="11745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174535"/>
                                        </p:tgtEl>
                                        <p:attrNameLst>
                                          <p:attrName>style.visibility</p:attrName>
                                        </p:attrNameLst>
                                      </p:cBhvr>
                                      <p:to>
                                        <p:strVal val="visible"/>
                                      </p:to>
                                    </p:set>
                                    <p:animEffect transition="in" filter="circle(in)">
                                      <p:cBhvr>
                                        <p:cTn id="13" dur="2000"/>
                                        <p:tgtEl>
                                          <p:spTgt spid="11745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74540"/>
                                        </p:tgtEl>
                                        <p:attrNameLst>
                                          <p:attrName>style.visibility</p:attrName>
                                        </p:attrNameLst>
                                      </p:cBhvr>
                                      <p:to>
                                        <p:strVal val="visible"/>
                                      </p:to>
                                    </p:set>
                                    <p:anim calcmode="lin" valueType="num">
                                      <p:cBhvr additive="base">
                                        <p:cTn id="18" dur="500" fill="hold"/>
                                        <p:tgtEl>
                                          <p:spTgt spid="1174540"/>
                                        </p:tgtEl>
                                        <p:attrNameLst>
                                          <p:attrName>ppt_x</p:attrName>
                                        </p:attrNameLst>
                                      </p:cBhvr>
                                      <p:tavLst>
                                        <p:tav tm="0">
                                          <p:val>
                                            <p:strVal val="#ppt_x"/>
                                          </p:val>
                                        </p:tav>
                                        <p:tav tm="100000">
                                          <p:val>
                                            <p:strVal val="#ppt_x"/>
                                          </p:val>
                                        </p:tav>
                                      </p:tavLst>
                                    </p:anim>
                                    <p:anim calcmode="lin" valueType="num">
                                      <p:cBhvr additive="base">
                                        <p:cTn id="19" dur="500" fill="hold"/>
                                        <p:tgtEl>
                                          <p:spTgt spid="117454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174537"/>
                                        </p:tgtEl>
                                        <p:attrNameLst>
                                          <p:attrName>style.visibility</p:attrName>
                                        </p:attrNameLst>
                                      </p:cBhvr>
                                      <p:to>
                                        <p:strVal val="visible"/>
                                      </p:to>
                                    </p:set>
                                    <p:animEffect transition="in" filter="circle(in)">
                                      <p:cBhvr>
                                        <p:cTn id="24" dur="2000"/>
                                        <p:tgtEl>
                                          <p:spTgt spid="11745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74541"/>
                                        </p:tgtEl>
                                        <p:attrNameLst>
                                          <p:attrName>style.visibility</p:attrName>
                                        </p:attrNameLst>
                                      </p:cBhvr>
                                      <p:to>
                                        <p:strVal val="visible"/>
                                      </p:to>
                                    </p:set>
                                    <p:anim calcmode="lin" valueType="num">
                                      <p:cBhvr additive="base">
                                        <p:cTn id="29" dur="500" fill="hold"/>
                                        <p:tgtEl>
                                          <p:spTgt spid="1174541"/>
                                        </p:tgtEl>
                                        <p:attrNameLst>
                                          <p:attrName>ppt_x</p:attrName>
                                        </p:attrNameLst>
                                      </p:cBhvr>
                                      <p:tavLst>
                                        <p:tav tm="0">
                                          <p:val>
                                            <p:strVal val="#ppt_x"/>
                                          </p:val>
                                        </p:tav>
                                        <p:tav tm="100000">
                                          <p:val>
                                            <p:strVal val="#ppt_x"/>
                                          </p:val>
                                        </p:tav>
                                      </p:tavLst>
                                    </p:anim>
                                    <p:anim calcmode="lin" valueType="num">
                                      <p:cBhvr additive="base">
                                        <p:cTn id="30" dur="500" fill="hold"/>
                                        <p:tgtEl>
                                          <p:spTgt spid="117454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nodeType="clickEffect">
                                  <p:stCondLst>
                                    <p:cond delay="0"/>
                                  </p:stCondLst>
                                  <p:childTnLst>
                                    <p:set>
                                      <p:cBhvr>
                                        <p:cTn id="34" dur="1" fill="hold">
                                          <p:stCondLst>
                                            <p:cond delay="0"/>
                                          </p:stCondLst>
                                        </p:cTn>
                                        <p:tgtEl>
                                          <p:spTgt spid="1174534"/>
                                        </p:tgtEl>
                                        <p:attrNameLst>
                                          <p:attrName>style.visibility</p:attrName>
                                        </p:attrNameLst>
                                      </p:cBhvr>
                                      <p:to>
                                        <p:strVal val="visible"/>
                                      </p:to>
                                    </p:set>
                                    <p:animEffect transition="in" filter="circle(in)">
                                      <p:cBhvr>
                                        <p:cTn id="35" dur="2000"/>
                                        <p:tgtEl>
                                          <p:spTgt spid="117453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74542"/>
                                        </p:tgtEl>
                                        <p:attrNameLst>
                                          <p:attrName>style.visibility</p:attrName>
                                        </p:attrNameLst>
                                      </p:cBhvr>
                                      <p:to>
                                        <p:strVal val="visible"/>
                                      </p:to>
                                    </p:set>
                                    <p:anim calcmode="lin" valueType="num">
                                      <p:cBhvr additive="base">
                                        <p:cTn id="40" dur="500" fill="hold"/>
                                        <p:tgtEl>
                                          <p:spTgt spid="1174542"/>
                                        </p:tgtEl>
                                        <p:attrNameLst>
                                          <p:attrName>ppt_x</p:attrName>
                                        </p:attrNameLst>
                                      </p:cBhvr>
                                      <p:tavLst>
                                        <p:tav tm="0">
                                          <p:val>
                                            <p:strVal val="#ppt_x"/>
                                          </p:val>
                                        </p:tav>
                                        <p:tav tm="100000">
                                          <p:val>
                                            <p:strVal val="#ppt_x"/>
                                          </p:val>
                                        </p:tav>
                                      </p:tavLst>
                                    </p:anim>
                                    <p:anim calcmode="lin" valueType="num">
                                      <p:cBhvr additive="base">
                                        <p:cTn id="41" dur="500" fill="hold"/>
                                        <p:tgtEl>
                                          <p:spTgt spid="1174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1" grpId="0"/>
      <p:bldP spid="1174540" grpId="0"/>
      <p:bldP spid="1174541" grpId="0"/>
      <p:bldP spid="117454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50B664C-E1A1-4243-819D-A7385FA5108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53CE44D-13B8-42C9-BF5A-1F54385AAA6B}" type="slidenum">
              <a:rPr lang="en-GB" altLang="en-US" sz="1200"/>
              <a:pPr eaLnBrk="1" hangingPunct="1"/>
              <a:t>166</a:t>
            </a:fld>
            <a:endParaRPr lang="en-GB" altLang="en-US" sz="1200"/>
          </a:p>
        </p:txBody>
      </p:sp>
      <p:sp>
        <p:nvSpPr>
          <p:cNvPr id="1170434" name="Rectangle 2">
            <a:extLst>
              <a:ext uri="{FF2B5EF4-FFF2-40B4-BE49-F238E27FC236}">
                <a16:creationId xmlns:a16="http://schemas.microsoft.com/office/drawing/2014/main" id="{4F212357-BB8A-4B1F-ADB4-ECFA6B2F8735}"/>
              </a:ext>
            </a:extLst>
          </p:cNvPr>
          <p:cNvSpPr>
            <a:spLocks noGrp="1" noChangeArrowheads="1"/>
          </p:cNvSpPr>
          <p:nvPr>
            <p:ph type="title"/>
          </p:nvPr>
        </p:nvSpPr>
        <p:spPr/>
        <p:txBody>
          <a:bodyPr/>
          <a:lstStyle/>
          <a:p>
            <a:pPr eaLnBrk="1" hangingPunct="1">
              <a:defRPr/>
            </a:pPr>
            <a:r>
              <a:rPr lang="en-US" b="1">
                <a:solidFill>
                  <a:srgbClr val="FF0000"/>
                </a:solidFill>
              </a:rPr>
              <a:t>St. Paul’s Cathedral</a:t>
            </a:r>
          </a:p>
        </p:txBody>
      </p:sp>
      <p:sp>
        <p:nvSpPr>
          <p:cNvPr id="1170436" name="Text Box 4">
            <a:extLst>
              <a:ext uri="{FF2B5EF4-FFF2-40B4-BE49-F238E27FC236}">
                <a16:creationId xmlns:a16="http://schemas.microsoft.com/office/drawing/2014/main" id="{FA5A6FFF-48A7-4216-B1A6-5FF33AE5BD9C}"/>
              </a:ext>
            </a:extLst>
          </p:cNvPr>
          <p:cNvSpPr txBox="1">
            <a:spLocks noChangeArrowheads="1"/>
          </p:cNvSpPr>
          <p:nvPr/>
        </p:nvSpPr>
        <p:spPr bwMode="auto">
          <a:xfrm>
            <a:off x="250825" y="5516563"/>
            <a:ext cx="8569325"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As we see here the style is in keeping with The Capitol Washington DC</a:t>
            </a:r>
          </a:p>
        </p:txBody>
      </p:sp>
      <p:pic>
        <p:nvPicPr>
          <p:cNvPr id="1170438" name="Picture 6" descr="Washington DC">
            <a:extLst>
              <a:ext uri="{FF2B5EF4-FFF2-40B4-BE49-F238E27FC236}">
                <a16:creationId xmlns:a16="http://schemas.microsoft.com/office/drawing/2014/main" id="{BF8FCDA1-15F4-4CFA-B05D-FB83A0C70E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59113" y="1412875"/>
            <a:ext cx="3117850" cy="417671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70438"/>
                                        </p:tgtEl>
                                        <p:attrNameLst>
                                          <p:attrName>style.visibility</p:attrName>
                                        </p:attrNameLst>
                                      </p:cBhvr>
                                      <p:to>
                                        <p:strVal val="visible"/>
                                      </p:to>
                                    </p:set>
                                    <p:animEffect transition="in" filter="circle(in)">
                                      <p:cBhvr>
                                        <p:cTn id="7" dur="2000"/>
                                        <p:tgtEl>
                                          <p:spTgt spid="1170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70436"/>
                                        </p:tgtEl>
                                        <p:attrNameLst>
                                          <p:attrName>style.visibility</p:attrName>
                                        </p:attrNameLst>
                                      </p:cBhvr>
                                      <p:to>
                                        <p:strVal val="visible"/>
                                      </p:to>
                                    </p:set>
                                    <p:anim calcmode="lin" valueType="num">
                                      <p:cBhvr additive="base">
                                        <p:cTn id="12" dur="500" fill="hold"/>
                                        <p:tgtEl>
                                          <p:spTgt spid="1170436"/>
                                        </p:tgtEl>
                                        <p:attrNameLst>
                                          <p:attrName>ppt_x</p:attrName>
                                        </p:attrNameLst>
                                      </p:cBhvr>
                                      <p:tavLst>
                                        <p:tav tm="0">
                                          <p:val>
                                            <p:strVal val="#ppt_x"/>
                                          </p:val>
                                        </p:tav>
                                        <p:tav tm="100000">
                                          <p:val>
                                            <p:strVal val="#ppt_x"/>
                                          </p:val>
                                        </p:tav>
                                      </p:tavLst>
                                    </p:anim>
                                    <p:anim calcmode="lin" valueType="num">
                                      <p:cBhvr additive="base">
                                        <p:cTn id="13" dur="500" fill="hold"/>
                                        <p:tgtEl>
                                          <p:spTgt spid="1170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3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FAD30B9-C30E-474D-9121-C6BA7F11F4C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7858851-FCA8-4FCF-89A1-76C55AEBBBBA}" type="slidenum">
              <a:rPr lang="en-GB" altLang="en-US" sz="1200"/>
              <a:pPr eaLnBrk="1" hangingPunct="1"/>
              <a:t>167</a:t>
            </a:fld>
            <a:endParaRPr lang="en-GB" altLang="en-US" sz="1200"/>
          </a:p>
        </p:txBody>
      </p:sp>
      <p:sp>
        <p:nvSpPr>
          <p:cNvPr id="1248258" name="Rectangle 2">
            <a:extLst>
              <a:ext uri="{FF2B5EF4-FFF2-40B4-BE49-F238E27FC236}">
                <a16:creationId xmlns:a16="http://schemas.microsoft.com/office/drawing/2014/main" id="{591DC49A-16AB-4A94-8958-17EF6808CF09}"/>
              </a:ext>
            </a:extLst>
          </p:cNvPr>
          <p:cNvSpPr>
            <a:spLocks noGrp="1" noChangeArrowheads="1"/>
          </p:cNvSpPr>
          <p:nvPr>
            <p:ph type="title"/>
          </p:nvPr>
        </p:nvSpPr>
        <p:spPr>
          <a:xfrm>
            <a:off x="468313" y="0"/>
            <a:ext cx="8229600" cy="1371600"/>
          </a:xfrm>
        </p:spPr>
        <p:txBody>
          <a:bodyPr/>
          <a:lstStyle/>
          <a:p>
            <a:pPr eaLnBrk="1" hangingPunct="1">
              <a:defRPr/>
            </a:pPr>
            <a:r>
              <a:rPr lang="en-US" b="1">
                <a:solidFill>
                  <a:srgbClr val="FF0000"/>
                </a:solidFill>
              </a:rPr>
              <a:t>St. Paul’s Cathedral</a:t>
            </a:r>
          </a:p>
        </p:txBody>
      </p:sp>
      <p:sp>
        <p:nvSpPr>
          <p:cNvPr id="1248259" name="Text Box 3">
            <a:extLst>
              <a:ext uri="{FF2B5EF4-FFF2-40B4-BE49-F238E27FC236}">
                <a16:creationId xmlns:a16="http://schemas.microsoft.com/office/drawing/2014/main" id="{90C550B4-5BF4-479C-AFF5-C391C6013FAF}"/>
              </a:ext>
            </a:extLst>
          </p:cNvPr>
          <p:cNvSpPr txBox="1">
            <a:spLocks noChangeArrowheads="1"/>
          </p:cNvSpPr>
          <p:nvPr/>
        </p:nvSpPr>
        <p:spPr bwMode="auto">
          <a:xfrm>
            <a:off x="250825" y="5516563"/>
            <a:ext cx="8569325"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As we see here the style is in keeping with The Capitol Washington DC</a:t>
            </a:r>
          </a:p>
        </p:txBody>
      </p:sp>
      <p:pic>
        <p:nvPicPr>
          <p:cNvPr id="1248260" name="Picture 4" descr="Washington DC">
            <a:extLst>
              <a:ext uri="{FF2B5EF4-FFF2-40B4-BE49-F238E27FC236}">
                <a16:creationId xmlns:a16="http://schemas.microsoft.com/office/drawing/2014/main" id="{A51410B8-64A6-453E-B61D-60D7FE632C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268413"/>
            <a:ext cx="3117850" cy="4176712"/>
          </a:xfrm>
        </p:spPr>
      </p:pic>
      <p:sp>
        <p:nvSpPr>
          <p:cNvPr id="1248261" name="Text Box 5">
            <a:extLst>
              <a:ext uri="{FF2B5EF4-FFF2-40B4-BE49-F238E27FC236}">
                <a16:creationId xmlns:a16="http://schemas.microsoft.com/office/drawing/2014/main" id="{9A6C8441-53F3-4780-9A32-04C2D1D1F9A2}"/>
              </a:ext>
            </a:extLst>
          </p:cNvPr>
          <p:cNvSpPr txBox="1">
            <a:spLocks noChangeArrowheads="1"/>
          </p:cNvSpPr>
          <p:nvPr/>
        </p:nvSpPr>
        <p:spPr bwMode="auto">
          <a:xfrm>
            <a:off x="3708400" y="1196975"/>
            <a:ext cx="5435600" cy="4473575"/>
          </a:xfrm>
          <a:prstGeom prst="rect">
            <a:avLst/>
          </a:prstGeom>
          <a:noFill/>
          <a:ln w="9525">
            <a:noFill/>
            <a:miter lim="800000"/>
            <a:headEnd/>
            <a:tailEnd/>
          </a:ln>
          <a:effectLst/>
        </p:spPr>
        <p:txBody>
          <a:bodyPr>
            <a:spAutoFit/>
          </a:bodyPr>
          <a:lstStyle/>
          <a:p>
            <a:pPr eaLnBrk="0" hangingPunct="0">
              <a:spcBef>
                <a:spcPct val="50000"/>
              </a:spcBef>
              <a:defRPr/>
            </a:pPr>
            <a:r>
              <a:rPr lang="en-GB" b="1" dirty="0">
                <a:solidFill>
                  <a:srgbClr val="00FF00"/>
                </a:solidFill>
                <a:effectLst>
                  <a:outerShdw blurRad="38100" dist="38100" dir="2700000" algn="tl">
                    <a:srgbClr val="000000"/>
                  </a:outerShdw>
                </a:effectLst>
                <a:latin typeface="Arial" charset="0"/>
                <a:cs typeface="Arial" charset="0"/>
              </a:rPr>
              <a:t>CAPITOL</a:t>
            </a:r>
            <a:r>
              <a:rPr lang="en-GB" dirty="0">
                <a:latin typeface="Arial" charset="0"/>
                <a:cs typeface="Arial" charset="0"/>
              </a:rPr>
              <a:t>. </a:t>
            </a:r>
            <a:r>
              <a:rPr lang="en-GB" sz="2400" b="1" dirty="0">
                <a:solidFill>
                  <a:schemeClr val="hlink"/>
                </a:solidFill>
                <a:effectLst>
                  <a:outerShdw blurRad="38100" dist="38100" dir="2700000" algn="tl">
                    <a:srgbClr val="000000"/>
                  </a:outerShdw>
                </a:effectLst>
                <a:latin typeface="Arial" charset="0"/>
                <a:cs typeface="Arial" charset="0"/>
              </a:rPr>
              <a:t>The temple of Jupiter in Rome, and a fort or castle, on the </a:t>
            </a:r>
            <a:r>
              <a:rPr lang="en-GB" sz="2400" b="1" dirty="0" err="1">
                <a:solidFill>
                  <a:schemeClr val="hlink"/>
                </a:solidFill>
                <a:effectLst>
                  <a:outerShdw blurRad="38100" dist="38100" dir="2700000" algn="tl">
                    <a:srgbClr val="000000"/>
                  </a:outerShdw>
                </a:effectLst>
                <a:latin typeface="Arial" charset="0"/>
                <a:cs typeface="Arial" charset="0"/>
              </a:rPr>
              <a:t>Mons</a:t>
            </a:r>
            <a:r>
              <a:rPr lang="en-GB" sz="2400" b="1" dirty="0">
                <a:solidFill>
                  <a:schemeClr val="hlink"/>
                </a:solidFill>
                <a:effectLst>
                  <a:outerShdw blurRad="38100" dist="38100" dir="2700000" algn="tl">
                    <a:srgbClr val="000000"/>
                  </a:outerShdw>
                </a:effectLst>
                <a:latin typeface="Arial" charset="0"/>
                <a:cs typeface="Arial" charset="0"/>
              </a:rPr>
              <a:t> </a:t>
            </a:r>
            <a:r>
              <a:rPr lang="en-GB" sz="2400" b="1" dirty="0" err="1">
                <a:solidFill>
                  <a:schemeClr val="hlink"/>
                </a:solidFill>
                <a:effectLst>
                  <a:outerShdw blurRad="38100" dist="38100" dir="2700000" algn="tl">
                    <a:srgbClr val="000000"/>
                  </a:outerShdw>
                </a:effectLst>
                <a:latin typeface="Arial" charset="0"/>
                <a:cs typeface="Arial" charset="0"/>
              </a:rPr>
              <a:t>Capitolinus</a:t>
            </a:r>
            <a:r>
              <a:rPr lang="en-GB" sz="2400" b="1" dirty="0">
                <a:solidFill>
                  <a:schemeClr val="hlink"/>
                </a:solidFill>
                <a:effectLst>
                  <a:outerShdw blurRad="38100" dist="38100" dir="2700000" algn="tl">
                    <a:srgbClr val="000000"/>
                  </a:outerShdw>
                </a:effectLst>
                <a:latin typeface="Arial" charset="0"/>
                <a:cs typeface="Arial" charset="0"/>
              </a:rPr>
              <a:t>.</a:t>
            </a:r>
            <a:r>
              <a:rPr lang="en-GB" sz="2400" b="1" dirty="0">
                <a:solidFill>
                  <a:srgbClr val="FFFF00"/>
                </a:solidFill>
                <a:effectLst>
                  <a:outerShdw blurRad="38100" dist="38100" dir="2700000" algn="tl">
                    <a:srgbClr val="000000"/>
                  </a:outerShdw>
                </a:effectLst>
                <a:latin typeface="Arial" charset="0"/>
                <a:cs typeface="Arial" charset="0"/>
              </a:rPr>
              <a:t> </a:t>
            </a:r>
            <a:r>
              <a:rPr lang="en-GB" sz="2400" b="1" dirty="0">
                <a:solidFill>
                  <a:srgbClr val="FF9900"/>
                </a:solidFill>
                <a:effectLst>
                  <a:outerShdw blurRad="38100" dist="38100" dir="2700000" algn="tl">
                    <a:srgbClr val="000000"/>
                  </a:outerShdw>
                </a:effectLst>
                <a:latin typeface="Arial" charset="0"/>
                <a:cs typeface="Arial" charset="0"/>
              </a:rPr>
              <a:t>In this, the Senate of Rome anciently assembled; and on the same place, is still the city hall</a:t>
            </a:r>
            <a:r>
              <a:rPr lang="en-GB" sz="2400" b="1" dirty="0">
                <a:solidFill>
                  <a:srgbClr val="FFFF00"/>
                </a:solidFill>
                <a:effectLst>
                  <a:outerShdw blurRad="38100" dist="38100" dir="2700000" algn="tl">
                    <a:srgbClr val="000000"/>
                  </a:outerShdw>
                </a:effectLst>
                <a:latin typeface="Arial" charset="0"/>
                <a:cs typeface="Arial" charset="0"/>
              </a:rPr>
              <a:t> or town-house, where the conservators of the Romans hold their meetings. </a:t>
            </a:r>
            <a:r>
              <a:rPr lang="en-GB" sz="2400" b="1" dirty="0">
                <a:solidFill>
                  <a:srgbClr val="00FF00"/>
                </a:solidFill>
                <a:effectLst>
                  <a:outerShdw blurRad="38100" dist="38100" dir="2700000" algn="tl">
                    <a:srgbClr val="000000"/>
                  </a:outerShdw>
                </a:effectLst>
                <a:latin typeface="Arial" charset="0"/>
                <a:cs typeface="Arial" charset="0"/>
              </a:rPr>
              <a:t>The same name was given to the principal temples of the Romans in their colonies.</a:t>
            </a:r>
            <a:br>
              <a:rPr lang="en-GB" sz="2400" b="1" dirty="0">
                <a:solidFill>
                  <a:srgbClr val="00FF00"/>
                </a:solidFill>
                <a:effectLst>
                  <a:outerShdw blurRad="38100" dist="38100" dir="2700000" algn="tl">
                    <a:srgbClr val="000000"/>
                  </a:outerShdw>
                </a:effectLst>
                <a:latin typeface="Arial" charset="0"/>
                <a:cs typeface="Arial" charset="0"/>
              </a:rPr>
            </a:br>
            <a:endParaRPr lang="en-GB" sz="2400" b="1" dirty="0">
              <a:solidFill>
                <a:srgbClr val="00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48260"/>
                                        </p:tgtEl>
                                        <p:attrNameLst>
                                          <p:attrName>style.visibility</p:attrName>
                                        </p:attrNameLst>
                                      </p:cBhvr>
                                      <p:to>
                                        <p:strVal val="visible"/>
                                      </p:to>
                                    </p:set>
                                    <p:animEffect transition="in" filter="circle(in)">
                                      <p:cBhvr>
                                        <p:cTn id="7" dur="2000"/>
                                        <p:tgtEl>
                                          <p:spTgt spid="1248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48261"/>
                                        </p:tgtEl>
                                        <p:attrNameLst>
                                          <p:attrName>style.visibility</p:attrName>
                                        </p:attrNameLst>
                                      </p:cBhvr>
                                      <p:to>
                                        <p:strVal val="visible"/>
                                      </p:to>
                                    </p:set>
                                    <p:anim calcmode="discrete" valueType="clr">
                                      <p:cBhvr override="childStyle">
                                        <p:cTn id="12" dur="80"/>
                                        <p:tgtEl>
                                          <p:spTgt spid="124826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48261"/>
                                        </p:tgtEl>
                                        <p:attrNameLst>
                                          <p:attrName>fillcolor</p:attrName>
                                        </p:attrNameLst>
                                      </p:cBhvr>
                                      <p:tavLst>
                                        <p:tav tm="0">
                                          <p:val>
                                            <p:clrVal>
                                              <a:schemeClr val="accent2"/>
                                            </p:clrVal>
                                          </p:val>
                                        </p:tav>
                                        <p:tav tm="50000">
                                          <p:val>
                                            <p:clrVal>
                                              <a:schemeClr val="hlink"/>
                                            </p:clrVal>
                                          </p:val>
                                        </p:tav>
                                      </p:tavLst>
                                    </p:anim>
                                    <p:set>
                                      <p:cBhvr>
                                        <p:cTn id="14" dur="80"/>
                                        <p:tgtEl>
                                          <p:spTgt spid="124826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48259"/>
                                        </p:tgtEl>
                                        <p:attrNameLst>
                                          <p:attrName>style.visibility</p:attrName>
                                        </p:attrNameLst>
                                      </p:cBhvr>
                                      <p:to>
                                        <p:strVal val="visible"/>
                                      </p:to>
                                    </p:set>
                                    <p:anim calcmode="lin" valueType="num">
                                      <p:cBhvr additive="base">
                                        <p:cTn id="19" dur="500" fill="hold"/>
                                        <p:tgtEl>
                                          <p:spTgt spid="1248259"/>
                                        </p:tgtEl>
                                        <p:attrNameLst>
                                          <p:attrName>ppt_x</p:attrName>
                                        </p:attrNameLst>
                                      </p:cBhvr>
                                      <p:tavLst>
                                        <p:tav tm="0">
                                          <p:val>
                                            <p:strVal val="#ppt_x"/>
                                          </p:val>
                                        </p:tav>
                                        <p:tav tm="100000">
                                          <p:val>
                                            <p:strVal val="#ppt_x"/>
                                          </p:val>
                                        </p:tav>
                                      </p:tavLst>
                                    </p:anim>
                                    <p:anim calcmode="lin" valueType="num">
                                      <p:cBhvr additive="base">
                                        <p:cTn id="20" dur="500" fill="hold"/>
                                        <p:tgtEl>
                                          <p:spTgt spid="1248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9" grpId="0"/>
      <p:bldP spid="1248261"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124A3C9-7A03-4734-8F55-42A51D0DBF6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9F1BF87-EB2A-4E31-A3A8-10454D1B5059}" type="slidenum">
              <a:rPr lang="en-GB" altLang="en-US" sz="1200"/>
              <a:pPr eaLnBrk="1" hangingPunct="1"/>
              <a:t>168</a:t>
            </a:fld>
            <a:endParaRPr lang="en-GB" altLang="en-US" sz="1200"/>
          </a:p>
        </p:txBody>
      </p:sp>
      <p:sp>
        <p:nvSpPr>
          <p:cNvPr id="1168386" name="Rectangle 2">
            <a:extLst>
              <a:ext uri="{FF2B5EF4-FFF2-40B4-BE49-F238E27FC236}">
                <a16:creationId xmlns:a16="http://schemas.microsoft.com/office/drawing/2014/main" id="{E8E88D50-FBA0-4B9A-B22B-67A15248B4F6}"/>
              </a:ext>
            </a:extLst>
          </p:cNvPr>
          <p:cNvSpPr>
            <a:spLocks noGrp="1" noChangeArrowheads="1"/>
          </p:cNvSpPr>
          <p:nvPr>
            <p:ph type="title"/>
          </p:nvPr>
        </p:nvSpPr>
        <p:spPr/>
        <p:txBody>
          <a:bodyPr/>
          <a:lstStyle/>
          <a:p>
            <a:pPr eaLnBrk="1" hangingPunct="1">
              <a:defRPr/>
            </a:pPr>
            <a:r>
              <a:rPr lang="en-US" b="1">
                <a:solidFill>
                  <a:srgbClr val="FF0000"/>
                </a:solidFill>
              </a:rPr>
              <a:t>St. Paul’s Cathedral</a:t>
            </a:r>
          </a:p>
        </p:txBody>
      </p:sp>
      <p:pic>
        <p:nvPicPr>
          <p:cNvPr id="1168392" name="Picture 8" descr="vatican">
            <a:extLst>
              <a:ext uri="{FF2B5EF4-FFF2-40B4-BE49-F238E27FC236}">
                <a16:creationId xmlns:a16="http://schemas.microsoft.com/office/drawing/2014/main" id="{BDA1DC04-7509-4922-8A7B-5CDBB957C9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307"/>
          <a:stretch>
            <a:fillRect/>
          </a:stretch>
        </p:blipFill>
        <p:spPr>
          <a:xfrm>
            <a:off x="2124075" y="1916113"/>
            <a:ext cx="4895850" cy="3373437"/>
          </a:xfrm>
        </p:spPr>
      </p:pic>
      <p:sp>
        <p:nvSpPr>
          <p:cNvPr id="1168393" name="Text Box 9">
            <a:extLst>
              <a:ext uri="{FF2B5EF4-FFF2-40B4-BE49-F238E27FC236}">
                <a16:creationId xmlns:a16="http://schemas.microsoft.com/office/drawing/2014/main" id="{E118C9FF-1BA3-4F66-88F8-B3545D321FBB}"/>
              </a:ext>
            </a:extLst>
          </p:cNvPr>
          <p:cNvSpPr txBox="1">
            <a:spLocks noChangeArrowheads="1"/>
          </p:cNvSpPr>
          <p:nvPr/>
        </p:nvSpPr>
        <p:spPr bwMode="auto">
          <a:xfrm>
            <a:off x="250825" y="5516563"/>
            <a:ext cx="8569325"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As we see here the style is in keeping also with the Vatican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68392"/>
                                        </p:tgtEl>
                                        <p:attrNameLst>
                                          <p:attrName>style.visibility</p:attrName>
                                        </p:attrNameLst>
                                      </p:cBhvr>
                                      <p:to>
                                        <p:strVal val="visible"/>
                                      </p:to>
                                    </p:set>
                                    <p:animEffect transition="in" filter="circle(in)">
                                      <p:cBhvr>
                                        <p:cTn id="7" dur="2000"/>
                                        <p:tgtEl>
                                          <p:spTgt spid="1168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68393"/>
                                        </p:tgtEl>
                                        <p:attrNameLst>
                                          <p:attrName>style.visibility</p:attrName>
                                        </p:attrNameLst>
                                      </p:cBhvr>
                                      <p:to>
                                        <p:strVal val="visible"/>
                                      </p:to>
                                    </p:set>
                                    <p:anim calcmode="lin" valueType="num">
                                      <p:cBhvr additive="base">
                                        <p:cTn id="12" dur="500" fill="hold"/>
                                        <p:tgtEl>
                                          <p:spTgt spid="1168393"/>
                                        </p:tgtEl>
                                        <p:attrNameLst>
                                          <p:attrName>ppt_x</p:attrName>
                                        </p:attrNameLst>
                                      </p:cBhvr>
                                      <p:tavLst>
                                        <p:tav tm="0">
                                          <p:val>
                                            <p:strVal val="#ppt_x"/>
                                          </p:val>
                                        </p:tav>
                                        <p:tav tm="100000">
                                          <p:val>
                                            <p:strVal val="#ppt_x"/>
                                          </p:val>
                                        </p:tav>
                                      </p:tavLst>
                                    </p:anim>
                                    <p:anim calcmode="lin" valueType="num">
                                      <p:cBhvr additive="base">
                                        <p:cTn id="13" dur="500" fill="hold"/>
                                        <p:tgtEl>
                                          <p:spTgt spid="1168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9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93CD5D0-59B4-4716-B999-D27ED400A84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B119FA7-A995-46D5-B32B-2C17C06A2909}" type="slidenum">
              <a:rPr lang="en-GB" altLang="en-US" sz="1200"/>
              <a:pPr eaLnBrk="1" hangingPunct="1"/>
              <a:t>169</a:t>
            </a:fld>
            <a:endParaRPr lang="en-GB" altLang="en-US" sz="1200"/>
          </a:p>
        </p:txBody>
      </p:sp>
      <p:sp>
        <p:nvSpPr>
          <p:cNvPr id="1166338" name="Rectangle 2">
            <a:extLst>
              <a:ext uri="{FF2B5EF4-FFF2-40B4-BE49-F238E27FC236}">
                <a16:creationId xmlns:a16="http://schemas.microsoft.com/office/drawing/2014/main" id="{A6D38681-7119-476D-BF3D-6268481DDB28}"/>
              </a:ext>
            </a:extLst>
          </p:cNvPr>
          <p:cNvSpPr>
            <a:spLocks noGrp="1" noChangeArrowheads="1"/>
          </p:cNvSpPr>
          <p:nvPr>
            <p:ph type="title"/>
          </p:nvPr>
        </p:nvSpPr>
        <p:spPr/>
        <p:txBody>
          <a:bodyPr/>
          <a:lstStyle/>
          <a:p>
            <a:pPr eaLnBrk="1" hangingPunct="1">
              <a:defRPr/>
            </a:pPr>
            <a:r>
              <a:rPr lang="en-US" b="1">
                <a:solidFill>
                  <a:srgbClr val="FFFF00"/>
                </a:solidFill>
              </a:rPr>
              <a:t>Old St. Paul’s Cathedral</a:t>
            </a:r>
            <a:r>
              <a:rPr lang="en-US"/>
              <a:t> </a:t>
            </a:r>
          </a:p>
        </p:txBody>
      </p:sp>
      <p:pic>
        <p:nvPicPr>
          <p:cNvPr id="1166341" name="Picture 5" descr="London-SSPaul-BondECA-004-t">
            <a:extLst>
              <a:ext uri="{FF2B5EF4-FFF2-40B4-BE49-F238E27FC236}">
                <a16:creationId xmlns:a16="http://schemas.microsoft.com/office/drawing/2014/main" id="{956CE9B0-0984-492C-8430-E2A796D46F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916113"/>
            <a:ext cx="4956175" cy="2882900"/>
          </a:xfrm>
        </p:spPr>
      </p:pic>
      <p:sp>
        <p:nvSpPr>
          <p:cNvPr id="1166342" name="Text Box 6">
            <a:extLst>
              <a:ext uri="{FF2B5EF4-FFF2-40B4-BE49-F238E27FC236}">
                <a16:creationId xmlns:a16="http://schemas.microsoft.com/office/drawing/2014/main" id="{4410BD85-7536-42A6-947C-DB46428E0493}"/>
              </a:ext>
            </a:extLst>
          </p:cNvPr>
          <p:cNvSpPr txBox="1">
            <a:spLocks noChangeArrowheads="1"/>
          </p:cNvSpPr>
          <p:nvPr/>
        </p:nvSpPr>
        <p:spPr bwMode="auto">
          <a:xfrm>
            <a:off x="5580063" y="1989138"/>
            <a:ext cx="3563937" cy="2830512"/>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00"/>
                </a:solidFill>
                <a:effectLst>
                  <a:outerShdw blurRad="38100" dist="38100" dir="2700000" algn="tl">
                    <a:srgbClr val="000000"/>
                  </a:outerShdw>
                </a:effectLst>
                <a:latin typeface="Arial" charset="0"/>
                <a:cs typeface="Arial" charset="0"/>
              </a:rPr>
              <a:t>Constructed in traditional Christian style unlike its modern replacement</a:t>
            </a:r>
          </a:p>
          <a:p>
            <a:pPr eaLnBrk="0" hangingPunct="0">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At 498ft it was the highest spire in Europe</a:t>
            </a:r>
          </a:p>
        </p:txBody>
      </p:sp>
      <p:sp>
        <p:nvSpPr>
          <p:cNvPr id="1166343" name="Text Box 7">
            <a:extLst>
              <a:ext uri="{FF2B5EF4-FFF2-40B4-BE49-F238E27FC236}">
                <a16:creationId xmlns:a16="http://schemas.microsoft.com/office/drawing/2014/main" id="{9251C290-746F-4040-B971-202CCEA4DE35}"/>
              </a:ext>
            </a:extLst>
          </p:cNvPr>
          <p:cNvSpPr txBox="1">
            <a:spLocks noChangeArrowheads="1"/>
          </p:cNvSpPr>
          <p:nvPr/>
        </p:nvSpPr>
        <p:spPr bwMode="auto">
          <a:xfrm>
            <a:off x="0" y="5157788"/>
            <a:ext cx="9144000" cy="1552575"/>
          </a:xfrm>
          <a:prstGeom prst="rect">
            <a:avLst/>
          </a:prstGeom>
          <a:solidFill>
            <a:schemeClr val="tx2"/>
          </a:solidFill>
          <a:ln w="9525">
            <a:noFill/>
            <a:miter lim="800000"/>
            <a:headEnd/>
            <a:tailEnd/>
          </a:ln>
          <a:effectLst/>
        </p:spPr>
        <p:txBody>
          <a:bodyPr>
            <a:spAutoFit/>
          </a:bodyPr>
          <a:lstStyle/>
          <a:p>
            <a:pPr eaLnBrk="0" hangingPunct="0">
              <a:spcBef>
                <a:spcPct val="50000"/>
              </a:spcBef>
              <a:defRPr/>
            </a:pPr>
            <a:r>
              <a:rPr lang="en-GB" sz="2400" b="1">
                <a:solidFill>
                  <a:schemeClr val="bg2"/>
                </a:solidFill>
                <a:effectLst>
                  <a:outerShdw blurRad="38100" dist="38100" dir="2700000" algn="tl">
                    <a:srgbClr val="000000"/>
                  </a:outerShdw>
                </a:effectLst>
                <a:latin typeface="Arial" charset="0"/>
                <a:cs typeface="Arial" charset="0"/>
              </a:rPr>
              <a:t>The third St Paul's (known as </a:t>
            </a:r>
            <a:r>
              <a:rPr lang="en-GB" sz="2400" b="1" i="1">
                <a:solidFill>
                  <a:schemeClr val="bg2"/>
                </a:solidFill>
                <a:effectLst>
                  <a:outerShdw blurRad="38100" dist="38100" dir="2700000" algn="tl">
                    <a:srgbClr val="000000"/>
                  </a:outerShdw>
                </a:effectLst>
                <a:latin typeface="Arial" charset="0"/>
                <a:cs typeface="Arial" charset="0"/>
              </a:rPr>
              <a:t>Old St Paul's</a:t>
            </a:r>
            <a:r>
              <a:rPr lang="en-GB" sz="2400" b="1">
                <a:solidFill>
                  <a:schemeClr val="bg2"/>
                </a:solidFill>
                <a:effectLst>
                  <a:outerShdw blurRad="38100" dist="38100" dir="2700000" algn="tl">
                    <a:srgbClr val="000000"/>
                  </a:outerShdw>
                </a:effectLst>
                <a:latin typeface="Arial" charset="0"/>
                <a:cs typeface="Arial" charset="0"/>
              </a:rPr>
              <a:t>), was begun by the </a:t>
            </a:r>
            <a:r>
              <a:rPr lang="en-GB" sz="2400" b="1">
                <a:solidFill>
                  <a:schemeClr val="bg2"/>
                </a:solidFill>
                <a:effectLst>
                  <a:outerShdw blurRad="38100" dist="38100" dir="2700000" algn="tl">
                    <a:srgbClr val="000000"/>
                  </a:outerShdw>
                </a:effectLst>
                <a:latin typeface="Arial" charset="0"/>
                <a:cs typeface="Arial" charset="0"/>
                <a:hlinkClick r:id="rId4" tooltip="Normans"/>
              </a:rPr>
              <a:t>Normans</a:t>
            </a:r>
            <a:r>
              <a:rPr lang="en-GB" sz="2400" b="1">
                <a:solidFill>
                  <a:schemeClr val="bg2"/>
                </a:solidFill>
                <a:effectLst>
                  <a:outerShdw blurRad="38100" dist="38100" dir="2700000" algn="tl">
                    <a:srgbClr val="000000"/>
                  </a:outerShdw>
                </a:effectLst>
                <a:latin typeface="Arial" charset="0"/>
                <a:cs typeface="Arial" charset="0"/>
              </a:rPr>
              <a:t> after the late Saxon cathedral suffered in a fire of </a:t>
            </a:r>
            <a:r>
              <a:rPr lang="en-GB" sz="2400" b="1">
                <a:solidFill>
                  <a:schemeClr val="bg2"/>
                </a:solidFill>
                <a:effectLst>
                  <a:outerShdw blurRad="38100" dist="38100" dir="2700000" algn="tl">
                    <a:srgbClr val="000000"/>
                  </a:outerShdw>
                </a:effectLst>
                <a:latin typeface="Arial" charset="0"/>
                <a:cs typeface="Arial" charset="0"/>
                <a:hlinkClick r:id="rId5" tooltip="1087"/>
              </a:rPr>
              <a:t>1087</a:t>
            </a:r>
            <a:r>
              <a:rPr lang="en-GB" sz="2400" b="1">
                <a:solidFill>
                  <a:schemeClr val="bg2"/>
                </a:solidFill>
                <a:effectLst>
                  <a:outerShdw blurRad="38100" dist="38100" dir="2700000" algn="tl">
                    <a:srgbClr val="000000"/>
                  </a:outerShdw>
                </a:effectLst>
                <a:latin typeface="Arial" charset="0"/>
                <a:cs typeface="Arial" charset="0"/>
              </a:rPr>
              <a:t>. Work took over two hundred years, and a great deal was lost in a fire in </a:t>
            </a:r>
            <a:r>
              <a:rPr lang="en-GB" sz="2400" b="1">
                <a:solidFill>
                  <a:schemeClr val="bg2"/>
                </a:solidFill>
                <a:effectLst>
                  <a:outerShdw blurRad="38100" dist="38100" dir="2700000" algn="tl">
                    <a:srgbClr val="000000"/>
                  </a:outerShdw>
                </a:effectLst>
                <a:latin typeface="Arial" charset="0"/>
                <a:cs typeface="Arial" charset="0"/>
                <a:hlinkClick r:id="rId6" tooltip="1136"/>
              </a:rPr>
              <a:t>1136</a:t>
            </a:r>
            <a:r>
              <a:rPr lang="en-GB" sz="2400" b="1">
                <a:solidFill>
                  <a:schemeClr val="bg2"/>
                </a:solidFill>
                <a:effectLst>
                  <a:outerShdw blurRad="38100" dist="38100" dir="2700000" algn="tl">
                    <a:srgbClr val="000000"/>
                  </a:outerShdw>
                </a:effectLst>
                <a:latin typeface="Arial" charset="0"/>
                <a:cs typeface="Arial" charset="0"/>
              </a:rPr>
              <a:t>.</a:t>
            </a:r>
            <a:r>
              <a:rPr lang="en-GB" sz="2400" b="1">
                <a:solidFill>
                  <a:srgbClr val="FFFF00"/>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66341"/>
                                        </p:tgtEl>
                                        <p:attrNameLst>
                                          <p:attrName>style.visibility</p:attrName>
                                        </p:attrNameLst>
                                      </p:cBhvr>
                                      <p:to>
                                        <p:strVal val="visible"/>
                                      </p:to>
                                    </p:set>
                                    <p:animEffect transition="in" filter="circle(in)">
                                      <p:cBhvr>
                                        <p:cTn id="7" dur="2000"/>
                                        <p:tgtEl>
                                          <p:spTgt spid="1166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66342"/>
                                        </p:tgtEl>
                                        <p:attrNameLst>
                                          <p:attrName>style.visibility</p:attrName>
                                        </p:attrNameLst>
                                      </p:cBhvr>
                                      <p:to>
                                        <p:strVal val="visible"/>
                                      </p:to>
                                    </p:set>
                                    <p:anim calcmode="discrete" valueType="clr">
                                      <p:cBhvr override="childStyle">
                                        <p:cTn id="12" dur="80"/>
                                        <p:tgtEl>
                                          <p:spTgt spid="116634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66342"/>
                                        </p:tgtEl>
                                        <p:attrNameLst>
                                          <p:attrName>fillcolor</p:attrName>
                                        </p:attrNameLst>
                                      </p:cBhvr>
                                      <p:tavLst>
                                        <p:tav tm="0">
                                          <p:val>
                                            <p:clrVal>
                                              <a:schemeClr val="accent2"/>
                                            </p:clrVal>
                                          </p:val>
                                        </p:tav>
                                        <p:tav tm="50000">
                                          <p:val>
                                            <p:clrVal>
                                              <a:schemeClr val="hlink"/>
                                            </p:clrVal>
                                          </p:val>
                                        </p:tav>
                                      </p:tavLst>
                                    </p:anim>
                                    <p:set>
                                      <p:cBhvr>
                                        <p:cTn id="14" dur="80"/>
                                        <p:tgtEl>
                                          <p:spTgt spid="116634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6343"/>
                                        </p:tgtEl>
                                        <p:attrNameLst>
                                          <p:attrName>style.visibility</p:attrName>
                                        </p:attrNameLst>
                                      </p:cBhvr>
                                      <p:to>
                                        <p:strVal val="visible"/>
                                      </p:to>
                                    </p:set>
                                    <p:anim calcmode="lin" valueType="num">
                                      <p:cBhvr additive="base">
                                        <p:cTn id="19" dur="500" fill="hold"/>
                                        <p:tgtEl>
                                          <p:spTgt spid="1166343"/>
                                        </p:tgtEl>
                                        <p:attrNameLst>
                                          <p:attrName>ppt_x</p:attrName>
                                        </p:attrNameLst>
                                      </p:cBhvr>
                                      <p:tavLst>
                                        <p:tav tm="0">
                                          <p:val>
                                            <p:strVal val="#ppt_x"/>
                                          </p:val>
                                        </p:tav>
                                        <p:tav tm="100000">
                                          <p:val>
                                            <p:strVal val="#ppt_x"/>
                                          </p:val>
                                        </p:tav>
                                      </p:tavLst>
                                    </p:anim>
                                    <p:anim calcmode="lin" valueType="num">
                                      <p:cBhvr additive="base">
                                        <p:cTn id="20" dur="500" fill="hold"/>
                                        <p:tgtEl>
                                          <p:spTgt spid="1166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42" grpId="0"/>
      <p:bldP spid="11663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BB4F19B-7535-4540-9AEC-0298AC80A6F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5AA00C6-64A1-4B5B-8A7A-3FEF2F79566B}" type="slidenum">
              <a:rPr lang="en-GB" altLang="en-US" sz="1200"/>
              <a:pPr eaLnBrk="1" hangingPunct="1"/>
              <a:t>17</a:t>
            </a:fld>
            <a:endParaRPr lang="en-GB" altLang="en-US" sz="1200"/>
          </a:p>
        </p:txBody>
      </p:sp>
      <p:sp>
        <p:nvSpPr>
          <p:cNvPr id="1394690" name="Rectangle 2">
            <a:extLst>
              <a:ext uri="{FF2B5EF4-FFF2-40B4-BE49-F238E27FC236}">
                <a16:creationId xmlns:a16="http://schemas.microsoft.com/office/drawing/2014/main" id="{94D984CD-F75D-4C01-BC3C-C2BD9F290A0E}"/>
              </a:ext>
            </a:extLst>
          </p:cNvPr>
          <p:cNvSpPr>
            <a:spLocks noGrp="1" noChangeArrowheads="1"/>
          </p:cNvSpPr>
          <p:nvPr>
            <p:ph type="title"/>
          </p:nvPr>
        </p:nvSpPr>
        <p:spPr/>
        <p:txBody>
          <a:bodyPr/>
          <a:lstStyle/>
          <a:p>
            <a:pPr eaLnBrk="1" hangingPunct="1">
              <a:defRPr/>
            </a:pPr>
            <a:r>
              <a:rPr lang="en-GB" sz="4000" b="1" dirty="0">
                <a:solidFill>
                  <a:srgbClr val="FF0000"/>
                </a:solidFill>
              </a:rPr>
              <a:t>Gog’s Attack On England By </a:t>
            </a:r>
            <a:r>
              <a:rPr lang="en-GB" sz="4000" b="1" dirty="0">
                <a:solidFill>
                  <a:srgbClr val="FFFF00"/>
                </a:solidFill>
              </a:rPr>
              <a:t>Way Of The Spanish Armada Fails</a:t>
            </a:r>
          </a:p>
        </p:txBody>
      </p:sp>
      <p:sp>
        <p:nvSpPr>
          <p:cNvPr id="1394691" name="Text Box 3">
            <a:extLst>
              <a:ext uri="{FF2B5EF4-FFF2-40B4-BE49-F238E27FC236}">
                <a16:creationId xmlns:a16="http://schemas.microsoft.com/office/drawing/2014/main" id="{E278ECBE-8163-4FF7-A139-73307BA9145D}"/>
              </a:ext>
            </a:extLst>
          </p:cNvPr>
          <p:cNvSpPr txBox="1">
            <a:spLocks noChangeArrowheads="1"/>
          </p:cNvSpPr>
          <p:nvPr/>
        </p:nvSpPr>
        <p:spPr bwMode="auto">
          <a:xfrm>
            <a:off x="4284663" y="2133600"/>
            <a:ext cx="4859337" cy="396875"/>
          </a:xfrm>
          <a:prstGeom prst="rect">
            <a:avLst/>
          </a:prstGeom>
          <a:noFill/>
          <a:ln w="9525">
            <a:noFill/>
            <a:miter lim="800000"/>
            <a:headEnd/>
            <a:tailEnd/>
          </a:ln>
          <a:effectLst/>
        </p:spPr>
        <p:txBody>
          <a:bodyPr>
            <a:spAutoFit/>
          </a:bodyPr>
          <a:lstStyle/>
          <a:p>
            <a:pPr eaLnBrk="0" hangingPunct="0">
              <a:spcBef>
                <a:spcPct val="50000"/>
              </a:spcBef>
              <a:defRPr/>
            </a:pPr>
            <a:endParaRPr lang="en-US" b="1">
              <a:solidFill>
                <a:srgbClr val="FFFF00"/>
              </a:solidFill>
              <a:effectLst>
                <a:outerShdw blurRad="38100" dist="38100" dir="2700000" algn="tl">
                  <a:srgbClr val="000000"/>
                </a:outerShdw>
              </a:effectLst>
              <a:latin typeface="Arial" charset="0"/>
              <a:cs typeface="Arial" charset="0"/>
            </a:endParaRPr>
          </a:p>
        </p:txBody>
      </p:sp>
      <p:sp>
        <p:nvSpPr>
          <p:cNvPr id="1394692" name="Text Box 4">
            <a:extLst>
              <a:ext uri="{FF2B5EF4-FFF2-40B4-BE49-F238E27FC236}">
                <a16:creationId xmlns:a16="http://schemas.microsoft.com/office/drawing/2014/main" id="{A6DB11A9-DB05-4F5D-9CEB-AB269E607FC2}"/>
              </a:ext>
            </a:extLst>
          </p:cNvPr>
          <p:cNvSpPr txBox="1">
            <a:spLocks noChangeArrowheads="1"/>
          </p:cNvSpPr>
          <p:nvPr/>
        </p:nvSpPr>
        <p:spPr bwMode="auto">
          <a:xfrm>
            <a:off x="3786188" y="1643063"/>
            <a:ext cx="5357812" cy="48323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Spain instigated a further purge of the Jews through the Inquisition. </a:t>
            </a:r>
            <a:r>
              <a:rPr lang="en-GB" sz="2800" b="1" dirty="0">
                <a:solidFill>
                  <a:srgbClr val="FF0000"/>
                </a:solidFill>
                <a:effectLst>
                  <a:outerShdw blurRad="38100" dist="38100" dir="2700000" algn="tl">
                    <a:srgbClr val="000000"/>
                  </a:outerShdw>
                </a:effectLst>
                <a:latin typeface="Arial" charset="0"/>
                <a:cs typeface="Arial" charset="0"/>
              </a:rPr>
              <a:t>Many Jews fled to the Americas and Mexico in particular but many</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also made their way to Holland and Amsterdam – here they would re-group and</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FF33CC"/>
                </a:solidFill>
                <a:effectLst>
                  <a:outerShdw blurRad="38100" dist="38100" dir="2700000" algn="tl">
                    <a:srgbClr val="000000"/>
                  </a:outerShdw>
                </a:effectLst>
                <a:latin typeface="Arial" charset="0"/>
                <a:cs typeface="Arial" charset="0"/>
              </a:rPr>
              <a:t>consolidate for another attack on England which this time would be successful.</a:t>
            </a:r>
          </a:p>
        </p:txBody>
      </p:sp>
      <p:sp>
        <p:nvSpPr>
          <p:cNvPr id="1394695" name="Text Box 7">
            <a:extLst>
              <a:ext uri="{FF2B5EF4-FFF2-40B4-BE49-F238E27FC236}">
                <a16:creationId xmlns:a16="http://schemas.microsoft.com/office/drawing/2014/main" id="{470E54B2-16D8-4C46-9DD9-FE3C1681790C}"/>
              </a:ext>
            </a:extLst>
          </p:cNvPr>
          <p:cNvSpPr txBox="1">
            <a:spLocks noChangeArrowheads="1"/>
          </p:cNvSpPr>
          <p:nvPr/>
        </p:nvSpPr>
        <p:spPr bwMode="auto">
          <a:xfrm>
            <a:off x="323850" y="4652963"/>
            <a:ext cx="3671888"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Spanish Armada</a:t>
            </a:r>
          </a:p>
        </p:txBody>
      </p:sp>
      <p:pic>
        <p:nvPicPr>
          <p:cNvPr id="1394699" name="Picture 11" descr="armada_ship">
            <a:extLst>
              <a:ext uri="{FF2B5EF4-FFF2-40B4-BE49-F238E27FC236}">
                <a16:creationId xmlns:a16="http://schemas.microsoft.com/office/drawing/2014/main" id="{612A8624-DC32-4009-BB79-4CED15A5CD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4213" y="1916113"/>
            <a:ext cx="2879725" cy="2717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94699"/>
                                        </p:tgtEl>
                                        <p:attrNameLst>
                                          <p:attrName>style.visibility</p:attrName>
                                        </p:attrNameLst>
                                      </p:cBhvr>
                                      <p:to>
                                        <p:strVal val="visible"/>
                                      </p:to>
                                    </p:set>
                                    <p:animEffect transition="in" filter="circle(in)">
                                      <p:cBhvr>
                                        <p:cTn id="7" dur="2000"/>
                                        <p:tgtEl>
                                          <p:spTgt spid="1394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94695"/>
                                        </p:tgtEl>
                                        <p:attrNameLst>
                                          <p:attrName>style.visibility</p:attrName>
                                        </p:attrNameLst>
                                      </p:cBhvr>
                                      <p:to>
                                        <p:strVal val="visible"/>
                                      </p:to>
                                    </p:set>
                                    <p:anim calcmode="lin" valueType="num">
                                      <p:cBhvr additive="base">
                                        <p:cTn id="12" dur="500" fill="hold"/>
                                        <p:tgtEl>
                                          <p:spTgt spid="1394695"/>
                                        </p:tgtEl>
                                        <p:attrNameLst>
                                          <p:attrName>ppt_x</p:attrName>
                                        </p:attrNameLst>
                                      </p:cBhvr>
                                      <p:tavLst>
                                        <p:tav tm="0">
                                          <p:val>
                                            <p:strVal val="#ppt_x"/>
                                          </p:val>
                                        </p:tav>
                                        <p:tav tm="100000">
                                          <p:val>
                                            <p:strVal val="#ppt_x"/>
                                          </p:val>
                                        </p:tav>
                                      </p:tavLst>
                                    </p:anim>
                                    <p:anim calcmode="lin" valueType="num">
                                      <p:cBhvr additive="base">
                                        <p:cTn id="13" dur="500" fill="hold"/>
                                        <p:tgtEl>
                                          <p:spTgt spid="13946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94692"/>
                                        </p:tgtEl>
                                        <p:attrNameLst>
                                          <p:attrName>style.visibility</p:attrName>
                                        </p:attrNameLst>
                                      </p:cBhvr>
                                      <p:to>
                                        <p:strVal val="visible"/>
                                      </p:to>
                                    </p:set>
                                    <p:anim calcmode="discrete" valueType="clr">
                                      <p:cBhvr override="childStyle">
                                        <p:cTn id="18" dur="80"/>
                                        <p:tgtEl>
                                          <p:spTgt spid="139469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94692"/>
                                        </p:tgtEl>
                                        <p:attrNameLst>
                                          <p:attrName>fillcolor</p:attrName>
                                        </p:attrNameLst>
                                      </p:cBhvr>
                                      <p:tavLst>
                                        <p:tav tm="0">
                                          <p:val>
                                            <p:clrVal>
                                              <a:schemeClr val="accent2"/>
                                            </p:clrVal>
                                          </p:val>
                                        </p:tav>
                                        <p:tav tm="50000">
                                          <p:val>
                                            <p:clrVal>
                                              <a:schemeClr val="hlink"/>
                                            </p:clrVal>
                                          </p:val>
                                        </p:tav>
                                      </p:tavLst>
                                    </p:anim>
                                    <p:set>
                                      <p:cBhvr>
                                        <p:cTn id="20" dur="80"/>
                                        <p:tgtEl>
                                          <p:spTgt spid="13946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4692" grpId="0"/>
      <p:bldP spid="1394695"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E0A9888-E7C1-45FA-9C69-39D1BE0F444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FF09229-4873-453D-9178-AE43DC7135B2}" type="slidenum">
              <a:rPr lang="en-GB" altLang="en-US" sz="1200"/>
              <a:pPr eaLnBrk="1" hangingPunct="1"/>
              <a:t>170</a:t>
            </a:fld>
            <a:endParaRPr lang="en-GB" altLang="en-US" sz="1200"/>
          </a:p>
        </p:txBody>
      </p:sp>
      <p:sp>
        <p:nvSpPr>
          <p:cNvPr id="1187842" name="Rectangle 2">
            <a:extLst>
              <a:ext uri="{FF2B5EF4-FFF2-40B4-BE49-F238E27FC236}">
                <a16:creationId xmlns:a16="http://schemas.microsoft.com/office/drawing/2014/main" id="{E2825708-4920-454A-BD2E-6E2DA6ADBBAA}"/>
              </a:ext>
            </a:extLst>
          </p:cNvPr>
          <p:cNvSpPr>
            <a:spLocks noGrp="1" noChangeArrowheads="1"/>
          </p:cNvSpPr>
          <p:nvPr>
            <p:ph type="title"/>
          </p:nvPr>
        </p:nvSpPr>
        <p:spPr/>
        <p:txBody>
          <a:bodyPr/>
          <a:lstStyle/>
          <a:p>
            <a:pPr eaLnBrk="1" hangingPunct="1">
              <a:defRPr/>
            </a:pPr>
            <a:r>
              <a:rPr lang="en-US" sz="4000" b="1">
                <a:solidFill>
                  <a:srgbClr val="FF0000"/>
                </a:solidFill>
              </a:rPr>
              <a:t>Sir Christopher Wren Architect </a:t>
            </a:r>
            <a:r>
              <a:rPr lang="en-US" sz="4000" b="1">
                <a:solidFill>
                  <a:srgbClr val="FFFF00"/>
                </a:solidFill>
              </a:rPr>
              <a:t>Delegates Some of The London Rebuilding Works</a:t>
            </a:r>
          </a:p>
        </p:txBody>
      </p:sp>
      <p:sp>
        <p:nvSpPr>
          <p:cNvPr id="1187843" name="Text Box 3">
            <a:extLst>
              <a:ext uri="{FF2B5EF4-FFF2-40B4-BE49-F238E27FC236}">
                <a16:creationId xmlns:a16="http://schemas.microsoft.com/office/drawing/2014/main" id="{C277D420-7F43-46B3-8CD8-EA0046FE228F}"/>
              </a:ext>
            </a:extLst>
          </p:cNvPr>
          <p:cNvSpPr txBox="1">
            <a:spLocks noChangeArrowheads="1"/>
          </p:cNvSpPr>
          <p:nvPr/>
        </p:nvSpPr>
        <p:spPr bwMode="auto">
          <a:xfrm>
            <a:off x="179388" y="5303838"/>
            <a:ext cx="8640762" cy="1554162"/>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There was a dramatic change in style of architecture used in rebuilding the London churches</a:t>
            </a:r>
          </a:p>
        </p:txBody>
      </p:sp>
      <p:sp>
        <p:nvSpPr>
          <p:cNvPr id="1187845" name="Text Box 5">
            <a:extLst>
              <a:ext uri="{FF2B5EF4-FFF2-40B4-BE49-F238E27FC236}">
                <a16:creationId xmlns:a16="http://schemas.microsoft.com/office/drawing/2014/main" id="{943CB433-A40D-4B2D-ADB9-30BE327E6C1A}"/>
              </a:ext>
            </a:extLst>
          </p:cNvPr>
          <p:cNvSpPr txBox="1">
            <a:spLocks noChangeArrowheads="1"/>
          </p:cNvSpPr>
          <p:nvPr/>
        </p:nvSpPr>
        <p:spPr bwMode="auto">
          <a:xfrm>
            <a:off x="3348038" y="4005263"/>
            <a:ext cx="5795962" cy="1187450"/>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FF9900"/>
                </a:solidFill>
                <a:effectLst>
                  <a:outerShdw blurRad="38100" dist="38100" dir="2700000" algn="tl">
                    <a:srgbClr val="000000"/>
                  </a:outerShdw>
                </a:effectLst>
                <a:latin typeface="Arial" charset="0"/>
                <a:cs typeface="Arial" charset="0"/>
              </a:rPr>
              <a:t>Nicholas Hawksmoor was responsible for three of the East End's best‑known churches.</a:t>
            </a:r>
          </a:p>
        </p:txBody>
      </p:sp>
      <p:pic>
        <p:nvPicPr>
          <p:cNvPr id="1187847" name="Picture 7" descr="Hawksmoor_Bust_page_graphic">
            <a:extLst>
              <a:ext uri="{FF2B5EF4-FFF2-40B4-BE49-F238E27FC236}">
                <a16:creationId xmlns:a16="http://schemas.microsoft.com/office/drawing/2014/main" id="{54ECF8C2-533F-4D47-B5FF-D6F6212CAF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5963" y="1687513"/>
            <a:ext cx="2416175" cy="3617912"/>
          </a:xfrm>
        </p:spPr>
      </p:pic>
      <p:sp>
        <p:nvSpPr>
          <p:cNvPr id="1187848" name="Text Box 8">
            <a:extLst>
              <a:ext uri="{FF2B5EF4-FFF2-40B4-BE49-F238E27FC236}">
                <a16:creationId xmlns:a16="http://schemas.microsoft.com/office/drawing/2014/main" id="{FC75C1BB-0B05-45D9-96E4-49B69C87CECF}"/>
              </a:ext>
            </a:extLst>
          </p:cNvPr>
          <p:cNvSpPr txBox="1">
            <a:spLocks noChangeArrowheads="1"/>
          </p:cNvSpPr>
          <p:nvPr/>
        </p:nvSpPr>
        <p:spPr bwMode="auto">
          <a:xfrm>
            <a:off x="3492500" y="2060575"/>
            <a:ext cx="5651500" cy="1552575"/>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00"/>
                </a:solidFill>
                <a:effectLst>
                  <a:outerShdw blurRad="38100" dist="38100" dir="2700000" algn="tl">
                    <a:srgbClr val="000000"/>
                  </a:outerShdw>
                </a:effectLst>
                <a:latin typeface="Arial" charset="0"/>
                <a:cs typeface="Arial" charset="0"/>
              </a:rPr>
              <a:t>Nicholas Hawksmoor was born at East Drayton, Nottinghamshire, probably in 1661 (or, according to some authorities, 1666).</a:t>
            </a:r>
            <a:r>
              <a:rPr lang="en-GB" sz="2400" b="1">
                <a:solidFill>
                  <a:srgbClr val="00FF99"/>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87847"/>
                                        </p:tgtEl>
                                        <p:attrNameLst>
                                          <p:attrName>style.visibility</p:attrName>
                                        </p:attrNameLst>
                                      </p:cBhvr>
                                      <p:to>
                                        <p:strVal val="visible"/>
                                      </p:to>
                                    </p:set>
                                    <p:animEffect transition="in" filter="circle(in)">
                                      <p:cBhvr>
                                        <p:cTn id="7" dur="2000"/>
                                        <p:tgtEl>
                                          <p:spTgt spid="1187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87848"/>
                                        </p:tgtEl>
                                        <p:attrNameLst>
                                          <p:attrName>style.visibility</p:attrName>
                                        </p:attrNameLst>
                                      </p:cBhvr>
                                      <p:to>
                                        <p:strVal val="visible"/>
                                      </p:to>
                                    </p:set>
                                    <p:anim calcmode="discrete" valueType="clr">
                                      <p:cBhvr override="childStyle">
                                        <p:cTn id="12" dur="80"/>
                                        <p:tgtEl>
                                          <p:spTgt spid="118784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87848"/>
                                        </p:tgtEl>
                                        <p:attrNameLst>
                                          <p:attrName>fillcolor</p:attrName>
                                        </p:attrNameLst>
                                      </p:cBhvr>
                                      <p:tavLst>
                                        <p:tav tm="0">
                                          <p:val>
                                            <p:clrVal>
                                              <a:schemeClr val="accent2"/>
                                            </p:clrVal>
                                          </p:val>
                                        </p:tav>
                                        <p:tav tm="50000">
                                          <p:val>
                                            <p:clrVal>
                                              <a:schemeClr val="hlink"/>
                                            </p:clrVal>
                                          </p:val>
                                        </p:tav>
                                      </p:tavLst>
                                    </p:anim>
                                    <p:set>
                                      <p:cBhvr>
                                        <p:cTn id="14" dur="80"/>
                                        <p:tgtEl>
                                          <p:spTgt spid="118784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87845"/>
                                        </p:tgtEl>
                                        <p:attrNameLst>
                                          <p:attrName>style.visibility</p:attrName>
                                        </p:attrNameLst>
                                      </p:cBhvr>
                                      <p:to>
                                        <p:strVal val="visible"/>
                                      </p:to>
                                    </p:set>
                                    <p:anim calcmode="discrete" valueType="clr">
                                      <p:cBhvr override="childStyle">
                                        <p:cTn id="19" dur="80"/>
                                        <p:tgtEl>
                                          <p:spTgt spid="118784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87845"/>
                                        </p:tgtEl>
                                        <p:attrNameLst>
                                          <p:attrName>fillcolor</p:attrName>
                                        </p:attrNameLst>
                                      </p:cBhvr>
                                      <p:tavLst>
                                        <p:tav tm="0">
                                          <p:val>
                                            <p:clrVal>
                                              <a:schemeClr val="accent2"/>
                                            </p:clrVal>
                                          </p:val>
                                        </p:tav>
                                        <p:tav tm="50000">
                                          <p:val>
                                            <p:clrVal>
                                              <a:schemeClr val="hlink"/>
                                            </p:clrVal>
                                          </p:val>
                                        </p:tav>
                                      </p:tavLst>
                                    </p:anim>
                                    <p:set>
                                      <p:cBhvr>
                                        <p:cTn id="21" dur="80"/>
                                        <p:tgtEl>
                                          <p:spTgt spid="118784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87843"/>
                                        </p:tgtEl>
                                        <p:attrNameLst>
                                          <p:attrName>style.visibility</p:attrName>
                                        </p:attrNameLst>
                                      </p:cBhvr>
                                      <p:to>
                                        <p:strVal val="visible"/>
                                      </p:to>
                                    </p:set>
                                    <p:anim calcmode="lin" valueType="num">
                                      <p:cBhvr additive="base">
                                        <p:cTn id="26" dur="500" fill="hold"/>
                                        <p:tgtEl>
                                          <p:spTgt spid="1187843"/>
                                        </p:tgtEl>
                                        <p:attrNameLst>
                                          <p:attrName>ppt_x</p:attrName>
                                        </p:attrNameLst>
                                      </p:cBhvr>
                                      <p:tavLst>
                                        <p:tav tm="0">
                                          <p:val>
                                            <p:strVal val="#ppt_x"/>
                                          </p:val>
                                        </p:tav>
                                        <p:tav tm="100000">
                                          <p:val>
                                            <p:strVal val="#ppt_x"/>
                                          </p:val>
                                        </p:tav>
                                      </p:tavLst>
                                    </p:anim>
                                    <p:anim calcmode="lin" valueType="num">
                                      <p:cBhvr additive="base">
                                        <p:cTn id="27" dur="500" fill="hold"/>
                                        <p:tgtEl>
                                          <p:spTgt spid="1187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43" grpId="0"/>
      <p:bldP spid="1187845" grpId="0"/>
      <p:bldP spid="1187848"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CABB530-8F44-4E9D-BC42-99ABF0312E7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A096DB7-03B7-4488-9742-C092BA1E2558}" type="slidenum">
              <a:rPr lang="en-GB" altLang="en-US" sz="1200"/>
              <a:pPr eaLnBrk="1" hangingPunct="1"/>
              <a:t>171</a:t>
            </a:fld>
            <a:endParaRPr lang="en-GB" altLang="en-US" sz="1200"/>
          </a:p>
        </p:txBody>
      </p:sp>
      <p:sp>
        <p:nvSpPr>
          <p:cNvPr id="1189890" name="Rectangle 2">
            <a:extLst>
              <a:ext uri="{FF2B5EF4-FFF2-40B4-BE49-F238E27FC236}">
                <a16:creationId xmlns:a16="http://schemas.microsoft.com/office/drawing/2014/main" id="{0FB8FA48-D44B-4A74-AA0F-0B1AE617145C}"/>
              </a:ext>
            </a:extLst>
          </p:cNvPr>
          <p:cNvSpPr>
            <a:spLocks noGrp="1" noChangeArrowheads="1"/>
          </p:cNvSpPr>
          <p:nvPr>
            <p:ph type="title"/>
          </p:nvPr>
        </p:nvSpPr>
        <p:spPr/>
        <p:txBody>
          <a:bodyPr/>
          <a:lstStyle/>
          <a:p>
            <a:pPr eaLnBrk="1" hangingPunct="1">
              <a:defRPr/>
            </a:pPr>
            <a:r>
              <a:rPr lang="en-US" sz="4000" b="1">
                <a:solidFill>
                  <a:srgbClr val="FFFF00"/>
                </a:solidFill>
              </a:rPr>
              <a:t>Changing The Face of London</a:t>
            </a:r>
          </a:p>
        </p:txBody>
      </p:sp>
      <p:sp>
        <p:nvSpPr>
          <p:cNvPr id="1189893" name="Text Box 5">
            <a:extLst>
              <a:ext uri="{FF2B5EF4-FFF2-40B4-BE49-F238E27FC236}">
                <a16:creationId xmlns:a16="http://schemas.microsoft.com/office/drawing/2014/main" id="{DADDB70E-3CB1-4B81-BB45-90A8931326B9}"/>
              </a:ext>
            </a:extLst>
          </p:cNvPr>
          <p:cNvSpPr txBox="1">
            <a:spLocks noChangeArrowheads="1"/>
          </p:cNvSpPr>
          <p:nvPr/>
        </p:nvSpPr>
        <p:spPr bwMode="auto">
          <a:xfrm>
            <a:off x="3132138" y="1412875"/>
            <a:ext cx="6011862" cy="3013075"/>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00"/>
                </a:solidFill>
                <a:effectLst>
                  <a:outerShdw blurRad="38100" dist="38100" dir="2700000" algn="tl">
                    <a:srgbClr val="000000"/>
                  </a:outerShdw>
                </a:effectLst>
                <a:latin typeface="Arial" charset="0"/>
                <a:cs typeface="Arial" charset="0"/>
              </a:rPr>
              <a:t>Two of the best‑known chroniclers of East End history, Ian Sinclair and Peter Ackroyd, have dug deep</a:t>
            </a:r>
            <a:r>
              <a:rPr lang="en-GB" sz="2400" b="1">
                <a:solidFill>
                  <a:srgbClr val="00FF99"/>
                </a:solidFill>
                <a:effectLst>
                  <a:outerShdw blurRad="38100" dist="38100" dir="2700000" algn="tl">
                    <a:srgbClr val="000000"/>
                  </a:outerShdw>
                </a:effectLst>
                <a:latin typeface="Arial" charset="0"/>
                <a:cs typeface="Arial" charset="0"/>
              </a:rPr>
              <a:t> </a:t>
            </a:r>
            <a:r>
              <a:rPr lang="en-GB" sz="2400" b="1">
                <a:solidFill>
                  <a:srgbClr val="FF9900"/>
                </a:solidFill>
                <a:effectLst>
                  <a:outerShdw blurRad="38100" dist="38100" dir="2700000" algn="tl">
                    <a:srgbClr val="000000"/>
                  </a:outerShdw>
                </a:effectLst>
                <a:latin typeface="Arial" charset="0"/>
                <a:cs typeface="Arial" charset="0"/>
              </a:rPr>
              <a:t>into the history and symbolism surrounding these churches and think there may</a:t>
            </a:r>
            <a:r>
              <a:rPr lang="en-GB" sz="2400" b="1">
                <a:solidFill>
                  <a:srgbClr val="00FF99"/>
                </a:solidFill>
                <a:effectLst>
                  <a:outerShdw blurRad="38100" dist="38100" dir="2700000" algn="tl">
                    <a:srgbClr val="000000"/>
                  </a:outerShdw>
                </a:effectLst>
                <a:latin typeface="Arial" charset="0"/>
                <a:cs typeface="Arial" charset="0"/>
              </a:rPr>
              <a:t> be darker forces at work, drawing in occult practices, murder and even Jack the Ripper</a:t>
            </a:r>
            <a:r>
              <a:rPr lang="en-GB" sz="2400">
                <a:solidFill>
                  <a:srgbClr val="00FF99"/>
                </a:solidFill>
                <a:effectLst>
                  <a:outerShdw blurRad="38100" dist="38100" dir="2700000" algn="tl">
                    <a:srgbClr val="000000"/>
                  </a:outerShdw>
                </a:effectLst>
                <a:latin typeface="Arial" charset="0"/>
                <a:cs typeface="Arial" charset="0"/>
              </a:rPr>
              <a:t> </a:t>
            </a:r>
          </a:p>
        </p:txBody>
      </p:sp>
      <p:pic>
        <p:nvPicPr>
          <p:cNvPr id="1189895" name="Picture 7" descr="msoAE7E7">
            <a:extLst>
              <a:ext uri="{FF2B5EF4-FFF2-40B4-BE49-F238E27FC236}">
                <a16:creationId xmlns:a16="http://schemas.microsoft.com/office/drawing/2014/main" id="{D4182159-5AE8-4650-BF5D-71E1551F86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4718" t="12256" r="21956" b="50941"/>
          <a:stretch>
            <a:fillRect/>
          </a:stretch>
        </p:blipFill>
        <p:spPr>
          <a:xfrm>
            <a:off x="179388" y="1844675"/>
            <a:ext cx="2909887" cy="4114800"/>
          </a:xfrm>
        </p:spPr>
      </p:pic>
      <p:sp>
        <p:nvSpPr>
          <p:cNvPr id="1189897" name="Text Box 9">
            <a:extLst>
              <a:ext uri="{FF2B5EF4-FFF2-40B4-BE49-F238E27FC236}">
                <a16:creationId xmlns:a16="http://schemas.microsoft.com/office/drawing/2014/main" id="{E6EBF11A-B154-4BBA-B9A9-26B4CF25C775}"/>
              </a:ext>
            </a:extLst>
          </p:cNvPr>
          <p:cNvSpPr txBox="1">
            <a:spLocks noChangeArrowheads="1"/>
          </p:cNvSpPr>
          <p:nvPr/>
        </p:nvSpPr>
        <p:spPr bwMode="auto">
          <a:xfrm>
            <a:off x="3348038" y="4508500"/>
            <a:ext cx="6011862" cy="1552575"/>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St Anne's and Christ Church both have unexplained pyramids </a:t>
            </a:r>
            <a:r>
              <a:rPr lang="en-GB" sz="2400" b="1">
                <a:solidFill>
                  <a:srgbClr val="FF0000"/>
                </a:solidFill>
                <a:effectLst>
                  <a:outerShdw blurRad="38100" dist="38100" dir="2700000" algn="tl">
                    <a:srgbClr val="000000"/>
                  </a:outerShdw>
                </a:effectLst>
                <a:latin typeface="Arial" charset="0"/>
                <a:cs typeface="Arial" charset="0"/>
              </a:rPr>
              <a:t>sitting in their grounds, all draw on ancient Greek and Egyptian imagery</a:t>
            </a:r>
            <a:r>
              <a:rPr lang="en-GB">
                <a:solidFill>
                  <a:srgbClr val="FF0000"/>
                </a:solidFill>
                <a:latin typeface="Arial" charset="0"/>
                <a:cs typeface="Arial" charset="0"/>
              </a:rPr>
              <a:t> </a:t>
            </a:r>
          </a:p>
        </p:txBody>
      </p:sp>
      <p:sp>
        <p:nvSpPr>
          <p:cNvPr id="1189898" name="Text Box 10">
            <a:extLst>
              <a:ext uri="{FF2B5EF4-FFF2-40B4-BE49-F238E27FC236}">
                <a16:creationId xmlns:a16="http://schemas.microsoft.com/office/drawing/2014/main" id="{75A98F6B-D6C6-4934-94E5-4F7B06D8A390}"/>
              </a:ext>
            </a:extLst>
          </p:cNvPr>
          <p:cNvSpPr txBox="1">
            <a:spLocks noChangeArrowheads="1"/>
          </p:cNvSpPr>
          <p:nvPr/>
        </p:nvSpPr>
        <p:spPr bwMode="auto">
          <a:xfrm>
            <a:off x="0" y="6021388"/>
            <a:ext cx="5292725"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St. Anne’s Limehouse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89895"/>
                                        </p:tgtEl>
                                        <p:attrNameLst>
                                          <p:attrName>style.visibility</p:attrName>
                                        </p:attrNameLst>
                                      </p:cBhvr>
                                      <p:to>
                                        <p:strVal val="visible"/>
                                      </p:to>
                                    </p:set>
                                    <p:animEffect transition="in" filter="circle(in)">
                                      <p:cBhvr>
                                        <p:cTn id="7" dur="2000"/>
                                        <p:tgtEl>
                                          <p:spTgt spid="1189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89898"/>
                                        </p:tgtEl>
                                        <p:attrNameLst>
                                          <p:attrName>style.visibility</p:attrName>
                                        </p:attrNameLst>
                                      </p:cBhvr>
                                      <p:to>
                                        <p:strVal val="visible"/>
                                      </p:to>
                                    </p:set>
                                    <p:anim calcmode="lin" valueType="num">
                                      <p:cBhvr additive="base">
                                        <p:cTn id="12" dur="500" fill="hold"/>
                                        <p:tgtEl>
                                          <p:spTgt spid="1189898"/>
                                        </p:tgtEl>
                                        <p:attrNameLst>
                                          <p:attrName>ppt_x</p:attrName>
                                        </p:attrNameLst>
                                      </p:cBhvr>
                                      <p:tavLst>
                                        <p:tav tm="0">
                                          <p:val>
                                            <p:strVal val="#ppt_x"/>
                                          </p:val>
                                        </p:tav>
                                        <p:tav tm="100000">
                                          <p:val>
                                            <p:strVal val="#ppt_x"/>
                                          </p:val>
                                        </p:tav>
                                      </p:tavLst>
                                    </p:anim>
                                    <p:anim calcmode="lin" valueType="num">
                                      <p:cBhvr additive="base">
                                        <p:cTn id="13" dur="500" fill="hold"/>
                                        <p:tgtEl>
                                          <p:spTgt spid="11898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89893"/>
                                        </p:tgtEl>
                                        <p:attrNameLst>
                                          <p:attrName>style.visibility</p:attrName>
                                        </p:attrNameLst>
                                      </p:cBhvr>
                                      <p:to>
                                        <p:strVal val="visible"/>
                                      </p:to>
                                    </p:set>
                                    <p:anim calcmode="discrete" valueType="clr">
                                      <p:cBhvr override="childStyle">
                                        <p:cTn id="18" dur="80"/>
                                        <p:tgtEl>
                                          <p:spTgt spid="118989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89893"/>
                                        </p:tgtEl>
                                        <p:attrNameLst>
                                          <p:attrName>fillcolor</p:attrName>
                                        </p:attrNameLst>
                                      </p:cBhvr>
                                      <p:tavLst>
                                        <p:tav tm="0">
                                          <p:val>
                                            <p:clrVal>
                                              <a:schemeClr val="accent2"/>
                                            </p:clrVal>
                                          </p:val>
                                        </p:tav>
                                        <p:tav tm="50000">
                                          <p:val>
                                            <p:clrVal>
                                              <a:schemeClr val="hlink"/>
                                            </p:clrVal>
                                          </p:val>
                                        </p:tav>
                                      </p:tavLst>
                                    </p:anim>
                                    <p:set>
                                      <p:cBhvr>
                                        <p:cTn id="20" dur="80"/>
                                        <p:tgtEl>
                                          <p:spTgt spid="1189893"/>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89897"/>
                                        </p:tgtEl>
                                        <p:attrNameLst>
                                          <p:attrName>style.visibility</p:attrName>
                                        </p:attrNameLst>
                                      </p:cBhvr>
                                      <p:to>
                                        <p:strVal val="visible"/>
                                      </p:to>
                                    </p:set>
                                    <p:anim calcmode="discrete" valueType="clr">
                                      <p:cBhvr override="childStyle">
                                        <p:cTn id="25" dur="80"/>
                                        <p:tgtEl>
                                          <p:spTgt spid="118989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89897"/>
                                        </p:tgtEl>
                                        <p:attrNameLst>
                                          <p:attrName>fillcolor</p:attrName>
                                        </p:attrNameLst>
                                      </p:cBhvr>
                                      <p:tavLst>
                                        <p:tav tm="0">
                                          <p:val>
                                            <p:clrVal>
                                              <a:schemeClr val="accent2"/>
                                            </p:clrVal>
                                          </p:val>
                                        </p:tav>
                                        <p:tav tm="50000">
                                          <p:val>
                                            <p:clrVal>
                                              <a:schemeClr val="hlink"/>
                                            </p:clrVal>
                                          </p:val>
                                        </p:tav>
                                      </p:tavLst>
                                    </p:anim>
                                    <p:set>
                                      <p:cBhvr>
                                        <p:cTn id="27" dur="80"/>
                                        <p:tgtEl>
                                          <p:spTgt spid="11898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3" grpId="0"/>
      <p:bldP spid="1189897" grpId="0"/>
      <p:bldP spid="1189898"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6E7B193-3008-4566-8ADB-489D7D1F346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052E8AE-B505-4492-9FCD-C59850B6EBBC}" type="slidenum">
              <a:rPr lang="en-GB" altLang="en-US" sz="1200"/>
              <a:pPr eaLnBrk="1" hangingPunct="1"/>
              <a:t>172</a:t>
            </a:fld>
            <a:endParaRPr lang="en-GB" altLang="en-US" sz="1200"/>
          </a:p>
        </p:txBody>
      </p:sp>
      <p:sp>
        <p:nvSpPr>
          <p:cNvPr id="1216514" name="Rectangle 2">
            <a:extLst>
              <a:ext uri="{FF2B5EF4-FFF2-40B4-BE49-F238E27FC236}">
                <a16:creationId xmlns:a16="http://schemas.microsoft.com/office/drawing/2014/main" id="{5C307952-A71C-4C87-9F2D-91DD307FC340}"/>
              </a:ext>
            </a:extLst>
          </p:cNvPr>
          <p:cNvSpPr>
            <a:spLocks noGrp="1" noChangeArrowheads="1"/>
          </p:cNvSpPr>
          <p:nvPr>
            <p:ph type="title"/>
          </p:nvPr>
        </p:nvSpPr>
        <p:spPr/>
        <p:txBody>
          <a:bodyPr/>
          <a:lstStyle/>
          <a:p>
            <a:pPr eaLnBrk="1" hangingPunct="1">
              <a:defRPr/>
            </a:pPr>
            <a:r>
              <a:rPr lang="en-GB" sz="4000" b="1" dirty="0">
                <a:solidFill>
                  <a:srgbClr val="FF0000"/>
                </a:solidFill>
              </a:rPr>
              <a:t>Masonic Lodges Are Infiltrated By The Illuminati</a:t>
            </a:r>
          </a:p>
        </p:txBody>
      </p:sp>
      <p:pic>
        <p:nvPicPr>
          <p:cNvPr id="1216517" name="Picture 5" descr="Mason">
            <a:extLst>
              <a:ext uri="{FF2B5EF4-FFF2-40B4-BE49-F238E27FC236}">
                <a16:creationId xmlns:a16="http://schemas.microsoft.com/office/drawing/2014/main" id="{87DD54B6-6857-4AD6-837C-1DCEF0977A38}"/>
              </a:ext>
            </a:extLst>
          </p:cNvPr>
          <p:cNvPicPr>
            <a:picLocks noGrp="1" noChangeAspect="1" noChangeArrowheads="1"/>
          </p:cNvPicPr>
          <p:nvPr>
            <p:ph idx="1"/>
          </p:nvPr>
        </p:nvPicPr>
        <p:blipFill>
          <a:blip r:embed="rId3">
            <a:lum bright="30000"/>
            <a:extLst>
              <a:ext uri="{28A0092B-C50C-407E-A947-70E740481C1C}">
                <a14:useLocalDpi xmlns:a14="http://schemas.microsoft.com/office/drawing/2010/main" val="0"/>
              </a:ext>
            </a:extLst>
          </a:blip>
          <a:srcRect/>
          <a:stretch>
            <a:fillRect/>
          </a:stretch>
        </p:blipFill>
        <p:spPr>
          <a:xfrm>
            <a:off x="357188" y="1500188"/>
            <a:ext cx="2800350" cy="4429125"/>
          </a:xfrm>
        </p:spPr>
      </p:pic>
      <p:sp>
        <p:nvSpPr>
          <p:cNvPr id="1216518" name="Text Box 6">
            <a:extLst>
              <a:ext uri="{FF2B5EF4-FFF2-40B4-BE49-F238E27FC236}">
                <a16:creationId xmlns:a16="http://schemas.microsoft.com/office/drawing/2014/main" id="{9BAD106C-3FE2-4DD9-931E-88859C96D43D}"/>
              </a:ext>
            </a:extLst>
          </p:cNvPr>
          <p:cNvSpPr txBox="1">
            <a:spLocks noChangeArrowheads="1"/>
          </p:cNvSpPr>
          <p:nvPr/>
        </p:nvSpPr>
        <p:spPr bwMode="auto">
          <a:xfrm>
            <a:off x="3214688" y="1916113"/>
            <a:ext cx="5749925" cy="3108325"/>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The vacancies left in the various London lodges were filled by Bankers </a:t>
            </a:r>
            <a:r>
              <a:rPr lang="en-GB" sz="2800" b="1" dirty="0">
                <a:solidFill>
                  <a:srgbClr val="FFCC00"/>
                </a:solidFill>
                <a:effectLst>
                  <a:outerShdw blurRad="38100" dist="38100" dir="2700000" algn="tl">
                    <a:srgbClr val="000000"/>
                  </a:outerShdw>
                </a:effectLst>
                <a:latin typeface="Arial" charset="0"/>
                <a:cs typeface="Arial" charset="0"/>
              </a:rPr>
              <a:t>and other professional people who changed the nature of the organisation </a:t>
            </a:r>
            <a:r>
              <a:rPr lang="en-GB" sz="2800" b="1" dirty="0">
                <a:solidFill>
                  <a:srgbClr val="00FF99"/>
                </a:solidFill>
                <a:effectLst>
                  <a:outerShdw blurRad="38100" dist="38100" dir="2700000" algn="tl">
                    <a:srgbClr val="000000"/>
                  </a:outerShdw>
                </a:effectLst>
                <a:latin typeface="Arial" charset="0"/>
                <a:cs typeface="Arial" charset="0"/>
              </a:rPr>
              <a:t>to become a tool to further subvert this and other western governments.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16517"/>
                                        </p:tgtEl>
                                        <p:attrNameLst>
                                          <p:attrName>style.visibility</p:attrName>
                                        </p:attrNameLst>
                                      </p:cBhvr>
                                      <p:to>
                                        <p:strVal val="visible"/>
                                      </p:to>
                                    </p:set>
                                    <p:animEffect transition="in" filter="circle(in)">
                                      <p:cBhvr>
                                        <p:cTn id="7" dur="2000"/>
                                        <p:tgtEl>
                                          <p:spTgt spid="1216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16518"/>
                                        </p:tgtEl>
                                        <p:attrNameLst>
                                          <p:attrName>style.visibility</p:attrName>
                                        </p:attrNameLst>
                                      </p:cBhvr>
                                      <p:to>
                                        <p:strVal val="visible"/>
                                      </p:to>
                                    </p:set>
                                    <p:animEffect transition="in" filter="diamond(in)">
                                      <p:cBhvr>
                                        <p:cTn id="12" dur="2000"/>
                                        <p:tgtEl>
                                          <p:spTgt spid="1216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8"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A123B0-9742-4DCD-9EE9-34DE3C0ABD5B}"/>
              </a:ext>
            </a:extLst>
          </p:cNvPr>
          <p:cNvSpPr>
            <a:spLocks noGrp="1"/>
          </p:cNvSpPr>
          <p:nvPr>
            <p:ph type="title"/>
          </p:nvPr>
        </p:nvSpPr>
        <p:spPr/>
        <p:txBody>
          <a:bodyPr/>
          <a:lstStyle/>
          <a:p>
            <a:pPr>
              <a:defRPr/>
            </a:pPr>
            <a:r>
              <a:rPr lang="en-GB" b="1" dirty="0">
                <a:solidFill>
                  <a:srgbClr val="FF0000"/>
                </a:solidFill>
              </a:rPr>
              <a:t>Masonic Lodges Are Infiltrated By The Illuminati</a:t>
            </a:r>
            <a:endParaRPr lang="en-GB" dirty="0"/>
          </a:p>
        </p:txBody>
      </p:sp>
      <p:sp>
        <p:nvSpPr>
          <p:cNvPr id="4" name="Slide Number Placeholder 3">
            <a:extLst>
              <a:ext uri="{FF2B5EF4-FFF2-40B4-BE49-F238E27FC236}">
                <a16:creationId xmlns:a16="http://schemas.microsoft.com/office/drawing/2014/main" id="{02075AEF-A938-4FC2-8B9D-DF98B23946F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B421E38-44E4-4796-AA6F-F294A79DA3E9}" type="slidenum">
              <a:rPr lang="en-GB" altLang="en-US" sz="1200"/>
              <a:pPr eaLnBrk="1" hangingPunct="1"/>
              <a:t>173</a:t>
            </a:fld>
            <a:endParaRPr lang="en-GB" altLang="en-US" sz="1200"/>
          </a:p>
        </p:txBody>
      </p:sp>
      <p:sp>
        <p:nvSpPr>
          <p:cNvPr id="6" name="TextBox 5">
            <a:extLst>
              <a:ext uri="{FF2B5EF4-FFF2-40B4-BE49-F238E27FC236}">
                <a16:creationId xmlns:a16="http://schemas.microsoft.com/office/drawing/2014/main" id="{F24BFD2C-6F20-4184-9273-AA2568891D3A}"/>
              </a:ext>
            </a:extLst>
          </p:cNvPr>
          <p:cNvSpPr txBox="1"/>
          <p:nvPr/>
        </p:nvSpPr>
        <p:spPr>
          <a:xfrm>
            <a:off x="4572000" y="2000250"/>
            <a:ext cx="4286250" cy="4708525"/>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The vacancies left in the various London lodges were filled by Bankers </a:t>
            </a:r>
            <a:r>
              <a:rPr lang="en-GB" sz="2800" b="1" dirty="0">
                <a:solidFill>
                  <a:srgbClr val="FFCC00"/>
                </a:solidFill>
                <a:effectLst>
                  <a:outerShdw blurRad="38100" dist="38100" dir="2700000" algn="tl">
                    <a:srgbClr val="000000"/>
                  </a:outerShdw>
                </a:effectLst>
                <a:latin typeface="Arial" charset="0"/>
                <a:cs typeface="Arial" charset="0"/>
              </a:rPr>
              <a:t>and other professional people who changed the nature of the organisation </a:t>
            </a:r>
            <a:r>
              <a:rPr lang="en-GB" sz="2800" b="1" dirty="0">
                <a:solidFill>
                  <a:srgbClr val="00FF99"/>
                </a:solidFill>
                <a:effectLst>
                  <a:outerShdw blurRad="38100" dist="38100" dir="2700000" algn="tl">
                    <a:srgbClr val="000000"/>
                  </a:outerShdw>
                </a:effectLst>
                <a:latin typeface="Arial" charset="0"/>
                <a:cs typeface="Arial" charset="0"/>
              </a:rPr>
              <a:t>to become a tool to further subvert this and other western governments.</a:t>
            </a:r>
          </a:p>
          <a:p>
            <a:pPr eaLnBrk="0" hangingPunct="0">
              <a:defRPr/>
            </a:pPr>
            <a:endParaRPr lang="en-GB" dirty="0">
              <a:latin typeface="Arial" charset="0"/>
              <a:cs typeface="Arial" charset="0"/>
            </a:endParaRPr>
          </a:p>
        </p:txBody>
      </p:sp>
      <p:pic>
        <p:nvPicPr>
          <p:cNvPr id="181253" name="Picture 2" descr="http://www.sportsultimate.com/Images/Bankers.jpg">
            <a:extLst>
              <a:ext uri="{FF2B5EF4-FFF2-40B4-BE49-F238E27FC236}">
                <a16:creationId xmlns:a16="http://schemas.microsoft.com/office/drawing/2014/main" id="{72EB93D6-BA47-4DFD-8625-A6D3EA398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286000"/>
            <a:ext cx="38576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CDAA5E4-5B41-4FFC-98ED-D4FDEA26DA9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B741FBC-676E-433F-BC16-A99A1DFB1FE4}" type="slidenum">
              <a:rPr lang="en-GB" altLang="en-US" sz="1200"/>
              <a:pPr eaLnBrk="1" hangingPunct="1"/>
              <a:t>174</a:t>
            </a:fld>
            <a:endParaRPr lang="en-GB" altLang="en-US" sz="1200"/>
          </a:p>
        </p:txBody>
      </p:sp>
      <p:pic>
        <p:nvPicPr>
          <p:cNvPr id="1435650" name="Picture 2" descr="pyramidinitiation">
            <a:extLst>
              <a:ext uri="{FF2B5EF4-FFF2-40B4-BE49-F238E27FC236}">
                <a16:creationId xmlns:a16="http://schemas.microsoft.com/office/drawing/2014/main" id="{1B4703F9-358A-4C32-858C-D0933040AE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435651" name="Rectangle 3">
            <a:extLst>
              <a:ext uri="{FF2B5EF4-FFF2-40B4-BE49-F238E27FC236}">
                <a16:creationId xmlns:a16="http://schemas.microsoft.com/office/drawing/2014/main" id="{0378E980-1766-4600-90E6-89DD58C0A548}"/>
              </a:ext>
            </a:extLst>
          </p:cNvPr>
          <p:cNvSpPr>
            <a:spLocks noGrp="1" noChangeArrowheads="1"/>
          </p:cNvSpPr>
          <p:nvPr>
            <p:ph type="title"/>
          </p:nvPr>
        </p:nvSpPr>
        <p:spPr/>
        <p:txBody>
          <a:bodyPr/>
          <a:lstStyle/>
          <a:p>
            <a:pPr eaLnBrk="1" hangingPunct="1">
              <a:defRPr/>
            </a:pPr>
            <a:endParaRPr lang="en-US"/>
          </a:p>
        </p:txBody>
      </p:sp>
      <p:sp>
        <p:nvSpPr>
          <p:cNvPr id="1435652" name="Text Box 4">
            <a:extLst>
              <a:ext uri="{FF2B5EF4-FFF2-40B4-BE49-F238E27FC236}">
                <a16:creationId xmlns:a16="http://schemas.microsoft.com/office/drawing/2014/main" id="{1770B6D5-C919-4A77-A0A6-0C8086A6F84C}"/>
              </a:ext>
            </a:extLst>
          </p:cNvPr>
          <p:cNvSpPr txBox="1">
            <a:spLocks noChangeArrowheads="1"/>
          </p:cNvSpPr>
          <p:nvPr/>
        </p:nvSpPr>
        <p:spPr bwMode="auto">
          <a:xfrm>
            <a:off x="0" y="6092825"/>
            <a:ext cx="5580063"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0000"/>
                </a:solidFill>
                <a:effectLst>
                  <a:outerShdw blurRad="38100" dist="38100" dir="2700000" algn="tl">
                    <a:srgbClr val="000000"/>
                  </a:outerShdw>
                </a:effectLst>
                <a:latin typeface="Arial" charset="0"/>
                <a:cs typeface="Arial" charset="0"/>
              </a:rPr>
              <a:t>The Masonic Hierarchy</a:t>
            </a:r>
            <a:r>
              <a:rPr lang="en-GB" sz="1800">
                <a:solidFill>
                  <a:srgbClr val="FF0000"/>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5650"/>
                                        </p:tgtEl>
                                        <p:attrNameLst>
                                          <p:attrName>style.visibility</p:attrName>
                                        </p:attrNameLst>
                                      </p:cBhvr>
                                      <p:to>
                                        <p:strVal val="visible"/>
                                      </p:to>
                                    </p:set>
                                    <p:animEffect transition="in" filter="circle(in)">
                                      <p:cBhvr>
                                        <p:cTn id="7" dur="2000"/>
                                        <p:tgtEl>
                                          <p:spTgt spid="1435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5652"/>
                                        </p:tgtEl>
                                        <p:attrNameLst>
                                          <p:attrName>style.visibility</p:attrName>
                                        </p:attrNameLst>
                                      </p:cBhvr>
                                      <p:to>
                                        <p:strVal val="visible"/>
                                      </p:to>
                                    </p:set>
                                    <p:anim calcmode="lin" valueType="num">
                                      <p:cBhvr additive="base">
                                        <p:cTn id="12" dur="500" fill="hold"/>
                                        <p:tgtEl>
                                          <p:spTgt spid="1435652"/>
                                        </p:tgtEl>
                                        <p:attrNameLst>
                                          <p:attrName>ppt_x</p:attrName>
                                        </p:attrNameLst>
                                      </p:cBhvr>
                                      <p:tavLst>
                                        <p:tav tm="0">
                                          <p:val>
                                            <p:strVal val="#ppt_x"/>
                                          </p:val>
                                        </p:tav>
                                        <p:tav tm="100000">
                                          <p:val>
                                            <p:strVal val="#ppt_x"/>
                                          </p:val>
                                        </p:tav>
                                      </p:tavLst>
                                    </p:anim>
                                    <p:anim calcmode="lin" valueType="num">
                                      <p:cBhvr additive="base">
                                        <p:cTn id="13" dur="500" fill="hold"/>
                                        <p:tgtEl>
                                          <p:spTgt spid="1435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A0AC1A7-361F-4E28-9AB4-D8128DC5F8A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45A6FC2-271A-4319-8B1B-9ECFF9C50CC7}" type="slidenum">
              <a:rPr lang="en-GB" altLang="en-US" sz="1200"/>
              <a:pPr eaLnBrk="1" hangingPunct="1"/>
              <a:t>175</a:t>
            </a:fld>
            <a:endParaRPr lang="en-GB" altLang="en-US" sz="1200"/>
          </a:p>
        </p:txBody>
      </p:sp>
      <p:sp>
        <p:nvSpPr>
          <p:cNvPr id="1449986" name="Rectangle 2">
            <a:extLst>
              <a:ext uri="{FF2B5EF4-FFF2-40B4-BE49-F238E27FC236}">
                <a16:creationId xmlns:a16="http://schemas.microsoft.com/office/drawing/2014/main" id="{5942EC7D-C38D-46E2-ABCE-F958EAC5919B}"/>
              </a:ext>
            </a:extLst>
          </p:cNvPr>
          <p:cNvSpPr>
            <a:spLocks noGrp="1" noChangeArrowheads="1"/>
          </p:cNvSpPr>
          <p:nvPr>
            <p:ph type="title"/>
          </p:nvPr>
        </p:nvSpPr>
        <p:spPr/>
        <p:txBody>
          <a:bodyPr/>
          <a:lstStyle/>
          <a:p>
            <a:pPr eaLnBrk="1" hangingPunct="1">
              <a:defRPr/>
            </a:pPr>
            <a:r>
              <a:rPr lang="en-GB" sz="4000" b="1" dirty="0">
                <a:solidFill>
                  <a:srgbClr val="FF0000"/>
                </a:solidFill>
              </a:rPr>
              <a:t>33 Degree Mason </a:t>
            </a:r>
            <a:r>
              <a:rPr lang="en-GB" sz="4000" b="1" dirty="0">
                <a:solidFill>
                  <a:srgbClr val="FFFF00"/>
                </a:solidFill>
              </a:rPr>
              <a:t>- </a:t>
            </a:r>
            <a:r>
              <a:rPr lang="en-GB" sz="4000" b="1" u="sng" dirty="0">
                <a:solidFill>
                  <a:srgbClr val="FFFF00"/>
                </a:solidFill>
              </a:rPr>
              <a:t>(1809-1891)</a:t>
            </a:r>
            <a:r>
              <a:rPr lang="en-GB" sz="4000" dirty="0">
                <a:solidFill>
                  <a:srgbClr val="FFFF00"/>
                </a:solidFill>
              </a:rPr>
              <a:t> </a:t>
            </a:r>
          </a:p>
        </p:txBody>
      </p:sp>
      <p:pic>
        <p:nvPicPr>
          <p:cNvPr id="1449987" name="Picture 3" descr="Albert Pike Mason&#10;             cigar label">
            <a:extLst>
              <a:ext uri="{FF2B5EF4-FFF2-40B4-BE49-F238E27FC236}">
                <a16:creationId xmlns:a16="http://schemas.microsoft.com/office/drawing/2014/main" id="{AEDCAC2F-F3B0-4444-912F-2171B8255E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0063" y="1714500"/>
            <a:ext cx="4032250" cy="4248150"/>
          </a:xfrm>
        </p:spPr>
      </p:pic>
      <p:sp>
        <p:nvSpPr>
          <p:cNvPr id="1449988" name="Text Box 4">
            <a:extLst>
              <a:ext uri="{FF2B5EF4-FFF2-40B4-BE49-F238E27FC236}">
                <a16:creationId xmlns:a16="http://schemas.microsoft.com/office/drawing/2014/main" id="{1B756A78-4C88-449E-953B-B8ACEDB70A48}"/>
              </a:ext>
            </a:extLst>
          </p:cNvPr>
          <p:cNvSpPr txBox="1">
            <a:spLocks noChangeArrowheads="1"/>
          </p:cNvSpPr>
          <p:nvPr/>
        </p:nvSpPr>
        <p:spPr bwMode="auto">
          <a:xfrm>
            <a:off x="4716463" y="2000250"/>
            <a:ext cx="4427537" cy="3540125"/>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That which we must say to the crowd is --- </a:t>
            </a:r>
            <a:r>
              <a:rPr lang="en-GB" sz="2800" b="1" dirty="0">
                <a:solidFill>
                  <a:srgbClr val="FFFF00"/>
                </a:solidFill>
                <a:effectLst>
                  <a:outerShdw blurRad="38100" dist="38100" dir="2700000" algn="tl">
                    <a:srgbClr val="000000"/>
                  </a:outerShdw>
                </a:effectLst>
                <a:latin typeface="Arial" charset="0"/>
                <a:cs typeface="Arial" charset="0"/>
              </a:rPr>
              <a:t>we worship a God, but it is the God that one adores without superstition</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 To you, Sovereign Grand Inspector Generals, we say this;</a:t>
            </a:r>
            <a:r>
              <a:rPr lang="en-GB" sz="2800" b="1" dirty="0">
                <a:solidFill>
                  <a:srgbClr val="00FF00"/>
                </a:solidFill>
                <a:effectLst>
                  <a:outerShdw blurRad="38100" dist="38100" dir="2700000" algn="tl">
                    <a:srgbClr val="000000"/>
                  </a:outerShdw>
                </a:effectLst>
                <a:latin typeface="Arial" charset="0"/>
                <a:cs typeface="Arial" charset="0"/>
              </a:rPr>
              <a:t> </a:t>
            </a:r>
            <a:endParaRPr lang="en-GB" sz="2800" b="1" dirty="0">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49987"/>
                                        </p:tgtEl>
                                        <p:attrNameLst>
                                          <p:attrName>style.visibility</p:attrName>
                                        </p:attrNameLst>
                                      </p:cBhvr>
                                      <p:to>
                                        <p:strVal val="visible"/>
                                      </p:to>
                                    </p:set>
                                    <p:animEffect transition="in" filter="diamond(in)">
                                      <p:cBhvr>
                                        <p:cTn id="7" dur="2000"/>
                                        <p:tgtEl>
                                          <p:spTgt spid="1449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49988"/>
                                        </p:tgtEl>
                                        <p:attrNameLst>
                                          <p:attrName>style.visibility</p:attrName>
                                        </p:attrNameLst>
                                      </p:cBhvr>
                                      <p:to>
                                        <p:strVal val="visible"/>
                                      </p:to>
                                    </p:set>
                                    <p:anim calcmode="discrete" valueType="clr">
                                      <p:cBhvr override="childStyle">
                                        <p:cTn id="12" dur="80"/>
                                        <p:tgtEl>
                                          <p:spTgt spid="14499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49988"/>
                                        </p:tgtEl>
                                        <p:attrNameLst>
                                          <p:attrName>fillcolor</p:attrName>
                                        </p:attrNameLst>
                                      </p:cBhvr>
                                      <p:tavLst>
                                        <p:tav tm="0">
                                          <p:val>
                                            <p:clrVal>
                                              <a:schemeClr val="accent2"/>
                                            </p:clrVal>
                                          </p:val>
                                        </p:tav>
                                        <p:tav tm="50000">
                                          <p:val>
                                            <p:clrVal>
                                              <a:schemeClr val="hlink"/>
                                            </p:clrVal>
                                          </p:val>
                                        </p:tav>
                                      </p:tavLst>
                                    </p:anim>
                                    <p:set>
                                      <p:cBhvr>
                                        <p:cTn id="14" dur="80"/>
                                        <p:tgtEl>
                                          <p:spTgt spid="14499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88"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a:extLst>
              <a:ext uri="{FF2B5EF4-FFF2-40B4-BE49-F238E27FC236}">
                <a16:creationId xmlns:a16="http://schemas.microsoft.com/office/drawing/2014/main" id="{9EAB4F3D-AFAD-4658-939F-A14CEEB96AC5}"/>
              </a:ext>
            </a:extLst>
          </p:cNvPr>
          <p:cNvSpPr>
            <a:spLocks noGrp="1" noChangeArrowheads="1"/>
          </p:cNvSpPr>
          <p:nvPr>
            <p:ph type="title"/>
          </p:nvPr>
        </p:nvSpPr>
        <p:spPr/>
        <p:txBody>
          <a:bodyPr/>
          <a:lstStyle/>
          <a:p>
            <a:pPr eaLnBrk="1" hangingPunct="1">
              <a:defRPr/>
            </a:pPr>
            <a:r>
              <a:rPr lang="en-GB" sz="4000" b="1" dirty="0">
                <a:solidFill>
                  <a:srgbClr val="FF0000"/>
                </a:solidFill>
              </a:rPr>
              <a:t>33 Degree Mason </a:t>
            </a:r>
            <a:r>
              <a:rPr lang="en-GB" sz="4000" b="1" dirty="0">
                <a:solidFill>
                  <a:srgbClr val="FFFF00"/>
                </a:solidFill>
              </a:rPr>
              <a:t>- </a:t>
            </a:r>
            <a:r>
              <a:rPr lang="en-GB" sz="4000" b="1" u="sng" dirty="0">
                <a:solidFill>
                  <a:srgbClr val="FFFF00"/>
                </a:solidFill>
              </a:rPr>
              <a:t>(1809-1891)</a:t>
            </a:r>
            <a:r>
              <a:rPr lang="en-GB" sz="4000" dirty="0">
                <a:solidFill>
                  <a:srgbClr val="FFFF00"/>
                </a:solidFill>
              </a:rPr>
              <a:t> </a:t>
            </a:r>
          </a:p>
        </p:txBody>
      </p:sp>
      <p:sp>
        <p:nvSpPr>
          <p:cNvPr id="7" name="Slide Number Placeholder 5">
            <a:extLst>
              <a:ext uri="{FF2B5EF4-FFF2-40B4-BE49-F238E27FC236}">
                <a16:creationId xmlns:a16="http://schemas.microsoft.com/office/drawing/2014/main" id="{E9732B70-89F1-4579-A5FE-3DC7CC56B8F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B8803F9-C3EA-4B3D-AB6E-67C8257B3E78}" type="slidenum">
              <a:rPr lang="en-GB" altLang="en-US" sz="1200"/>
              <a:pPr eaLnBrk="1" hangingPunct="1"/>
              <a:t>176</a:t>
            </a:fld>
            <a:endParaRPr lang="en-GB" altLang="en-US" sz="1200"/>
          </a:p>
        </p:txBody>
      </p:sp>
      <p:sp>
        <p:nvSpPr>
          <p:cNvPr id="1449988" name="Text Box 4">
            <a:extLst>
              <a:ext uri="{FF2B5EF4-FFF2-40B4-BE49-F238E27FC236}">
                <a16:creationId xmlns:a16="http://schemas.microsoft.com/office/drawing/2014/main" id="{00D10471-6FE3-441C-AA6D-881EB518D41C}"/>
              </a:ext>
            </a:extLst>
          </p:cNvPr>
          <p:cNvSpPr txBox="1">
            <a:spLocks noChangeArrowheads="1"/>
          </p:cNvSpPr>
          <p:nvPr/>
        </p:nvSpPr>
        <p:spPr bwMode="auto">
          <a:xfrm>
            <a:off x="4500563" y="2000250"/>
            <a:ext cx="4427537" cy="3970338"/>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chemeClr val="hlink"/>
                </a:solidFill>
                <a:effectLst>
                  <a:outerShdw blurRad="38100" dist="38100" dir="2700000" algn="tl">
                    <a:srgbClr val="000000"/>
                  </a:outerShdw>
                </a:effectLst>
                <a:latin typeface="Arial" charset="0"/>
                <a:cs typeface="Arial" charset="0"/>
              </a:rPr>
              <a:t>…. that you may repeat it to brothers of the 32</a:t>
            </a:r>
            <a:r>
              <a:rPr lang="en-GB" sz="2800" b="1" baseline="30000" dirty="0">
                <a:solidFill>
                  <a:schemeClr val="hlink"/>
                </a:solidFill>
                <a:effectLst>
                  <a:outerShdw blurRad="38100" dist="38100" dir="2700000" algn="tl">
                    <a:srgbClr val="000000"/>
                  </a:outerShdw>
                </a:effectLst>
                <a:latin typeface="Arial" charset="0"/>
                <a:cs typeface="Arial" charset="0"/>
              </a:rPr>
              <a:t>nd</a:t>
            </a:r>
            <a:r>
              <a:rPr lang="en-GB" sz="2800" b="1" dirty="0">
                <a:solidFill>
                  <a:schemeClr val="hlink"/>
                </a:solidFill>
                <a:effectLst>
                  <a:outerShdw blurRad="38100" dist="38100" dir="2700000" algn="tl">
                    <a:srgbClr val="000000"/>
                  </a:outerShdw>
                </a:effectLst>
                <a:latin typeface="Arial" charset="0"/>
                <a:cs typeface="Arial" charset="0"/>
              </a:rPr>
              <a:t>, 31</a:t>
            </a:r>
            <a:r>
              <a:rPr lang="en-GB" sz="2800" b="1" baseline="30000" dirty="0">
                <a:solidFill>
                  <a:schemeClr val="hlink"/>
                </a:solidFill>
                <a:effectLst>
                  <a:outerShdw blurRad="38100" dist="38100" dir="2700000" algn="tl">
                    <a:srgbClr val="000000"/>
                  </a:outerShdw>
                </a:effectLst>
                <a:latin typeface="Arial" charset="0"/>
                <a:cs typeface="Arial" charset="0"/>
              </a:rPr>
              <a:t>st</a:t>
            </a:r>
            <a:r>
              <a:rPr lang="en-GB" sz="2800" b="1" dirty="0">
                <a:solidFill>
                  <a:schemeClr val="hlink"/>
                </a:solidFill>
                <a:effectLst>
                  <a:outerShdw blurRad="38100" dist="38100" dir="2700000" algn="tl">
                    <a:srgbClr val="000000"/>
                  </a:outerShdw>
                </a:effectLst>
                <a:latin typeface="Arial" charset="0"/>
                <a:cs typeface="Arial" charset="0"/>
              </a:rPr>
              <a:t>, and 30</a:t>
            </a:r>
            <a:r>
              <a:rPr lang="en-GB" sz="2800" b="1" baseline="30000" dirty="0">
                <a:solidFill>
                  <a:schemeClr val="hlink"/>
                </a:solidFill>
                <a:effectLst>
                  <a:outerShdw blurRad="38100" dist="38100" dir="2700000" algn="tl">
                    <a:srgbClr val="000000"/>
                  </a:outerShdw>
                </a:effectLst>
                <a:latin typeface="Arial" charset="0"/>
                <a:cs typeface="Arial" charset="0"/>
              </a:rPr>
              <a:t>th</a:t>
            </a:r>
            <a:r>
              <a:rPr lang="en-GB" sz="2800" b="1" dirty="0">
                <a:solidFill>
                  <a:schemeClr val="hlink"/>
                </a:solidFill>
                <a:effectLst>
                  <a:outerShdw blurRad="38100" dist="38100" dir="2700000" algn="tl">
                    <a:srgbClr val="000000"/>
                  </a:outerShdw>
                </a:effectLst>
                <a:latin typeface="Arial" charset="0"/>
                <a:cs typeface="Arial" charset="0"/>
              </a:rPr>
              <a:t> degrees ---</a:t>
            </a:r>
            <a:r>
              <a:rPr lang="en-GB" sz="2800" b="1" dirty="0">
                <a:solidFill>
                  <a:srgbClr val="00FF00"/>
                </a:solidFill>
                <a:effectLst>
                  <a:outerShdw blurRad="38100" dist="38100" dir="2700000" algn="tl">
                    <a:srgbClr val="000000"/>
                  </a:outerShdw>
                </a:effectLst>
                <a:latin typeface="Arial" charset="0"/>
                <a:cs typeface="Arial" charset="0"/>
              </a:rPr>
              <a:t> The Masonic religion should be, by all our initiates of the </a:t>
            </a:r>
            <a:r>
              <a:rPr lang="en-GB" sz="2800" b="1" dirty="0">
                <a:solidFill>
                  <a:srgbClr val="FFFF00"/>
                </a:solidFill>
                <a:effectLst>
                  <a:outerShdw blurRad="38100" dist="38100" dir="2700000" algn="tl">
                    <a:srgbClr val="000000"/>
                  </a:outerShdw>
                </a:effectLst>
                <a:latin typeface="Arial" charset="0"/>
                <a:cs typeface="Arial" charset="0"/>
              </a:rPr>
              <a:t>high degrees, maintained in the purity of the </a:t>
            </a:r>
            <a:r>
              <a:rPr lang="en-GB" sz="2800" b="1" dirty="0" err="1">
                <a:solidFill>
                  <a:srgbClr val="FFFF00"/>
                </a:solidFill>
                <a:effectLst>
                  <a:outerShdw blurRad="38100" dist="38100" dir="2700000" algn="tl">
                    <a:srgbClr val="000000"/>
                  </a:outerShdw>
                </a:effectLst>
                <a:latin typeface="Arial" charset="0"/>
                <a:cs typeface="Arial" charset="0"/>
              </a:rPr>
              <a:t>Luciferian</a:t>
            </a:r>
            <a:r>
              <a:rPr lang="en-GB" sz="2800" b="1" dirty="0">
                <a:solidFill>
                  <a:srgbClr val="FFFF00"/>
                </a:solidFill>
                <a:effectLst>
                  <a:outerShdw blurRad="38100" dist="38100" dir="2700000" algn="tl">
                    <a:srgbClr val="000000"/>
                  </a:outerShdw>
                </a:effectLst>
                <a:latin typeface="Arial" charset="0"/>
                <a:cs typeface="Arial" charset="0"/>
              </a:rPr>
              <a:t> doctrine.</a:t>
            </a:r>
          </a:p>
        </p:txBody>
      </p:sp>
      <p:pic>
        <p:nvPicPr>
          <p:cNvPr id="363522" name="Picture 2" descr="http://personalbuy.com/shopsite_sc/store/html/media/Masonic_afghan_small.jpg">
            <a:extLst>
              <a:ext uri="{FF2B5EF4-FFF2-40B4-BE49-F238E27FC236}">
                <a16:creationId xmlns:a16="http://schemas.microsoft.com/office/drawing/2014/main" id="{0FECBDF5-3DBD-4018-A919-3A73D426F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276"/>
          <a:stretch>
            <a:fillRect/>
          </a:stretch>
        </p:blipFill>
        <p:spPr bwMode="auto">
          <a:xfrm>
            <a:off x="428625" y="1500188"/>
            <a:ext cx="374015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circle(in)">
                                      <p:cBhvr>
                                        <p:cTn id="7" dur="2000"/>
                                        <p:tgtEl>
                                          <p:spTgt spid="363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49988"/>
                                        </p:tgtEl>
                                        <p:attrNameLst>
                                          <p:attrName>style.visibility</p:attrName>
                                        </p:attrNameLst>
                                      </p:cBhvr>
                                      <p:to>
                                        <p:strVal val="visible"/>
                                      </p:to>
                                    </p:set>
                                    <p:anim calcmode="discrete" valueType="clr">
                                      <p:cBhvr override="childStyle">
                                        <p:cTn id="12" dur="80"/>
                                        <p:tgtEl>
                                          <p:spTgt spid="14499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49988"/>
                                        </p:tgtEl>
                                        <p:attrNameLst>
                                          <p:attrName>fillcolor</p:attrName>
                                        </p:attrNameLst>
                                      </p:cBhvr>
                                      <p:tavLst>
                                        <p:tav tm="0">
                                          <p:val>
                                            <p:clrVal>
                                              <a:schemeClr val="accent2"/>
                                            </p:clrVal>
                                          </p:val>
                                        </p:tav>
                                        <p:tav tm="50000">
                                          <p:val>
                                            <p:clrVal>
                                              <a:schemeClr val="hlink"/>
                                            </p:clrVal>
                                          </p:val>
                                        </p:tav>
                                      </p:tavLst>
                                    </p:anim>
                                    <p:set>
                                      <p:cBhvr>
                                        <p:cTn id="14" dur="80"/>
                                        <p:tgtEl>
                                          <p:spTgt spid="14499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8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32E2B8F-8B33-4EBA-8030-102DFF6D7110}"/>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1291E55-073B-4489-A914-CC42A96753C0}" type="slidenum">
              <a:rPr lang="en-GB" altLang="en-US" sz="1200"/>
              <a:pPr eaLnBrk="1" hangingPunct="1"/>
              <a:t>177</a:t>
            </a:fld>
            <a:endParaRPr lang="en-GB" altLang="en-US" sz="1200"/>
          </a:p>
        </p:txBody>
      </p:sp>
      <p:sp>
        <p:nvSpPr>
          <p:cNvPr id="1415170" name="Rectangle 2">
            <a:extLst>
              <a:ext uri="{FF2B5EF4-FFF2-40B4-BE49-F238E27FC236}">
                <a16:creationId xmlns:a16="http://schemas.microsoft.com/office/drawing/2014/main" id="{53816B57-AA05-406F-ABA3-8B898C88C6C0}"/>
              </a:ext>
            </a:extLst>
          </p:cNvPr>
          <p:cNvSpPr>
            <a:spLocks noGrp="1" noChangeArrowheads="1"/>
          </p:cNvSpPr>
          <p:nvPr>
            <p:ph type="title"/>
          </p:nvPr>
        </p:nvSpPr>
        <p:spPr/>
        <p:txBody>
          <a:bodyPr/>
          <a:lstStyle/>
          <a:p>
            <a:pPr eaLnBrk="1" hangingPunct="1">
              <a:defRPr/>
            </a:pPr>
            <a:r>
              <a:rPr lang="en-GB" b="1">
                <a:solidFill>
                  <a:srgbClr val="FF0000"/>
                </a:solidFill>
              </a:rPr>
              <a:t>A Thought To Leave You With</a:t>
            </a:r>
          </a:p>
        </p:txBody>
      </p:sp>
      <p:sp>
        <p:nvSpPr>
          <p:cNvPr id="1415171" name="Rectangle 3">
            <a:extLst>
              <a:ext uri="{FF2B5EF4-FFF2-40B4-BE49-F238E27FC236}">
                <a16:creationId xmlns:a16="http://schemas.microsoft.com/office/drawing/2014/main" id="{9DF4DE17-FE67-4C46-8A42-1A85FB8FD46A}"/>
              </a:ext>
            </a:extLst>
          </p:cNvPr>
          <p:cNvSpPr>
            <a:spLocks noGrp="1" noChangeArrowheads="1"/>
          </p:cNvSpPr>
          <p:nvPr>
            <p:ph type="body" idx="1"/>
          </p:nvPr>
        </p:nvSpPr>
        <p:spPr>
          <a:xfrm>
            <a:off x="3924300" y="1600200"/>
            <a:ext cx="5219700" cy="4495800"/>
          </a:xfrm>
        </p:spPr>
        <p:txBody>
          <a:bodyPr/>
          <a:lstStyle/>
          <a:p>
            <a:pPr eaLnBrk="1" hangingPunct="1">
              <a:lnSpc>
                <a:spcPct val="90000"/>
              </a:lnSpc>
              <a:defRPr/>
            </a:pPr>
            <a:r>
              <a:rPr lang="en-GB" b="1" i="1">
                <a:solidFill>
                  <a:srgbClr val="FFFF00"/>
                </a:solidFill>
                <a:effectLst>
                  <a:outerShdw blurRad="38100" dist="38100" dir="2700000" algn="tl">
                    <a:srgbClr val="000000"/>
                  </a:outerShdw>
                </a:effectLst>
              </a:rPr>
              <a:t>"The individual is handicapped by coming face to face with a conspiracy so monstrous he cannot believe it exists”</a:t>
            </a:r>
            <a:endParaRPr lang="en-GB">
              <a:solidFill>
                <a:srgbClr val="FFFF00"/>
              </a:solidFill>
              <a:effectLst>
                <a:outerShdw blurRad="38100" dist="38100" dir="2700000" algn="tl">
                  <a:srgbClr val="000000"/>
                </a:outerShdw>
              </a:effectLst>
            </a:endParaRPr>
          </a:p>
          <a:p>
            <a:pPr eaLnBrk="1" hangingPunct="1">
              <a:lnSpc>
                <a:spcPct val="90000"/>
              </a:lnSpc>
              <a:defRPr/>
            </a:pPr>
            <a:r>
              <a:rPr lang="en-GB" b="1">
                <a:solidFill>
                  <a:srgbClr val="00FF00"/>
                </a:solidFill>
                <a:effectLst>
                  <a:outerShdw blurRad="38100" dist="38100" dir="2700000" algn="tl">
                    <a:srgbClr val="000000"/>
                  </a:outerShdw>
                </a:effectLst>
              </a:rPr>
              <a:t>J. Edgar Hoover, former head of the FBI</a:t>
            </a:r>
            <a:r>
              <a:rPr lang="en-GB"/>
              <a:t>.</a:t>
            </a:r>
          </a:p>
        </p:txBody>
      </p:sp>
      <p:pic>
        <p:nvPicPr>
          <p:cNvPr id="1415173" name="Picture 5" descr="180px-Hoover-JEdgar-LOC">
            <a:extLst>
              <a:ext uri="{FF2B5EF4-FFF2-40B4-BE49-F238E27FC236}">
                <a16:creationId xmlns:a16="http://schemas.microsoft.com/office/drawing/2014/main" id="{153EE56A-5620-4145-B401-47F575AC2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96975"/>
            <a:ext cx="34925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1415170"/>
                                        </p:tgtEl>
                                        <p:attrNameLst>
                                          <p:attrName>style.visibility</p:attrName>
                                        </p:attrNameLst>
                                      </p:cBhvr>
                                      <p:to>
                                        <p:strVal val="visible"/>
                                      </p:to>
                                    </p:set>
                                    <p:anim calcmode="lin" valueType="num">
                                      <p:cBhvr additive="base">
                                        <p:cTn id="7" dur="500" fill="hold"/>
                                        <p:tgtEl>
                                          <p:spTgt spid="1415170"/>
                                        </p:tgtEl>
                                        <p:attrNameLst>
                                          <p:attrName>ppt_x</p:attrName>
                                        </p:attrNameLst>
                                      </p:cBhvr>
                                      <p:tavLst>
                                        <p:tav tm="0">
                                          <p:val>
                                            <p:strVal val="#ppt_x"/>
                                          </p:val>
                                        </p:tav>
                                        <p:tav tm="100000">
                                          <p:val>
                                            <p:strVal val="#ppt_x"/>
                                          </p:val>
                                        </p:tav>
                                      </p:tavLst>
                                    </p:anim>
                                    <p:anim calcmode="lin" valueType="num">
                                      <p:cBhvr additive="base">
                                        <p:cTn id="8" dur="500" fill="hold"/>
                                        <p:tgtEl>
                                          <p:spTgt spid="14151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iterate type="lt">
                                    <p:tmPct val="10000"/>
                                  </p:iterate>
                                  <p:childTnLst>
                                    <p:set>
                                      <p:cBhvr>
                                        <p:cTn id="12" dur="1" fill="hold">
                                          <p:stCondLst>
                                            <p:cond delay="0"/>
                                          </p:stCondLst>
                                        </p:cTn>
                                        <p:tgtEl>
                                          <p:spTgt spid="1415171">
                                            <p:txEl>
                                              <p:pRg st="0" end="0"/>
                                            </p:txEl>
                                          </p:spTgt>
                                        </p:tgtEl>
                                        <p:attrNameLst>
                                          <p:attrName>style.visibility</p:attrName>
                                        </p:attrNameLst>
                                      </p:cBhvr>
                                      <p:to>
                                        <p:strVal val="visible"/>
                                      </p:to>
                                    </p:set>
                                    <p:anim calcmode="lin" valueType="num">
                                      <p:cBhvr additive="base">
                                        <p:cTn id="13" dur="500" fill="hold"/>
                                        <p:tgtEl>
                                          <p:spTgt spid="141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51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415173"/>
                                        </p:tgtEl>
                                        <p:attrNameLst>
                                          <p:attrName>style.visibility</p:attrName>
                                        </p:attrNameLst>
                                      </p:cBhvr>
                                      <p:to>
                                        <p:strVal val="visible"/>
                                      </p:to>
                                    </p:set>
                                    <p:animEffect transition="in" filter="dissolve">
                                      <p:cBhvr>
                                        <p:cTn id="19" dur="500"/>
                                        <p:tgtEl>
                                          <p:spTgt spid="14151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iterate type="lt">
                                    <p:tmPct val="10000"/>
                                  </p:iterate>
                                  <p:childTnLst>
                                    <p:set>
                                      <p:cBhvr>
                                        <p:cTn id="23" dur="1" fill="hold">
                                          <p:stCondLst>
                                            <p:cond delay="0"/>
                                          </p:stCondLst>
                                        </p:cTn>
                                        <p:tgtEl>
                                          <p:spTgt spid="1415171">
                                            <p:txEl>
                                              <p:pRg st="1" end="1"/>
                                            </p:txEl>
                                          </p:spTgt>
                                        </p:tgtEl>
                                        <p:attrNameLst>
                                          <p:attrName>style.visibility</p:attrName>
                                        </p:attrNameLst>
                                      </p:cBhvr>
                                      <p:to>
                                        <p:strVal val="visible"/>
                                      </p:to>
                                    </p:set>
                                    <p:anim calcmode="lin" valueType="num">
                                      <p:cBhvr additive="base">
                                        <p:cTn id="24" dur="500" fill="hold"/>
                                        <p:tgtEl>
                                          <p:spTgt spid="14151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1517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70"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71DE438-9466-4CA4-9E21-0A0113F2F74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7F8AFDF-519A-4172-9A6B-B66AD2C05A3F}" type="slidenum">
              <a:rPr lang="en-GB" altLang="en-US" sz="1200"/>
              <a:pPr eaLnBrk="1" hangingPunct="1"/>
              <a:t>178</a:t>
            </a:fld>
            <a:endParaRPr lang="en-GB" altLang="en-US" sz="1200"/>
          </a:p>
        </p:txBody>
      </p:sp>
      <p:sp>
        <p:nvSpPr>
          <p:cNvPr id="1160194" name="Text Box 2">
            <a:extLst>
              <a:ext uri="{FF2B5EF4-FFF2-40B4-BE49-F238E27FC236}">
                <a16:creationId xmlns:a16="http://schemas.microsoft.com/office/drawing/2014/main" id="{7D7EFFC4-3005-4355-98C7-CF4F9074B522}"/>
              </a:ext>
            </a:extLst>
          </p:cNvPr>
          <p:cNvSpPr txBox="1">
            <a:spLocks noChangeArrowheads="1"/>
          </p:cNvSpPr>
          <p:nvPr/>
        </p:nvSpPr>
        <p:spPr bwMode="auto">
          <a:xfrm>
            <a:off x="214313" y="500063"/>
            <a:ext cx="5616575" cy="1555750"/>
          </a:xfrm>
          <a:prstGeom prst="rect">
            <a:avLst/>
          </a:prstGeom>
          <a:noFill/>
          <a:ln w="9525">
            <a:noFill/>
            <a:miter lim="800000"/>
            <a:headEnd/>
            <a:tailEnd/>
          </a:ln>
          <a:effectLst/>
        </p:spPr>
        <p:txBody>
          <a:bodyPr>
            <a:spAutoFit/>
          </a:bodyPr>
          <a:lstStyle/>
          <a:p>
            <a:pPr eaLnBrk="0" hangingPunct="0">
              <a:spcBef>
                <a:spcPct val="50000"/>
              </a:spcBef>
              <a:defRPr/>
            </a:pPr>
            <a:r>
              <a:rPr lang="en-GB" sz="4800" b="1" dirty="0">
                <a:solidFill>
                  <a:srgbClr val="00FF00"/>
                </a:solidFill>
                <a:effectLst>
                  <a:outerShdw blurRad="38100" dist="38100" dir="2700000" algn="tl">
                    <a:srgbClr val="000000"/>
                  </a:outerShdw>
                </a:effectLst>
                <a:latin typeface="+mj-lt"/>
                <a:cs typeface="Arial" charset="0"/>
              </a:rPr>
              <a:t>The Story Of Gog And Magog</a:t>
            </a:r>
          </a:p>
        </p:txBody>
      </p:sp>
      <p:sp>
        <p:nvSpPr>
          <p:cNvPr id="1160195" name="WordArt 3">
            <a:extLst>
              <a:ext uri="{FF2B5EF4-FFF2-40B4-BE49-F238E27FC236}">
                <a16:creationId xmlns:a16="http://schemas.microsoft.com/office/drawing/2014/main" id="{5A687AD3-39C8-4CD0-8A62-792E0EBD6B80}"/>
              </a:ext>
            </a:extLst>
          </p:cNvPr>
          <p:cNvSpPr>
            <a:spLocks noChangeArrowheads="1" noChangeShapeType="1" noTextEdit="1"/>
          </p:cNvSpPr>
          <p:nvPr/>
        </p:nvSpPr>
        <p:spPr bwMode="auto">
          <a:xfrm>
            <a:off x="1500188" y="3000375"/>
            <a:ext cx="6500812" cy="1285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The End Of Part Three</a:t>
            </a:r>
          </a:p>
        </p:txBody>
      </p:sp>
      <p:sp>
        <p:nvSpPr>
          <p:cNvPr id="1160196" name="Text Box 4">
            <a:extLst>
              <a:ext uri="{FF2B5EF4-FFF2-40B4-BE49-F238E27FC236}">
                <a16:creationId xmlns:a16="http://schemas.microsoft.com/office/drawing/2014/main" id="{4D221F2B-AB17-42EC-824D-0C54A188FC13}"/>
              </a:ext>
            </a:extLst>
          </p:cNvPr>
          <p:cNvSpPr txBox="1">
            <a:spLocks noChangeArrowheads="1"/>
          </p:cNvSpPr>
          <p:nvPr/>
        </p:nvSpPr>
        <p:spPr bwMode="auto">
          <a:xfrm>
            <a:off x="0" y="5013325"/>
            <a:ext cx="9144000" cy="1446213"/>
          </a:xfrm>
          <a:prstGeom prst="rect">
            <a:avLst/>
          </a:prstGeom>
          <a:noFill/>
          <a:ln w="9525">
            <a:noFill/>
            <a:miter lim="800000"/>
            <a:headEnd/>
            <a:tailEnd/>
          </a:ln>
          <a:effectLst/>
        </p:spPr>
        <p:txBody>
          <a:bodyPr>
            <a:spAutoFit/>
          </a:bodyPr>
          <a:lstStyle/>
          <a:p>
            <a:pPr eaLnBrk="0" hangingPunct="0">
              <a:spcBef>
                <a:spcPct val="50000"/>
              </a:spcBef>
              <a:defRPr/>
            </a:pPr>
            <a:r>
              <a:rPr lang="en-GB" sz="4400" b="1" dirty="0">
                <a:solidFill>
                  <a:srgbClr val="FF9900"/>
                </a:solidFill>
                <a:effectLst>
                  <a:outerShdw blurRad="38100" dist="38100" dir="2700000" algn="tl">
                    <a:srgbClr val="000000"/>
                  </a:outerShdw>
                </a:effectLst>
                <a:latin typeface="Arial" charset="0"/>
                <a:cs typeface="Arial" charset="0"/>
              </a:rPr>
              <a:t>To be continued ……………..</a:t>
            </a:r>
            <a:r>
              <a:rPr lang="en-GB" sz="4400" b="1" dirty="0">
                <a:solidFill>
                  <a:srgbClr val="00FFFF"/>
                </a:solidFill>
                <a:effectLst>
                  <a:outerShdw blurRad="38100" dist="38100" dir="2700000" algn="tl">
                    <a:srgbClr val="000000"/>
                  </a:outerShdw>
                </a:effectLst>
                <a:latin typeface="Arial" charset="0"/>
                <a:cs typeface="Arial" charset="0"/>
              </a:rPr>
              <a:t>The Rise of The House of Rothschild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1160194">
                                            <p:txEl>
                                              <p:pRg st="0" end="0"/>
                                            </p:txEl>
                                          </p:spTgt>
                                        </p:tgtEl>
                                        <p:attrNameLst>
                                          <p:attrName>style.visibility</p:attrName>
                                        </p:attrNameLst>
                                      </p:cBhvr>
                                      <p:to>
                                        <p:strVal val="visible"/>
                                      </p:to>
                                    </p:set>
                                    <p:anim calcmode="lin" valueType="num">
                                      <p:cBhvr additive="base">
                                        <p:cTn id="7" dur="500" fill="hold"/>
                                        <p:tgtEl>
                                          <p:spTgt spid="1160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0194">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700"/>
                            </p:stCondLst>
                            <p:childTnLst>
                              <p:par>
                                <p:cTn id="10" presetID="2" presetClass="entr" presetSubtype="1" fill="hold" nodeType="afterEffect">
                                  <p:stCondLst>
                                    <p:cond delay="0"/>
                                  </p:stCondLst>
                                  <p:childTnLst>
                                    <p:set>
                                      <p:cBhvr>
                                        <p:cTn id="11" dur="1" fill="hold">
                                          <p:stCondLst>
                                            <p:cond delay="0"/>
                                          </p:stCondLst>
                                        </p:cTn>
                                        <p:tgtEl>
                                          <p:spTgt spid="1160195"/>
                                        </p:tgtEl>
                                        <p:attrNameLst>
                                          <p:attrName>style.visibility</p:attrName>
                                        </p:attrNameLst>
                                      </p:cBhvr>
                                      <p:to>
                                        <p:strVal val="visible"/>
                                      </p:to>
                                    </p:set>
                                    <p:anim calcmode="lin" valueType="num">
                                      <p:cBhvr additive="base">
                                        <p:cTn id="12" dur="500" fill="hold"/>
                                        <p:tgtEl>
                                          <p:spTgt spid="1160195"/>
                                        </p:tgtEl>
                                        <p:attrNameLst>
                                          <p:attrName>ppt_x</p:attrName>
                                        </p:attrNameLst>
                                      </p:cBhvr>
                                      <p:tavLst>
                                        <p:tav tm="0">
                                          <p:val>
                                            <p:strVal val="#ppt_x"/>
                                          </p:val>
                                        </p:tav>
                                        <p:tav tm="100000">
                                          <p:val>
                                            <p:strVal val="#ppt_x"/>
                                          </p:val>
                                        </p:tav>
                                      </p:tavLst>
                                    </p:anim>
                                    <p:anim calcmode="lin" valueType="num">
                                      <p:cBhvr additive="base">
                                        <p:cTn id="13" dur="500" fill="hold"/>
                                        <p:tgtEl>
                                          <p:spTgt spid="116019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200"/>
                            </p:stCondLst>
                            <p:childTnLst>
                              <p:par>
                                <p:cTn id="15" presetID="2" presetClass="entr" presetSubtype="1" fill="hold" nodeType="afterEffect">
                                  <p:stCondLst>
                                    <p:cond delay="0"/>
                                  </p:stCondLst>
                                  <p:iterate type="lt">
                                    <p:tmPct val="26000"/>
                                  </p:iterate>
                                  <p:childTnLst>
                                    <p:set>
                                      <p:cBhvr>
                                        <p:cTn id="16" dur="1" fill="hold">
                                          <p:stCondLst>
                                            <p:cond delay="0"/>
                                          </p:stCondLst>
                                        </p:cTn>
                                        <p:tgtEl>
                                          <p:spTgt spid="1160196">
                                            <p:txEl>
                                              <p:pRg st="0" end="0"/>
                                            </p:txEl>
                                          </p:spTgt>
                                        </p:tgtEl>
                                        <p:attrNameLst>
                                          <p:attrName>style.visibility</p:attrName>
                                        </p:attrNameLst>
                                      </p:cBhvr>
                                      <p:to>
                                        <p:strVal val="visible"/>
                                      </p:to>
                                    </p:set>
                                    <p:anim calcmode="lin" valueType="num">
                                      <p:cBhvr additive="base">
                                        <p:cTn id="17" dur="500" fill="hold"/>
                                        <p:tgtEl>
                                          <p:spTgt spid="116019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6019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D8C1E6A-2050-4A9E-962C-86A2BCD166C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9F05542-C7B4-4300-A7E1-D87FABC9D810}" type="slidenum">
              <a:rPr lang="en-GB" altLang="en-US" sz="1200"/>
              <a:pPr eaLnBrk="1" hangingPunct="1"/>
              <a:t>18</a:t>
            </a:fld>
            <a:endParaRPr lang="en-GB" altLang="en-US" sz="1200"/>
          </a:p>
        </p:txBody>
      </p:sp>
      <p:sp>
        <p:nvSpPr>
          <p:cNvPr id="1396738" name="Rectangle 2">
            <a:extLst>
              <a:ext uri="{FF2B5EF4-FFF2-40B4-BE49-F238E27FC236}">
                <a16:creationId xmlns:a16="http://schemas.microsoft.com/office/drawing/2014/main" id="{79F6384F-EEDB-4F11-8927-C910E1329817}"/>
              </a:ext>
            </a:extLst>
          </p:cNvPr>
          <p:cNvSpPr>
            <a:spLocks noGrp="1" noChangeArrowheads="1"/>
          </p:cNvSpPr>
          <p:nvPr>
            <p:ph type="title"/>
          </p:nvPr>
        </p:nvSpPr>
        <p:spPr>
          <a:xfrm>
            <a:off x="395288" y="476250"/>
            <a:ext cx="8229600" cy="1143000"/>
          </a:xfrm>
        </p:spPr>
        <p:txBody>
          <a:bodyPr/>
          <a:lstStyle/>
          <a:p>
            <a:pPr eaLnBrk="1" hangingPunct="1">
              <a:defRPr/>
            </a:pPr>
            <a:r>
              <a:rPr lang="en-GB" sz="4000" b="1">
                <a:solidFill>
                  <a:srgbClr val="FF0000"/>
                </a:solidFill>
              </a:rPr>
              <a:t>Gog’s Attack On England By </a:t>
            </a:r>
            <a:r>
              <a:rPr lang="en-GB" sz="4000" b="1">
                <a:solidFill>
                  <a:srgbClr val="FFFF00"/>
                </a:solidFill>
              </a:rPr>
              <a:t>Way Of The Spanish Armada Fails</a:t>
            </a:r>
          </a:p>
        </p:txBody>
      </p:sp>
      <p:sp>
        <p:nvSpPr>
          <p:cNvPr id="1396739" name="Text Box 3">
            <a:extLst>
              <a:ext uri="{FF2B5EF4-FFF2-40B4-BE49-F238E27FC236}">
                <a16:creationId xmlns:a16="http://schemas.microsoft.com/office/drawing/2014/main" id="{1E137178-598E-4D9A-B823-055AB4F9B7E9}"/>
              </a:ext>
            </a:extLst>
          </p:cNvPr>
          <p:cNvSpPr txBox="1">
            <a:spLocks noChangeArrowheads="1"/>
          </p:cNvSpPr>
          <p:nvPr/>
        </p:nvSpPr>
        <p:spPr bwMode="auto">
          <a:xfrm>
            <a:off x="4284663" y="2133600"/>
            <a:ext cx="4859337" cy="396875"/>
          </a:xfrm>
          <a:prstGeom prst="rect">
            <a:avLst/>
          </a:prstGeom>
          <a:noFill/>
          <a:ln w="9525">
            <a:noFill/>
            <a:miter lim="800000"/>
            <a:headEnd/>
            <a:tailEnd/>
          </a:ln>
          <a:effectLst/>
        </p:spPr>
        <p:txBody>
          <a:bodyPr>
            <a:spAutoFit/>
          </a:bodyPr>
          <a:lstStyle/>
          <a:p>
            <a:pPr eaLnBrk="0" hangingPunct="0">
              <a:spcBef>
                <a:spcPct val="50000"/>
              </a:spcBef>
              <a:defRPr/>
            </a:pPr>
            <a:endParaRPr lang="en-US" b="1">
              <a:solidFill>
                <a:srgbClr val="FFFF00"/>
              </a:solidFill>
              <a:effectLst>
                <a:outerShdw blurRad="38100" dist="38100" dir="2700000" algn="tl">
                  <a:srgbClr val="000000"/>
                </a:outerShdw>
              </a:effectLst>
              <a:latin typeface="Arial" charset="0"/>
              <a:cs typeface="Arial" charset="0"/>
            </a:endParaRPr>
          </a:p>
        </p:txBody>
      </p:sp>
      <p:sp>
        <p:nvSpPr>
          <p:cNvPr id="1396741" name="Text Box 5">
            <a:extLst>
              <a:ext uri="{FF2B5EF4-FFF2-40B4-BE49-F238E27FC236}">
                <a16:creationId xmlns:a16="http://schemas.microsoft.com/office/drawing/2014/main" id="{380467A4-7509-4407-B8A9-C4A7A352F118}"/>
              </a:ext>
            </a:extLst>
          </p:cNvPr>
          <p:cNvSpPr txBox="1">
            <a:spLocks noChangeArrowheads="1"/>
          </p:cNvSpPr>
          <p:nvPr/>
        </p:nvSpPr>
        <p:spPr bwMode="auto">
          <a:xfrm>
            <a:off x="4140200" y="2133600"/>
            <a:ext cx="4716463" cy="3508375"/>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00FF00"/>
                </a:solidFill>
                <a:effectLst>
                  <a:outerShdw blurRad="38100" dist="38100" dir="2700000" algn="tl">
                    <a:srgbClr val="000000"/>
                  </a:outerShdw>
                </a:effectLst>
                <a:latin typeface="Arial" charset="0"/>
                <a:cs typeface="Arial" charset="0"/>
              </a:rPr>
              <a:t>Those that fled to the Americas kept their Jewishness secret,</a:t>
            </a:r>
            <a:r>
              <a:rPr lang="en-GB" sz="2800" b="1">
                <a:solidFill>
                  <a:srgbClr val="FF00FF"/>
                </a:solidFill>
                <a:effectLst>
                  <a:outerShdw blurRad="38100" dist="38100" dir="2700000" algn="tl">
                    <a:srgbClr val="000000"/>
                  </a:outerShdw>
                </a:effectLst>
                <a:latin typeface="Arial" charset="0"/>
                <a:cs typeface="Arial" charset="0"/>
              </a:rPr>
              <a:t> </a:t>
            </a:r>
            <a:r>
              <a:rPr lang="en-GB" sz="2800" b="1">
                <a:solidFill>
                  <a:srgbClr val="FF9900"/>
                </a:solidFill>
                <a:effectLst>
                  <a:outerShdw blurRad="38100" dist="38100" dir="2700000" algn="tl">
                    <a:srgbClr val="000000"/>
                  </a:outerShdw>
                </a:effectLst>
                <a:latin typeface="Arial" charset="0"/>
                <a:cs typeface="Arial" charset="0"/>
              </a:rPr>
              <a:t>but so they could recognise each other they</a:t>
            </a:r>
            <a:r>
              <a:rPr lang="en-GB" sz="2800" b="1">
                <a:solidFill>
                  <a:srgbClr val="FF00FF"/>
                </a:solidFill>
                <a:effectLst>
                  <a:outerShdw blurRad="38100" dist="38100" dir="2700000" algn="tl">
                    <a:srgbClr val="000000"/>
                  </a:outerShdw>
                </a:effectLst>
                <a:latin typeface="Arial" charset="0"/>
                <a:cs typeface="Arial" charset="0"/>
              </a:rPr>
              <a:t> changed their names to plant names such as </a:t>
            </a:r>
            <a:r>
              <a:rPr lang="en-GB" sz="2800" b="1">
                <a:solidFill>
                  <a:srgbClr val="FF0000"/>
                </a:solidFill>
                <a:effectLst>
                  <a:outerShdw blurRad="38100" dist="38100" dir="2700000" algn="tl">
                    <a:srgbClr val="000000"/>
                  </a:outerShdw>
                </a:effectLst>
                <a:latin typeface="Arial" charset="0"/>
                <a:cs typeface="Arial" charset="0"/>
              </a:rPr>
              <a:t>Rose i.e. President Roosevelt</a:t>
            </a:r>
            <a:r>
              <a:rPr lang="en-GB" sz="2800" b="1">
                <a:solidFill>
                  <a:srgbClr val="FF00FF"/>
                </a:solidFill>
                <a:effectLst>
                  <a:outerShdw blurRad="38100" dist="38100" dir="2700000" algn="tl">
                    <a:srgbClr val="000000"/>
                  </a:outerShdw>
                </a:effectLst>
                <a:latin typeface="Arial" charset="0"/>
                <a:cs typeface="Arial" charset="0"/>
              </a:rPr>
              <a:t> </a:t>
            </a:r>
          </a:p>
        </p:txBody>
      </p:sp>
      <p:sp>
        <p:nvSpPr>
          <p:cNvPr id="1396743" name="Text Box 7">
            <a:extLst>
              <a:ext uri="{FF2B5EF4-FFF2-40B4-BE49-F238E27FC236}">
                <a16:creationId xmlns:a16="http://schemas.microsoft.com/office/drawing/2014/main" id="{C80F901B-115A-456D-A939-AFCD9FE17C21}"/>
              </a:ext>
            </a:extLst>
          </p:cNvPr>
          <p:cNvSpPr txBox="1">
            <a:spLocks noChangeArrowheads="1"/>
          </p:cNvSpPr>
          <p:nvPr/>
        </p:nvSpPr>
        <p:spPr bwMode="auto">
          <a:xfrm>
            <a:off x="179388" y="4581525"/>
            <a:ext cx="3671887"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Spanish Armada</a:t>
            </a:r>
          </a:p>
        </p:txBody>
      </p:sp>
      <p:pic>
        <p:nvPicPr>
          <p:cNvPr id="1396746" name="Picture 10" descr="armadadefeat">
            <a:extLst>
              <a:ext uri="{FF2B5EF4-FFF2-40B4-BE49-F238E27FC236}">
                <a16:creationId xmlns:a16="http://schemas.microsoft.com/office/drawing/2014/main" id="{3388F182-A69E-4A88-BDDF-3ECC19B805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989138"/>
            <a:ext cx="3240087" cy="23987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96746"/>
                                        </p:tgtEl>
                                        <p:attrNameLst>
                                          <p:attrName>style.visibility</p:attrName>
                                        </p:attrNameLst>
                                      </p:cBhvr>
                                      <p:to>
                                        <p:strVal val="visible"/>
                                      </p:to>
                                    </p:set>
                                    <p:animEffect transition="in" filter="circle(in)">
                                      <p:cBhvr>
                                        <p:cTn id="7" dur="2000"/>
                                        <p:tgtEl>
                                          <p:spTgt spid="1396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96743"/>
                                        </p:tgtEl>
                                        <p:attrNameLst>
                                          <p:attrName>style.visibility</p:attrName>
                                        </p:attrNameLst>
                                      </p:cBhvr>
                                      <p:to>
                                        <p:strVal val="visible"/>
                                      </p:to>
                                    </p:set>
                                    <p:anim calcmode="lin" valueType="num">
                                      <p:cBhvr additive="base">
                                        <p:cTn id="12" dur="500" fill="hold"/>
                                        <p:tgtEl>
                                          <p:spTgt spid="1396743"/>
                                        </p:tgtEl>
                                        <p:attrNameLst>
                                          <p:attrName>ppt_x</p:attrName>
                                        </p:attrNameLst>
                                      </p:cBhvr>
                                      <p:tavLst>
                                        <p:tav tm="0">
                                          <p:val>
                                            <p:strVal val="#ppt_x"/>
                                          </p:val>
                                        </p:tav>
                                        <p:tav tm="100000">
                                          <p:val>
                                            <p:strVal val="#ppt_x"/>
                                          </p:val>
                                        </p:tav>
                                      </p:tavLst>
                                    </p:anim>
                                    <p:anim calcmode="lin" valueType="num">
                                      <p:cBhvr additive="base">
                                        <p:cTn id="13" dur="500" fill="hold"/>
                                        <p:tgtEl>
                                          <p:spTgt spid="13967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96741"/>
                                        </p:tgtEl>
                                        <p:attrNameLst>
                                          <p:attrName>style.visibility</p:attrName>
                                        </p:attrNameLst>
                                      </p:cBhvr>
                                      <p:to>
                                        <p:strVal val="visible"/>
                                      </p:to>
                                    </p:set>
                                    <p:anim calcmode="discrete" valueType="clr">
                                      <p:cBhvr override="childStyle">
                                        <p:cTn id="18" dur="80"/>
                                        <p:tgtEl>
                                          <p:spTgt spid="139674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96741"/>
                                        </p:tgtEl>
                                        <p:attrNameLst>
                                          <p:attrName>fillcolor</p:attrName>
                                        </p:attrNameLst>
                                      </p:cBhvr>
                                      <p:tavLst>
                                        <p:tav tm="0">
                                          <p:val>
                                            <p:clrVal>
                                              <a:schemeClr val="accent2"/>
                                            </p:clrVal>
                                          </p:val>
                                        </p:tav>
                                        <p:tav tm="50000">
                                          <p:val>
                                            <p:clrVal>
                                              <a:schemeClr val="hlink"/>
                                            </p:clrVal>
                                          </p:val>
                                        </p:tav>
                                      </p:tavLst>
                                    </p:anim>
                                    <p:set>
                                      <p:cBhvr>
                                        <p:cTn id="20" dur="80"/>
                                        <p:tgtEl>
                                          <p:spTgt spid="13967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41" grpId="0"/>
      <p:bldP spid="13967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102104-9D20-4F53-918E-268E4BC57997}"/>
              </a:ext>
            </a:extLst>
          </p:cNvPr>
          <p:cNvSpPr>
            <a:spLocks noGrp="1"/>
          </p:cNvSpPr>
          <p:nvPr>
            <p:ph type="title"/>
          </p:nvPr>
        </p:nvSpPr>
        <p:spPr>
          <a:xfrm>
            <a:off x="428625" y="285750"/>
            <a:ext cx="8229600" cy="1143000"/>
          </a:xfrm>
        </p:spPr>
        <p:txBody>
          <a:bodyPr/>
          <a:lstStyle/>
          <a:p>
            <a:pPr>
              <a:defRPr/>
            </a:pPr>
            <a:r>
              <a:rPr lang="en-GB" sz="5400" b="1" dirty="0">
                <a:solidFill>
                  <a:srgbClr val="00FF00"/>
                </a:solidFill>
              </a:rPr>
              <a:t>The Spanish Inquisition</a:t>
            </a:r>
            <a:br>
              <a:rPr lang="en-GB" sz="5400" b="1" dirty="0">
                <a:solidFill>
                  <a:srgbClr val="00FF00"/>
                </a:solidFill>
              </a:rPr>
            </a:br>
            <a:r>
              <a:rPr lang="en-GB" sz="3200" b="1" dirty="0">
                <a:solidFill>
                  <a:srgbClr val="FFCC00"/>
                </a:solidFill>
              </a:rPr>
              <a:t>Spain Attempts To Expel Gog From Its Borders</a:t>
            </a:r>
            <a:endParaRPr lang="en-GB" sz="3200" dirty="0"/>
          </a:p>
        </p:txBody>
      </p:sp>
      <p:sp>
        <p:nvSpPr>
          <p:cNvPr id="4" name="Slide Number Placeholder 3">
            <a:extLst>
              <a:ext uri="{FF2B5EF4-FFF2-40B4-BE49-F238E27FC236}">
                <a16:creationId xmlns:a16="http://schemas.microsoft.com/office/drawing/2014/main" id="{07966042-6006-4025-9DEC-CCEA62E3D23D}"/>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D7F2096-2ECD-48C8-BC6D-C4541E20058A}" type="slidenum">
              <a:rPr lang="en-GB" altLang="en-US" sz="1200"/>
              <a:pPr eaLnBrk="1" hangingPunct="1"/>
              <a:t>19</a:t>
            </a:fld>
            <a:endParaRPr lang="en-GB" altLang="en-US" sz="1200"/>
          </a:p>
        </p:txBody>
      </p:sp>
      <p:pic>
        <p:nvPicPr>
          <p:cNvPr id="287746" name="Picture 2" descr="http://images.travelpod.com/users/sueschubert/1.1211893320.sephardic-xspanish-jewsx-museum.jpg">
            <a:extLst>
              <a:ext uri="{FF2B5EF4-FFF2-40B4-BE49-F238E27FC236}">
                <a16:creationId xmlns:a16="http://schemas.microsoft.com/office/drawing/2014/main" id="{BC7BEFC8-D519-4EE6-A7C5-ACCC18474329}"/>
              </a:ext>
            </a:extLst>
          </p:cNvPr>
          <p:cNvPicPr>
            <a:picLocks noChangeAspect="1" noChangeArrowheads="1"/>
          </p:cNvPicPr>
          <p:nvPr/>
        </p:nvPicPr>
        <p:blipFill>
          <a:blip r:embed="rId3" cstate="print"/>
          <a:srcRect/>
          <a:stretch>
            <a:fillRect/>
          </a:stretch>
        </p:blipFill>
        <p:spPr bwMode="auto">
          <a:xfrm>
            <a:off x="285720" y="1500174"/>
            <a:ext cx="3924300" cy="5238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789B7472-5377-42D5-BA55-CA24A6A0A90E}"/>
              </a:ext>
            </a:extLst>
          </p:cNvPr>
          <p:cNvSpPr txBox="1"/>
          <p:nvPr/>
        </p:nvSpPr>
        <p:spPr>
          <a:xfrm>
            <a:off x="4429125" y="2286000"/>
            <a:ext cx="4714875" cy="3540125"/>
          </a:xfrm>
          <a:prstGeom prst="rect">
            <a:avLst/>
          </a:prstGeom>
          <a:noFill/>
        </p:spPr>
        <p:txBody>
          <a:bodyPr>
            <a:spAutoFit/>
          </a:bodyPr>
          <a:lstStyle/>
          <a:p>
            <a:pPr eaLnBrk="0" hangingPunct="0">
              <a:defRPr/>
            </a:pPr>
            <a:r>
              <a:rPr lang="en-GB" sz="3200" b="1" dirty="0">
                <a:solidFill>
                  <a:srgbClr val="00FF00"/>
                </a:solidFill>
                <a:effectLst>
                  <a:outerShdw blurRad="38100" dist="38100" dir="2700000" algn="tl">
                    <a:srgbClr val="000000"/>
                  </a:outerShdw>
                </a:effectLst>
                <a:latin typeface="Arial" charset="0"/>
                <a:cs typeface="Arial" charset="0"/>
              </a:rPr>
              <a:t>The Jews were under increasing pressure from the Church</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9900"/>
                </a:solidFill>
                <a:effectLst>
                  <a:outerShdw blurRad="38100" dist="38100" dir="2700000" algn="tl">
                    <a:srgbClr val="000000"/>
                  </a:outerShdw>
                </a:effectLst>
                <a:latin typeface="Arial" charset="0"/>
                <a:cs typeface="Arial" charset="0"/>
              </a:rPr>
              <a:t>because of the heresies that they were intentionally planting into</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chemeClr val="hlink"/>
                </a:solidFill>
                <a:effectLst>
                  <a:outerShdw blurRad="38100" dist="38100" dir="2700000" algn="tl">
                    <a:srgbClr val="000000"/>
                  </a:outerShdw>
                </a:effectLst>
                <a:latin typeface="Arial" charset="0"/>
                <a:cs typeface="Arial" charset="0"/>
              </a:rPr>
              <a:t>the Church,</a:t>
            </a:r>
            <a:endParaRPr lang="en-GB" sz="32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circle(in)">
                                      <p:cBhvr>
                                        <p:cTn id="7" dur="2000"/>
                                        <p:tgtEl>
                                          <p:spTgt spid="287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2E9EEB-4AB3-4371-B194-D230DE9B1DD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57C0F01-9A5D-45C3-BBC2-05429C02C156}" type="slidenum">
              <a:rPr lang="en-GB" altLang="en-US" sz="1200"/>
              <a:pPr eaLnBrk="1" hangingPunct="1"/>
              <a:t>2</a:t>
            </a:fld>
            <a:endParaRPr lang="en-GB" altLang="en-US" sz="1200"/>
          </a:p>
        </p:txBody>
      </p:sp>
      <p:sp>
        <p:nvSpPr>
          <p:cNvPr id="1376258" name="Rectangle 2">
            <a:extLst>
              <a:ext uri="{FF2B5EF4-FFF2-40B4-BE49-F238E27FC236}">
                <a16:creationId xmlns:a16="http://schemas.microsoft.com/office/drawing/2014/main" id="{A3A127CF-72AE-470B-AD4A-BCE7F355356D}"/>
              </a:ext>
            </a:extLst>
          </p:cNvPr>
          <p:cNvSpPr>
            <a:spLocks noGrp="1" noChangeArrowheads="1"/>
          </p:cNvSpPr>
          <p:nvPr>
            <p:ph type="title"/>
          </p:nvPr>
        </p:nvSpPr>
        <p:spPr/>
        <p:txBody>
          <a:bodyPr/>
          <a:lstStyle/>
          <a:p>
            <a:pPr eaLnBrk="1" hangingPunct="1">
              <a:defRPr/>
            </a:pPr>
            <a:r>
              <a:rPr lang="en-GB" b="1">
                <a:solidFill>
                  <a:srgbClr val="FF0000"/>
                </a:solidFill>
              </a:rPr>
              <a:t>The Story of Gog &amp; Magog</a:t>
            </a:r>
            <a:br>
              <a:rPr lang="en-GB" b="1">
                <a:solidFill>
                  <a:srgbClr val="FF0000"/>
                </a:solidFill>
              </a:rPr>
            </a:br>
            <a:r>
              <a:rPr lang="en-GB" sz="2400" b="1">
                <a:solidFill>
                  <a:srgbClr val="00FF00"/>
                </a:solidFill>
              </a:rPr>
              <a:t>Will be covered in a series of 10 parts</a:t>
            </a:r>
            <a:endParaRPr lang="en-GB" b="1">
              <a:solidFill>
                <a:srgbClr val="00FF00"/>
              </a:solidFill>
            </a:endParaRPr>
          </a:p>
        </p:txBody>
      </p:sp>
      <p:sp>
        <p:nvSpPr>
          <p:cNvPr id="1376259" name="Rectangle 3">
            <a:extLst>
              <a:ext uri="{FF2B5EF4-FFF2-40B4-BE49-F238E27FC236}">
                <a16:creationId xmlns:a16="http://schemas.microsoft.com/office/drawing/2014/main" id="{B67B0CCD-F4DA-44A7-AEBE-5C92A02BCC4B}"/>
              </a:ext>
            </a:extLst>
          </p:cNvPr>
          <p:cNvSpPr>
            <a:spLocks noGrp="1" noChangeArrowheads="1"/>
          </p:cNvSpPr>
          <p:nvPr>
            <p:ph type="body" idx="1"/>
          </p:nvPr>
        </p:nvSpPr>
        <p:spPr/>
        <p:txBody>
          <a:bodyPr/>
          <a:lstStyle/>
          <a:p>
            <a:pPr marL="609600" indent="-609600" eaLnBrk="1" hangingPunct="1">
              <a:buFontTx/>
              <a:buAutoNum type="arabicPeriod"/>
              <a:defRPr/>
            </a:pPr>
            <a:r>
              <a:rPr lang="en-GB" sz="2800" b="1">
                <a:solidFill>
                  <a:srgbClr val="FFFF00"/>
                </a:solidFill>
                <a:effectLst>
                  <a:outerShdw blurRad="38100" dist="38100" dir="2700000" algn="tl">
                    <a:srgbClr val="000000"/>
                  </a:outerShdw>
                </a:effectLst>
              </a:rPr>
              <a:t>Attila, The Rise of Islam and the Khazars</a:t>
            </a:r>
          </a:p>
          <a:p>
            <a:pPr marL="609600" indent="-609600" eaLnBrk="1" hangingPunct="1">
              <a:buFontTx/>
              <a:buAutoNum type="arabicPeriod"/>
              <a:defRPr/>
            </a:pPr>
            <a:r>
              <a:rPr lang="en-GB" sz="2800" b="1">
                <a:solidFill>
                  <a:srgbClr val="FFFF00"/>
                </a:solidFill>
                <a:effectLst>
                  <a:outerShdw blurRad="38100" dist="38100" dir="2700000" algn="tl">
                    <a:srgbClr val="000000"/>
                  </a:outerShdw>
                </a:effectLst>
              </a:rPr>
              <a:t>Genghis  Khan, The Russians &amp; the 3 frogs of Revelation</a:t>
            </a:r>
          </a:p>
          <a:p>
            <a:pPr marL="609600" indent="-609600" eaLnBrk="1" hangingPunct="1">
              <a:buFontTx/>
              <a:buAutoNum type="arabicPeriod"/>
              <a:defRPr/>
            </a:pPr>
            <a:r>
              <a:rPr lang="en-GB" sz="2800" b="1">
                <a:solidFill>
                  <a:srgbClr val="FF33CC"/>
                </a:solidFill>
                <a:effectLst>
                  <a:outerShdw blurRad="38100" dist="38100" dir="2700000" algn="tl">
                    <a:srgbClr val="000000"/>
                  </a:outerShdw>
                </a:effectLst>
              </a:rPr>
              <a:t>The Spanish Armada, Inquisition &amp; the English revolution</a:t>
            </a:r>
          </a:p>
          <a:p>
            <a:pPr marL="609600" indent="-609600" eaLnBrk="1" hangingPunct="1">
              <a:buFontTx/>
              <a:buAutoNum type="arabicPeriod"/>
              <a:defRPr/>
            </a:pPr>
            <a:r>
              <a:rPr lang="en-GB" sz="2800" b="1">
                <a:solidFill>
                  <a:srgbClr val="FFFF00"/>
                </a:solidFill>
                <a:effectLst>
                  <a:outerShdw blurRad="38100" dist="38100" dir="2700000" algn="tl">
                    <a:srgbClr val="000000"/>
                  </a:outerShdw>
                </a:effectLst>
              </a:rPr>
              <a:t>The rise of the Rothschilds &amp; the Armenian Holocaust</a:t>
            </a:r>
          </a:p>
          <a:p>
            <a:pPr marL="609600" indent="-609600" eaLnBrk="1" hangingPunct="1">
              <a:buFontTx/>
              <a:buAutoNum type="arabicPeriod"/>
              <a:defRPr/>
            </a:pPr>
            <a:r>
              <a:rPr lang="en-GB" sz="2800" b="1">
                <a:solidFill>
                  <a:srgbClr val="FFFF00"/>
                </a:solidFill>
                <a:effectLst>
                  <a:outerShdw blurRad="38100" dist="38100" dir="2700000" algn="tl">
                    <a:srgbClr val="000000"/>
                  </a:outerShdw>
                </a:effectLst>
              </a:rPr>
              <a:t>The Victorian Era</a:t>
            </a:r>
          </a:p>
          <a:p>
            <a:pPr marL="609600" indent="-609600" eaLnBrk="1" hangingPunct="1">
              <a:buFontTx/>
              <a:buAutoNum type="arabicPeriod"/>
              <a:defRPr/>
            </a:pPr>
            <a:r>
              <a:rPr lang="en-GB" sz="2800" b="1">
                <a:solidFill>
                  <a:srgbClr val="FFFF00"/>
                </a:solidFill>
                <a:effectLst>
                  <a:outerShdw blurRad="38100" dist="38100" dir="2700000" algn="tl">
                    <a:srgbClr val="000000"/>
                  </a:outerShdw>
                </a:effectLst>
              </a:rPr>
              <a:t>WW1 &amp; WW2 </a:t>
            </a:r>
          </a:p>
          <a:p>
            <a:pPr marL="609600" indent="-609600" eaLnBrk="1" hangingPunct="1">
              <a:buFontTx/>
              <a:buAutoNum type="arabicPeriod"/>
              <a:defRPr/>
            </a:pPr>
            <a:r>
              <a:rPr lang="en-GB" sz="2800" b="1">
                <a:solidFill>
                  <a:srgbClr val="FFFF00"/>
                </a:solidFill>
                <a:effectLst>
                  <a:outerShdw blurRad="38100" dist="38100" dir="2700000" algn="tl">
                    <a:srgbClr val="000000"/>
                  </a:outerShdw>
                </a:effectLst>
              </a:rPr>
              <a:t>WW3 – The secret war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13D3ED9-02E5-475D-9F94-46BCF0637A6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251BB80-9AB1-4336-96A3-E3B4DCFE04CF}" type="slidenum">
              <a:rPr lang="en-GB" altLang="en-US" sz="1200"/>
              <a:pPr eaLnBrk="1" hangingPunct="1"/>
              <a:t>20</a:t>
            </a:fld>
            <a:endParaRPr lang="en-GB" altLang="en-US" sz="1200"/>
          </a:p>
        </p:txBody>
      </p:sp>
      <p:sp>
        <p:nvSpPr>
          <p:cNvPr id="1298434" name="Rectangle 2">
            <a:extLst>
              <a:ext uri="{FF2B5EF4-FFF2-40B4-BE49-F238E27FC236}">
                <a16:creationId xmlns:a16="http://schemas.microsoft.com/office/drawing/2014/main" id="{CCD7A408-2EB0-4202-B054-82540285C776}"/>
              </a:ext>
            </a:extLst>
          </p:cNvPr>
          <p:cNvSpPr>
            <a:spLocks noGrp="1" noChangeArrowheads="1"/>
          </p:cNvSpPr>
          <p:nvPr>
            <p:ph type="title"/>
          </p:nvPr>
        </p:nvSpPr>
        <p:spPr>
          <a:xfrm>
            <a:off x="0" y="142875"/>
            <a:ext cx="9144000" cy="1371600"/>
          </a:xfrm>
        </p:spPr>
        <p:txBody>
          <a:bodyPr/>
          <a:lstStyle/>
          <a:p>
            <a:pPr eaLnBrk="1" hangingPunct="1">
              <a:defRPr/>
            </a:pPr>
            <a:r>
              <a:rPr lang="en-GB" sz="4000" b="1" dirty="0">
                <a:solidFill>
                  <a:srgbClr val="00FF00"/>
                </a:solidFill>
              </a:rPr>
              <a:t>The Spanish Inquisition</a:t>
            </a:r>
            <a:br>
              <a:rPr lang="en-GB" sz="4000" b="1" dirty="0">
                <a:solidFill>
                  <a:srgbClr val="00FF00"/>
                </a:solidFill>
              </a:rPr>
            </a:br>
            <a:r>
              <a:rPr lang="en-GB" sz="3200" b="1" dirty="0">
                <a:solidFill>
                  <a:srgbClr val="FFCC00"/>
                </a:solidFill>
              </a:rPr>
              <a:t>Spain Attempts To Expel Gog From Its Borders</a:t>
            </a:r>
          </a:p>
        </p:txBody>
      </p:sp>
      <p:sp>
        <p:nvSpPr>
          <p:cNvPr id="1298436" name="Text Box 4">
            <a:extLst>
              <a:ext uri="{FF2B5EF4-FFF2-40B4-BE49-F238E27FC236}">
                <a16:creationId xmlns:a16="http://schemas.microsoft.com/office/drawing/2014/main" id="{C71D4609-FB50-4D90-934D-9F1516487875}"/>
              </a:ext>
            </a:extLst>
          </p:cNvPr>
          <p:cNvSpPr txBox="1">
            <a:spLocks noChangeArrowheads="1"/>
          </p:cNvSpPr>
          <p:nvPr/>
        </p:nvSpPr>
        <p:spPr bwMode="auto">
          <a:xfrm>
            <a:off x="4356100" y="1857375"/>
            <a:ext cx="4787900" cy="3540125"/>
          </a:xfrm>
          <a:prstGeom prst="rect">
            <a:avLst/>
          </a:prstGeom>
          <a:noFill/>
          <a:ln w="9525">
            <a:noFill/>
            <a:miter lim="800000"/>
            <a:headEnd/>
            <a:tailEnd/>
          </a:ln>
          <a:effectLst/>
        </p:spPr>
        <p:txBody>
          <a:bodyPr>
            <a:spAutoFit/>
          </a:bodyPr>
          <a:lstStyle/>
          <a:p>
            <a:pPr eaLnBrk="0" hangingPunct="0">
              <a:spcBef>
                <a:spcPct val="50000"/>
              </a:spcBef>
              <a:defRPr/>
            </a:pPr>
            <a:r>
              <a:rPr lang="en-GB" sz="3200" b="1" dirty="0">
                <a:solidFill>
                  <a:schemeClr val="hlink"/>
                </a:solidFill>
                <a:effectLst>
                  <a:outerShdw blurRad="38100" dist="38100" dir="2700000" algn="tl">
                    <a:srgbClr val="000000"/>
                  </a:outerShdw>
                </a:effectLst>
                <a:latin typeface="Arial" charset="0"/>
                <a:cs typeface="Arial" charset="0"/>
              </a:rPr>
              <a:t>…. as well as their excesses as tax collectors and money lenders.</a:t>
            </a:r>
            <a:r>
              <a:rPr lang="en-GB" sz="3200" b="1" dirty="0">
                <a:solidFill>
                  <a:srgbClr val="FFFF00"/>
                </a:solidFill>
                <a:effectLst>
                  <a:outerShdw blurRad="38100" dist="38100" dir="2700000" algn="tl">
                    <a:srgbClr val="000000"/>
                  </a:outerShdw>
                </a:effectLst>
                <a:latin typeface="Arial" charset="0"/>
                <a:cs typeface="Arial" charset="0"/>
              </a:rPr>
              <a:t> The Pope finally initiated what has become known as the Inquisition. </a:t>
            </a:r>
          </a:p>
        </p:txBody>
      </p:sp>
      <p:pic>
        <p:nvPicPr>
          <p:cNvPr id="1298439" name="Picture 7" descr="inquisition2">
            <a:extLst>
              <a:ext uri="{FF2B5EF4-FFF2-40B4-BE49-F238E27FC236}">
                <a16:creationId xmlns:a16="http://schemas.microsoft.com/office/drawing/2014/main" id="{F306178C-C6F6-4E8C-A73C-126BF9C260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071688"/>
            <a:ext cx="3671887" cy="29495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98439"/>
                                        </p:tgtEl>
                                        <p:attrNameLst>
                                          <p:attrName>style.visibility</p:attrName>
                                        </p:attrNameLst>
                                      </p:cBhvr>
                                      <p:to>
                                        <p:strVal val="visible"/>
                                      </p:to>
                                    </p:set>
                                    <p:animEffect transition="in" filter="circle(in)">
                                      <p:cBhvr>
                                        <p:cTn id="7" dur="2000"/>
                                        <p:tgtEl>
                                          <p:spTgt spid="129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98436"/>
                                        </p:tgtEl>
                                        <p:attrNameLst>
                                          <p:attrName>style.visibility</p:attrName>
                                        </p:attrNameLst>
                                      </p:cBhvr>
                                      <p:to>
                                        <p:strVal val="visible"/>
                                      </p:to>
                                    </p:set>
                                    <p:anim calcmode="discrete" valueType="clr">
                                      <p:cBhvr override="childStyle">
                                        <p:cTn id="12" dur="80"/>
                                        <p:tgtEl>
                                          <p:spTgt spid="12984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98436"/>
                                        </p:tgtEl>
                                        <p:attrNameLst>
                                          <p:attrName>fillcolor</p:attrName>
                                        </p:attrNameLst>
                                      </p:cBhvr>
                                      <p:tavLst>
                                        <p:tav tm="0">
                                          <p:val>
                                            <p:clrVal>
                                              <a:schemeClr val="accent2"/>
                                            </p:clrVal>
                                          </p:val>
                                        </p:tav>
                                        <p:tav tm="50000">
                                          <p:val>
                                            <p:clrVal>
                                              <a:schemeClr val="hlink"/>
                                            </p:clrVal>
                                          </p:val>
                                        </p:tav>
                                      </p:tavLst>
                                    </p:anim>
                                    <p:set>
                                      <p:cBhvr>
                                        <p:cTn id="14" dur="80"/>
                                        <p:tgtEl>
                                          <p:spTgt spid="12984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05BA-86DB-4E4B-9C63-ABD7C4827C6B}"/>
              </a:ext>
            </a:extLst>
          </p:cNvPr>
          <p:cNvSpPr>
            <a:spLocks noGrp="1"/>
          </p:cNvSpPr>
          <p:nvPr>
            <p:ph type="title"/>
          </p:nvPr>
        </p:nvSpPr>
        <p:spPr>
          <a:xfrm>
            <a:off x="428625" y="500063"/>
            <a:ext cx="8229600" cy="1143000"/>
          </a:xfrm>
        </p:spPr>
        <p:txBody>
          <a:bodyPr/>
          <a:lstStyle/>
          <a:p>
            <a:pPr>
              <a:defRPr/>
            </a:pPr>
            <a:r>
              <a:rPr lang="en-GB" sz="5400" b="1" dirty="0">
                <a:solidFill>
                  <a:srgbClr val="00FF00"/>
                </a:solidFill>
              </a:rPr>
              <a:t>The Spanish Inquisition</a:t>
            </a:r>
            <a:br>
              <a:rPr lang="en-GB" sz="5400" b="1" dirty="0">
                <a:solidFill>
                  <a:srgbClr val="00FF00"/>
                </a:solidFill>
              </a:rPr>
            </a:br>
            <a:r>
              <a:rPr lang="en-GB" sz="3200" b="1" dirty="0">
                <a:solidFill>
                  <a:srgbClr val="FFCC00"/>
                </a:solidFill>
              </a:rPr>
              <a:t>Spain Attempts To Expel Gog From Its Borders</a:t>
            </a:r>
            <a:endParaRPr lang="en-GB" sz="3200" dirty="0"/>
          </a:p>
        </p:txBody>
      </p:sp>
      <p:sp>
        <p:nvSpPr>
          <p:cNvPr id="3" name="Slide Number Placeholder 2">
            <a:extLst>
              <a:ext uri="{FF2B5EF4-FFF2-40B4-BE49-F238E27FC236}">
                <a16:creationId xmlns:a16="http://schemas.microsoft.com/office/drawing/2014/main" id="{0ED8645A-5615-4B04-9423-58636B3D6F4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5B021EA-410D-4405-8CA9-C556AA88F5AE}" type="slidenum">
              <a:rPr lang="en-GB" altLang="en-US" sz="1200"/>
              <a:pPr eaLnBrk="1" hangingPunct="1"/>
              <a:t>21</a:t>
            </a:fld>
            <a:endParaRPr lang="en-GB" altLang="en-US" sz="1200"/>
          </a:p>
        </p:txBody>
      </p:sp>
      <p:pic>
        <p:nvPicPr>
          <p:cNvPr id="315394" name="Picture 2" descr="http://nbni.tv/nbniplus/wp-content/uploads/2009/08/SanAgustinChurchIntramuros.jpg">
            <a:extLst>
              <a:ext uri="{FF2B5EF4-FFF2-40B4-BE49-F238E27FC236}">
                <a16:creationId xmlns:a16="http://schemas.microsoft.com/office/drawing/2014/main" id="{53783854-4223-469F-BDC2-B9667A47A6D8}"/>
              </a:ext>
            </a:extLst>
          </p:cNvPr>
          <p:cNvPicPr>
            <a:picLocks noChangeAspect="1" noChangeArrowheads="1"/>
          </p:cNvPicPr>
          <p:nvPr/>
        </p:nvPicPr>
        <p:blipFill>
          <a:blip r:embed="rId3" cstate="print"/>
          <a:srcRect/>
          <a:stretch>
            <a:fillRect/>
          </a:stretch>
        </p:blipFill>
        <p:spPr bwMode="auto">
          <a:xfrm>
            <a:off x="428596" y="2214554"/>
            <a:ext cx="4572000" cy="36004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760AE4DF-B08E-4984-A285-E7305B68B9E7}"/>
              </a:ext>
            </a:extLst>
          </p:cNvPr>
          <p:cNvSpPr txBox="1"/>
          <p:nvPr/>
        </p:nvSpPr>
        <p:spPr>
          <a:xfrm>
            <a:off x="5286375" y="2071688"/>
            <a:ext cx="3643313" cy="3846512"/>
          </a:xfrm>
          <a:prstGeom prst="rect">
            <a:avLst/>
          </a:prstGeom>
          <a:noFill/>
        </p:spPr>
        <p:txBody>
          <a:bodyPr>
            <a:spAutoFit/>
          </a:bodyPr>
          <a:lstStyle/>
          <a:p>
            <a:pPr eaLnBrk="0" hangingPunct="0">
              <a:defRPr/>
            </a:pPr>
            <a:r>
              <a:rPr lang="en-GB" sz="3200" b="1" dirty="0">
                <a:solidFill>
                  <a:srgbClr val="00FFFF"/>
                </a:solidFill>
                <a:effectLst>
                  <a:outerShdw blurRad="38100" dist="38100" dir="2700000" algn="tl">
                    <a:srgbClr val="000000"/>
                  </a:outerShdw>
                </a:effectLst>
                <a:latin typeface="Arial" charset="0"/>
                <a:cs typeface="Arial" charset="0"/>
              </a:rPr>
              <a:t>It was within the Inquisition that the Catholic Church made its most terrible strategic blunder:-</a:t>
            </a:r>
          </a:p>
          <a:p>
            <a:pPr eaLnBrk="0" hangingPunct="0">
              <a:defRPr/>
            </a:pPr>
            <a:endParaRPr lang="en-GB" dirty="0">
              <a:latin typeface="Arial" charset="0"/>
              <a:cs typeface="Arial" charset="0"/>
            </a:endParaRPr>
          </a:p>
        </p:txBody>
      </p:sp>
      <p:sp>
        <p:nvSpPr>
          <p:cNvPr id="6" name="TextBox 5">
            <a:extLst>
              <a:ext uri="{FF2B5EF4-FFF2-40B4-BE49-F238E27FC236}">
                <a16:creationId xmlns:a16="http://schemas.microsoft.com/office/drawing/2014/main" id="{4AD540C5-172E-4434-8760-14854A1FF6F1}"/>
              </a:ext>
            </a:extLst>
          </p:cNvPr>
          <p:cNvSpPr txBox="1"/>
          <p:nvPr/>
        </p:nvSpPr>
        <p:spPr>
          <a:xfrm>
            <a:off x="0" y="6072188"/>
            <a:ext cx="6929438" cy="646112"/>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A Spanish Catholic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circle(in)">
                                      <p:cBhvr>
                                        <p:cTn id="7" dur="20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CAA8-BE5C-4B1F-AAD8-14B844D4FA85}"/>
              </a:ext>
            </a:extLst>
          </p:cNvPr>
          <p:cNvSpPr>
            <a:spLocks noGrp="1"/>
          </p:cNvSpPr>
          <p:nvPr>
            <p:ph type="title"/>
          </p:nvPr>
        </p:nvSpPr>
        <p:spPr>
          <a:xfrm>
            <a:off x="0" y="214313"/>
            <a:ext cx="9144000" cy="1143000"/>
          </a:xfrm>
        </p:spPr>
        <p:txBody>
          <a:bodyPr/>
          <a:lstStyle/>
          <a:p>
            <a:pPr>
              <a:defRPr/>
            </a:pPr>
            <a:r>
              <a:rPr lang="en-GB" sz="5400" b="1" dirty="0">
                <a:solidFill>
                  <a:srgbClr val="00FF00"/>
                </a:solidFill>
              </a:rPr>
              <a:t>The Spanish Inquisition</a:t>
            </a:r>
            <a:br>
              <a:rPr lang="en-GB" sz="7200" b="1" dirty="0">
                <a:solidFill>
                  <a:srgbClr val="00FF00"/>
                </a:solidFill>
              </a:rPr>
            </a:br>
            <a:r>
              <a:rPr lang="en-GB" sz="2800" b="1" dirty="0">
                <a:solidFill>
                  <a:srgbClr val="FFCC00"/>
                </a:solidFill>
              </a:rPr>
              <a:t>Spain Attempts To Expel Gog From Its Borders</a:t>
            </a:r>
            <a:endParaRPr lang="en-GB" sz="2800" dirty="0"/>
          </a:p>
        </p:txBody>
      </p:sp>
      <p:sp>
        <p:nvSpPr>
          <p:cNvPr id="3" name="Slide Number Placeholder 2">
            <a:extLst>
              <a:ext uri="{FF2B5EF4-FFF2-40B4-BE49-F238E27FC236}">
                <a16:creationId xmlns:a16="http://schemas.microsoft.com/office/drawing/2014/main" id="{78D1C775-5DF3-4CBF-87CA-5216F9D05E6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0F87AEF-6B2E-45AC-9F0F-F1DE2944AD72}" type="slidenum">
              <a:rPr lang="en-GB" altLang="en-US" sz="1200"/>
              <a:pPr eaLnBrk="1" hangingPunct="1"/>
              <a:t>22</a:t>
            </a:fld>
            <a:endParaRPr lang="en-GB" altLang="en-US" sz="1200"/>
          </a:p>
        </p:txBody>
      </p:sp>
      <p:pic>
        <p:nvPicPr>
          <p:cNvPr id="317442" name="Picture 2" descr="http://m.gmgrd.co.uk/res/526.$plit/C_71_article_1131113_image_list_image_list_item_0_image.jpg">
            <a:extLst>
              <a:ext uri="{FF2B5EF4-FFF2-40B4-BE49-F238E27FC236}">
                <a16:creationId xmlns:a16="http://schemas.microsoft.com/office/drawing/2014/main" id="{70455109-949A-49C7-97AD-992F774E4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57375"/>
            <a:ext cx="3043237"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F8A8641-E446-43B1-BCDA-98427D345CCB}"/>
              </a:ext>
            </a:extLst>
          </p:cNvPr>
          <p:cNvSpPr txBox="1"/>
          <p:nvPr/>
        </p:nvSpPr>
        <p:spPr>
          <a:xfrm>
            <a:off x="3571875" y="1571625"/>
            <a:ext cx="5572125" cy="5140325"/>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As a result of this horrible blunder on the part of the Catholic Church, </a:t>
            </a:r>
            <a:r>
              <a:rPr lang="en-GB" sz="2800" b="1" dirty="0">
                <a:solidFill>
                  <a:srgbClr val="FF0000"/>
                </a:solidFill>
                <a:effectLst>
                  <a:outerShdw blurRad="38100" dist="38100" dir="2700000" algn="tl">
                    <a:srgbClr val="000000"/>
                  </a:outerShdw>
                </a:effectLst>
                <a:latin typeface="Arial" charset="0"/>
                <a:cs typeface="Arial" charset="0"/>
              </a:rPr>
              <a:t>the Jews were now within the church like the Trojan horse,</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with some of them rising to the higher ranks within the Church, until 1866, </a:t>
            </a:r>
            <a:r>
              <a:rPr lang="en-GB" sz="2800" b="1" dirty="0">
                <a:solidFill>
                  <a:srgbClr val="FF33CC"/>
                </a:solidFill>
                <a:effectLst>
                  <a:outerShdw blurRad="38100" dist="38100" dir="2700000" algn="tl">
                    <a:srgbClr val="000000"/>
                  </a:outerShdw>
                </a:effectLst>
                <a:latin typeface="Arial" charset="0"/>
                <a:cs typeface="Arial" charset="0"/>
              </a:rPr>
              <a:t>when they took absolute control, and now rule the Catholic Church through the "Black Pope." </a:t>
            </a:r>
          </a:p>
          <a:p>
            <a:pPr eaLnBrk="0" hangingPunct="0">
              <a:defRPr/>
            </a:pPr>
            <a:endParaRPr lang="en-GB" dirty="0">
              <a:latin typeface="Arial" charset="0"/>
              <a:cs typeface="Arial" charset="0"/>
            </a:endParaRPr>
          </a:p>
        </p:txBody>
      </p:sp>
      <p:sp>
        <p:nvSpPr>
          <p:cNvPr id="6" name="TextBox 5">
            <a:extLst>
              <a:ext uri="{FF2B5EF4-FFF2-40B4-BE49-F238E27FC236}">
                <a16:creationId xmlns:a16="http://schemas.microsoft.com/office/drawing/2014/main" id="{A7CCC9A7-9870-43D6-BFD5-43E36DB2C0B3}"/>
              </a:ext>
            </a:extLst>
          </p:cNvPr>
          <p:cNvSpPr txBox="1"/>
          <p:nvPr/>
        </p:nvSpPr>
        <p:spPr>
          <a:xfrm>
            <a:off x="285750" y="5357813"/>
            <a:ext cx="3143250"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A Spanish Priest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circle(in)">
                                      <p:cBhvr>
                                        <p:cTn id="7" dur="2000"/>
                                        <p:tgtEl>
                                          <p:spTgt spid="317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F34BD44-93CE-4D84-AEBA-3C1A609BA0C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D2B3A8A-1523-4953-AC71-BC17954CDFB5}" type="slidenum">
              <a:rPr lang="en-GB" altLang="en-US" sz="1200"/>
              <a:pPr eaLnBrk="1" hangingPunct="1"/>
              <a:t>23</a:t>
            </a:fld>
            <a:endParaRPr lang="en-GB" altLang="en-US" sz="1200"/>
          </a:p>
        </p:txBody>
      </p:sp>
      <p:sp>
        <p:nvSpPr>
          <p:cNvPr id="1300482" name="Rectangle 2">
            <a:extLst>
              <a:ext uri="{FF2B5EF4-FFF2-40B4-BE49-F238E27FC236}">
                <a16:creationId xmlns:a16="http://schemas.microsoft.com/office/drawing/2014/main" id="{9A8B6147-CC9B-4FD1-9B57-9328FA1AA722}"/>
              </a:ext>
            </a:extLst>
          </p:cNvPr>
          <p:cNvSpPr>
            <a:spLocks noGrp="1" noChangeArrowheads="1"/>
          </p:cNvSpPr>
          <p:nvPr>
            <p:ph type="title"/>
          </p:nvPr>
        </p:nvSpPr>
        <p:spPr>
          <a:xfrm>
            <a:off x="0" y="0"/>
            <a:ext cx="9144000" cy="1371600"/>
          </a:xfrm>
        </p:spPr>
        <p:txBody>
          <a:bodyPr/>
          <a:lstStyle/>
          <a:p>
            <a:pPr eaLnBrk="1" hangingPunct="1">
              <a:defRPr/>
            </a:pPr>
            <a:r>
              <a:rPr lang="en-GB" sz="4000" b="1" dirty="0">
                <a:solidFill>
                  <a:srgbClr val="FF0000"/>
                </a:solidFill>
              </a:rPr>
              <a:t>The Spanish Inquisition</a:t>
            </a:r>
            <a:br>
              <a:rPr lang="en-GB" sz="4000" dirty="0">
                <a:solidFill>
                  <a:srgbClr val="FF0000"/>
                </a:solidFill>
              </a:rPr>
            </a:br>
            <a:r>
              <a:rPr lang="en-GB" sz="2800" b="1" dirty="0">
                <a:solidFill>
                  <a:srgbClr val="FFCC00"/>
                </a:solidFill>
              </a:rPr>
              <a:t>Spain Attempts To Expel Gog</a:t>
            </a:r>
            <a:r>
              <a:rPr lang="en-GB" sz="4000" b="1" dirty="0">
                <a:solidFill>
                  <a:srgbClr val="FFCC00"/>
                </a:solidFill>
              </a:rPr>
              <a:t> </a:t>
            </a:r>
            <a:r>
              <a:rPr lang="en-GB" sz="2800" b="1" dirty="0">
                <a:solidFill>
                  <a:srgbClr val="FFCC00"/>
                </a:solidFill>
              </a:rPr>
              <a:t>From Its Borders</a:t>
            </a:r>
          </a:p>
        </p:txBody>
      </p:sp>
      <p:pic>
        <p:nvPicPr>
          <p:cNvPr id="1300483" name="Picture 3" descr="spanish inquis">
            <a:extLst>
              <a:ext uri="{FF2B5EF4-FFF2-40B4-BE49-F238E27FC236}">
                <a16:creationId xmlns:a16="http://schemas.microsoft.com/office/drawing/2014/main" id="{96483853-08E4-46F7-A7C4-C748F2EA58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8625" y="2286000"/>
            <a:ext cx="3763963" cy="3100388"/>
          </a:xfrm>
        </p:spPr>
      </p:pic>
      <p:sp>
        <p:nvSpPr>
          <p:cNvPr id="1300484" name="Text Box 4">
            <a:extLst>
              <a:ext uri="{FF2B5EF4-FFF2-40B4-BE49-F238E27FC236}">
                <a16:creationId xmlns:a16="http://schemas.microsoft.com/office/drawing/2014/main" id="{3A9A3C85-7F43-44F0-B613-00AFA8ACD37F}"/>
              </a:ext>
            </a:extLst>
          </p:cNvPr>
          <p:cNvSpPr txBox="1">
            <a:spLocks noChangeArrowheads="1"/>
          </p:cNvSpPr>
          <p:nvPr/>
        </p:nvSpPr>
        <p:spPr bwMode="auto">
          <a:xfrm>
            <a:off x="4356100" y="1785938"/>
            <a:ext cx="4787900" cy="48323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The final results have been that the entire Christian Kingdom of God has suffered in general and the Catholic Church has suffered in particular. </a:t>
            </a:r>
            <a:r>
              <a:rPr lang="en-GB" sz="2800" b="1" dirty="0">
                <a:solidFill>
                  <a:srgbClr val="FF0000"/>
                </a:solidFill>
                <a:effectLst>
                  <a:outerShdw blurRad="38100" dist="38100" dir="2700000" algn="tl">
                    <a:srgbClr val="000000"/>
                  </a:outerShdw>
                </a:effectLst>
                <a:latin typeface="Arial" charset="0"/>
                <a:cs typeface="Arial" charset="0"/>
              </a:rPr>
              <a:t>What did the Catholic Church do? </a:t>
            </a:r>
            <a:r>
              <a:rPr lang="en-GB" sz="2800" b="1" dirty="0">
                <a:solidFill>
                  <a:srgbClr val="00FF00"/>
                </a:solidFill>
                <a:effectLst>
                  <a:outerShdw blurRad="38100" dist="38100" dir="2700000" algn="tl">
                    <a:srgbClr val="000000"/>
                  </a:outerShdw>
                </a:effectLst>
                <a:latin typeface="Arial" charset="0"/>
                <a:cs typeface="Arial" charset="0"/>
              </a:rPr>
              <a:t>It gave the Jews the option of being baptized and converting to Catholicism. </a:t>
            </a:r>
          </a:p>
        </p:txBody>
      </p:sp>
      <p:sp>
        <p:nvSpPr>
          <p:cNvPr id="7" name="TextBox 6">
            <a:extLst>
              <a:ext uri="{FF2B5EF4-FFF2-40B4-BE49-F238E27FC236}">
                <a16:creationId xmlns:a16="http://schemas.microsoft.com/office/drawing/2014/main" id="{C30450A2-B6D4-4297-8756-CE8CBD3658AA}"/>
              </a:ext>
            </a:extLst>
          </p:cNvPr>
          <p:cNvSpPr txBox="1"/>
          <p:nvPr/>
        </p:nvSpPr>
        <p:spPr>
          <a:xfrm>
            <a:off x="285750" y="5643563"/>
            <a:ext cx="3857625" cy="646112"/>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Inquisition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00483"/>
                                        </p:tgtEl>
                                        <p:attrNameLst>
                                          <p:attrName>style.visibility</p:attrName>
                                        </p:attrNameLst>
                                      </p:cBhvr>
                                      <p:to>
                                        <p:strVal val="visible"/>
                                      </p:to>
                                    </p:set>
                                    <p:animEffect transition="in" filter="circle(in)">
                                      <p:cBhvr>
                                        <p:cTn id="7" dur="2000"/>
                                        <p:tgtEl>
                                          <p:spTgt spid="130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00484"/>
                                        </p:tgtEl>
                                        <p:attrNameLst>
                                          <p:attrName>style.visibility</p:attrName>
                                        </p:attrNameLst>
                                      </p:cBhvr>
                                      <p:to>
                                        <p:strVal val="visible"/>
                                      </p:to>
                                    </p:set>
                                    <p:anim calcmode="discrete" valueType="clr">
                                      <p:cBhvr override="childStyle">
                                        <p:cTn id="18" dur="80"/>
                                        <p:tgtEl>
                                          <p:spTgt spid="130048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00484"/>
                                        </p:tgtEl>
                                        <p:attrNameLst>
                                          <p:attrName>fillcolor</p:attrName>
                                        </p:attrNameLst>
                                      </p:cBhvr>
                                      <p:tavLst>
                                        <p:tav tm="0">
                                          <p:val>
                                            <p:clrVal>
                                              <a:schemeClr val="accent2"/>
                                            </p:clrVal>
                                          </p:val>
                                        </p:tav>
                                        <p:tav tm="50000">
                                          <p:val>
                                            <p:clrVal>
                                              <a:schemeClr val="hlink"/>
                                            </p:clrVal>
                                          </p:val>
                                        </p:tav>
                                      </p:tavLst>
                                    </p:anim>
                                    <p:set>
                                      <p:cBhvr>
                                        <p:cTn id="20" dur="80"/>
                                        <p:tgtEl>
                                          <p:spTgt spid="13004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8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descr="http://www.gourmetgirlmagazine.com/09/04/images/Iberian_Peninsula_Map.jpg">
            <a:extLst>
              <a:ext uri="{FF2B5EF4-FFF2-40B4-BE49-F238E27FC236}">
                <a16:creationId xmlns:a16="http://schemas.microsoft.com/office/drawing/2014/main" id="{A1D398D3-BB34-4BB6-8DE9-E43AB6FF7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8D5308F-586D-43AC-9261-8A5FD2604DE4}"/>
              </a:ext>
            </a:extLst>
          </p:cNvPr>
          <p:cNvSpPr>
            <a:spLocks noGrp="1"/>
          </p:cNvSpPr>
          <p:nvPr>
            <p:ph type="title"/>
          </p:nvPr>
        </p:nvSpPr>
        <p:spPr>
          <a:xfrm>
            <a:off x="0" y="428625"/>
            <a:ext cx="9144000" cy="1143000"/>
          </a:xfrm>
        </p:spPr>
        <p:txBody>
          <a:bodyPr/>
          <a:lstStyle/>
          <a:p>
            <a:pPr>
              <a:defRPr/>
            </a:pPr>
            <a:r>
              <a:rPr lang="en-GB" sz="6000" b="1" dirty="0">
                <a:solidFill>
                  <a:srgbClr val="FF0000"/>
                </a:solidFill>
              </a:rPr>
              <a:t>The Spanish Inquisition</a:t>
            </a:r>
            <a:br>
              <a:rPr lang="en-GB" sz="6000" dirty="0">
                <a:solidFill>
                  <a:srgbClr val="FF0000"/>
                </a:solidFill>
              </a:rPr>
            </a:br>
            <a:r>
              <a:rPr lang="en-GB" sz="3200" b="1" dirty="0">
                <a:solidFill>
                  <a:srgbClr val="00FF00"/>
                </a:solidFill>
              </a:rPr>
              <a:t>Spain Attempts To Expel Gog From Its Borders</a:t>
            </a:r>
            <a:endParaRPr lang="en-GB" sz="3200" dirty="0">
              <a:solidFill>
                <a:srgbClr val="00FF00"/>
              </a:solidFill>
            </a:endParaRPr>
          </a:p>
        </p:txBody>
      </p:sp>
      <p:sp>
        <p:nvSpPr>
          <p:cNvPr id="4" name="Slide Number Placeholder 3">
            <a:extLst>
              <a:ext uri="{FF2B5EF4-FFF2-40B4-BE49-F238E27FC236}">
                <a16:creationId xmlns:a16="http://schemas.microsoft.com/office/drawing/2014/main" id="{14E1A654-87FB-497B-92E3-988CE4BBC64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D6F87EE-AF20-4066-84B7-CF4DB987C22A}" type="slidenum">
              <a:rPr lang="en-GB" altLang="en-US" sz="1200"/>
              <a:pPr eaLnBrk="1" hangingPunct="1"/>
              <a:t>24</a:t>
            </a:fld>
            <a:endParaRPr lang="en-GB" altLang="en-US" sz="1200"/>
          </a:p>
        </p:txBody>
      </p:sp>
      <p:sp>
        <p:nvSpPr>
          <p:cNvPr id="7" name="TextBox 6">
            <a:extLst>
              <a:ext uri="{FF2B5EF4-FFF2-40B4-BE49-F238E27FC236}">
                <a16:creationId xmlns:a16="http://schemas.microsoft.com/office/drawing/2014/main" id="{9B43B108-9533-4687-9B77-27CCCDDBE06F}"/>
              </a:ext>
            </a:extLst>
          </p:cNvPr>
          <p:cNvSpPr txBox="1"/>
          <p:nvPr/>
        </p:nvSpPr>
        <p:spPr>
          <a:xfrm>
            <a:off x="0" y="2714625"/>
            <a:ext cx="9144000" cy="2800350"/>
          </a:xfrm>
          <a:prstGeom prst="rect">
            <a:avLst/>
          </a:prstGeom>
          <a:noFill/>
        </p:spPr>
        <p:txBody>
          <a:bodyPr>
            <a:spAutoFit/>
          </a:bodyPr>
          <a:lstStyle/>
          <a:p>
            <a:pPr algn="ctr" eaLnBrk="0" hangingPunct="0">
              <a:defRPr/>
            </a:pPr>
            <a:r>
              <a:rPr lang="en-GB" sz="4400" b="1" dirty="0">
                <a:solidFill>
                  <a:srgbClr val="00FFFF"/>
                </a:solidFill>
                <a:effectLst>
                  <a:outerShdw blurRad="38100" dist="38100" dir="2700000" algn="tl">
                    <a:srgbClr val="000000"/>
                  </a:outerShdw>
                </a:effectLst>
                <a:latin typeface="Arial" charset="0"/>
                <a:cs typeface="Arial" charset="0"/>
              </a:rPr>
              <a:t>The Jews of Spain and Portugal took them up on it and were baptized in wholesale numbers and joined the Church.</a:t>
            </a:r>
            <a:endParaRPr lang="en-GB" sz="4400" dirty="0">
              <a:solidFill>
                <a:srgbClr val="00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6418"/>
                                        </p:tgtEl>
                                        <p:attrNameLst>
                                          <p:attrName>style.visibility</p:attrName>
                                        </p:attrNameLst>
                                      </p:cBhvr>
                                      <p:to>
                                        <p:strVal val="visible"/>
                                      </p:to>
                                    </p:set>
                                    <p:animEffect transition="in" filter="circle(in)">
                                      <p:cBhvr>
                                        <p:cTn id="7" dur="2000"/>
                                        <p:tgtEl>
                                          <p:spTgt spid="316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19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F58AF27-C679-4F6A-9C33-3D74ABE9BA0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687B48A-BE9F-4A87-9D0C-02E1E4FE0A1B}" type="slidenum">
              <a:rPr lang="en-GB" altLang="en-US" sz="1200"/>
              <a:pPr eaLnBrk="1" hangingPunct="1"/>
              <a:t>25</a:t>
            </a:fld>
            <a:endParaRPr lang="en-GB" altLang="en-US" sz="1200"/>
          </a:p>
        </p:txBody>
      </p:sp>
      <p:sp>
        <p:nvSpPr>
          <p:cNvPr id="1292290" name="Rectangle 2">
            <a:extLst>
              <a:ext uri="{FF2B5EF4-FFF2-40B4-BE49-F238E27FC236}">
                <a16:creationId xmlns:a16="http://schemas.microsoft.com/office/drawing/2014/main" id="{49C2DBA1-A7A8-44C4-9726-195569DF3009}"/>
              </a:ext>
            </a:extLst>
          </p:cNvPr>
          <p:cNvSpPr>
            <a:spLocks noGrp="1" noChangeArrowheads="1"/>
          </p:cNvSpPr>
          <p:nvPr>
            <p:ph type="title"/>
          </p:nvPr>
        </p:nvSpPr>
        <p:spPr>
          <a:xfrm>
            <a:off x="468313" y="0"/>
            <a:ext cx="8229600" cy="1371600"/>
          </a:xfrm>
        </p:spPr>
        <p:txBody>
          <a:bodyPr/>
          <a:lstStyle/>
          <a:p>
            <a:pPr eaLnBrk="1" hangingPunct="1">
              <a:defRPr/>
            </a:pPr>
            <a:r>
              <a:rPr lang="en-GB" b="1">
                <a:solidFill>
                  <a:srgbClr val="00FF00"/>
                </a:solidFill>
              </a:rPr>
              <a:t>The Spanish Inquisition</a:t>
            </a:r>
          </a:p>
        </p:txBody>
      </p:sp>
      <p:pic>
        <p:nvPicPr>
          <p:cNvPr id="1292293" name="Picture 5" descr="Inquisition2">
            <a:extLst>
              <a:ext uri="{FF2B5EF4-FFF2-40B4-BE49-F238E27FC236}">
                <a16:creationId xmlns:a16="http://schemas.microsoft.com/office/drawing/2014/main" id="{0F2AD514-DC3E-43EE-81E8-1EA6C23984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412875"/>
            <a:ext cx="3082925" cy="5257800"/>
          </a:xfrm>
        </p:spPr>
      </p:pic>
      <p:sp>
        <p:nvSpPr>
          <p:cNvPr id="1292294" name="Text Box 6">
            <a:extLst>
              <a:ext uri="{FF2B5EF4-FFF2-40B4-BE49-F238E27FC236}">
                <a16:creationId xmlns:a16="http://schemas.microsoft.com/office/drawing/2014/main" id="{6CAAA6FC-773C-49E0-BA73-EDFB6ABC47F0}"/>
              </a:ext>
            </a:extLst>
          </p:cNvPr>
          <p:cNvSpPr txBox="1">
            <a:spLocks noChangeArrowheads="1"/>
          </p:cNvSpPr>
          <p:nvPr/>
        </p:nvSpPr>
        <p:spPr bwMode="auto">
          <a:xfrm>
            <a:off x="3348038" y="1484313"/>
            <a:ext cx="5795962" cy="4789487"/>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They </a:t>
            </a:r>
            <a:r>
              <a:rPr lang="en-GB" sz="2800" b="1">
                <a:solidFill>
                  <a:srgbClr val="FF0000"/>
                </a:solidFill>
                <a:effectLst>
                  <a:outerShdw blurRad="38100" dist="38100" dir="2700000" algn="tl">
                    <a:srgbClr val="000000"/>
                  </a:outerShdw>
                </a:effectLst>
                <a:latin typeface="Arial" charset="0"/>
                <a:cs typeface="Arial" charset="0"/>
              </a:rPr>
              <a:t>(Gog)</a:t>
            </a:r>
            <a:r>
              <a:rPr lang="en-GB" sz="2800" b="1">
                <a:solidFill>
                  <a:srgbClr val="FFFF00"/>
                </a:solidFill>
                <a:effectLst>
                  <a:outerShdw blurRad="38100" dist="38100" dir="2700000" algn="tl">
                    <a:srgbClr val="000000"/>
                  </a:outerShdw>
                </a:effectLst>
                <a:latin typeface="Arial" charset="0"/>
                <a:cs typeface="Arial" charset="0"/>
              </a:rPr>
              <a:t> could now even more efficiently implant their heresies. </a:t>
            </a:r>
            <a:r>
              <a:rPr lang="en-GB" sz="2800" b="1">
                <a:solidFill>
                  <a:srgbClr val="FF0000"/>
                </a:solidFill>
                <a:effectLst>
                  <a:outerShdw blurRad="38100" dist="38100" dir="2700000" algn="tl">
                    <a:srgbClr val="000000"/>
                  </a:outerShdw>
                </a:effectLst>
                <a:latin typeface="Arial" charset="0"/>
                <a:cs typeface="Arial" charset="0"/>
              </a:rPr>
              <a:t>All the while that they pretended to be Christian,</a:t>
            </a:r>
            <a:r>
              <a:rPr lang="en-GB" sz="2800" b="1">
                <a:solidFill>
                  <a:srgbClr val="FFFF00"/>
                </a:solidFill>
                <a:effectLst>
                  <a:outerShdw blurRad="38100" dist="38100" dir="2700000" algn="tl">
                    <a:srgbClr val="000000"/>
                  </a:outerShdw>
                </a:effectLst>
                <a:latin typeface="Arial" charset="0"/>
                <a:cs typeface="Arial" charset="0"/>
              </a:rPr>
              <a:t> </a:t>
            </a:r>
            <a:r>
              <a:rPr lang="en-GB" sz="2800" b="1">
                <a:solidFill>
                  <a:srgbClr val="FF9900"/>
                </a:solidFill>
                <a:effectLst>
                  <a:outerShdw blurRad="38100" dist="38100" dir="2700000" algn="tl">
                    <a:srgbClr val="000000"/>
                  </a:outerShdw>
                </a:effectLst>
                <a:latin typeface="Arial" charset="0"/>
                <a:cs typeface="Arial" charset="0"/>
              </a:rPr>
              <a:t>they still practiced their Jewish faith. The name</a:t>
            </a:r>
            <a:r>
              <a:rPr lang="en-GB" sz="2800" b="1">
                <a:solidFill>
                  <a:srgbClr val="00FF00"/>
                </a:solidFill>
                <a:effectLst>
                  <a:outerShdw blurRad="38100" dist="38100" dir="2700000" algn="tl">
                    <a:srgbClr val="000000"/>
                  </a:outerShdw>
                </a:effectLst>
                <a:latin typeface="Arial" charset="0"/>
                <a:cs typeface="Arial" charset="0"/>
              </a:rPr>
              <a:t> converso, or converted, was given to the multitude of Jews</a:t>
            </a:r>
            <a:r>
              <a:rPr lang="en-GB" sz="2800" b="1">
                <a:solidFill>
                  <a:srgbClr val="FFFF00"/>
                </a:solidFill>
                <a:effectLst>
                  <a:outerShdw blurRad="38100" dist="38100" dir="2700000" algn="tl">
                    <a:srgbClr val="000000"/>
                  </a:outerShdw>
                </a:effectLst>
                <a:latin typeface="Arial" charset="0"/>
                <a:cs typeface="Arial" charset="0"/>
              </a:rPr>
              <a:t> </a:t>
            </a:r>
            <a:r>
              <a:rPr lang="en-GB" sz="2800" b="1">
                <a:solidFill>
                  <a:schemeClr val="hlink"/>
                </a:solidFill>
                <a:effectLst>
                  <a:outerShdw blurRad="38100" dist="38100" dir="2700000" algn="tl">
                    <a:srgbClr val="000000"/>
                  </a:outerShdw>
                </a:effectLst>
                <a:latin typeface="Arial" charset="0"/>
                <a:cs typeface="Arial" charset="0"/>
              </a:rPr>
              <a:t>who were baptized and claimed to be Christian.</a:t>
            </a:r>
            <a:r>
              <a:rPr lang="en-GB" sz="2800" b="1">
                <a:solidFill>
                  <a:srgbClr val="FFFF00"/>
                </a:solidFill>
                <a:effectLst>
                  <a:outerShdw blurRad="38100" dist="38100" dir="2700000" algn="tl">
                    <a:srgbClr val="000000"/>
                  </a:outerShdw>
                </a:effectLst>
                <a:latin typeface="Arial" charset="0"/>
                <a:cs typeface="Arial" charset="0"/>
              </a:rPr>
              <a:t> Within that group of conversos were the Marranos.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92293"/>
                                        </p:tgtEl>
                                        <p:attrNameLst>
                                          <p:attrName>style.visibility</p:attrName>
                                        </p:attrNameLst>
                                      </p:cBhvr>
                                      <p:to>
                                        <p:strVal val="visible"/>
                                      </p:to>
                                    </p:set>
                                    <p:animEffect transition="in" filter="circle(in)">
                                      <p:cBhvr>
                                        <p:cTn id="7" dur="2000"/>
                                        <p:tgtEl>
                                          <p:spTgt spid="129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92294"/>
                                        </p:tgtEl>
                                        <p:attrNameLst>
                                          <p:attrName>style.visibility</p:attrName>
                                        </p:attrNameLst>
                                      </p:cBhvr>
                                      <p:to>
                                        <p:strVal val="visible"/>
                                      </p:to>
                                    </p:set>
                                    <p:anim calcmode="discrete" valueType="clr">
                                      <p:cBhvr override="childStyle">
                                        <p:cTn id="12" dur="80"/>
                                        <p:tgtEl>
                                          <p:spTgt spid="129229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92294"/>
                                        </p:tgtEl>
                                        <p:attrNameLst>
                                          <p:attrName>fillcolor</p:attrName>
                                        </p:attrNameLst>
                                      </p:cBhvr>
                                      <p:tavLst>
                                        <p:tav tm="0">
                                          <p:val>
                                            <p:clrVal>
                                              <a:schemeClr val="accent2"/>
                                            </p:clrVal>
                                          </p:val>
                                        </p:tav>
                                        <p:tav tm="50000">
                                          <p:val>
                                            <p:clrVal>
                                              <a:schemeClr val="hlink"/>
                                            </p:clrVal>
                                          </p:val>
                                        </p:tav>
                                      </p:tavLst>
                                    </p:anim>
                                    <p:set>
                                      <p:cBhvr>
                                        <p:cTn id="14" dur="80"/>
                                        <p:tgtEl>
                                          <p:spTgt spid="12922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3CC077E-E2B3-4033-9063-9E01C03D72E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BBD0DBB-63B8-44AD-8A9F-E47893F424F2}" type="slidenum">
              <a:rPr lang="en-GB" altLang="en-US" sz="1200"/>
              <a:pPr eaLnBrk="1" hangingPunct="1"/>
              <a:t>26</a:t>
            </a:fld>
            <a:endParaRPr lang="en-GB" altLang="en-US" sz="1200"/>
          </a:p>
        </p:txBody>
      </p:sp>
      <p:sp>
        <p:nvSpPr>
          <p:cNvPr id="1294338" name="Rectangle 2">
            <a:extLst>
              <a:ext uri="{FF2B5EF4-FFF2-40B4-BE49-F238E27FC236}">
                <a16:creationId xmlns:a16="http://schemas.microsoft.com/office/drawing/2014/main" id="{E9CE0AE7-7AFC-4E72-84BC-C573FE488498}"/>
              </a:ext>
            </a:extLst>
          </p:cNvPr>
          <p:cNvSpPr>
            <a:spLocks noGrp="1" noChangeArrowheads="1"/>
          </p:cNvSpPr>
          <p:nvPr>
            <p:ph type="title"/>
          </p:nvPr>
        </p:nvSpPr>
        <p:spPr/>
        <p:txBody>
          <a:bodyPr/>
          <a:lstStyle/>
          <a:p>
            <a:pPr eaLnBrk="1" hangingPunct="1">
              <a:defRPr/>
            </a:pPr>
            <a:r>
              <a:rPr lang="en-GB" b="1">
                <a:solidFill>
                  <a:srgbClr val="00FF00"/>
                </a:solidFill>
              </a:rPr>
              <a:t>The Spanish Inquisition</a:t>
            </a:r>
          </a:p>
        </p:txBody>
      </p:sp>
      <p:sp>
        <p:nvSpPr>
          <p:cNvPr id="1294343" name="Text Box 7">
            <a:extLst>
              <a:ext uri="{FF2B5EF4-FFF2-40B4-BE49-F238E27FC236}">
                <a16:creationId xmlns:a16="http://schemas.microsoft.com/office/drawing/2014/main" id="{904BC6CA-7A1E-4C66-A9F4-4AA012329E89}"/>
              </a:ext>
            </a:extLst>
          </p:cNvPr>
          <p:cNvSpPr txBox="1">
            <a:spLocks noChangeArrowheads="1"/>
          </p:cNvSpPr>
          <p:nvPr/>
        </p:nvSpPr>
        <p:spPr bwMode="auto">
          <a:xfrm>
            <a:off x="4356100" y="1484313"/>
            <a:ext cx="4787900" cy="5216525"/>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0000"/>
                </a:solidFill>
                <a:effectLst>
                  <a:outerShdw blurRad="38100" dist="38100" dir="2700000" algn="tl">
                    <a:srgbClr val="000000"/>
                  </a:outerShdw>
                </a:effectLst>
                <a:latin typeface="Arial" charset="0"/>
                <a:cs typeface="Arial" charset="0"/>
              </a:rPr>
              <a:t>They were the Jews who supposedly converted but actually remained Jews in thought and action.</a:t>
            </a:r>
            <a:r>
              <a:rPr lang="en-GB" sz="2800" b="1">
                <a:solidFill>
                  <a:srgbClr val="FFFF00"/>
                </a:solidFill>
                <a:effectLst>
                  <a:outerShdw blurRad="38100" dist="38100" dir="2700000" algn="tl">
                    <a:srgbClr val="000000"/>
                  </a:outerShdw>
                </a:effectLst>
                <a:latin typeface="Arial" charset="0"/>
                <a:cs typeface="Arial" charset="0"/>
              </a:rPr>
              <a:t> </a:t>
            </a:r>
            <a:r>
              <a:rPr lang="en-GB" sz="2800" b="1">
                <a:solidFill>
                  <a:srgbClr val="00FF00"/>
                </a:solidFill>
                <a:effectLst>
                  <a:outerShdw blurRad="38100" dist="38100" dir="2700000" algn="tl">
                    <a:srgbClr val="000000"/>
                  </a:outerShdw>
                </a:effectLst>
                <a:latin typeface="Arial" charset="0"/>
                <a:cs typeface="Arial" charset="0"/>
              </a:rPr>
              <a:t>The problem was that nearly all, if not all, </a:t>
            </a:r>
            <a:r>
              <a:rPr lang="en-GB" sz="2800" b="1">
                <a:solidFill>
                  <a:schemeClr val="hlink"/>
                </a:solidFill>
                <a:effectLst>
                  <a:outerShdw blurRad="38100" dist="38100" dir="2700000" algn="tl">
                    <a:srgbClr val="000000"/>
                  </a:outerShdw>
                </a:effectLst>
                <a:latin typeface="Arial" charset="0"/>
                <a:cs typeface="Arial" charset="0"/>
              </a:rPr>
              <a:t>of the conversos still remained loyal to the Jewish religion and cause.</a:t>
            </a:r>
            <a:r>
              <a:rPr lang="en-GB" sz="2800" b="1">
                <a:solidFill>
                  <a:srgbClr val="FFFF00"/>
                </a:solidFill>
                <a:effectLst>
                  <a:outerShdw blurRad="38100" dist="38100" dir="2700000" algn="tl">
                    <a:srgbClr val="000000"/>
                  </a:outerShdw>
                </a:effectLst>
                <a:latin typeface="Arial" charset="0"/>
                <a:cs typeface="Arial" charset="0"/>
              </a:rPr>
              <a:t> As we shall see, that situation has plagued all of us to this very day. </a:t>
            </a:r>
          </a:p>
        </p:txBody>
      </p:sp>
      <p:pic>
        <p:nvPicPr>
          <p:cNvPr id="1294345" name="Picture 9" descr="inquisition4">
            <a:extLst>
              <a:ext uri="{FF2B5EF4-FFF2-40B4-BE49-F238E27FC236}">
                <a16:creationId xmlns:a16="http://schemas.microsoft.com/office/drawing/2014/main" id="{0FC3F582-1200-42EB-8011-FC715DAB270B}"/>
              </a:ext>
            </a:extLst>
          </p:cNvPr>
          <p:cNvPicPr>
            <a:picLocks noGrp="1" noChangeAspect="1" noChangeArrowheads="1"/>
          </p:cNvPicPr>
          <p:nvPr>
            <p:ph idx="1"/>
          </p:nvPr>
        </p:nvPicPr>
        <p:blipFill>
          <a:blip r:embed="rId3">
            <a:lum bright="12000"/>
            <a:extLst>
              <a:ext uri="{28A0092B-C50C-407E-A947-70E740481C1C}">
                <a14:useLocalDpi xmlns:a14="http://schemas.microsoft.com/office/drawing/2010/main" val="0"/>
              </a:ext>
            </a:extLst>
          </a:blip>
          <a:srcRect l="2411" r="2786"/>
          <a:stretch>
            <a:fillRect/>
          </a:stretch>
        </p:blipFill>
        <p:spPr>
          <a:xfrm>
            <a:off x="250825" y="1557338"/>
            <a:ext cx="3776663" cy="51117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94345"/>
                                        </p:tgtEl>
                                        <p:attrNameLst>
                                          <p:attrName>style.visibility</p:attrName>
                                        </p:attrNameLst>
                                      </p:cBhvr>
                                      <p:to>
                                        <p:strVal val="visible"/>
                                      </p:to>
                                    </p:set>
                                    <p:animEffect transition="in" filter="circle(in)">
                                      <p:cBhvr>
                                        <p:cTn id="7" dur="2000"/>
                                        <p:tgtEl>
                                          <p:spTgt spid="1294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94343"/>
                                        </p:tgtEl>
                                        <p:attrNameLst>
                                          <p:attrName>style.visibility</p:attrName>
                                        </p:attrNameLst>
                                      </p:cBhvr>
                                      <p:to>
                                        <p:strVal val="visible"/>
                                      </p:to>
                                    </p:set>
                                    <p:anim calcmode="discrete" valueType="clr">
                                      <p:cBhvr override="childStyle">
                                        <p:cTn id="12" dur="80"/>
                                        <p:tgtEl>
                                          <p:spTgt spid="129434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94343"/>
                                        </p:tgtEl>
                                        <p:attrNameLst>
                                          <p:attrName>fillcolor</p:attrName>
                                        </p:attrNameLst>
                                      </p:cBhvr>
                                      <p:tavLst>
                                        <p:tav tm="0">
                                          <p:val>
                                            <p:clrVal>
                                              <a:schemeClr val="accent2"/>
                                            </p:clrVal>
                                          </p:val>
                                        </p:tav>
                                        <p:tav tm="50000">
                                          <p:val>
                                            <p:clrVal>
                                              <a:schemeClr val="hlink"/>
                                            </p:clrVal>
                                          </p:val>
                                        </p:tav>
                                      </p:tavLst>
                                    </p:anim>
                                    <p:set>
                                      <p:cBhvr>
                                        <p:cTn id="14" dur="80"/>
                                        <p:tgtEl>
                                          <p:spTgt spid="12943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3793AD-9B4A-47EB-9462-6AA954152DA3}"/>
              </a:ext>
            </a:extLst>
          </p:cNvPr>
          <p:cNvSpPr>
            <a:spLocks noGrp="1"/>
          </p:cNvSpPr>
          <p:nvPr>
            <p:ph type="title"/>
          </p:nvPr>
        </p:nvSpPr>
        <p:spPr/>
        <p:txBody>
          <a:bodyPr/>
          <a:lstStyle/>
          <a:p>
            <a:pPr>
              <a:defRPr/>
            </a:pPr>
            <a:r>
              <a:rPr lang="en-GB" b="1" dirty="0">
                <a:solidFill>
                  <a:srgbClr val="00FF00"/>
                </a:solidFill>
              </a:rPr>
              <a:t>The Spanish Inquisition</a:t>
            </a:r>
            <a:endParaRPr lang="en-GB" dirty="0"/>
          </a:p>
        </p:txBody>
      </p:sp>
      <p:sp>
        <p:nvSpPr>
          <p:cNvPr id="4" name="Slide Number Placeholder 3">
            <a:extLst>
              <a:ext uri="{FF2B5EF4-FFF2-40B4-BE49-F238E27FC236}">
                <a16:creationId xmlns:a16="http://schemas.microsoft.com/office/drawing/2014/main" id="{0041D4AA-62D5-4C00-8BCD-9E558380366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EC61339-65DF-4154-BC55-59D7BA4A5E41}" type="slidenum">
              <a:rPr lang="en-GB" altLang="en-US" sz="1200"/>
              <a:pPr eaLnBrk="1" hangingPunct="1"/>
              <a:t>27</a:t>
            </a:fld>
            <a:endParaRPr lang="en-GB" altLang="en-US" sz="1200"/>
          </a:p>
        </p:txBody>
      </p:sp>
      <p:pic>
        <p:nvPicPr>
          <p:cNvPr id="314370" name="Picture 2" descr="http://farm1.static.flickr.com/26/46117766_40942562cc.jpg?v=0">
            <a:extLst>
              <a:ext uri="{FF2B5EF4-FFF2-40B4-BE49-F238E27FC236}">
                <a16:creationId xmlns:a16="http://schemas.microsoft.com/office/drawing/2014/main" id="{73A419DF-3DD1-41F9-94D0-451B905FC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785938"/>
            <a:ext cx="3071812"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B509864-9D76-489D-8B94-B25712FCB2A0}"/>
              </a:ext>
            </a:extLst>
          </p:cNvPr>
          <p:cNvSpPr txBox="1"/>
          <p:nvPr/>
        </p:nvSpPr>
        <p:spPr>
          <a:xfrm>
            <a:off x="4000500" y="1428750"/>
            <a:ext cx="5000625" cy="4400550"/>
          </a:xfrm>
          <a:prstGeom prst="rect">
            <a:avLst/>
          </a:prstGeom>
          <a:noFill/>
        </p:spPr>
        <p:txBody>
          <a:bodyPr>
            <a:spAutoFit/>
          </a:bodyPr>
          <a:lstStyle/>
          <a:p>
            <a:pPr eaLnBrk="0" hangingPunct="0">
              <a:defRPr/>
            </a:pPr>
            <a:r>
              <a:rPr lang="en-GB" sz="2800" b="1" dirty="0">
                <a:solidFill>
                  <a:srgbClr val="FFFF00"/>
                </a:solidFill>
                <a:effectLst>
                  <a:outerShdw blurRad="38100" dist="38100" dir="2700000" algn="tl">
                    <a:srgbClr val="000000"/>
                  </a:outerShdw>
                </a:effectLst>
                <a:latin typeface="Arial" charset="0"/>
                <a:cs typeface="Arial" charset="0"/>
              </a:rPr>
              <a:t>When the Catholic Church finally realized its blunder, </a:t>
            </a:r>
            <a:r>
              <a:rPr lang="en-GB" sz="2800" b="1" dirty="0">
                <a:solidFill>
                  <a:schemeClr val="hlink"/>
                </a:solidFill>
                <a:effectLst>
                  <a:outerShdw blurRad="38100" dist="38100" dir="2700000" algn="tl">
                    <a:srgbClr val="000000"/>
                  </a:outerShdw>
                </a:effectLst>
                <a:latin typeface="Arial" charset="0"/>
                <a:cs typeface="Arial" charset="0"/>
              </a:rPr>
              <a:t>it </a:t>
            </a:r>
            <a:r>
              <a:rPr lang="en-GB" sz="2800" b="1" dirty="0">
                <a:solidFill>
                  <a:srgbClr val="00FFFF"/>
                </a:solidFill>
                <a:effectLst>
                  <a:outerShdw blurRad="38100" dist="38100" dir="2700000" algn="tl">
                    <a:srgbClr val="000000"/>
                  </a:outerShdw>
                </a:effectLst>
                <a:latin typeface="Arial" charset="0"/>
                <a:cs typeface="Arial" charset="0"/>
              </a:rPr>
              <a:t>sought out the </a:t>
            </a:r>
            <a:r>
              <a:rPr lang="en-GB" sz="2800" b="1" dirty="0" err="1">
                <a:solidFill>
                  <a:srgbClr val="00FFFF"/>
                </a:solidFill>
                <a:effectLst>
                  <a:outerShdw blurRad="38100" dist="38100" dir="2700000" algn="tl">
                    <a:srgbClr val="000000"/>
                  </a:outerShdw>
                </a:effectLst>
                <a:latin typeface="Arial" charset="0"/>
                <a:cs typeface="Arial" charset="0"/>
              </a:rPr>
              <a:t>Marrano</a:t>
            </a:r>
            <a:r>
              <a:rPr lang="en-GB" sz="2800" b="1" dirty="0">
                <a:solidFill>
                  <a:srgbClr val="00FFFF"/>
                </a:solidFill>
                <a:effectLst>
                  <a:outerShdw blurRad="38100" dist="38100" dir="2700000" algn="tl">
                    <a:srgbClr val="000000"/>
                  </a:outerShdw>
                </a:effectLst>
                <a:latin typeface="Arial" charset="0"/>
                <a:cs typeface="Arial" charset="0"/>
              </a:rPr>
              <a:t> Jews and systematically executed them by burning them at the stake</a:t>
            </a:r>
            <a:r>
              <a:rPr lang="en-GB" sz="2800" b="1" dirty="0">
                <a:solidFill>
                  <a:schemeClr val="hlink"/>
                </a:solidFill>
                <a:effectLst>
                  <a:outerShdw blurRad="38100" dist="38100" dir="2700000" algn="tl">
                    <a:srgbClr val="000000"/>
                  </a:outerShdw>
                </a:effectLst>
                <a:latin typeface="Arial" charset="0"/>
                <a:cs typeface="Arial" charset="0"/>
              </a:rPr>
              <a:t>.</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33CC"/>
                </a:solidFill>
                <a:effectLst>
                  <a:outerShdw blurRad="38100" dist="38100" dir="2700000" algn="tl">
                    <a:srgbClr val="000000"/>
                  </a:outerShdw>
                </a:effectLst>
                <a:latin typeface="Arial" charset="0"/>
                <a:cs typeface="Arial" charset="0"/>
              </a:rPr>
              <a:t>The undercover investigations to find them would have made the KGB, CIA and the FBI look like school boys</a:t>
            </a:r>
            <a:r>
              <a:rPr lang="en-GB" b="1" dirty="0">
                <a:solidFill>
                  <a:srgbClr val="FF33CC"/>
                </a:solidFill>
                <a:effectLst>
                  <a:outerShdw blurRad="38100" dist="38100" dir="2700000" algn="tl">
                    <a:srgbClr val="000000"/>
                  </a:outerShdw>
                </a:effectLst>
                <a:latin typeface="Arial" charset="0"/>
                <a:cs typeface="Arial" charset="0"/>
              </a:rPr>
              <a:t>.</a:t>
            </a:r>
            <a:endParaRPr lang="en-GB" dirty="0">
              <a:latin typeface="Arial" charset="0"/>
              <a:cs typeface="Arial" charset="0"/>
            </a:endParaRPr>
          </a:p>
        </p:txBody>
      </p:sp>
      <p:sp>
        <p:nvSpPr>
          <p:cNvPr id="8" name="TextBox 7">
            <a:extLst>
              <a:ext uri="{FF2B5EF4-FFF2-40B4-BE49-F238E27FC236}">
                <a16:creationId xmlns:a16="http://schemas.microsoft.com/office/drawing/2014/main" id="{05FEC24F-8C14-49EA-AF50-A239FB2F8E45}"/>
              </a:ext>
            </a:extLst>
          </p:cNvPr>
          <p:cNvSpPr txBox="1"/>
          <p:nvPr/>
        </p:nvSpPr>
        <p:spPr>
          <a:xfrm>
            <a:off x="500063" y="4500563"/>
            <a:ext cx="3071812"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A  Spanish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circle(in)">
                                      <p:cBhvr>
                                        <p:cTn id="7" dur="2000"/>
                                        <p:tgtEl>
                                          <p:spTgt spid="314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75A-EB9B-495A-9F54-AA29274AEFBE}"/>
              </a:ext>
            </a:extLst>
          </p:cNvPr>
          <p:cNvSpPr>
            <a:spLocks noGrp="1"/>
          </p:cNvSpPr>
          <p:nvPr>
            <p:ph type="title"/>
          </p:nvPr>
        </p:nvSpPr>
        <p:spPr/>
        <p:txBody>
          <a:bodyPr/>
          <a:lstStyle/>
          <a:p>
            <a:pPr>
              <a:defRPr/>
            </a:pPr>
            <a:r>
              <a:rPr lang="en-GB" b="1" dirty="0">
                <a:solidFill>
                  <a:srgbClr val="00FF00"/>
                </a:solidFill>
              </a:rPr>
              <a:t>The Spanish Inquisition</a:t>
            </a:r>
            <a:endParaRPr lang="en-GB" dirty="0"/>
          </a:p>
        </p:txBody>
      </p:sp>
      <p:sp>
        <p:nvSpPr>
          <p:cNvPr id="3" name="Slide Number Placeholder 2">
            <a:extLst>
              <a:ext uri="{FF2B5EF4-FFF2-40B4-BE49-F238E27FC236}">
                <a16:creationId xmlns:a16="http://schemas.microsoft.com/office/drawing/2014/main" id="{B80BDEA9-5FB2-453B-B556-179E30E922D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A3919C7-03A8-4080-85B4-C1899586A329}" type="slidenum">
              <a:rPr lang="en-GB" altLang="en-US" sz="1200"/>
              <a:pPr eaLnBrk="1" hangingPunct="1"/>
              <a:t>28</a:t>
            </a:fld>
            <a:endParaRPr lang="en-GB" altLang="en-US" sz="1200"/>
          </a:p>
        </p:txBody>
      </p:sp>
      <p:pic>
        <p:nvPicPr>
          <p:cNvPr id="315394" name="Picture 2" descr="http://journeywithjesus.net/Essays/spanish_inquisition_small.jpg">
            <a:extLst>
              <a:ext uri="{FF2B5EF4-FFF2-40B4-BE49-F238E27FC236}">
                <a16:creationId xmlns:a16="http://schemas.microsoft.com/office/drawing/2014/main" id="{A5E153D9-A824-46D9-B9E2-5595F6FFE923}"/>
              </a:ext>
            </a:extLst>
          </p:cNvPr>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00034" y="1857364"/>
            <a:ext cx="4643468" cy="4643470"/>
          </a:xfrm>
          <a:prstGeom prst="rect">
            <a:avLst/>
          </a:prstGeom>
          <a:noFill/>
        </p:spPr>
      </p:pic>
      <p:sp>
        <p:nvSpPr>
          <p:cNvPr id="6" name="TextBox 5">
            <a:extLst>
              <a:ext uri="{FF2B5EF4-FFF2-40B4-BE49-F238E27FC236}">
                <a16:creationId xmlns:a16="http://schemas.microsoft.com/office/drawing/2014/main" id="{75BD1A3A-679F-4D8B-99CF-F132760CF9C6}"/>
              </a:ext>
            </a:extLst>
          </p:cNvPr>
          <p:cNvSpPr txBox="1"/>
          <p:nvPr/>
        </p:nvSpPr>
        <p:spPr>
          <a:xfrm>
            <a:off x="5286375" y="2214563"/>
            <a:ext cx="3857625" cy="3846512"/>
          </a:xfrm>
          <a:prstGeom prst="rect">
            <a:avLst/>
          </a:prstGeom>
          <a:noFill/>
        </p:spPr>
        <p:txBody>
          <a:bodyPr>
            <a:spAutoFit/>
          </a:bodyPr>
          <a:lstStyle/>
          <a:p>
            <a:pPr eaLnBrk="0" hangingPunct="0">
              <a:defRPr/>
            </a:pPr>
            <a:r>
              <a:rPr lang="en-GB" sz="3200" b="1" dirty="0">
                <a:solidFill>
                  <a:srgbClr val="00FFFF"/>
                </a:solidFill>
                <a:effectLst>
                  <a:outerShdw blurRad="38100" dist="38100" dir="2700000" algn="tl">
                    <a:srgbClr val="000000">
                      <a:alpha val="43137"/>
                    </a:srgbClr>
                  </a:outerShdw>
                </a:effectLst>
                <a:latin typeface="Arial" charset="0"/>
                <a:cs typeface="Arial" charset="0"/>
              </a:rPr>
              <a:t>They found them within the nobility and even they weren't spared.</a:t>
            </a:r>
            <a:r>
              <a:rPr lang="en-GB" sz="3200" b="1" dirty="0">
                <a:solidFill>
                  <a:srgbClr val="00FF00"/>
                </a:solidFill>
                <a:effectLst>
                  <a:outerShdw blurRad="38100" dist="38100" dir="2700000" algn="tl">
                    <a:srgbClr val="000000">
                      <a:alpha val="43137"/>
                    </a:srgbClr>
                  </a:outerShdw>
                </a:effectLst>
                <a:latin typeface="Arial" charset="0"/>
                <a:cs typeface="Arial" charset="0"/>
              </a:rPr>
              <a:t> </a:t>
            </a:r>
            <a:r>
              <a:rPr lang="en-GB" sz="3200" b="1" dirty="0">
                <a:solidFill>
                  <a:srgbClr val="FFC000"/>
                </a:solidFill>
                <a:effectLst>
                  <a:outerShdw blurRad="38100" dist="38100" dir="2700000" algn="tl">
                    <a:srgbClr val="000000">
                      <a:alpha val="43137"/>
                    </a:srgbClr>
                  </a:outerShdw>
                </a:effectLst>
                <a:latin typeface="Arial" charset="0"/>
                <a:cs typeface="Arial" charset="0"/>
              </a:rPr>
              <a:t>These were the circumstances in</a:t>
            </a:r>
            <a:r>
              <a:rPr lang="en-GB" sz="3200" b="1" dirty="0">
                <a:solidFill>
                  <a:srgbClr val="FFC000"/>
                </a:solidFill>
                <a:effectLst>
                  <a:outerShdw blurRad="38100" dist="38100" dir="2700000" algn="tl">
                    <a:srgbClr val="000000"/>
                  </a:outerShdw>
                </a:effectLst>
                <a:latin typeface="Arial" charset="0"/>
                <a:cs typeface="Arial" charset="0"/>
              </a:rPr>
              <a:t> Spain</a:t>
            </a:r>
            <a:endParaRPr lang="en-GB" sz="3200" b="1" dirty="0">
              <a:solidFill>
                <a:srgbClr val="FFC000"/>
              </a:solidFill>
              <a:effectLst>
                <a:outerShdw blurRad="38100" dist="38100" dir="2700000" algn="tl">
                  <a:srgbClr val="000000">
                    <a:alpha val="43137"/>
                  </a:srgbClr>
                </a:outerShdw>
              </a:effectLst>
              <a:latin typeface="Arial" charset="0"/>
              <a:cs typeface="Arial" charset="0"/>
            </a:endParaRP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circle(in)">
                                      <p:cBhvr>
                                        <p:cTn id="7" dur="20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DC5C74F0-F767-47B9-9CC7-E113570506F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FBB52EA-2AC5-4FDE-A516-67178AE8A6AD}" type="slidenum">
              <a:rPr lang="en-GB" altLang="en-US" sz="1200"/>
              <a:pPr eaLnBrk="1" hangingPunct="1"/>
              <a:t>29</a:t>
            </a:fld>
            <a:endParaRPr lang="en-GB" altLang="en-US" sz="1200"/>
          </a:p>
        </p:txBody>
      </p:sp>
      <p:sp>
        <p:nvSpPr>
          <p:cNvPr id="1304578" name="Rectangle 2">
            <a:extLst>
              <a:ext uri="{FF2B5EF4-FFF2-40B4-BE49-F238E27FC236}">
                <a16:creationId xmlns:a16="http://schemas.microsoft.com/office/drawing/2014/main" id="{9A074EAF-82C9-4E53-8C23-E54828F9DC65}"/>
              </a:ext>
            </a:extLst>
          </p:cNvPr>
          <p:cNvSpPr>
            <a:spLocks noGrp="1" noChangeArrowheads="1"/>
          </p:cNvSpPr>
          <p:nvPr>
            <p:ph type="title"/>
          </p:nvPr>
        </p:nvSpPr>
        <p:spPr/>
        <p:txBody>
          <a:bodyPr/>
          <a:lstStyle/>
          <a:p>
            <a:pPr eaLnBrk="1" hangingPunct="1">
              <a:defRPr/>
            </a:pPr>
            <a:r>
              <a:rPr lang="en-GB" b="1" dirty="0">
                <a:solidFill>
                  <a:srgbClr val="00FF00"/>
                </a:solidFill>
              </a:rPr>
              <a:t>The Spanish Inquisition</a:t>
            </a:r>
          </a:p>
        </p:txBody>
      </p:sp>
      <p:sp>
        <p:nvSpPr>
          <p:cNvPr id="1304581" name="Text Box 5">
            <a:extLst>
              <a:ext uri="{FF2B5EF4-FFF2-40B4-BE49-F238E27FC236}">
                <a16:creationId xmlns:a16="http://schemas.microsoft.com/office/drawing/2014/main" id="{C2377B6D-1538-4986-A55C-8557085ED2E6}"/>
              </a:ext>
            </a:extLst>
          </p:cNvPr>
          <p:cNvSpPr txBox="1">
            <a:spLocks noChangeArrowheads="1"/>
          </p:cNvSpPr>
          <p:nvPr/>
        </p:nvSpPr>
        <p:spPr bwMode="auto">
          <a:xfrm>
            <a:off x="4214813" y="1357313"/>
            <a:ext cx="4929187" cy="44005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9900"/>
                </a:solidFill>
                <a:effectLst>
                  <a:outerShdw blurRad="38100" dist="38100" dir="2700000" algn="tl">
                    <a:srgbClr val="000000"/>
                  </a:outerShdw>
                </a:effectLst>
                <a:latin typeface="Arial" charset="0"/>
                <a:cs typeface="Arial" charset="0"/>
              </a:rPr>
              <a:t>….when Queen Isabella and King Ferdinand finally,</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on the 30th of March, 1492, gave the known Jews four months to leave the country.</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Some went to Sicily where they formed the organization we know today as the Mafia, and some went to Holland.</a:t>
            </a:r>
          </a:p>
        </p:txBody>
      </p:sp>
      <p:pic>
        <p:nvPicPr>
          <p:cNvPr id="1304583" name="Picture 7" descr="Isabella">
            <a:extLst>
              <a:ext uri="{FF2B5EF4-FFF2-40B4-BE49-F238E27FC236}">
                <a16:creationId xmlns:a16="http://schemas.microsoft.com/office/drawing/2014/main" id="{AFE84D2C-799C-49D5-9D7D-EFE3F7266A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1357313"/>
            <a:ext cx="3494087" cy="4435475"/>
          </a:xfrm>
        </p:spPr>
      </p:pic>
      <p:sp>
        <p:nvSpPr>
          <p:cNvPr id="8" name="TextBox 7">
            <a:extLst>
              <a:ext uri="{FF2B5EF4-FFF2-40B4-BE49-F238E27FC236}">
                <a16:creationId xmlns:a16="http://schemas.microsoft.com/office/drawing/2014/main" id="{3EFE4000-9E4B-4B18-A40C-C2BA6606D61B}"/>
              </a:ext>
            </a:extLst>
          </p:cNvPr>
          <p:cNvSpPr txBox="1"/>
          <p:nvPr/>
        </p:nvSpPr>
        <p:spPr>
          <a:xfrm>
            <a:off x="0" y="5786438"/>
            <a:ext cx="5143500" cy="1508125"/>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outerShdw>
                </a:effectLst>
                <a:latin typeface="Arial" charset="0"/>
                <a:cs typeface="Arial" charset="0"/>
              </a:rPr>
              <a:t>Queen Isabella &amp; King Ferdinand</a:t>
            </a:r>
          </a:p>
          <a:p>
            <a:pPr algn="ct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04583"/>
                                        </p:tgtEl>
                                        <p:attrNameLst>
                                          <p:attrName>style.visibility</p:attrName>
                                        </p:attrNameLst>
                                      </p:cBhvr>
                                      <p:to>
                                        <p:strVal val="visible"/>
                                      </p:to>
                                    </p:set>
                                    <p:animEffect transition="in" filter="circle(in)">
                                      <p:cBhvr>
                                        <p:cTn id="7" dur="2000"/>
                                        <p:tgtEl>
                                          <p:spTgt spid="130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04581"/>
                                        </p:tgtEl>
                                        <p:attrNameLst>
                                          <p:attrName>style.visibility</p:attrName>
                                        </p:attrNameLst>
                                      </p:cBhvr>
                                      <p:to>
                                        <p:strVal val="visible"/>
                                      </p:to>
                                    </p:set>
                                    <p:anim calcmode="discrete" valueType="clr">
                                      <p:cBhvr override="childStyle">
                                        <p:cTn id="18" dur="80"/>
                                        <p:tgtEl>
                                          <p:spTgt spid="130458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04581"/>
                                        </p:tgtEl>
                                        <p:attrNameLst>
                                          <p:attrName>fillcolor</p:attrName>
                                        </p:attrNameLst>
                                      </p:cBhvr>
                                      <p:tavLst>
                                        <p:tav tm="0">
                                          <p:val>
                                            <p:clrVal>
                                              <a:schemeClr val="accent2"/>
                                            </p:clrVal>
                                          </p:val>
                                        </p:tav>
                                        <p:tav tm="50000">
                                          <p:val>
                                            <p:clrVal>
                                              <a:schemeClr val="hlink"/>
                                            </p:clrVal>
                                          </p:val>
                                        </p:tav>
                                      </p:tavLst>
                                    </p:anim>
                                    <p:set>
                                      <p:cBhvr>
                                        <p:cTn id="20" dur="80"/>
                                        <p:tgtEl>
                                          <p:spTgt spid="13045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8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D78650-47E8-48D8-99E3-9F67C3063DB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206BC5D-8A29-4C7E-A65F-FF6970EE882F}" type="slidenum">
              <a:rPr lang="en-GB" altLang="en-US" sz="1200"/>
              <a:pPr eaLnBrk="1" hangingPunct="1"/>
              <a:t>3</a:t>
            </a:fld>
            <a:endParaRPr lang="en-GB" altLang="en-US" sz="1200"/>
          </a:p>
        </p:txBody>
      </p:sp>
      <p:sp>
        <p:nvSpPr>
          <p:cNvPr id="1378306" name="Rectangle 2">
            <a:extLst>
              <a:ext uri="{FF2B5EF4-FFF2-40B4-BE49-F238E27FC236}">
                <a16:creationId xmlns:a16="http://schemas.microsoft.com/office/drawing/2014/main" id="{62E12308-9A22-4255-8DFC-EA77C9A537E6}"/>
              </a:ext>
            </a:extLst>
          </p:cNvPr>
          <p:cNvSpPr>
            <a:spLocks noGrp="1" noChangeArrowheads="1"/>
          </p:cNvSpPr>
          <p:nvPr>
            <p:ph type="title"/>
          </p:nvPr>
        </p:nvSpPr>
        <p:spPr/>
        <p:txBody>
          <a:bodyPr/>
          <a:lstStyle/>
          <a:p>
            <a:pPr eaLnBrk="1" hangingPunct="1">
              <a:defRPr/>
            </a:pPr>
            <a:r>
              <a:rPr lang="en-GB" b="1" dirty="0">
                <a:solidFill>
                  <a:srgbClr val="FF0000"/>
                </a:solidFill>
              </a:rPr>
              <a:t>The Story of Gog &amp; Magog</a:t>
            </a:r>
            <a:br>
              <a:rPr lang="en-GB" b="1" dirty="0">
                <a:solidFill>
                  <a:srgbClr val="FF0000"/>
                </a:solidFill>
              </a:rPr>
            </a:br>
            <a:r>
              <a:rPr lang="en-GB" sz="2400" b="1" dirty="0">
                <a:solidFill>
                  <a:srgbClr val="00FF00"/>
                </a:solidFill>
              </a:rPr>
              <a:t>Will be covered in a series of 10 parts</a:t>
            </a:r>
            <a:endParaRPr lang="en-GB" b="1" dirty="0">
              <a:solidFill>
                <a:srgbClr val="00FF00"/>
              </a:solidFill>
            </a:endParaRPr>
          </a:p>
        </p:txBody>
      </p:sp>
      <p:sp>
        <p:nvSpPr>
          <p:cNvPr id="1378307" name="Rectangle 3">
            <a:extLst>
              <a:ext uri="{FF2B5EF4-FFF2-40B4-BE49-F238E27FC236}">
                <a16:creationId xmlns:a16="http://schemas.microsoft.com/office/drawing/2014/main" id="{7E14ED9C-9B24-4510-AB81-747522EEEA83}"/>
              </a:ext>
            </a:extLst>
          </p:cNvPr>
          <p:cNvSpPr>
            <a:spLocks noGrp="1" noChangeArrowheads="1"/>
          </p:cNvSpPr>
          <p:nvPr>
            <p:ph type="body" idx="1"/>
          </p:nvPr>
        </p:nvSpPr>
        <p:spPr/>
        <p:txBody>
          <a:bodyPr/>
          <a:lstStyle/>
          <a:p>
            <a:pPr marL="609600" indent="-609600" eaLnBrk="1" hangingPunct="1">
              <a:buFontTx/>
              <a:buAutoNum type="arabicPeriod" startAt="8"/>
              <a:defRPr/>
            </a:pPr>
            <a:r>
              <a:rPr lang="en-GB" sz="2800" b="1">
                <a:solidFill>
                  <a:srgbClr val="FFFF00"/>
                </a:solidFill>
                <a:effectLst>
                  <a:outerShdw blurRad="38100" dist="38100" dir="2700000" algn="tl">
                    <a:srgbClr val="000000"/>
                  </a:outerShdw>
                </a:effectLst>
              </a:rPr>
              <a:t>Gog’s covert attack on western culture, education, legal system, health, art &amp; education.</a:t>
            </a:r>
          </a:p>
          <a:p>
            <a:pPr marL="609600" indent="-609600" eaLnBrk="1" hangingPunct="1">
              <a:buFontTx/>
              <a:buAutoNum type="arabicPeriod" startAt="8"/>
              <a:defRPr/>
            </a:pPr>
            <a:r>
              <a:rPr lang="en-GB" sz="2800" b="1">
                <a:solidFill>
                  <a:srgbClr val="FFFF00"/>
                </a:solidFill>
                <a:effectLst>
                  <a:outerShdw blurRad="38100" dist="38100" dir="2700000" algn="tl">
                    <a:srgbClr val="000000"/>
                  </a:outerShdw>
                </a:effectLst>
              </a:rPr>
              <a:t>False flag operations</a:t>
            </a:r>
          </a:p>
          <a:p>
            <a:pPr marL="609600" indent="-609600" eaLnBrk="1" hangingPunct="1">
              <a:buFontTx/>
              <a:buAutoNum type="arabicPeriod" startAt="8"/>
              <a:defRPr/>
            </a:pPr>
            <a:r>
              <a:rPr lang="en-GB" sz="2800" b="1">
                <a:solidFill>
                  <a:srgbClr val="FFFF00"/>
                </a:solidFill>
                <a:effectLst>
                  <a:outerShdw blurRad="38100" dist="38100" dir="2700000" algn="tl">
                    <a:srgbClr val="000000"/>
                  </a:outerShdw>
                </a:effectLst>
              </a:rPr>
              <a:t>Conclusion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D6A67F52-4710-4A82-B16C-9AAD87E1BF4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BB6B64E-8B66-42E8-A17A-1035A91EFD61}" type="slidenum">
              <a:rPr lang="en-GB" altLang="en-US" sz="1200"/>
              <a:pPr eaLnBrk="1" hangingPunct="1"/>
              <a:t>30</a:t>
            </a:fld>
            <a:endParaRPr lang="en-GB" altLang="en-US" sz="1200"/>
          </a:p>
        </p:txBody>
      </p:sp>
      <p:sp>
        <p:nvSpPr>
          <p:cNvPr id="1374210" name="Rectangle 2">
            <a:extLst>
              <a:ext uri="{FF2B5EF4-FFF2-40B4-BE49-F238E27FC236}">
                <a16:creationId xmlns:a16="http://schemas.microsoft.com/office/drawing/2014/main" id="{58B46346-080A-4DDF-A8CC-6937183CFF3A}"/>
              </a:ext>
            </a:extLst>
          </p:cNvPr>
          <p:cNvSpPr>
            <a:spLocks noGrp="1" noChangeArrowheads="1"/>
          </p:cNvSpPr>
          <p:nvPr>
            <p:ph type="title"/>
          </p:nvPr>
        </p:nvSpPr>
        <p:spPr/>
        <p:txBody>
          <a:bodyPr/>
          <a:lstStyle/>
          <a:p>
            <a:pPr eaLnBrk="1" hangingPunct="1">
              <a:defRPr/>
            </a:pPr>
            <a:r>
              <a:rPr lang="en-GB" b="1">
                <a:solidFill>
                  <a:srgbClr val="00FF00"/>
                </a:solidFill>
              </a:rPr>
              <a:t>The Spanish Inquisition</a:t>
            </a:r>
          </a:p>
        </p:txBody>
      </p:sp>
      <p:sp>
        <p:nvSpPr>
          <p:cNvPr id="1374211" name="Text Box 3">
            <a:extLst>
              <a:ext uri="{FF2B5EF4-FFF2-40B4-BE49-F238E27FC236}">
                <a16:creationId xmlns:a16="http://schemas.microsoft.com/office/drawing/2014/main" id="{E63A44B3-3EF1-45DB-82FC-A15D411DB6FA}"/>
              </a:ext>
            </a:extLst>
          </p:cNvPr>
          <p:cNvSpPr txBox="1">
            <a:spLocks noChangeArrowheads="1"/>
          </p:cNvSpPr>
          <p:nvPr/>
        </p:nvSpPr>
        <p:spPr bwMode="auto">
          <a:xfrm>
            <a:off x="4356100" y="1484313"/>
            <a:ext cx="4787900" cy="3108325"/>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We have to bear in mind that the Spanish had good reason to hate the Jews,</a:t>
            </a:r>
            <a:r>
              <a:rPr lang="en-GB" sz="2800" b="1" dirty="0">
                <a:solidFill>
                  <a:srgbClr val="CC99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for it was they who let the enemy (the Moors) into their cities</a:t>
            </a:r>
            <a:r>
              <a:rPr lang="en-GB" sz="2800" b="1" dirty="0">
                <a:solidFill>
                  <a:srgbClr val="CC99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by opening the gates while they were in</a:t>
            </a:r>
            <a:endParaRPr lang="en-GB" sz="2400" b="1" dirty="0">
              <a:solidFill>
                <a:schemeClr val="hlink"/>
              </a:solidFill>
              <a:effectLst>
                <a:outerShdw blurRad="38100" dist="38100" dir="2700000" algn="tl">
                  <a:srgbClr val="000000"/>
                </a:outerShdw>
              </a:effectLst>
              <a:latin typeface="Arial" charset="0"/>
              <a:cs typeface="Arial" charset="0"/>
            </a:endParaRPr>
          </a:p>
        </p:txBody>
      </p:sp>
      <p:sp>
        <p:nvSpPr>
          <p:cNvPr id="1374212" name="Text Box 4">
            <a:extLst>
              <a:ext uri="{FF2B5EF4-FFF2-40B4-BE49-F238E27FC236}">
                <a16:creationId xmlns:a16="http://schemas.microsoft.com/office/drawing/2014/main" id="{C140609A-227C-4558-AD49-1D3CA36B0FE6}"/>
              </a:ext>
            </a:extLst>
          </p:cNvPr>
          <p:cNvSpPr txBox="1">
            <a:spLocks noChangeArrowheads="1"/>
          </p:cNvSpPr>
          <p:nvPr/>
        </p:nvSpPr>
        <p:spPr bwMode="auto">
          <a:xfrm>
            <a:off x="250825" y="4724400"/>
            <a:ext cx="8642350" cy="396875"/>
          </a:xfrm>
          <a:prstGeom prst="rect">
            <a:avLst/>
          </a:prstGeom>
          <a:noFill/>
          <a:ln w="9525">
            <a:noFill/>
            <a:miter lim="800000"/>
            <a:headEnd/>
            <a:tailEnd/>
          </a:ln>
          <a:effectLst/>
        </p:spPr>
        <p:txBody>
          <a:bodyPr>
            <a:spAutoFit/>
          </a:bodyPr>
          <a:lstStyle/>
          <a:p>
            <a:pPr eaLnBrk="0" hangingPunct="0">
              <a:spcBef>
                <a:spcPct val="50000"/>
              </a:spcBef>
              <a:defRPr/>
            </a:pPr>
            <a:r>
              <a:rPr lang="en-GB" b="1">
                <a:effectLst>
                  <a:outerShdw blurRad="38100" dist="38100" dir="2700000" algn="tl">
                    <a:srgbClr val="000000"/>
                  </a:outerShdw>
                </a:effectLst>
                <a:latin typeface="Arial" charset="0"/>
                <a:cs typeface="Arial" charset="0"/>
              </a:rPr>
              <a:t>.</a:t>
            </a:r>
          </a:p>
        </p:txBody>
      </p:sp>
      <p:sp>
        <p:nvSpPr>
          <p:cNvPr id="1374215" name="Text Box 7">
            <a:extLst>
              <a:ext uri="{FF2B5EF4-FFF2-40B4-BE49-F238E27FC236}">
                <a16:creationId xmlns:a16="http://schemas.microsoft.com/office/drawing/2014/main" id="{296F5D29-54CA-4AAA-92BA-88B115380B38}"/>
              </a:ext>
            </a:extLst>
          </p:cNvPr>
          <p:cNvSpPr txBox="1">
            <a:spLocks noChangeArrowheads="1"/>
          </p:cNvSpPr>
          <p:nvPr/>
        </p:nvSpPr>
        <p:spPr bwMode="auto">
          <a:xfrm>
            <a:off x="0" y="5911850"/>
            <a:ext cx="9144000" cy="9461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Nothing changes - they are doing the same today by allowing the heathen through our borders</a:t>
            </a:r>
            <a:r>
              <a:rPr lang="en-GB" sz="2800" b="1" dirty="0">
                <a:solidFill>
                  <a:srgbClr val="CC9900"/>
                </a:solidFill>
                <a:effectLst>
                  <a:outerShdw blurRad="38100" dist="38100" dir="2700000" algn="tl">
                    <a:srgbClr val="000000"/>
                  </a:outerShdw>
                </a:effectLst>
              </a:rPr>
              <a:t>.</a:t>
            </a:r>
            <a:endParaRPr lang="en-GB" sz="2800" dirty="0"/>
          </a:p>
        </p:txBody>
      </p:sp>
      <p:pic>
        <p:nvPicPr>
          <p:cNvPr id="1374217" name="Picture 9" descr="spanish church">
            <a:extLst>
              <a:ext uri="{FF2B5EF4-FFF2-40B4-BE49-F238E27FC236}">
                <a16:creationId xmlns:a16="http://schemas.microsoft.com/office/drawing/2014/main" id="{D0064AE6-C9E0-49B2-BC77-872160BEE1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916113"/>
            <a:ext cx="3529012" cy="2316162"/>
          </a:xfrm>
        </p:spPr>
      </p:pic>
      <p:sp>
        <p:nvSpPr>
          <p:cNvPr id="8" name="TextBox 7">
            <a:extLst>
              <a:ext uri="{FF2B5EF4-FFF2-40B4-BE49-F238E27FC236}">
                <a16:creationId xmlns:a16="http://schemas.microsoft.com/office/drawing/2014/main" id="{07728F36-9526-4893-B3CB-6D47783CA8E4}"/>
              </a:ext>
            </a:extLst>
          </p:cNvPr>
          <p:cNvSpPr txBox="1"/>
          <p:nvPr/>
        </p:nvSpPr>
        <p:spPr>
          <a:xfrm>
            <a:off x="0" y="4500563"/>
            <a:ext cx="9144000" cy="1384300"/>
          </a:xfrm>
          <a:prstGeom prst="rect">
            <a:avLst/>
          </a:prstGeom>
          <a:noFill/>
        </p:spPr>
        <p:txBody>
          <a:bodyPr>
            <a:spAutoFit/>
          </a:bodyPr>
          <a:lstStyle/>
          <a:p>
            <a:pPr eaLnBrk="0" hangingPunct="0">
              <a:defRPr/>
            </a:pPr>
            <a:r>
              <a:rPr lang="en-GB" sz="2800" b="1" dirty="0">
                <a:solidFill>
                  <a:srgbClr val="FF9900"/>
                </a:solidFill>
                <a:effectLst>
                  <a:outerShdw blurRad="38100" dist="38100" dir="2700000" algn="tl">
                    <a:srgbClr val="000000"/>
                  </a:outerShdw>
                </a:effectLst>
                <a:latin typeface="Arial" charset="0"/>
                <a:cs typeface="Arial" charset="0"/>
              </a:rPr>
              <a:t>their churches praying</a:t>
            </a:r>
            <a:r>
              <a:rPr lang="en-GB" sz="2800" b="1" dirty="0">
                <a:solidFill>
                  <a:srgbClr val="CC9900"/>
                </a:solidFill>
                <a:effectLst>
                  <a:outerShdw blurRad="38100" dist="38100" dir="2700000" algn="tl">
                    <a:srgbClr val="000000"/>
                  </a:outerShdw>
                </a:effectLst>
                <a:latin typeface="Arial" charset="0"/>
                <a:cs typeface="Arial" charset="0"/>
              </a:rPr>
              <a:t> </a:t>
            </a:r>
            <a:r>
              <a:rPr lang="en-GB" sz="2800" b="1" dirty="0">
                <a:solidFill>
                  <a:srgbClr val="FF9933"/>
                </a:solidFill>
                <a:effectLst>
                  <a:outerShdw blurRad="38100" dist="38100" dir="2700000" algn="tl">
                    <a:srgbClr val="000000"/>
                  </a:outerShdw>
                </a:effectLst>
                <a:latin typeface="Arial" charset="0"/>
                <a:cs typeface="Arial" charset="0"/>
              </a:rPr>
              <a:t>for </a:t>
            </a:r>
            <a:r>
              <a:rPr lang="en-GB" sz="2800" b="1" dirty="0">
                <a:solidFill>
                  <a:srgbClr val="FF00FF"/>
                </a:solidFill>
                <a:effectLst>
                  <a:outerShdw blurRad="38100" dist="38100" dir="2700000" algn="tl">
                    <a:srgbClr val="000000"/>
                  </a:outerShdw>
                </a:effectLst>
                <a:latin typeface="Arial" charset="0"/>
                <a:cs typeface="Arial" charset="0"/>
              </a:rPr>
              <a:t>deliverance - as a consequence many Spaniards (Simeon) were slaughtered.</a:t>
            </a:r>
            <a:endParaRPr lang="en-GB" dirty="0">
              <a:solidFill>
                <a:srgbClr val="FF00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74217"/>
                                        </p:tgtEl>
                                        <p:attrNameLst>
                                          <p:attrName>style.visibility</p:attrName>
                                        </p:attrNameLst>
                                      </p:cBhvr>
                                      <p:to>
                                        <p:strVal val="visible"/>
                                      </p:to>
                                    </p:set>
                                    <p:animEffect transition="in" filter="circle(in)">
                                      <p:cBhvr>
                                        <p:cTn id="7" dur="2000"/>
                                        <p:tgtEl>
                                          <p:spTgt spid="1374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74211"/>
                                        </p:tgtEl>
                                        <p:attrNameLst>
                                          <p:attrName>style.visibility</p:attrName>
                                        </p:attrNameLst>
                                      </p:cBhvr>
                                      <p:to>
                                        <p:strVal val="visible"/>
                                      </p:to>
                                    </p:set>
                                    <p:anim calcmode="discrete" valueType="clr">
                                      <p:cBhvr override="childStyle">
                                        <p:cTn id="12" dur="80"/>
                                        <p:tgtEl>
                                          <p:spTgt spid="13742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74211"/>
                                        </p:tgtEl>
                                        <p:attrNameLst>
                                          <p:attrName>fillcolor</p:attrName>
                                        </p:attrNameLst>
                                      </p:cBhvr>
                                      <p:tavLst>
                                        <p:tav tm="0">
                                          <p:val>
                                            <p:clrVal>
                                              <a:schemeClr val="accent2"/>
                                            </p:clrVal>
                                          </p:val>
                                        </p:tav>
                                        <p:tav tm="50000">
                                          <p:val>
                                            <p:clrVal>
                                              <a:schemeClr val="hlink"/>
                                            </p:clrVal>
                                          </p:val>
                                        </p:tav>
                                      </p:tavLst>
                                    </p:anim>
                                    <p:set>
                                      <p:cBhvr>
                                        <p:cTn id="14" dur="80"/>
                                        <p:tgtEl>
                                          <p:spTgt spid="137421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74215"/>
                                        </p:tgtEl>
                                        <p:attrNameLst>
                                          <p:attrName>style.visibility</p:attrName>
                                        </p:attrNameLst>
                                      </p:cBhvr>
                                      <p:to>
                                        <p:strVal val="visible"/>
                                      </p:to>
                                    </p:set>
                                    <p:anim calcmode="lin" valueType="num">
                                      <p:cBhvr additive="base">
                                        <p:cTn id="19" dur="500" fill="hold"/>
                                        <p:tgtEl>
                                          <p:spTgt spid="1374215"/>
                                        </p:tgtEl>
                                        <p:attrNameLst>
                                          <p:attrName>ppt_x</p:attrName>
                                        </p:attrNameLst>
                                      </p:cBhvr>
                                      <p:tavLst>
                                        <p:tav tm="0">
                                          <p:val>
                                            <p:strVal val="#ppt_x"/>
                                          </p:val>
                                        </p:tav>
                                        <p:tav tm="100000">
                                          <p:val>
                                            <p:strVal val="#ppt_x"/>
                                          </p:val>
                                        </p:tav>
                                      </p:tavLst>
                                    </p:anim>
                                    <p:anim calcmode="lin" valueType="num">
                                      <p:cBhvr additive="base">
                                        <p:cTn id="20" dur="500" fill="hold"/>
                                        <p:tgtEl>
                                          <p:spTgt spid="1374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2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30BE4D5C-2180-47B2-8F68-6C001FE1823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64168E1-97A3-421E-9D58-C1297F3D7CAF}" type="slidenum">
              <a:rPr lang="en-GB" altLang="en-US" sz="1200"/>
              <a:pPr eaLnBrk="1" hangingPunct="1"/>
              <a:t>31</a:t>
            </a:fld>
            <a:endParaRPr lang="en-GB" altLang="en-US" sz="1200"/>
          </a:p>
        </p:txBody>
      </p:sp>
      <p:sp>
        <p:nvSpPr>
          <p:cNvPr id="1501186" name="Rectangle 2">
            <a:extLst>
              <a:ext uri="{FF2B5EF4-FFF2-40B4-BE49-F238E27FC236}">
                <a16:creationId xmlns:a16="http://schemas.microsoft.com/office/drawing/2014/main" id="{2F120182-EC54-4385-B1D6-7773BB1FE516}"/>
              </a:ext>
            </a:extLst>
          </p:cNvPr>
          <p:cNvSpPr>
            <a:spLocks noGrp="1" noChangeArrowheads="1"/>
          </p:cNvSpPr>
          <p:nvPr>
            <p:ph type="title"/>
          </p:nvPr>
        </p:nvSpPr>
        <p:spPr/>
        <p:txBody>
          <a:bodyPr/>
          <a:lstStyle/>
          <a:p>
            <a:pPr eaLnBrk="1" hangingPunct="1">
              <a:defRPr/>
            </a:pPr>
            <a:r>
              <a:rPr lang="en-GB" b="1">
                <a:solidFill>
                  <a:srgbClr val="FF0000"/>
                </a:solidFill>
              </a:rPr>
              <a:t>Gog’s Cowardice</a:t>
            </a:r>
            <a:r>
              <a:rPr lang="en-GB"/>
              <a:t> </a:t>
            </a:r>
          </a:p>
        </p:txBody>
      </p:sp>
      <p:pic>
        <p:nvPicPr>
          <p:cNvPr id="1501187" name="Picture 3" descr="yellowarmband">
            <a:extLst>
              <a:ext uri="{FF2B5EF4-FFF2-40B4-BE49-F238E27FC236}">
                <a16:creationId xmlns:a16="http://schemas.microsoft.com/office/drawing/2014/main" id="{EAECEE46-0A85-4CCC-8092-1AFF7D5D0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9455" r="39516"/>
          <a:stretch>
            <a:fillRect/>
          </a:stretch>
        </p:blipFill>
        <p:spPr bwMode="auto">
          <a:xfrm>
            <a:off x="323850" y="1341438"/>
            <a:ext cx="4176713"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1188" name="Text Box 4">
            <a:extLst>
              <a:ext uri="{FF2B5EF4-FFF2-40B4-BE49-F238E27FC236}">
                <a16:creationId xmlns:a16="http://schemas.microsoft.com/office/drawing/2014/main" id="{0AEF5894-EBA0-4D98-97AD-99C7A4E768C3}"/>
              </a:ext>
            </a:extLst>
          </p:cNvPr>
          <p:cNvSpPr txBox="1">
            <a:spLocks noChangeArrowheads="1"/>
          </p:cNvSpPr>
          <p:nvPr/>
        </p:nvSpPr>
        <p:spPr bwMode="auto">
          <a:xfrm>
            <a:off x="4716463" y="1700213"/>
            <a:ext cx="4032250" cy="3378200"/>
          </a:xfrm>
          <a:prstGeom prst="rect">
            <a:avLst/>
          </a:prstGeom>
          <a:noFill/>
          <a:ln w="9525">
            <a:noFill/>
            <a:miter lim="800000"/>
            <a:headEnd/>
            <a:tailEnd/>
          </a:ln>
          <a:effectLst/>
        </p:spPr>
        <p:txBody>
          <a:bodyPr>
            <a:spAutoFit/>
          </a:bodyPr>
          <a:lstStyle/>
          <a:p>
            <a:pPr>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When the Jews opened the gates of Spanish cities to let in the Moors, </a:t>
            </a:r>
            <a:r>
              <a:rPr lang="en-GB" sz="2400" b="1">
                <a:solidFill>
                  <a:srgbClr val="00FF00"/>
                </a:solidFill>
                <a:effectLst>
                  <a:outerShdw blurRad="38100" dist="38100" dir="2700000" algn="tl">
                    <a:srgbClr val="000000"/>
                  </a:outerShdw>
                </a:effectLst>
                <a:latin typeface="Arial" charset="0"/>
                <a:cs typeface="Arial" charset="0"/>
              </a:rPr>
              <a:t>while the Spanish were in their churches praying for deliverance,</a:t>
            </a:r>
            <a:r>
              <a:rPr lang="en-GB" sz="2400" b="1">
                <a:solidFill>
                  <a:srgbClr val="FFFF00"/>
                </a:solidFill>
                <a:effectLst>
                  <a:outerShdw blurRad="38100" dist="38100" dir="2700000" algn="tl">
                    <a:srgbClr val="000000"/>
                  </a:outerShdw>
                </a:effectLst>
                <a:latin typeface="Arial" charset="0"/>
                <a:cs typeface="Arial" charset="0"/>
              </a:rPr>
              <a:t> </a:t>
            </a:r>
            <a:r>
              <a:rPr lang="en-GB" sz="2400" b="1">
                <a:solidFill>
                  <a:srgbClr val="FF00FF"/>
                </a:solidFill>
                <a:effectLst>
                  <a:outerShdw blurRad="38100" dist="38100" dir="2700000" algn="tl">
                    <a:srgbClr val="000000"/>
                  </a:outerShdw>
                </a:effectLst>
                <a:latin typeface="Arial" charset="0"/>
                <a:cs typeface="Arial" charset="0"/>
              </a:rPr>
              <a:t>they wore yellow armbands, so they could be easily identified and no doubt acted as</a:t>
            </a:r>
          </a:p>
        </p:txBody>
      </p:sp>
      <p:sp>
        <p:nvSpPr>
          <p:cNvPr id="1501189" name="Text Box 5">
            <a:extLst>
              <a:ext uri="{FF2B5EF4-FFF2-40B4-BE49-F238E27FC236}">
                <a16:creationId xmlns:a16="http://schemas.microsoft.com/office/drawing/2014/main" id="{60D33016-8B03-449F-9E44-DBBE1D72B0F1}"/>
              </a:ext>
            </a:extLst>
          </p:cNvPr>
          <p:cNvSpPr txBox="1">
            <a:spLocks noChangeArrowheads="1"/>
          </p:cNvSpPr>
          <p:nvPr/>
        </p:nvSpPr>
        <p:spPr bwMode="auto">
          <a:xfrm>
            <a:off x="179388" y="5157788"/>
            <a:ext cx="8964612" cy="1187450"/>
          </a:xfrm>
          <a:prstGeom prst="rect">
            <a:avLst/>
          </a:prstGeom>
          <a:noFill/>
          <a:ln w="9525">
            <a:noFill/>
            <a:miter lim="800000"/>
            <a:headEnd/>
            <a:tailEnd/>
          </a:ln>
          <a:effectLst/>
        </p:spPr>
        <p:txBody>
          <a:bodyPr>
            <a:spAutoFit/>
          </a:bodyPr>
          <a:lstStyle/>
          <a:p>
            <a:pPr>
              <a:spcBef>
                <a:spcPct val="50000"/>
              </a:spcBef>
              <a:defRPr/>
            </a:pPr>
            <a:r>
              <a:rPr lang="en-GB" sz="2400" b="1">
                <a:solidFill>
                  <a:srgbClr val="FF00FF"/>
                </a:solidFill>
                <a:effectLst>
                  <a:outerShdw blurRad="38100" dist="38100" dir="2700000" algn="tl">
                    <a:srgbClr val="000000"/>
                  </a:outerShdw>
                </a:effectLst>
                <a:latin typeface="Arial" charset="0"/>
                <a:cs typeface="Arial" charset="0"/>
              </a:rPr>
              <a:t>guides to lead the Moors to the Spanish hideouts.</a:t>
            </a:r>
            <a:r>
              <a:rPr lang="en-GB" sz="2400" b="1">
                <a:solidFill>
                  <a:srgbClr val="FFFF00"/>
                </a:solidFill>
                <a:effectLst>
                  <a:outerShdw blurRad="38100" dist="38100" dir="2700000" algn="tl">
                    <a:srgbClr val="000000"/>
                  </a:outerShdw>
                </a:effectLst>
                <a:latin typeface="Arial" charset="0"/>
                <a:cs typeface="Arial" charset="0"/>
              </a:rPr>
              <a:t> Is this why the colour yellow is often associated with Cowardice – yellow belly etc.?</a:t>
            </a:r>
            <a:endParaRPr lang="en-GB" sz="1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01187"/>
                                        </p:tgtEl>
                                        <p:attrNameLst>
                                          <p:attrName>style.visibility</p:attrName>
                                        </p:attrNameLst>
                                      </p:cBhvr>
                                      <p:to>
                                        <p:strVal val="visible"/>
                                      </p:to>
                                    </p:set>
                                    <p:animEffect transition="in" filter="circle(in)">
                                      <p:cBhvr>
                                        <p:cTn id="7" dur="2000"/>
                                        <p:tgtEl>
                                          <p:spTgt spid="1501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01188"/>
                                        </p:tgtEl>
                                        <p:attrNameLst>
                                          <p:attrName>style.visibility</p:attrName>
                                        </p:attrNameLst>
                                      </p:cBhvr>
                                      <p:to>
                                        <p:strVal val="visible"/>
                                      </p:to>
                                    </p:set>
                                    <p:anim calcmode="discrete" valueType="clr">
                                      <p:cBhvr override="childStyle">
                                        <p:cTn id="12" dur="80"/>
                                        <p:tgtEl>
                                          <p:spTgt spid="15011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01188"/>
                                        </p:tgtEl>
                                        <p:attrNameLst>
                                          <p:attrName>fillcolor</p:attrName>
                                        </p:attrNameLst>
                                      </p:cBhvr>
                                      <p:tavLst>
                                        <p:tav tm="0">
                                          <p:val>
                                            <p:clrVal>
                                              <a:schemeClr val="accent2"/>
                                            </p:clrVal>
                                          </p:val>
                                        </p:tav>
                                        <p:tav tm="50000">
                                          <p:val>
                                            <p:clrVal>
                                              <a:schemeClr val="hlink"/>
                                            </p:clrVal>
                                          </p:val>
                                        </p:tav>
                                      </p:tavLst>
                                    </p:anim>
                                    <p:set>
                                      <p:cBhvr>
                                        <p:cTn id="14" dur="80"/>
                                        <p:tgtEl>
                                          <p:spTgt spid="150118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501189"/>
                                        </p:tgtEl>
                                        <p:attrNameLst>
                                          <p:attrName>style.visibility</p:attrName>
                                        </p:attrNameLst>
                                      </p:cBhvr>
                                      <p:to>
                                        <p:strVal val="visible"/>
                                      </p:to>
                                    </p:set>
                                    <p:anim calcmode="discrete" valueType="clr">
                                      <p:cBhvr override="childStyle">
                                        <p:cTn id="19" dur="80"/>
                                        <p:tgtEl>
                                          <p:spTgt spid="150118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01189"/>
                                        </p:tgtEl>
                                        <p:attrNameLst>
                                          <p:attrName>fillcolor</p:attrName>
                                        </p:attrNameLst>
                                      </p:cBhvr>
                                      <p:tavLst>
                                        <p:tav tm="0">
                                          <p:val>
                                            <p:clrVal>
                                              <a:schemeClr val="accent2"/>
                                            </p:clrVal>
                                          </p:val>
                                        </p:tav>
                                        <p:tav tm="50000">
                                          <p:val>
                                            <p:clrVal>
                                              <a:schemeClr val="hlink"/>
                                            </p:clrVal>
                                          </p:val>
                                        </p:tav>
                                      </p:tavLst>
                                    </p:anim>
                                    <p:set>
                                      <p:cBhvr>
                                        <p:cTn id="21" dur="80"/>
                                        <p:tgtEl>
                                          <p:spTgt spid="15011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8" grpId="0"/>
      <p:bldP spid="15011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C5DC39F-FC42-4F38-A62F-5E1147F1174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3586B7E-FCF6-4DBB-9764-254B7BCA2FC0}" type="slidenum">
              <a:rPr lang="en-GB" altLang="en-US" sz="1200"/>
              <a:pPr eaLnBrk="1" hangingPunct="1"/>
              <a:t>32</a:t>
            </a:fld>
            <a:endParaRPr lang="en-GB" altLang="en-US" sz="1200"/>
          </a:p>
        </p:txBody>
      </p:sp>
      <p:sp>
        <p:nvSpPr>
          <p:cNvPr id="1306626" name="Rectangle 2">
            <a:extLst>
              <a:ext uri="{FF2B5EF4-FFF2-40B4-BE49-F238E27FC236}">
                <a16:creationId xmlns:a16="http://schemas.microsoft.com/office/drawing/2014/main" id="{43DBAC42-106B-4791-A0A2-8EB029CC67E1}"/>
              </a:ext>
            </a:extLst>
          </p:cNvPr>
          <p:cNvSpPr>
            <a:spLocks noGrp="1" noChangeArrowheads="1"/>
          </p:cNvSpPr>
          <p:nvPr>
            <p:ph type="title"/>
          </p:nvPr>
        </p:nvSpPr>
        <p:spPr/>
        <p:txBody>
          <a:bodyPr/>
          <a:lstStyle/>
          <a:p>
            <a:pPr eaLnBrk="1" hangingPunct="1">
              <a:defRPr/>
            </a:pPr>
            <a:r>
              <a:rPr lang="en-GB" b="1" dirty="0">
                <a:solidFill>
                  <a:srgbClr val="00FF00"/>
                </a:solidFill>
              </a:rPr>
              <a:t>The Spanish Inquisition</a:t>
            </a:r>
          </a:p>
        </p:txBody>
      </p:sp>
      <p:sp>
        <p:nvSpPr>
          <p:cNvPr id="1306628" name="Text Box 4">
            <a:extLst>
              <a:ext uri="{FF2B5EF4-FFF2-40B4-BE49-F238E27FC236}">
                <a16:creationId xmlns:a16="http://schemas.microsoft.com/office/drawing/2014/main" id="{3A91B1D3-964D-491B-A099-BC77C9C07C5A}"/>
              </a:ext>
            </a:extLst>
          </p:cNvPr>
          <p:cNvSpPr txBox="1">
            <a:spLocks noChangeArrowheads="1"/>
          </p:cNvSpPr>
          <p:nvPr/>
        </p:nvSpPr>
        <p:spPr bwMode="auto">
          <a:xfrm>
            <a:off x="4356100" y="1484313"/>
            <a:ext cx="4787900" cy="4032250"/>
          </a:xfrm>
          <a:prstGeom prst="rect">
            <a:avLst/>
          </a:prstGeom>
          <a:noFill/>
          <a:ln w="9525">
            <a:noFill/>
            <a:miter lim="800000"/>
            <a:headEnd/>
            <a:tailEnd/>
          </a:ln>
          <a:effectLst/>
        </p:spPr>
        <p:txBody>
          <a:bodyPr>
            <a:spAutoFit/>
          </a:bodyPr>
          <a:lstStyle/>
          <a:p>
            <a:pPr eaLnBrk="0" hangingPunct="0">
              <a:spcBef>
                <a:spcPct val="50000"/>
              </a:spcBef>
              <a:defRPr/>
            </a:pPr>
            <a:r>
              <a:rPr lang="en-GB" sz="3200" b="1" dirty="0">
                <a:solidFill>
                  <a:srgbClr val="FF33CC"/>
                </a:solidFill>
                <a:effectLst>
                  <a:outerShdw blurRad="38100" dist="38100" dir="2700000" algn="tl">
                    <a:srgbClr val="000000"/>
                  </a:outerShdw>
                </a:effectLst>
                <a:latin typeface="Arial" charset="0"/>
                <a:cs typeface="Arial" charset="0"/>
              </a:rPr>
              <a:t>The conversos, of course, did not leave because they were Christians, weren't they?</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chemeClr val="hlink"/>
                </a:solidFill>
                <a:effectLst>
                  <a:outerShdw blurRad="38100" dist="38100" dir="2700000" algn="tl">
                    <a:srgbClr val="000000"/>
                  </a:outerShdw>
                </a:effectLst>
                <a:latin typeface="Arial" charset="0"/>
                <a:cs typeface="Arial" charset="0"/>
              </a:rPr>
              <a:t>But the Marranos who had not yet been found out were living from day to day,</a:t>
            </a:r>
            <a:r>
              <a:rPr lang="en-GB" sz="3200" b="1" dirty="0">
                <a:solidFill>
                  <a:srgbClr val="FFFF00"/>
                </a:solidFill>
                <a:effectLst>
                  <a:outerShdw blurRad="38100" dist="38100" dir="2700000" algn="tl">
                    <a:srgbClr val="000000"/>
                  </a:outerShdw>
                </a:effectLst>
                <a:latin typeface="Arial" charset="0"/>
                <a:cs typeface="Arial" charset="0"/>
              </a:rPr>
              <a:t> </a:t>
            </a:r>
          </a:p>
        </p:txBody>
      </p:sp>
      <p:pic>
        <p:nvPicPr>
          <p:cNvPr id="1306631" name="Picture 7" descr="Marronos">
            <a:extLst>
              <a:ext uri="{FF2B5EF4-FFF2-40B4-BE49-F238E27FC236}">
                <a16:creationId xmlns:a16="http://schemas.microsoft.com/office/drawing/2014/main" id="{4D26094C-759A-4681-8006-21BF02930B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0063" y="2428875"/>
            <a:ext cx="3529012" cy="23415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06631"/>
                                        </p:tgtEl>
                                        <p:attrNameLst>
                                          <p:attrName>style.visibility</p:attrName>
                                        </p:attrNameLst>
                                      </p:cBhvr>
                                      <p:to>
                                        <p:strVal val="visible"/>
                                      </p:to>
                                    </p:set>
                                    <p:animEffect transition="in" filter="circle(in)">
                                      <p:cBhvr>
                                        <p:cTn id="7" dur="2000"/>
                                        <p:tgtEl>
                                          <p:spTgt spid="130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06628">
                                            <p:txEl>
                                              <p:pRg st="0" end="0"/>
                                            </p:txEl>
                                          </p:spTgt>
                                        </p:tgtEl>
                                        <p:attrNameLst>
                                          <p:attrName>style.visibility</p:attrName>
                                        </p:attrNameLst>
                                      </p:cBhvr>
                                      <p:to>
                                        <p:strVal val="visible"/>
                                      </p:to>
                                    </p:set>
                                    <p:anim calcmode="discrete" valueType="clr">
                                      <p:cBhvr override="childStyle">
                                        <p:cTn id="12" dur="80"/>
                                        <p:tgtEl>
                                          <p:spTgt spid="13066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0662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0662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28"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A22AB1-C390-4E55-A492-9A803106CDBF}"/>
              </a:ext>
            </a:extLst>
          </p:cNvPr>
          <p:cNvSpPr>
            <a:spLocks noGrp="1"/>
          </p:cNvSpPr>
          <p:nvPr>
            <p:ph type="title"/>
          </p:nvPr>
        </p:nvSpPr>
        <p:spPr/>
        <p:txBody>
          <a:bodyPr/>
          <a:lstStyle/>
          <a:p>
            <a:pPr>
              <a:defRPr/>
            </a:pPr>
            <a:r>
              <a:rPr lang="en-GB" b="1" dirty="0">
                <a:solidFill>
                  <a:srgbClr val="00FF00"/>
                </a:solidFill>
              </a:rPr>
              <a:t>The Spanish Inquisition</a:t>
            </a:r>
            <a:endParaRPr lang="en-GB" dirty="0"/>
          </a:p>
        </p:txBody>
      </p:sp>
      <p:sp>
        <p:nvSpPr>
          <p:cNvPr id="4" name="Slide Number Placeholder 3">
            <a:extLst>
              <a:ext uri="{FF2B5EF4-FFF2-40B4-BE49-F238E27FC236}">
                <a16:creationId xmlns:a16="http://schemas.microsoft.com/office/drawing/2014/main" id="{CCAD28B6-4D4C-4E2A-891C-B168CDB8A14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8DB8D1E-FC5E-47FC-919B-259EE3B3D12E}" type="slidenum">
              <a:rPr lang="en-GB" altLang="en-US" sz="1200"/>
              <a:pPr eaLnBrk="1" hangingPunct="1"/>
              <a:t>33</a:t>
            </a:fld>
            <a:endParaRPr lang="en-GB" altLang="en-US" sz="1200"/>
          </a:p>
        </p:txBody>
      </p:sp>
      <p:pic>
        <p:nvPicPr>
          <p:cNvPr id="313346" name="Picture 2" descr="http://madridspain.ca/images/spanishroyalpalace.jpg">
            <a:extLst>
              <a:ext uri="{FF2B5EF4-FFF2-40B4-BE49-F238E27FC236}">
                <a16:creationId xmlns:a16="http://schemas.microsoft.com/office/drawing/2014/main" id="{6D8E031F-30C3-42FC-B0F3-C8287A15C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00188"/>
            <a:ext cx="42862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C699292-EA1A-4004-B7AF-D0FA74915CDE}"/>
              </a:ext>
            </a:extLst>
          </p:cNvPr>
          <p:cNvSpPr txBox="1"/>
          <p:nvPr/>
        </p:nvSpPr>
        <p:spPr>
          <a:xfrm>
            <a:off x="4857750" y="1571625"/>
            <a:ext cx="4000500" cy="4832350"/>
          </a:xfrm>
          <a:prstGeom prst="rect">
            <a:avLst/>
          </a:prstGeom>
          <a:noFill/>
        </p:spPr>
        <p:txBody>
          <a:bodyPr>
            <a:spAutoFit/>
          </a:bodyPr>
          <a:lstStyle/>
          <a:p>
            <a:pPr eaLnBrk="0" hangingPunct="0">
              <a:defRPr/>
            </a:pPr>
            <a:r>
              <a:rPr lang="en-GB" sz="2800" b="1" dirty="0">
                <a:solidFill>
                  <a:srgbClr val="FF9900"/>
                </a:solidFill>
                <a:effectLst>
                  <a:outerShdw blurRad="38100" dist="38100" dir="2700000" algn="tl">
                    <a:srgbClr val="000000"/>
                  </a:outerShdw>
                </a:effectLst>
                <a:latin typeface="Arial" charset="0"/>
                <a:cs typeface="Arial" charset="0"/>
              </a:rPr>
              <a:t>… knowing that they had to leave or face the stake. In reality,</a:t>
            </a:r>
            <a:r>
              <a:rPr lang="en-GB" sz="2800" b="1" dirty="0">
                <a:solidFill>
                  <a:srgbClr val="00FF00"/>
                </a:solidFill>
                <a:effectLst>
                  <a:outerShdw blurRad="38100" dist="38100" dir="2700000" algn="tl">
                    <a:srgbClr val="000000"/>
                  </a:outerShdw>
                </a:effectLst>
                <a:latin typeface="Arial" charset="0"/>
                <a:cs typeface="Arial" charset="0"/>
              </a:rPr>
              <a:t> all of the conversos knew that they would one day need </a:t>
            </a:r>
            <a:r>
              <a:rPr lang="en-GB" sz="2800" b="1" dirty="0">
                <a:solidFill>
                  <a:srgbClr val="FF33CC"/>
                </a:solidFill>
                <a:effectLst>
                  <a:outerShdw blurRad="38100" dist="38100" dir="2700000" algn="tl">
                    <a:srgbClr val="000000"/>
                  </a:outerShdw>
                </a:effectLst>
                <a:latin typeface="Arial" charset="0"/>
                <a:cs typeface="Arial" charset="0"/>
              </a:rPr>
              <a:t>to find a new home because of their true sympathies.</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Many of them were within the household of the royal family.</a:t>
            </a:r>
            <a:endParaRPr lang="en-GB" sz="2800" dirty="0">
              <a:latin typeface="Arial" charset="0"/>
              <a:cs typeface="Arial" charset="0"/>
            </a:endParaRPr>
          </a:p>
        </p:txBody>
      </p:sp>
      <p:sp>
        <p:nvSpPr>
          <p:cNvPr id="8" name="TextBox 7">
            <a:extLst>
              <a:ext uri="{FF2B5EF4-FFF2-40B4-BE49-F238E27FC236}">
                <a16:creationId xmlns:a16="http://schemas.microsoft.com/office/drawing/2014/main" id="{2DE893A6-8F22-45AE-82D3-C74B7E2B1DEC}"/>
              </a:ext>
            </a:extLst>
          </p:cNvPr>
          <p:cNvSpPr txBox="1"/>
          <p:nvPr/>
        </p:nvSpPr>
        <p:spPr>
          <a:xfrm>
            <a:off x="285750" y="5000625"/>
            <a:ext cx="4286250"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Spanish Royal Palace - Madrid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circle(in)">
                                      <p:cBhvr>
                                        <p:cTn id="7" dur="2000"/>
                                        <p:tgtEl>
                                          <p:spTgt spid="313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D205DE-BA2D-4A1B-8642-42047F771651}"/>
              </a:ext>
            </a:extLst>
          </p:cNvPr>
          <p:cNvSpPr>
            <a:spLocks noGrp="1"/>
          </p:cNvSpPr>
          <p:nvPr>
            <p:ph type="title"/>
          </p:nvPr>
        </p:nvSpPr>
        <p:spPr/>
        <p:txBody>
          <a:bodyPr/>
          <a:lstStyle/>
          <a:p>
            <a:pPr>
              <a:defRPr/>
            </a:pPr>
            <a:r>
              <a:rPr lang="en-GB" b="1" dirty="0">
                <a:solidFill>
                  <a:srgbClr val="00FF00"/>
                </a:solidFill>
              </a:rPr>
              <a:t>The Spanish Inquisition</a:t>
            </a:r>
            <a:endParaRPr lang="en-GB" dirty="0"/>
          </a:p>
        </p:txBody>
      </p:sp>
      <p:sp>
        <p:nvSpPr>
          <p:cNvPr id="4" name="Slide Number Placeholder 3">
            <a:extLst>
              <a:ext uri="{FF2B5EF4-FFF2-40B4-BE49-F238E27FC236}">
                <a16:creationId xmlns:a16="http://schemas.microsoft.com/office/drawing/2014/main" id="{2175BA34-6AF6-456D-AA4C-6D6AA668459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06BA1A2-EE97-47DD-8DAD-BA9998B471CB}" type="slidenum">
              <a:rPr lang="en-GB" altLang="en-US" sz="1200"/>
              <a:pPr eaLnBrk="1" hangingPunct="1"/>
              <a:t>34</a:t>
            </a:fld>
            <a:endParaRPr lang="en-GB" altLang="en-US" sz="1200"/>
          </a:p>
        </p:txBody>
      </p:sp>
      <p:pic>
        <p:nvPicPr>
          <p:cNvPr id="284674" name="Picture 2" descr="http://imagecache2.allposters.com/images/KNO/7084P-Columbus.jpg">
            <a:extLst>
              <a:ext uri="{FF2B5EF4-FFF2-40B4-BE49-F238E27FC236}">
                <a16:creationId xmlns:a16="http://schemas.microsoft.com/office/drawing/2014/main" id="{32E39D9C-5071-468D-90DE-967C6E563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357313"/>
            <a:ext cx="33528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34D5E84-06B8-4EF6-A43D-3A55B4B78D4C}"/>
              </a:ext>
            </a:extLst>
          </p:cNvPr>
          <p:cNvSpPr txBox="1"/>
          <p:nvPr/>
        </p:nvSpPr>
        <p:spPr>
          <a:xfrm>
            <a:off x="3929063" y="1143000"/>
            <a:ext cx="4929187" cy="5694363"/>
          </a:xfrm>
          <a:prstGeom prst="rect">
            <a:avLst/>
          </a:prstGeom>
          <a:noFill/>
        </p:spPr>
        <p:txBody>
          <a:bodyPr>
            <a:spAutoFit/>
          </a:bodyPr>
          <a:lstStyle/>
          <a:p>
            <a:pPr eaLnBrk="0" hangingPunct="0">
              <a:defRPr/>
            </a:pPr>
            <a:r>
              <a:rPr lang="en-GB" sz="2600" b="1" dirty="0">
                <a:solidFill>
                  <a:srgbClr val="FF0000"/>
                </a:solidFill>
                <a:effectLst>
                  <a:outerShdw blurRad="38100" dist="38100" dir="2700000" algn="tl">
                    <a:srgbClr val="000000"/>
                  </a:outerShdw>
                </a:effectLst>
                <a:latin typeface="Arial" charset="0"/>
                <a:cs typeface="Arial" charset="0"/>
              </a:rPr>
              <a:t>The king and queen's advisors were conversos and later found out to be Marranos.</a:t>
            </a:r>
            <a:r>
              <a:rPr lang="en-GB" sz="2600" b="1" dirty="0">
                <a:solidFill>
                  <a:srgbClr val="FFFF00"/>
                </a:solidFill>
                <a:effectLst>
                  <a:outerShdw blurRad="38100" dist="38100" dir="2700000" algn="tl">
                    <a:srgbClr val="000000"/>
                  </a:outerShdw>
                </a:effectLst>
                <a:latin typeface="Arial" charset="0"/>
                <a:cs typeface="Arial" charset="0"/>
              </a:rPr>
              <a:t> </a:t>
            </a:r>
            <a:r>
              <a:rPr lang="en-GB" sz="2600" b="1" dirty="0">
                <a:solidFill>
                  <a:srgbClr val="FF33CC"/>
                </a:solidFill>
                <a:effectLst>
                  <a:outerShdw blurRad="38100" dist="38100" dir="2700000" algn="tl">
                    <a:srgbClr val="000000"/>
                  </a:outerShdw>
                </a:effectLst>
                <a:latin typeface="Arial" charset="0"/>
                <a:cs typeface="Arial" charset="0"/>
              </a:rPr>
              <a:t>The kings treasurer was a </a:t>
            </a:r>
            <a:r>
              <a:rPr lang="en-GB" sz="2600" b="1" dirty="0" err="1">
                <a:solidFill>
                  <a:srgbClr val="FF33CC"/>
                </a:solidFill>
                <a:effectLst>
                  <a:outerShdw blurRad="38100" dist="38100" dir="2700000" algn="tl">
                    <a:srgbClr val="000000"/>
                  </a:outerShdw>
                </a:effectLst>
                <a:latin typeface="Arial" charset="0"/>
                <a:cs typeface="Arial" charset="0"/>
              </a:rPr>
              <a:t>Marrano</a:t>
            </a:r>
            <a:r>
              <a:rPr lang="en-GB" sz="2600" b="1" dirty="0">
                <a:solidFill>
                  <a:srgbClr val="FF33CC"/>
                </a:solidFill>
                <a:effectLst>
                  <a:outerShdw blurRad="38100" dist="38100" dir="2700000" algn="tl">
                    <a:srgbClr val="000000"/>
                  </a:outerShdw>
                </a:effectLst>
                <a:latin typeface="Arial" charset="0"/>
                <a:cs typeface="Arial" charset="0"/>
              </a:rPr>
              <a:t>. It was this group </a:t>
            </a:r>
            <a:r>
              <a:rPr lang="en-GB" sz="2600" b="1" dirty="0">
                <a:solidFill>
                  <a:srgbClr val="FF9900"/>
                </a:solidFill>
                <a:effectLst>
                  <a:outerShdw blurRad="38100" dist="38100" dir="2700000" algn="tl">
                    <a:srgbClr val="000000"/>
                  </a:outerShdw>
                </a:effectLst>
                <a:latin typeface="Arial" charset="0"/>
                <a:cs typeface="Arial" charset="0"/>
              </a:rPr>
              <a:t>of very powerful men who found the money to finance the voyages of Columbus.</a:t>
            </a:r>
            <a:r>
              <a:rPr lang="en-GB" sz="2600" b="1" dirty="0">
                <a:solidFill>
                  <a:srgbClr val="FFFF00"/>
                </a:solidFill>
                <a:effectLst>
                  <a:outerShdw blurRad="38100" dist="38100" dir="2700000" algn="tl">
                    <a:srgbClr val="000000"/>
                  </a:outerShdw>
                </a:effectLst>
                <a:latin typeface="Arial" charset="0"/>
                <a:cs typeface="Arial" charset="0"/>
              </a:rPr>
              <a:t> They had very personal reasons to find a way to get the </a:t>
            </a:r>
            <a:r>
              <a:rPr lang="en-GB" sz="2600" b="1" dirty="0">
                <a:solidFill>
                  <a:schemeClr val="hlink"/>
                </a:solidFill>
                <a:effectLst>
                  <a:outerShdw blurRad="38100" dist="38100" dir="2700000" algn="tl">
                    <a:srgbClr val="000000"/>
                  </a:outerShdw>
                </a:effectLst>
                <a:latin typeface="Arial" charset="0"/>
                <a:cs typeface="Arial" charset="0"/>
              </a:rPr>
              <a:t>thousands upon thousands of Jews out of Spain before they were executed.</a:t>
            </a:r>
            <a:r>
              <a:rPr lang="en-GB" sz="2600" b="1" dirty="0">
                <a:solidFill>
                  <a:srgbClr val="FFFF00"/>
                </a:solidFill>
                <a:effectLst>
                  <a:outerShdw blurRad="38100" dist="38100" dir="2700000" algn="tl">
                    <a:srgbClr val="000000"/>
                  </a:outerShdw>
                </a:effectLst>
                <a:latin typeface="Arial" charset="0"/>
                <a:cs typeface="Arial" charset="0"/>
              </a:rPr>
              <a:t> </a:t>
            </a:r>
            <a:endParaRPr lang="en-GB" sz="26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circle(in)">
                                      <p:cBhvr>
                                        <p:cTn id="7" dur="2000"/>
                                        <p:tgtEl>
                                          <p:spTgt spid="284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23AD-874A-4736-9D9F-C27AFC9730A8}"/>
              </a:ext>
            </a:extLst>
          </p:cNvPr>
          <p:cNvSpPr>
            <a:spLocks noGrp="1"/>
          </p:cNvSpPr>
          <p:nvPr>
            <p:ph type="title"/>
          </p:nvPr>
        </p:nvSpPr>
        <p:spPr/>
        <p:txBody>
          <a:bodyPr/>
          <a:lstStyle/>
          <a:p>
            <a:pPr>
              <a:defRPr/>
            </a:pPr>
            <a:r>
              <a:rPr lang="en-GB" b="1" dirty="0">
                <a:solidFill>
                  <a:srgbClr val="00FF00"/>
                </a:solidFill>
              </a:rPr>
              <a:t>The Spanish Inquisition</a:t>
            </a:r>
            <a:endParaRPr lang="en-GB" dirty="0"/>
          </a:p>
        </p:txBody>
      </p:sp>
      <p:sp>
        <p:nvSpPr>
          <p:cNvPr id="3" name="Slide Number Placeholder 2">
            <a:extLst>
              <a:ext uri="{FF2B5EF4-FFF2-40B4-BE49-F238E27FC236}">
                <a16:creationId xmlns:a16="http://schemas.microsoft.com/office/drawing/2014/main" id="{F918DA53-BC0E-417D-AC72-ACEF6CF7DBA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E56491E-1CCA-4D1E-ADED-9667F4C6415D}" type="slidenum">
              <a:rPr lang="en-GB" altLang="en-US" sz="1200"/>
              <a:pPr eaLnBrk="1" hangingPunct="1"/>
              <a:t>35</a:t>
            </a:fld>
            <a:endParaRPr lang="en-GB" altLang="en-US" sz="1200"/>
          </a:p>
        </p:txBody>
      </p:sp>
      <p:pic>
        <p:nvPicPr>
          <p:cNvPr id="312322" name="Picture 2" descr="http://www.loc.gov/rr/hispanic/frontiers/columbcoat.gif">
            <a:extLst>
              <a:ext uri="{FF2B5EF4-FFF2-40B4-BE49-F238E27FC236}">
                <a16:creationId xmlns:a16="http://schemas.microsoft.com/office/drawing/2014/main" id="{BA5B66AC-B2FF-4DB7-9CA3-32B3F02204E9}"/>
              </a:ext>
            </a:extLst>
          </p:cNvPr>
          <p:cNvPicPr>
            <a:picLocks noChangeAspect="1" noChangeArrowheads="1"/>
          </p:cNvPicPr>
          <p:nvPr/>
        </p:nvPicPr>
        <p:blipFill>
          <a:blip r:embed="rId3" cstate="print"/>
          <a:srcRect/>
          <a:stretch>
            <a:fillRect/>
          </a:stretch>
        </p:blipFill>
        <p:spPr bwMode="auto">
          <a:xfrm>
            <a:off x="214282" y="1357298"/>
            <a:ext cx="327660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611EED49-CD23-47EF-82A0-B089770C6DCE}"/>
              </a:ext>
            </a:extLst>
          </p:cNvPr>
          <p:cNvSpPr txBox="1"/>
          <p:nvPr/>
        </p:nvSpPr>
        <p:spPr>
          <a:xfrm>
            <a:off x="0" y="6000750"/>
            <a:ext cx="6000750" cy="646113"/>
          </a:xfrm>
          <a:prstGeom prst="rect">
            <a:avLst/>
          </a:prstGeom>
          <a:noFill/>
        </p:spPr>
        <p:txBody>
          <a:bodyPr>
            <a:spAutoFit/>
          </a:bodyPr>
          <a:lstStyle/>
          <a:p>
            <a:pP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Columbus Coat  of Arms</a:t>
            </a:r>
          </a:p>
        </p:txBody>
      </p:sp>
      <p:sp>
        <p:nvSpPr>
          <p:cNvPr id="6" name="TextBox 5">
            <a:extLst>
              <a:ext uri="{FF2B5EF4-FFF2-40B4-BE49-F238E27FC236}">
                <a16:creationId xmlns:a16="http://schemas.microsoft.com/office/drawing/2014/main" id="{83F66998-DA0B-4A20-BE0C-FF2510032474}"/>
              </a:ext>
            </a:extLst>
          </p:cNvPr>
          <p:cNvSpPr txBox="1"/>
          <p:nvPr/>
        </p:nvSpPr>
        <p:spPr>
          <a:xfrm>
            <a:off x="3786188" y="1571625"/>
            <a:ext cx="5143500" cy="4708525"/>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alpha val="43137"/>
                    </a:srgbClr>
                  </a:outerShdw>
                </a:effectLst>
                <a:latin typeface="Arial" charset="0"/>
                <a:cs typeface="Arial" charset="0"/>
              </a:rPr>
              <a:t>It is not our purpose here to prove, one way or the other, the genealogy of Columbus. </a:t>
            </a:r>
            <a:r>
              <a:rPr lang="en-GB" sz="2800" b="1" dirty="0">
                <a:solidFill>
                  <a:srgbClr val="FF9900"/>
                </a:solidFill>
                <a:effectLst>
                  <a:outerShdw blurRad="38100" dist="38100" dir="2700000" algn="tl">
                    <a:srgbClr val="000000">
                      <a:alpha val="43137"/>
                    </a:srgbClr>
                  </a:outerShdw>
                </a:effectLst>
                <a:latin typeface="Arial" charset="0"/>
                <a:cs typeface="Arial" charset="0"/>
              </a:rPr>
              <a:t>For several hundred years now that argument has flourished. The Italians claim him to be Italian.</a:t>
            </a:r>
            <a:r>
              <a:rPr lang="en-GB" sz="2800" b="1" dirty="0">
                <a:solidFill>
                  <a:srgbClr val="FFFF00"/>
                </a:solidFill>
                <a:effectLst>
                  <a:outerShdw blurRad="38100" dist="38100" dir="2700000" algn="tl">
                    <a:srgbClr val="000000">
                      <a:alpha val="43137"/>
                    </a:srgbClr>
                  </a:outerShdw>
                </a:effectLst>
                <a:latin typeface="Arial" charset="0"/>
                <a:cs typeface="Arial" charset="0"/>
              </a:rPr>
              <a:t> </a:t>
            </a:r>
            <a:r>
              <a:rPr lang="en-GB" sz="2800" b="1" dirty="0">
                <a:solidFill>
                  <a:srgbClr val="FF33CC"/>
                </a:solidFill>
                <a:effectLst>
                  <a:outerShdw blurRad="38100" dist="38100" dir="2700000" algn="tl">
                    <a:srgbClr val="000000">
                      <a:alpha val="43137"/>
                    </a:srgbClr>
                  </a:outerShdw>
                </a:effectLst>
                <a:latin typeface="Arial" charset="0"/>
                <a:cs typeface="Arial" charset="0"/>
              </a:rPr>
              <a:t>The Spanish researchers claim that he was born in Spain of a Jewish family. </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circle(in)">
                                      <p:cBhvr>
                                        <p:cTn id="7" dur="2000"/>
                                        <p:tgtEl>
                                          <p:spTgt spid="312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0D66FD1-7C72-48FB-A9A1-FCED307C694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DC90FB2-6B09-4748-B8CE-DA9227879FB0}" type="slidenum">
              <a:rPr lang="en-GB" altLang="en-US" sz="1200"/>
              <a:pPr eaLnBrk="1" hangingPunct="1"/>
              <a:t>36</a:t>
            </a:fld>
            <a:endParaRPr lang="en-GB" altLang="en-US" sz="1200"/>
          </a:p>
        </p:txBody>
      </p:sp>
      <p:sp>
        <p:nvSpPr>
          <p:cNvPr id="1310722" name="Rectangle 2">
            <a:extLst>
              <a:ext uri="{FF2B5EF4-FFF2-40B4-BE49-F238E27FC236}">
                <a16:creationId xmlns:a16="http://schemas.microsoft.com/office/drawing/2014/main" id="{5EA98459-D61B-49EB-B1B8-28052075800E}"/>
              </a:ext>
            </a:extLst>
          </p:cNvPr>
          <p:cNvSpPr>
            <a:spLocks noGrp="1" noChangeArrowheads="1"/>
          </p:cNvSpPr>
          <p:nvPr>
            <p:ph type="title"/>
          </p:nvPr>
        </p:nvSpPr>
        <p:spPr/>
        <p:txBody>
          <a:bodyPr/>
          <a:lstStyle/>
          <a:p>
            <a:pPr eaLnBrk="1" hangingPunct="1">
              <a:defRPr/>
            </a:pPr>
            <a:r>
              <a:rPr lang="en-GB" b="1">
                <a:solidFill>
                  <a:srgbClr val="00FF00"/>
                </a:solidFill>
              </a:rPr>
              <a:t>The Spanish Inquisition</a:t>
            </a:r>
            <a:br>
              <a:rPr lang="en-GB" b="1">
                <a:solidFill>
                  <a:srgbClr val="00FF00"/>
                </a:solidFill>
              </a:rPr>
            </a:br>
            <a:r>
              <a:rPr lang="en-GB" sz="2800" b="1">
                <a:solidFill>
                  <a:srgbClr val="FFFF00"/>
                </a:solidFill>
              </a:rPr>
              <a:t>The Marranos Jews Negotiate To leave Spain</a:t>
            </a:r>
            <a:endParaRPr lang="en-GB" b="1">
              <a:solidFill>
                <a:srgbClr val="FFFF00"/>
              </a:solidFill>
            </a:endParaRPr>
          </a:p>
        </p:txBody>
      </p:sp>
      <p:sp>
        <p:nvSpPr>
          <p:cNvPr id="40964" name="Text Box 6">
            <a:extLst>
              <a:ext uri="{FF2B5EF4-FFF2-40B4-BE49-F238E27FC236}">
                <a16:creationId xmlns:a16="http://schemas.microsoft.com/office/drawing/2014/main" id="{6E2F75FA-08C1-4708-910F-172A059CD343}"/>
              </a:ext>
            </a:extLst>
          </p:cNvPr>
          <p:cNvSpPr txBox="1">
            <a:spLocks noChangeArrowheads="1"/>
          </p:cNvSpPr>
          <p:nvPr/>
        </p:nvSpPr>
        <p:spPr bwMode="auto">
          <a:xfrm>
            <a:off x="4500563" y="1700213"/>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310727" name="Text Box 7">
            <a:extLst>
              <a:ext uri="{FF2B5EF4-FFF2-40B4-BE49-F238E27FC236}">
                <a16:creationId xmlns:a16="http://schemas.microsoft.com/office/drawing/2014/main" id="{A807708C-DF21-490A-87E6-23CAB39D26F7}"/>
              </a:ext>
            </a:extLst>
          </p:cNvPr>
          <p:cNvSpPr txBox="1">
            <a:spLocks noChangeArrowheads="1"/>
          </p:cNvSpPr>
          <p:nvPr/>
        </p:nvSpPr>
        <p:spPr bwMode="auto">
          <a:xfrm>
            <a:off x="4500563" y="1557338"/>
            <a:ext cx="4392612" cy="3378200"/>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FF33CC"/>
                </a:solidFill>
                <a:effectLst>
                  <a:outerShdw blurRad="38100" dist="38100" dir="2700000" algn="tl">
                    <a:srgbClr val="000000"/>
                  </a:outerShdw>
                </a:effectLst>
                <a:latin typeface="Arial" charset="0"/>
                <a:cs typeface="Arial" charset="0"/>
              </a:rPr>
              <a:t>The Marrano advisers had already obtained the promise of </a:t>
            </a:r>
            <a:r>
              <a:rPr lang="en-GB" sz="2400" b="1">
                <a:solidFill>
                  <a:schemeClr val="hlink"/>
                </a:solidFill>
                <a:effectLst>
                  <a:outerShdw blurRad="38100" dist="38100" dir="2700000" algn="tl">
                    <a:srgbClr val="000000"/>
                  </a:outerShdw>
                </a:effectLst>
                <a:latin typeface="Arial" charset="0"/>
                <a:cs typeface="Arial" charset="0"/>
              </a:rPr>
              <a:t>the required money from the wealthy Jews of Spain but the king and queen did not know that.</a:t>
            </a:r>
            <a:r>
              <a:rPr lang="en-GB" sz="2400" b="1">
                <a:solidFill>
                  <a:srgbClr val="00FF00"/>
                </a:solidFill>
                <a:effectLst>
                  <a:outerShdw blurRad="38100" dist="38100" dir="2700000" algn="tl">
                    <a:srgbClr val="000000"/>
                  </a:outerShdw>
                </a:effectLst>
                <a:latin typeface="Arial" charset="0"/>
                <a:cs typeface="Arial" charset="0"/>
              </a:rPr>
              <a:t> These advisors tried desperately to find a way to get the Marranos out of the</a:t>
            </a:r>
            <a:endParaRPr lang="en-GB" sz="2400">
              <a:solidFill>
                <a:srgbClr val="00FF00"/>
              </a:solidFill>
              <a:latin typeface="Arial" charset="0"/>
              <a:cs typeface="Arial" charset="0"/>
            </a:endParaRPr>
          </a:p>
        </p:txBody>
      </p:sp>
      <p:sp>
        <p:nvSpPr>
          <p:cNvPr id="1310729" name="Text Box 9">
            <a:extLst>
              <a:ext uri="{FF2B5EF4-FFF2-40B4-BE49-F238E27FC236}">
                <a16:creationId xmlns:a16="http://schemas.microsoft.com/office/drawing/2014/main" id="{236F088D-54BF-47FA-A929-E969DD145C9C}"/>
              </a:ext>
            </a:extLst>
          </p:cNvPr>
          <p:cNvSpPr txBox="1">
            <a:spLocks noChangeArrowheads="1"/>
          </p:cNvSpPr>
          <p:nvPr/>
        </p:nvSpPr>
        <p:spPr bwMode="auto">
          <a:xfrm>
            <a:off x="0" y="4868863"/>
            <a:ext cx="9144000" cy="1644650"/>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00"/>
                </a:solidFill>
                <a:effectLst>
                  <a:outerShdw blurRad="38100" dist="38100" dir="2700000" algn="tl">
                    <a:srgbClr val="000000"/>
                  </a:outerShdw>
                </a:effectLst>
                <a:latin typeface="Arial" charset="0"/>
                <a:cs typeface="Arial" charset="0"/>
              </a:rPr>
              <a:t>country before they were found and executed.</a:t>
            </a:r>
            <a:r>
              <a:rPr lang="en-GB" sz="2400" b="1">
                <a:solidFill>
                  <a:srgbClr val="FF9900"/>
                </a:solidFill>
                <a:effectLst>
                  <a:outerShdw blurRad="38100" dist="38100" dir="2700000" algn="tl">
                    <a:srgbClr val="000000"/>
                  </a:outerShdw>
                </a:effectLst>
                <a:latin typeface="Arial" charset="0"/>
                <a:cs typeface="Arial" charset="0"/>
              </a:rPr>
              <a:t> The king and queen accepted the proposals. Foremost among the </a:t>
            </a:r>
            <a:r>
              <a:rPr lang="en-GB" sz="2400" b="1">
                <a:solidFill>
                  <a:srgbClr val="FFFF00"/>
                </a:solidFill>
                <a:effectLst>
                  <a:outerShdw blurRad="38100" dist="38100" dir="2700000" algn="tl">
                    <a:srgbClr val="000000"/>
                  </a:outerShdw>
                </a:effectLst>
                <a:latin typeface="Arial" charset="0"/>
                <a:cs typeface="Arial" charset="0"/>
              </a:rPr>
              <a:t>Marrano advisors to the king was Luis de Santangel</a:t>
            </a:r>
            <a:r>
              <a:rPr lang="en-GB" b="1">
                <a:solidFill>
                  <a:srgbClr val="FFFF00"/>
                </a:solidFill>
                <a:effectLst>
                  <a:outerShdw blurRad="38100" dist="38100" dir="2700000" algn="tl">
                    <a:srgbClr val="000000"/>
                  </a:outerShdw>
                </a:effectLst>
                <a:latin typeface="Arial" charset="0"/>
                <a:cs typeface="Arial" charset="0"/>
              </a:rPr>
              <a:t>.</a:t>
            </a:r>
            <a:r>
              <a:rPr lang="en-GB">
                <a:solidFill>
                  <a:srgbClr val="FFFF00"/>
                </a:solidFill>
                <a:latin typeface="Arial" charset="0"/>
                <a:cs typeface="Arial" charset="0"/>
              </a:rPr>
              <a:t> </a:t>
            </a:r>
          </a:p>
          <a:p>
            <a:pPr eaLnBrk="0" hangingPunct="0">
              <a:spcBef>
                <a:spcPct val="50000"/>
              </a:spcBef>
              <a:defRPr/>
            </a:pPr>
            <a:endParaRPr lang="en-GB">
              <a:solidFill>
                <a:srgbClr val="FFFF00"/>
              </a:solidFill>
              <a:latin typeface="Arial" charset="0"/>
              <a:cs typeface="Arial" charset="0"/>
            </a:endParaRPr>
          </a:p>
        </p:txBody>
      </p:sp>
      <p:pic>
        <p:nvPicPr>
          <p:cNvPr id="1310731" name="Picture 11" descr="Sanges">
            <a:extLst>
              <a:ext uri="{FF2B5EF4-FFF2-40B4-BE49-F238E27FC236}">
                <a16:creationId xmlns:a16="http://schemas.microsoft.com/office/drawing/2014/main" id="{6DDBA47D-645A-4A70-9F45-8236AB2229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116" t="2203" r="7986" b="6519"/>
          <a:stretch>
            <a:fillRect/>
          </a:stretch>
        </p:blipFill>
        <p:spPr>
          <a:xfrm>
            <a:off x="971550" y="1773238"/>
            <a:ext cx="3033713" cy="30241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10731"/>
                                        </p:tgtEl>
                                        <p:attrNameLst>
                                          <p:attrName>style.visibility</p:attrName>
                                        </p:attrNameLst>
                                      </p:cBhvr>
                                      <p:to>
                                        <p:strVal val="visible"/>
                                      </p:to>
                                    </p:set>
                                    <p:animEffect transition="in" filter="circle(in)">
                                      <p:cBhvr>
                                        <p:cTn id="7" dur="2000"/>
                                        <p:tgtEl>
                                          <p:spTgt spid="1310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10727"/>
                                        </p:tgtEl>
                                        <p:attrNameLst>
                                          <p:attrName>style.visibility</p:attrName>
                                        </p:attrNameLst>
                                      </p:cBhvr>
                                      <p:to>
                                        <p:strVal val="visible"/>
                                      </p:to>
                                    </p:set>
                                    <p:anim calcmode="discrete" valueType="clr">
                                      <p:cBhvr override="childStyle">
                                        <p:cTn id="12" dur="80"/>
                                        <p:tgtEl>
                                          <p:spTgt spid="131072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10727"/>
                                        </p:tgtEl>
                                        <p:attrNameLst>
                                          <p:attrName>fillcolor</p:attrName>
                                        </p:attrNameLst>
                                      </p:cBhvr>
                                      <p:tavLst>
                                        <p:tav tm="0">
                                          <p:val>
                                            <p:clrVal>
                                              <a:schemeClr val="accent2"/>
                                            </p:clrVal>
                                          </p:val>
                                        </p:tav>
                                        <p:tav tm="50000">
                                          <p:val>
                                            <p:clrVal>
                                              <a:schemeClr val="hlink"/>
                                            </p:clrVal>
                                          </p:val>
                                        </p:tav>
                                      </p:tavLst>
                                    </p:anim>
                                    <p:set>
                                      <p:cBhvr>
                                        <p:cTn id="14" dur="80"/>
                                        <p:tgtEl>
                                          <p:spTgt spid="131072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10729"/>
                                        </p:tgtEl>
                                        <p:attrNameLst>
                                          <p:attrName>style.visibility</p:attrName>
                                        </p:attrNameLst>
                                      </p:cBhvr>
                                      <p:to>
                                        <p:strVal val="visible"/>
                                      </p:to>
                                    </p:set>
                                    <p:anim calcmode="discrete" valueType="clr">
                                      <p:cBhvr override="childStyle">
                                        <p:cTn id="19" dur="80"/>
                                        <p:tgtEl>
                                          <p:spTgt spid="131072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10729"/>
                                        </p:tgtEl>
                                        <p:attrNameLst>
                                          <p:attrName>fillcolor</p:attrName>
                                        </p:attrNameLst>
                                      </p:cBhvr>
                                      <p:tavLst>
                                        <p:tav tm="0">
                                          <p:val>
                                            <p:clrVal>
                                              <a:schemeClr val="accent2"/>
                                            </p:clrVal>
                                          </p:val>
                                        </p:tav>
                                        <p:tav tm="50000">
                                          <p:val>
                                            <p:clrVal>
                                              <a:schemeClr val="hlink"/>
                                            </p:clrVal>
                                          </p:val>
                                        </p:tav>
                                      </p:tavLst>
                                    </p:anim>
                                    <p:set>
                                      <p:cBhvr>
                                        <p:cTn id="21" dur="80"/>
                                        <p:tgtEl>
                                          <p:spTgt spid="13107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7" grpId="0"/>
      <p:bldP spid="13107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5EABB81-5EC7-4858-9B9C-1B26A6E35B6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E8D103D-8328-4CF7-8C2A-E1E106B2F285}" type="slidenum">
              <a:rPr lang="en-GB" altLang="en-US" sz="1200"/>
              <a:pPr eaLnBrk="1" hangingPunct="1"/>
              <a:t>37</a:t>
            </a:fld>
            <a:endParaRPr lang="en-GB" altLang="en-US" sz="1200"/>
          </a:p>
        </p:txBody>
      </p:sp>
      <p:sp>
        <p:nvSpPr>
          <p:cNvPr id="1312770" name="Rectangle 2">
            <a:extLst>
              <a:ext uri="{FF2B5EF4-FFF2-40B4-BE49-F238E27FC236}">
                <a16:creationId xmlns:a16="http://schemas.microsoft.com/office/drawing/2014/main" id="{45635368-D97B-48A8-9DA6-A03661EA33B2}"/>
              </a:ext>
            </a:extLst>
          </p:cNvPr>
          <p:cNvSpPr>
            <a:spLocks noGrp="1" noChangeArrowheads="1"/>
          </p:cNvSpPr>
          <p:nvPr>
            <p:ph type="title"/>
          </p:nvPr>
        </p:nvSpPr>
        <p:spPr/>
        <p:txBody>
          <a:bodyPr/>
          <a:lstStyle/>
          <a:p>
            <a:pPr eaLnBrk="1" hangingPunct="1">
              <a:defRPr/>
            </a:pPr>
            <a:r>
              <a:rPr lang="en-GB" b="1">
                <a:solidFill>
                  <a:srgbClr val="00FF00"/>
                </a:solidFill>
              </a:rPr>
              <a:t>The Spanish Inquisition</a:t>
            </a:r>
            <a:br>
              <a:rPr lang="en-GB" b="1">
                <a:solidFill>
                  <a:srgbClr val="00FF00"/>
                </a:solidFill>
              </a:rPr>
            </a:br>
            <a:r>
              <a:rPr lang="en-GB" sz="2800" b="1">
                <a:solidFill>
                  <a:srgbClr val="FFFF00"/>
                </a:solidFill>
              </a:rPr>
              <a:t>The Marranos Jews Negotiate To leave Spain</a:t>
            </a:r>
            <a:endParaRPr lang="en-GB" b="1">
              <a:solidFill>
                <a:srgbClr val="FFFF00"/>
              </a:solidFill>
            </a:endParaRPr>
          </a:p>
        </p:txBody>
      </p:sp>
      <p:sp>
        <p:nvSpPr>
          <p:cNvPr id="41988" name="Text Box 4">
            <a:extLst>
              <a:ext uri="{FF2B5EF4-FFF2-40B4-BE49-F238E27FC236}">
                <a16:creationId xmlns:a16="http://schemas.microsoft.com/office/drawing/2014/main" id="{3AF2EFE2-CF91-4876-86A9-D121A1826055}"/>
              </a:ext>
            </a:extLst>
          </p:cNvPr>
          <p:cNvSpPr txBox="1">
            <a:spLocks noChangeArrowheads="1"/>
          </p:cNvSpPr>
          <p:nvPr/>
        </p:nvSpPr>
        <p:spPr bwMode="auto">
          <a:xfrm>
            <a:off x="4500563" y="1700213"/>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312773" name="Text Box 5">
            <a:extLst>
              <a:ext uri="{FF2B5EF4-FFF2-40B4-BE49-F238E27FC236}">
                <a16:creationId xmlns:a16="http://schemas.microsoft.com/office/drawing/2014/main" id="{97822979-453C-4788-960F-4EEDC50792E2}"/>
              </a:ext>
            </a:extLst>
          </p:cNvPr>
          <p:cNvSpPr txBox="1">
            <a:spLocks noChangeArrowheads="1"/>
          </p:cNvSpPr>
          <p:nvPr/>
        </p:nvSpPr>
        <p:spPr bwMode="auto">
          <a:xfrm>
            <a:off x="3276600" y="1484313"/>
            <a:ext cx="5689600" cy="3508375"/>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0000"/>
                </a:solidFill>
                <a:effectLst>
                  <a:outerShdw blurRad="38100" dist="38100" dir="2700000" algn="tl">
                    <a:srgbClr val="000000"/>
                  </a:outerShdw>
                </a:effectLst>
                <a:latin typeface="Arial" charset="0"/>
                <a:cs typeface="Arial" charset="0"/>
              </a:rPr>
              <a:t>The Santangels</a:t>
            </a:r>
            <a:r>
              <a:rPr lang="en-GB" sz="2800" b="1">
                <a:solidFill>
                  <a:srgbClr val="FF9900"/>
                </a:solidFill>
                <a:effectLst>
                  <a:outerShdw blurRad="38100" dist="38100" dir="2700000" algn="tl">
                    <a:srgbClr val="000000"/>
                  </a:outerShdw>
                </a:effectLst>
                <a:latin typeface="Arial" charset="0"/>
                <a:cs typeface="Arial" charset="0"/>
              </a:rPr>
              <a:t> came from a place called </a:t>
            </a:r>
            <a:r>
              <a:rPr lang="en-GB" sz="2800" b="1">
                <a:solidFill>
                  <a:srgbClr val="FF0000"/>
                </a:solidFill>
                <a:effectLst>
                  <a:outerShdw blurRad="38100" dist="38100" dir="2700000" algn="tl">
                    <a:srgbClr val="000000"/>
                  </a:outerShdw>
                </a:effectLst>
                <a:latin typeface="Arial" charset="0"/>
                <a:cs typeface="Arial" charset="0"/>
              </a:rPr>
              <a:t>Calatayud, or Calatal-Yehud</a:t>
            </a:r>
            <a:r>
              <a:rPr lang="en-GB" sz="2800" b="1">
                <a:solidFill>
                  <a:srgbClr val="FF9900"/>
                </a:solidFill>
                <a:effectLst>
                  <a:outerShdw blurRad="38100" dist="38100" dir="2700000" algn="tl">
                    <a:srgbClr val="000000"/>
                  </a:outerShdw>
                </a:effectLst>
                <a:latin typeface="Arial" charset="0"/>
                <a:cs typeface="Arial" charset="0"/>
              </a:rPr>
              <a:t>, one of the wealthiest Jewish communities in Spain. </a:t>
            </a:r>
            <a:r>
              <a:rPr lang="en-GB" sz="2800" b="1">
                <a:solidFill>
                  <a:srgbClr val="00FF00"/>
                </a:solidFill>
                <a:effectLst>
                  <a:outerShdw blurRad="38100" dist="38100" dir="2700000" algn="tl">
                    <a:srgbClr val="000000"/>
                  </a:outerShdw>
                </a:effectLst>
                <a:latin typeface="Arial" charset="0"/>
                <a:cs typeface="Arial" charset="0"/>
              </a:rPr>
              <a:t>Because of their wealth, the Santangel family obtained high offices in the government. </a:t>
            </a:r>
          </a:p>
        </p:txBody>
      </p:sp>
      <p:sp>
        <p:nvSpPr>
          <p:cNvPr id="1312775" name="Text Box 7">
            <a:extLst>
              <a:ext uri="{FF2B5EF4-FFF2-40B4-BE49-F238E27FC236}">
                <a16:creationId xmlns:a16="http://schemas.microsoft.com/office/drawing/2014/main" id="{7E68AC83-8484-45ED-98B9-E3AA32D5C76F}"/>
              </a:ext>
            </a:extLst>
          </p:cNvPr>
          <p:cNvSpPr txBox="1">
            <a:spLocks noChangeArrowheads="1"/>
          </p:cNvSpPr>
          <p:nvPr/>
        </p:nvSpPr>
        <p:spPr bwMode="auto">
          <a:xfrm>
            <a:off x="0" y="5013325"/>
            <a:ext cx="9144000" cy="1552575"/>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FF0000"/>
                </a:solidFill>
                <a:effectLst>
                  <a:outerShdw blurRad="38100" dist="38100" dir="2700000" algn="tl">
                    <a:srgbClr val="000000"/>
                  </a:outerShdw>
                </a:effectLst>
                <a:latin typeface="Arial" charset="0"/>
                <a:cs typeface="Arial" charset="0"/>
              </a:rPr>
              <a:t>The Santangels were the Rothschilds</a:t>
            </a:r>
            <a:r>
              <a:rPr lang="en-GB" sz="2400" b="1">
                <a:solidFill>
                  <a:srgbClr val="FF9900"/>
                </a:solidFill>
                <a:effectLst>
                  <a:outerShdw blurRad="38100" dist="38100" dir="2700000" algn="tl">
                    <a:srgbClr val="000000"/>
                  </a:outerShdw>
                </a:effectLst>
                <a:latin typeface="Arial" charset="0"/>
                <a:cs typeface="Arial" charset="0"/>
              </a:rPr>
              <a:t> of that time. </a:t>
            </a:r>
            <a:r>
              <a:rPr lang="en-GB" sz="2400" b="1">
                <a:solidFill>
                  <a:srgbClr val="FFFF00"/>
                </a:solidFill>
                <a:effectLst>
                  <a:outerShdw blurRad="38100" dist="38100" dir="2700000" algn="tl">
                    <a:srgbClr val="000000"/>
                  </a:outerShdw>
                </a:effectLst>
                <a:latin typeface="Arial" charset="0"/>
                <a:cs typeface="Arial" charset="0"/>
              </a:rPr>
              <a:t>It was because of the pressing need to get the Jews out of Spain that Luis de Santangel loaned the crown 17,000 ducats, interest free, to equip Columbus' ships for the voyage.</a:t>
            </a:r>
            <a:endParaRPr lang="en-GB" sz="2400">
              <a:solidFill>
                <a:srgbClr val="FFFF00"/>
              </a:solidFill>
              <a:latin typeface="Arial" charset="0"/>
              <a:cs typeface="Arial" charset="0"/>
            </a:endParaRPr>
          </a:p>
        </p:txBody>
      </p:sp>
      <p:pic>
        <p:nvPicPr>
          <p:cNvPr id="1312777" name="Picture 9" descr="Calatayud">
            <a:extLst>
              <a:ext uri="{FF2B5EF4-FFF2-40B4-BE49-F238E27FC236}">
                <a16:creationId xmlns:a16="http://schemas.microsoft.com/office/drawing/2014/main" id="{37D14ABE-9CD9-474E-BAEE-5B64E3F19E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1628775"/>
            <a:ext cx="2092325" cy="31686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12777"/>
                                        </p:tgtEl>
                                        <p:attrNameLst>
                                          <p:attrName>style.visibility</p:attrName>
                                        </p:attrNameLst>
                                      </p:cBhvr>
                                      <p:to>
                                        <p:strVal val="visible"/>
                                      </p:to>
                                    </p:set>
                                    <p:animEffect transition="in" filter="circle(in)">
                                      <p:cBhvr>
                                        <p:cTn id="7" dur="2000"/>
                                        <p:tgtEl>
                                          <p:spTgt spid="1312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12773"/>
                                        </p:tgtEl>
                                        <p:attrNameLst>
                                          <p:attrName>style.visibility</p:attrName>
                                        </p:attrNameLst>
                                      </p:cBhvr>
                                      <p:to>
                                        <p:strVal val="visible"/>
                                      </p:to>
                                    </p:set>
                                    <p:anim calcmode="discrete" valueType="clr">
                                      <p:cBhvr override="childStyle">
                                        <p:cTn id="12" dur="80"/>
                                        <p:tgtEl>
                                          <p:spTgt spid="131277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12773"/>
                                        </p:tgtEl>
                                        <p:attrNameLst>
                                          <p:attrName>fillcolor</p:attrName>
                                        </p:attrNameLst>
                                      </p:cBhvr>
                                      <p:tavLst>
                                        <p:tav tm="0">
                                          <p:val>
                                            <p:clrVal>
                                              <a:schemeClr val="accent2"/>
                                            </p:clrVal>
                                          </p:val>
                                        </p:tav>
                                        <p:tav tm="50000">
                                          <p:val>
                                            <p:clrVal>
                                              <a:schemeClr val="hlink"/>
                                            </p:clrVal>
                                          </p:val>
                                        </p:tav>
                                      </p:tavLst>
                                    </p:anim>
                                    <p:set>
                                      <p:cBhvr>
                                        <p:cTn id="14" dur="80"/>
                                        <p:tgtEl>
                                          <p:spTgt spid="131277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12775"/>
                                        </p:tgtEl>
                                        <p:attrNameLst>
                                          <p:attrName>style.visibility</p:attrName>
                                        </p:attrNameLst>
                                      </p:cBhvr>
                                      <p:to>
                                        <p:strVal val="visible"/>
                                      </p:to>
                                    </p:set>
                                    <p:anim calcmode="discrete" valueType="clr">
                                      <p:cBhvr override="childStyle">
                                        <p:cTn id="19" dur="80"/>
                                        <p:tgtEl>
                                          <p:spTgt spid="131277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12775"/>
                                        </p:tgtEl>
                                        <p:attrNameLst>
                                          <p:attrName>fillcolor</p:attrName>
                                        </p:attrNameLst>
                                      </p:cBhvr>
                                      <p:tavLst>
                                        <p:tav tm="0">
                                          <p:val>
                                            <p:clrVal>
                                              <a:schemeClr val="accent2"/>
                                            </p:clrVal>
                                          </p:val>
                                        </p:tav>
                                        <p:tav tm="50000">
                                          <p:val>
                                            <p:clrVal>
                                              <a:schemeClr val="hlink"/>
                                            </p:clrVal>
                                          </p:val>
                                        </p:tav>
                                      </p:tavLst>
                                    </p:anim>
                                    <p:set>
                                      <p:cBhvr>
                                        <p:cTn id="21" dur="80"/>
                                        <p:tgtEl>
                                          <p:spTgt spid="13127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3" grpId="0"/>
      <p:bldP spid="13127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A1240A2-40F7-46BE-BA2C-0B21E989990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95CB74B-F5B9-477A-BE39-004CF119BEA4}" type="slidenum">
              <a:rPr lang="en-GB" altLang="en-US" sz="1200"/>
              <a:pPr eaLnBrk="1" hangingPunct="1"/>
              <a:t>38</a:t>
            </a:fld>
            <a:endParaRPr lang="en-GB" altLang="en-US" sz="1200"/>
          </a:p>
        </p:txBody>
      </p:sp>
      <p:sp>
        <p:nvSpPr>
          <p:cNvPr id="1318914" name="Rectangle 2">
            <a:extLst>
              <a:ext uri="{FF2B5EF4-FFF2-40B4-BE49-F238E27FC236}">
                <a16:creationId xmlns:a16="http://schemas.microsoft.com/office/drawing/2014/main" id="{07D40834-B02F-4739-8DD8-E09792804133}"/>
              </a:ext>
            </a:extLst>
          </p:cNvPr>
          <p:cNvSpPr>
            <a:spLocks noGrp="1" noChangeArrowheads="1"/>
          </p:cNvSpPr>
          <p:nvPr>
            <p:ph type="title"/>
          </p:nvPr>
        </p:nvSpPr>
        <p:spPr/>
        <p:txBody>
          <a:bodyPr/>
          <a:lstStyle/>
          <a:p>
            <a:pPr eaLnBrk="1" hangingPunct="1">
              <a:defRPr/>
            </a:pPr>
            <a:r>
              <a:rPr lang="en-GB" b="1">
                <a:solidFill>
                  <a:srgbClr val="00FF00"/>
                </a:solidFill>
              </a:rPr>
              <a:t>The Spanish Inquisition</a:t>
            </a:r>
            <a:br>
              <a:rPr lang="en-GB" b="1">
                <a:solidFill>
                  <a:srgbClr val="00FF00"/>
                </a:solidFill>
              </a:rPr>
            </a:br>
            <a:r>
              <a:rPr lang="en-GB" sz="2800" b="1">
                <a:solidFill>
                  <a:srgbClr val="FFFF00"/>
                </a:solidFill>
              </a:rPr>
              <a:t>The Marranos Jews Negotiate To leave Spain</a:t>
            </a:r>
            <a:endParaRPr lang="en-GB" b="1">
              <a:solidFill>
                <a:srgbClr val="FFFF00"/>
              </a:solidFill>
            </a:endParaRPr>
          </a:p>
        </p:txBody>
      </p:sp>
      <p:sp>
        <p:nvSpPr>
          <p:cNvPr id="1318916" name="Text Box 4">
            <a:extLst>
              <a:ext uri="{FF2B5EF4-FFF2-40B4-BE49-F238E27FC236}">
                <a16:creationId xmlns:a16="http://schemas.microsoft.com/office/drawing/2014/main" id="{BEFB5191-31C9-46B7-AB7B-8413647710C2}"/>
              </a:ext>
            </a:extLst>
          </p:cNvPr>
          <p:cNvSpPr txBox="1">
            <a:spLocks noChangeArrowheads="1"/>
          </p:cNvSpPr>
          <p:nvPr/>
        </p:nvSpPr>
        <p:spPr bwMode="auto">
          <a:xfrm>
            <a:off x="3276600" y="2133600"/>
            <a:ext cx="5689600" cy="2528888"/>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Many went to Sicily and would become the</a:t>
            </a:r>
            <a:r>
              <a:rPr lang="en-GB" sz="3200" b="1">
                <a:solidFill>
                  <a:srgbClr val="FF9900"/>
                </a:solidFill>
                <a:effectLst>
                  <a:outerShdw blurRad="38100" dist="38100" dir="2700000" algn="tl">
                    <a:srgbClr val="000000"/>
                  </a:outerShdw>
                </a:effectLst>
                <a:latin typeface="Arial" charset="0"/>
                <a:cs typeface="Arial" charset="0"/>
              </a:rPr>
              <a:t> </a:t>
            </a:r>
            <a:r>
              <a:rPr lang="en-GB" sz="3200" b="1">
                <a:solidFill>
                  <a:srgbClr val="FF0000"/>
                </a:solidFill>
                <a:effectLst>
                  <a:outerShdw blurRad="38100" dist="38100" dir="2700000" algn="tl">
                    <a:srgbClr val="000000"/>
                  </a:outerShdw>
                </a:effectLst>
                <a:latin typeface="Arial" charset="0"/>
                <a:cs typeface="Arial" charset="0"/>
              </a:rPr>
              <a:t>“Italian” Mafia</a:t>
            </a:r>
            <a:r>
              <a:rPr lang="en-GB" sz="3200" b="1">
                <a:solidFill>
                  <a:srgbClr val="FF9900"/>
                </a:solidFill>
                <a:effectLst>
                  <a:outerShdw blurRad="38100" dist="38100" dir="2700000" algn="tl">
                    <a:srgbClr val="000000"/>
                  </a:outerShdw>
                </a:effectLst>
                <a:latin typeface="Arial" charset="0"/>
                <a:cs typeface="Arial" charset="0"/>
              </a:rPr>
              <a:t> </a:t>
            </a:r>
            <a:r>
              <a:rPr lang="en-GB" sz="3200" b="1">
                <a:solidFill>
                  <a:srgbClr val="FFFF00"/>
                </a:solidFill>
                <a:effectLst>
                  <a:outerShdw blurRad="38100" dist="38100" dir="2700000" algn="tl">
                    <a:srgbClr val="000000"/>
                  </a:outerShdw>
                </a:effectLst>
                <a:latin typeface="Arial" charset="0"/>
                <a:cs typeface="Arial" charset="0"/>
              </a:rPr>
              <a:t>– as always they were careful to hide their religious/racial origin.</a:t>
            </a:r>
          </a:p>
        </p:txBody>
      </p:sp>
      <p:pic>
        <p:nvPicPr>
          <p:cNvPr id="1318920" name="Picture 8" descr="sicly">
            <a:extLst>
              <a:ext uri="{FF2B5EF4-FFF2-40B4-BE49-F238E27FC236}">
                <a16:creationId xmlns:a16="http://schemas.microsoft.com/office/drawing/2014/main" id="{70C2AA74-1350-4184-9EA4-A2AE5A03C7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2205038"/>
            <a:ext cx="2879725" cy="24399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18920"/>
                                        </p:tgtEl>
                                        <p:attrNameLst>
                                          <p:attrName>style.visibility</p:attrName>
                                        </p:attrNameLst>
                                      </p:cBhvr>
                                      <p:to>
                                        <p:strVal val="visible"/>
                                      </p:to>
                                    </p:set>
                                    <p:animEffect transition="in" filter="circle(in)">
                                      <p:cBhvr>
                                        <p:cTn id="7" dur="2000"/>
                                        <p:tgtEl>
                                          <p:spTgt spid="13189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18916"/>
                                        </p:tgtEl>
                                        <p:attrNameLst>
                                          <p:attrName>style.visibility</p:attrName>
                                        </p:attrNameLst>
                                      </p:cBhvr>
                                      <p:to>
                                        <p:strVal val="visible"/>
                                      </p:to>
                                    </p:set>
                                    <p:anim calcmode="discrete" valueType="clr">
                                      <p:cBhvr override="childStyle">
                                        <p:cTn id="12" dur="80"/>
                                        <p:tgtEl>
                                          <p:spTgt spid="131891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18916"/>
                                        </p:tgtEl>
                                        <p:attrNameLst>
                                          <p:attrName>fillcolor</p:attrName>
                                        </p:attrNameLst>
                                      </p:cBhvr>
                                      <p:tavLst>
                                        <p:tav tm="0">
                                          <p:val>
                                            <p:clrVal>
                                              <a:schemeClr val="accent2"/>
                                            </p:clrVal>
                                          </p:val>
                                        </p:tav>
                                        <p:tav tm="50000">
                                          <p:val>
                                            <p:clrVal>
                                              <a:schemeClr val="hlink"/>
                                            </p:clrVal>
                                          </p:val>
                                        </p:tav>
                                      </p:tavLst>
                                    </p:anim>
                                    <p:set>
                                      <p:cBhvr>
                                        <p:cTn id="14" dur="80"/>
                                        <p:tgtEl>
                                          <p:spTgt spid="13189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B6C16C0-B169-4F3A-A3E9-18549B678CE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5B9A046-ED91-4501-AB6F-04B64423D1CF}" type="slidenum">
              <a:rPr lang="en-GB" altLang="en-US" sz="1200"/>
              <a:pPr eaLnBrk="1" hangingPunct="1"/>
              <a:t>39</a:t>
            </a:fld>
            <a:endParaRPr lang="en-GB" altLang="en-US" sz="1200"/>
          </a:p>
        </p:txBody>
      </p:sp>
      <p:sp>
        <p:nvSpPr>
          <p:cNvPr id="1320962" name="Rectangle 2">
            <a:extLst>
              <a:ext uri="{FF2B5EF4-FFF2-40B4-BE49-F238E27FC236}">
                <a16:creationId xmlns:a16="http://schemas.microsoft.com/office/drawing/2014/main" id="{1D906DFB-A6DE-47CB-8C7F-E27EB55DED26}"/>
              </a:ext>
            </a:extLst>
          </p:cNvPr>
          <p:cNvSpPr>
            <a:spLocks noGrp="1" noChangeArrowheads="1"/>
          </p:cNvSpPr>
          <p:nvPr>
            <p:ph type="title"/>
          </p:nvPr>
        </p:nvSpPr>
        <p:spPr/>
        <p:txBody>
          <a:bodyPr/>
          <a:lstStyle/>
          <a:p>
            <a:pPr eaLnBrk="1" hangingPunct="1">
              <a:defRPr/>
            </a:pPr>
            <a:r>
              <a:rPr lang="en-GB" b="1">
                <a:solidFill>
                  <a:srgbClr val="00FF00"/>
                </a:solidFill>
              </a:rPr>
              <a:t>The Spanish Inquisition</a:t>
            </a:r>
            <a:br>
              <a:rPr lang="en-GB" b="1">
                <a:solidFill>
                  <a:srgbClr val="00FF00"/>
                </a:solidFill>
              </a:rPr>
            </a:br>
            <a:r>
              <a:rPr lang="en-GB" sz="2800" b="1">
                <a:solidFill>
                  <a:srgbClr val="FFFF00"/>
                </a:solidFill>
              </a:rPr>
              <a:t>The Marranos Jews Negotiate To leave Spain</a:t>
            </a:r>
            <a:endParaRPr lang="en-GB" b="1">
              <a:solidFill>
                <a:srgbClr val="FFFF00"/>
              </a:solidFill>
            </a:endParaRPr>
          </a:p>
        </p:txBody>
      </p:sp>
      <p:sp>
        <p:nvSpPr>
          <p:cNvPr id="44036" name="Text Box 3">
            <a:extLst>
              <a:ext uri="{FF2B5EF4-FFF2-40B4-BE49-F238E27FC236}">
                <a16:creationId xmlns:a16="http://schemas.microsoft.com/office/drawing/2014/main" id="{2C6BD99F-787A-410E-88C8-2C2887D326C9}"/>
              </a:ext>
            </a:extLst>
          </p:cNvPr>
          <p:cNvSpPr txBox="1">
            <a:spLocks noChangeArrowheads="1"/>
          </p:cNvSpPr>
          <p:nvPr/>
        </p:nvSpPr>
        <p:spPr bwMode="auto">
          <a:xfrm>
            <a:off x="4500563" y="1700213"/>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320964" name="Text Box 4">
            <a:extLst>
              <a:ext uri="{FF2B5EF4-FFF2-40B4-BE49-F238E27FC236}">
                <a16:creationId xmlns:a16="http://schemas.microsoft.com/office/drawing/2014/main" id="{0A0EAA5E-6B04-46D5-8AEA-C3D5DBF59339}"/>
              </a:ext>
            </a:extLst>
          </p:cNvPr>
          <p:cNvSpPr txBox="1">
            <a:spLocks noChangeArrowheads="1"/>
          </p:cNvSpPr>
          <p:nvPr/>
        </p:nvSpPr>
        <p:spPr bwMode="auto">
          <a:xfrm>
            <a:off x="3276600" y="2133600"/>
            <a:ext cx="5689600" cy="3016250"/>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Many Marranos involved in money lending</a:t>
            </a:r>
            <a:r>
              <a:rPr lang="en-GB" sz="3200" b="1">
                <a:solidFill>
                  <a:srgbClr val="FF0000"/>
                </a:solidFill>
                <a:effectLst>
                  <a:outerShdw blurRad="38100" dist="38100" dir="2700000" algn="tl">
                    <a:srgbClr val="000000"/>
                  </a:outerShdw>
                </a:effectLst>
                <a:latin typeface="Arial" charset="0"/>
                <a:cs typeface="Arial" charset="0"/>
              </a:rPr>
              <a:t> and usury went to Amsterdam</a:t>
            </a:r>
            <a:r>
              <a:rPr lang="en-GB" sz="3200" b="1">
                <a:solidFill>
                  <a:srgbClr val="FF9900"/>
                </a:solidFill>
                <a:effectLst>
                  <a:outerShdw blurRad="38100" dist="38100" dir="2700000" algn="tl">
                    <a:srgbClr val="000000"/>
                  </a:outerShdw>
                </a:effectLst>
                <a:latin typeface="Arial" charset="0"/>
                <a:cs typeface="Arial" charset="0"/>
              </a:rPr>
              <a:t> – to milk the riches of the </a:t>
            </a:r>
            <a:r>
              <a:rPr lang="en-GB" sz="3200" b="1">
                <a:solidFill>
                  <a:srgbClr val="FFFF00"/>
                </a:solidFill>
                <a:effectLst>
                  <a:outerShdw blurRad="38100" dist="38100" dir="2700000" algn="tl">
                    <a:srgbClr val="000000"/>
                  </a:outerShdw>
                </a:effectLst>
                <a:latin typeface="Arial" charset="0"/>
                <a:cs typeface="Arial" charset="0"/>
              </a:rPr>
              <a:t>Dutch empire and with an eye to the British Isles.</a:t>
            </a:r>
          </a:p>
        </p:txBody>
      </p:sp>
      <p:pic>
        <p:nvPicPr>
          <p:cNvPr id="1320967" name="Picture 7" descr="Old Amsterdam">
            <a:extLst>
              <a:ext uri="{FF2B5EF4-FFF2-40B4-BE49-F238E27FC236}">
                <a16:creationId xmlns:a16="http://schemas.microsoft.com/office/drawing/2014/main" id="{53FC9F1D-9951-48C0-9AB3-636AAF241D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916113"/>
            <a:ext cx="2865438" cy="40322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20967"/>
                                        </p:tgtEl>
                                        <p:attrNameLst>
                                          <p:attrName>style.visibility</p:attrName>
                                        </p:attrNameLst>
                                      </p:cBhvr>
                                      <p:to>
                                        <p:strVal val="visible"/>
                                      </p:to>
                                    </p:set>
                                    <p:animEffect transition="in" filter="circle(in)">
                                      <p:cBhvr>
                                        <p:cTn id="7" dur="2000"/>
                                        <p:tgtEl>
                                          <p:spTgt spid="13209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20964"/>
                                        </p:tgtEl>
                                        <p:attrNameLst>
                                          <p:attrName>style.visibility</p:attrName>
                                        </p:attrNameLst>
                                      </p:cBhvr>
                                      <p:to>
                                        <p:strVal val="visible"/>
                                      </p:to>
                                    </p:set>
                                    <p:anim calcmode="discrete" valueType="clr">
                                      <p:cBhvr override="childStyle">
                                        <p:cTn id="12" dur="80"/>
                                        <p:tgtEl>
                                          <p:spTgt spid="132096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20964"/>
                                        </p:tgtEl>
                                        <p:attrNameLst>
                                          <p:attrName>fillcolor</p:attrName>
                                        </p:attrNameLst>
                                      </p:cBhvr>
                                      <p:tavLst>
                                        <p:tav tm="0">
                                          <p:val>
                                            <p:clrVal>
                                              <a:schemeClr val="accent2"/>
                                            </p:clrVal>
                                          </p:val>
                                        </p:tav>
                                        <p:tav tm="50000">
                                          <p:val>
                                            <p:clrVal>
                                              <a:schemeClr val="hlink"/>
                                            </p:clrVal>
                                          </p:val>
                                        </p:tav>
                                      </p:tavLst>
                                    </p:anim>
                                    <p:set>
                                      <p:cBhvr>
                                        <p:cTn id="14" dur="80"/>
                                        <p:tgtEl>
                                          <p:spTgt spid="13209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C484B0-F643-4DFF-A56D-5A6CAD620FC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69AFCDA-D5E7-43D9-BD8B-4ED4F7D599F0}" type="slidenum">
              <a:rPr lang="en-GB" altLang="en-US" sz="1200"/>
              <a:pPr eaLnBrk="1" hangingPunct="1"/>
              <a:t>4</a:t>
            </a:fld>
            <a:endParaRPr lang="en-GB" altLang="en-US" sz="1200"/>
          </a:p>
        </p:txBody>
      </p:sp>
      <p:sp>
        <p:nvSpPr>
          <p:cNvPr id="1372162" name="Rectangle 2">
            <a:extLst>
              <a:ext uri="{FF2B5EF4-FFF2-40B4-BE49-F238E27FC236}">
                <a16:creationId xmlns:a16="http://schemas.microsoft.com/office/drawing/2014/main" id="{C000A3EC-931C-45BD-B1A0-D6D665F19ED6}"/>
              </a:ext>
            </a:extLst>
          </p:cNvPr>
          <p:cNvSpPr>
            <a:spLocks noGrp="1" noChangeArrowheads="1"/>
          </p:cNvSpPr>
          <p:nvPr>
            <p:ph type="title"/>
          </p:nvPr>
        </p:nvSpPr>
        <p:spPr/>
        <p:txBody>
          <a:bodyPr/>
          <a:lstStyle/>
          <a:p>
            <a:pPr eaLnBrk="1" hangingPunct="1">
              <a:defRPr/>
            </a:pPr>
            <a:r>
              <a:rPr lang="en-GB" b="1">
                <a:solidFill>
                  <a:srgbClr val="FF0000"/>
                </a:solidFill>
              </a:rPr>
              <a:t>Gog – Recap Parts 1 &amp; 2</a:t>
            </a:r>
          </a:p>
        </p:txBody>
      </p:sp>
      <p:sp>
        <p:nvSpPr>
          <p:cNvPr id="1372163" name="Rectangle 3">
            <a:extLst>
              <a:ext uri="{FF2B5EF4-FFF2-40B4-BE49-F238E27FC236}">
                <a16:creationId xmlns:a16="http://schemas.microsoft.com/office/drawing/2014/main" id="{37121504-DC29-4D52-86A1-AF4154DFCC82}"/>
              </a:ext>
            </a:extLst>
          </p:cNvPr>
          <p:cNvSpPr>
            <a:spLocks noGrp="1" noChangeArrowheads="1"/>
          </p:cNvSpPr>
          <p:nvPr>
            <p:ph type="body" idx="1"/>
          </p:nvPr>
        </p:nvSpPr>
        <p:spPr>
          <a:xfrm>
            <a:off x="457200" y="1600200"/>
            <a:ext cx="8229600" cy="5257800"/>
          </a:xfrm>
        </p:spPr>
        <p:txBody>
          <a:bodyPr/>
          <a:lstStyle/>
          <a:p>
            <a:pPr marL="609600" indent="-609600" eaLnBrk="1" hangingPunct="1">
              <a:buFontTx/>
              <a:buNone/>
              <a:defRPr/>
            </a:pPr>
            <a:r>
              <a:rPr lang="en-GB" sz="2800">
                <a:solidFill>
                  <a:srgbClr val="99FF33"/>
                </a:solidFill>
              </a:rPr>
              <a:t>1)  </a:t>
            </a:r>
            <a:r>
              <a:rPr lang="en-GB" sz="2800" b="1">
                <a:solidFill>
                  <a:srgbClr val="99FF33"/>
                </a:solidFill>
                <a:effectLst>
                  <a:outerShdw blurRad="38100" dist="38100" dir="2700000" algn="tl">
                    <a:srgbClr val="000000"/>
                  </a:outerShdw>
                </a:effectLst>
              </a:rPr>
              <a:t>Ezekiel 38:15 Had important Key Words and That This Key Verse Covered Most Of The AD Period to the present day.</a:t>
            </a:r>
          </a:p>
          <a:p>
            <a:pPr marL="609600" indent="-609600" eaLnBrk="1" hangingPunct="1">
              <a:buFontTx/>
              <a:buNone/>
              <a:defRPr/>
            </a:pPr>
            <a:r>
              <a:rPr lang="en-GB" sz="2800" b="1">
                <a:solidFill>
                  <a:srgbClr val="FFFF00"/>
                </a:solidFill>
                <a:effectLst>
                  <a:outerShdw blurRad="38100" dist="38100" dir="2700000" algn="tl">
                    <a:srgbClr val="000000"/>
                  </a:outerShdw>
                </a:effectLst>
              </a:rPr>
              <a:t>2)  Magog=Equals Mongol</a:t>
            </a:r>
            <a:r>
              <a:rPr lang="en-GB" sz="2800" b="1">
                <a:effectLst>
                  <a:outerShdw blurRad="38100" dist="38100" dir="2700000" algn="tl">
                    <a:srgbClr val="000000"/>
                  </a:outerShdw>
                </a:effectLst>
              </a:rPr>
              <a:t>.</a:t>
            </a:r>
          </a:p>
          <a:p>
            <a:pPr marL="609600" indent="-609600" eaLnBrk="1" hangingPunct="1">
              <a:buFontTx/>
              <a:buNone/>
              <a:defRPr/>
            </a:pPr>
            <a:r>
              <a:rPr lang="en-GB" sz="2800" b="1">
                <a:solidFill>
                  <a:srgbClr val="99FF33"/>
                </a:solidFill>
                <a:effectLst>
                  <a:outerShdw blurRad="38100" dist="38100" dir="2700000" algn="tl">
                    <a:srgbClr val="000000"/>
                  </a:outerShdw>
                </a:effectLst>
              </a:rPr>
              <a:t>3)  Gog = Khazar = Askenazim Jew</a:t>
            </a:r>
          </a:p>
          <a:p>
            <a:pPr marL="609600" indent="-609600" eaLnBrk="1" hangingPunct="1">
              <a:buFontTx/>
              <a:buAutoNum type="arabicParenR" startAt="4"/>
              <a:defRPr/>
            </a:pPr>
            <a:r>
              <a:rPr lang="en-GB" sz="2800" b="1">
                <a:solidFill>
                  <a:srgbClr val="FFFF00"/>
                </a:solidFill>
                <a:effectLst>
                  <a:outerShdw blurRad="38100" dist="38100" dir="2700000" algn="tl">
                    <a:srgbClr val="000000"/>
                  </a:outerShdw>
                </a:effectLst>
              </a:rPr>
              <a:t>Gog’s three major frontal attacks – Attila, Genghis  Khan and the Moors </a:t>
            </a:r>
          </a:p>
          <a:p>
            <a:pPr marL="609600" indent="-609600" eaLnBrk="1" hangingPunct="1">
              <a:buFontTx/>
              <a:buAutoNum type="arabicParenR" startAt="4"/>
              <a:defRPr/>
            </a:pPr>
            <a:r>
              <a:rPr lang="en-GB" sz="2800" b="1">
                <a:solidFill>
                  <a:srgbClr val="99FF33"/>
                </a:solidFill>
                <a:effectLst>
                  <a:outerShdw blurRad="38100" dist="38100" dir="2700000" algn="tl">
                    <a:srgbClr val="000000"/>
                  </a:outerShdw>
                </a:effectLst>
              </a:rPr>
              <a:t>The rise of the 3 evil spirit (on the banner of Clovis King of the Franks) Portended Jacob’s trouble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EB66F74-45DD-4DAB-B788-E78FCD9E2EC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5C88B2E-132A-4A0B-980C-A0FEEBE4BB37}" type="slidenum">
              <a:rPr lang="en-GB" altLang="en-US" sz="1200"/>
              <a:pPr eaLnBrk="1" hangingPunct="1"/>
              <a:t>40</a:t>
            </a:fld>
            <a:endParaRPr lang="en-GB" altLang="en-US" sz="1200"/>
          </a:p>
        </p:txBody>
      </p:sp>
      <p:sp>
        <p:nvSpPr>
          <p:cNvPr id="1323010" name="Rectangle 2">
            <a:extLst>
              <a:ext uri="{FF2B5EF4-FFF2-40B4-BE49-F238E27FC236}">
                <a16:creationId xmlns:a16="http://schemas.microsoft.com/office/drawing/2014/main" id="{B369D941-2F3C-467A-96F8-F1DA372A0533}"/>
              </a:ext>
            </a:extLst>
          </p:cNvPr>
          <p:cNvSpPr>
            <a:spLocks noGrp="1" noChangeArrowheads="1"/>
          </p:cNvSpPr>
          <p:nvPr>
            <p:ph type="title"/>
          </p:nvPr>
        </p:nvSpPr>
        <p:spPr/>
        <p:txBody>
          <a:bodyPr/>
          <a:lstStyle/>
          <a:p>
            <a:pPr eaLnBrk="1" hangingPunct="1">
              <a:defRPr/>
            </a:pPr>
            <a:r>
              <a:rPr lang="en-GB" b="1">
                <a:solidFill>
                  <a:srgbClr val="00FF00"/>
                </a:solidFill>
              </a:rPr>
              <a:t>The Spanish Inquisition</a:t>
            </a:r>
            <a:br>
              <a:rPr lang="en-GB" b="1">
                <a:solidFill>
                  <a:srgbClr val="00FF00"/>
                </a:solidFill>
              </a:rPr>
            </a:br>
            <a:r>
              <a:rPr lang="en-GB" sz="2800" b="1">
                <a:solidFill>
                  <a:srgbClr val="FFFF00"/>
                </a:solidFill>
              </a:rPr>
              <a:t>The Marranos Jews Negotiate To leave Spain</a:t>
            </a:r>
            <a:endParaRPr lang="en-GB" b="1">
              <a:solidFill>
                <a:srgbClr val="FFFF00"/>
              </a:solidFill>
            </a:endParaRPr>
          </a:p>
        </p:txBody>
      </p:sp>
      <p:sp>
        <p:nvSpPr>
          <p:cNvPr id="45060" name="Text Box 3">
            <a:extLst>
              <a:ext uri="{FF2B5EF4-FFF2-40B4-BE49-F238E27FC236}">
                <a16:creationId xmlns:a16="http://schemas.microsoft.com/office/drawing/2014/main" id="{9B2BE08B-7653-42B3-A5AF-8ECE27453F1C}"/>
              </a:ext>
            </a:extLst>
          </p:cNvPr>
          <p:cNvSpPr txBox="1">
            <a:spLocks noChangeArrowheads="1"/>
          </p:cNvSpPr>
          <p:nvPr/>
        </p:nvSpPr>
        <p:spPr bwMode="auto">
          <a:xfrm>
            <a:off x="4500563" y="1700213"/>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323012" name="Text Box 4">
            <a:extLst>
              <a:ext uri="{FF2B5EF4-FFF2-40B4-BE49-F238E27FC236}">
                <a16:creationId xmlns:a16="http://schemas.microsoft.com/office/drawing/2014/main" id="{4A76D20A-98CE-45B0-9B67-8B6654893680}"/>
              </a:ext>
            </a:extLst>
          </p:cNvPr>
          <p:cNvSpPr txBox="1">
            <a:spLocks noChangeArrowheads="1"/>
          </p:cNvSpPr>
          <p:nvPr/>
        </p:nvSpPr>
        <p:spPr bwMode="auto">
          <a:xfrm>
            <a:off x="3454400" y="2133600"/>
            <a:ext cx="5689600" cy="3503613"/>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Later the Amsterdam Jews would transfer</a:t>
            </a:r>
            <a:r>
              <a:rPr lang="en-GB" sz="3200" b="1">
                <a:solidFill>
                  <a:srgbClr val="FF9900"/>
                </a:solidFill>
                <a:effectLst>
                  <a:outerShdw blurRad="38100" dist="38100" dir="2700000" algn="tl">
                    <a:srgbClr val="000000"/>
                  </a:outerShdw>
                </a:effectLst>
                <a:latin typeface="Arial" charset="0"/>
                <a:cs typeface="Arial" charset="0"/>
              </a:rPr>
              <a:t> the money lending operations to New Amsterdam – </a:t>
            </a:r>
            <a:r>
              <a:rPr lang="en-GB" sz="3200" b="1">
                <a:solidFill>
                  <a:srgbClr val="FF0000"/>
                </a:solidFill>
                <a:effectLst>
                  <a:outerShdw blurRad="38100" dist="38100" dir="2700000" algn="tl">
                    <a:srgbClr val="000000"/>
                  </a:outerShdw>
                </a:effectLst>
                <a:latin typeface="Arial" charset="0"/>
                <a:cs typeface="Arial" charset="0"/>
              </a:rPr>
              <a:t>which later became New York</a:t>
            </a:r>
            <a:r>
              <a:rPr lang="en-GB" sz="3200" b="1">
                <a:solidFill>
                  <a:srgbClr val="FFFF00"/>
                </a:solidFill>
                <a:effectLst>
                  <a:outerShdw blurRad="38100" dist="38100" dir="2700000" algn="tl">
                    <a:srgbClr val="000000"/>
                  </a:outerShdw>
                </a:effectLst>
                <a:latin typeface="Arial" charset="0"/>
                <a:cs typeface="Arial" charset="0"/>
              </a:rPr>
              <a:t> and a financial centre 2</a:t>
            </a:r>
            <a:r>
              <a:rPr lang="en-GB" sz="3200" b="1" baseline="30000">
                <a:solidFill>
                  <a:srgbClr val="FFFF00"/>
                </a:solidFill>
                <a:effectLst>
                  <a:outerShdw blurRad="38100" dist="38100" dir="2700000" algn="tl">
                    <a:srgbClr val="000000"/>
                  </a:outerShdw>
                </a:effectLst>
                <a:latin typeface="Arial" charset="0"/>
                <a:cs typeface="Arial" charset="0"/>
              </a:rPr>
              <a:t>nd</a:t>
            </a:r>
            <a:r>
              <a:rPr lang="en-GB" sz="3200" b="1">
                <a:solidFill>
                  <a:srgbClr val="FFFF00"/>
                </a:solidFill>
                <a:effectLst>
                  <a:outerShdw blurRad="38100" dist="38100" dir="2700000" algn="tl">
                    <a:srgbClr val="000000"/>
                  </a:outerShdw>
                </a:effectLst>
                <a:latin typeface="Arial" charset="0"/>
                <a:cs typeface="Arial" charset="0"/>
              </a:rPr>
              <a:t> only to London today</a:t>
            </a:r>
          </a:p>
        </p:txBody>
      </p:sp>
      <p:pic>
        <p:nvPicPr>
          <p:cNvPr id="1323015" name="Picture 7" descr="New Amsterdam">
            <a:extLst>
              <a:ext uri="{FF2B5EF4-FFF2-40B4-BE49-F238E27FC236}">
                <a16:creationId xmlns:a16="http://schemas.microsoft.com/office/drawing/2014/main" id="{3B3794A1-D6C6-4177-9EA3-0B81A11B21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2133600"/>
            <a:ext cx="3168650" cy="24018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23015"/>
                                        </p:tgtEl>
                                        <p:attrNameLst>
                                          <p:attrName>style.visibility</p:attrName>
                                        </p:attrNameLst>
                                      </p:cBhvr>
                                      <p:to>
                                        <p:strVal val="visible"/>
                                      </p:to>
                                    </p:set>
                                    <p:animEffect transition="in" filter="circle(in)">
                                      <p:cBhvr>
                                        <p:cTn id="7" dur="2000"/>
                                        <p:tgtEl>
                                          <p:spTgt spid="13230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23012"/>
                                        </p:tgtEl>
                                        <p:attrNameLst>
                                          <p:attrName>style.visibility</p:attrName>
                                        </p:attrNameLst>
                                      </p:cBhvr>
                                      <p:to>
                                        <p:strVal val="visible"/>
                                      </p:to>
                                    </p:set>
                                    <p:anim calcmode="discrete" valueType="clr">
                                      <p:cBhvr override="childStyle">
                                        <p:cTn id="12" dur="80"/>
                                        <p:tgtEl>
                                          <p:spTgt spid="13230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23012"/>
                                        </p:tgtEl>
                                        <p:attrNameLst>
                                          <p:attrName>fillcolor</p:attrName>
                                        </p:attrNameLst>
                                      </p:cBhvr>
                                      <p:tavLst>
                                        <p:tav tm="0">
                                          <p:val>
                                            <p:clrVal>
                                              <a:schemeClr val="accent2"/>
                                            </p:clrVal>
                                          </p:val>
                                        </p:tav>
                                        <p:tav tm="50000">
                                          <p:val>
                                            <p:clrVal>
                                              <a:schemeClr val="hlink"/>
                                            </p:clrVal>
                                          </p:val>
                                        </p:tav>
                                      </p:tavLst>
                                    </p:anim>
                                    <p:set>
                                      <p:cBhvr>
                                        <p:cTn id="14" dur="80"/>
                                        <p:tgtEl>
                                          <p:spTgt spid="13230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30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1379186-A4C3-47CA-BE0B-0DCF98ED0B5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EBB880E-9886-42FC-A604-5AF16F412632}" type="slidenum">
              <a:rPr lang="en-GB" altLang="en-US" sz="1200"/>
              <a:pPr eaLnBrk="1" hangingPunct="1"/>
              <a:t>41</a:t>
            </a:fld>
            <a:endParaRPr lang="en-GB" altLang="en-US" sz="1200"/>
          </a:p>
        </p:txBody>
      </p:sp>
      <p:sp>
        <p:nvSpPr>
          <p:cNvPr id="1325058" name="Rectangle 2">
            <a:extLst>
              <a:ext uri="{FF2B5EF4-FFF2-40B4-BE49-F238E27FC236}">
                <a16:creationId xmlns:a16="http://schemas.microsoft.com/office/drawing/2014/main" id="{15F95678-7231-434D-BA62-33FB3E67DF61}"/>
              </a:ext>
            </a:extLst>
          </p:cNvPr>
          <p:cNvSpPr>
            <a:spLocks noGrp="1" noChangeArrowheads="1"/>
          </p:cNvSpPr>
          <p:nvPr>
            <p:ph type="title"/>
          </p:nvPr>
        </p:nvSpPr>
        <p:spPr/>
        <p:txBody>
          <a:bodyPr/>
          <a:lstStyle/>
          <a:p>
            <a:pPr eaLnBrk="1" hangingPunct="1">
              <a:defRPr/>
            </a:pPr>
            <a:r>
              <a:rPr lang="en-GB" b="1">
                <a:solidFill>
                  <a:srgbClr val="00FF00"/>
                </a:solidFill>
              </a:rPr>
              <a:t>The Spanish Inquisition</a:t>
            </a:r>
            <a:br>
              <a:rPr lang="en-GB" b="1">
                <a:solidFill>
                  <a:srgbClr val="00FF00"/>
                </a:solidFill>
              </a:rPr>
            </a:br>
            <a:r>
              <a:rPr lang="en-GB" sz="2800" b="1">
                <a:solidFill>
                  <a:srgbClr val="FFFF00"/>
                </a:solidFill>
              </a:rPr>
              <a:t>The Marranos Jews Negotiate To leave Spain</a:t>
            </a:r>
            <a:endParaRPr lang="en-GB" b="1">
              <a:solidFill>
                <a:srgbClr val="FFFF00"/>
              </a:solidFill>
            </a:endParaRPr>
          </a:p>
        </p:txBody>
      </p:sp>
      <p:sp>
        <p:nvSpPr>
          <p:cNvPr id="46084" name="Text Box 3">
            <a:extLst>
              <a:ext uri="{FF2B5EF4-FFF2-40B4-BE49-F238E27FC236}">
                <a16:creationId xmlns:a16="http://schemas.microsoft.com/office/drawing/2014/main" id="{5C655073-DBB8-4B45-BC45-B1B653C7E7FB}"/>
              </a:ext>
            </a:extLst>
          </p:cNvPr>
          <p:cNvSpPr txBox="1">
            <a:spLocks noChangeArrowheads="1"/>
          </p:cNvSpPr>
          <p:nvPr/>
        </p:nvSpPr>
        <p:spPr bwMode="auto">
          <a:xfrm>
            <a:off x="4500563" y="1700213"/>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325060" name="Text Box 4">
            <a:extLst>
              <a:ext uri="{FF2B5EF4-FFF2-40B4-BE49-F238E27FC236}">
                <a16:creationId xmlns:a16="http://schemas.microsoft.com/office/drawing/2014/main" id="{9119119F-63A2-46E2-8AA1-DF7FC505ED48}"/>
              </a:ext>
            </a:extLst>
          </p:cNvPr>
          <p:cNvSpPr txBox="1">
            <a:spLocks noChangeArrowheads="1"/>
          </p:cNvSpPr>
          <p:nvPr/>
        </p:nvSpPr>
        <p:spPr bwMode="auto">
          <a:xfrm>
            <a:off x="3454400" y="2133600"/>
            <a:ext cx="5689600" cy="2528888"/>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00FF00"/>
                </a:solidFill>
                <a:effectLst>
                  <a:outerShdw blurRad="38100" dist="38100" dir="2700000" algn="tl">
                    <a:srgbClr val="000000"/>
                  </a:outerShdw>
                </a:effectLst>
                <a:latin typeface="Arial" charset="0"/>
                <a:cs typeface="Arial" charset="0"/>
              </a:rPr>
              <a:t>Yet others would settle in Mexico and later</a:t>
            </a:r>
            <a:r>
              <a:rPr lang="en-GB" sz="3200" b="1">
                <a:solidFill>
                  <a:srgbClr val="FF9900"/>
                </a:solidFill>
                <a:effectLst>
                  <a:outerShdw blurRad="38100" dist="38100" dir="2700000" algn="tl">
                    <a:srgbClr val="000000"/>
                  </a:outerShdw>
                </a:effectLst>
                <a:latin typeface="Arial" charset="0"/>
                <a:cs typeface="Arial" charset="0"/>
              </a:rPr>
              <a:t> moving on into the U.S.A. and to </a:t>
            </a:r>
            <a:r>
              <a:rPr lang="en-GB" sz="3200" b="1">
                <a:solidFill>
                  <a:srgbClr val="FFFF00"/>
                </a:solidFill>
                <a:effectLst>
                  <a:outerShdw blurRad="38100" dist="38100" dir="2700000" algn="tl">
                    <a:srgbClr val="000000"/>
                  </a:outerShdw>
                </a:effectLst>
                <a:latin typeface="Arial" charset="0"/>
                <a:cs typeface="Arial" charset="0"/>
              </a:rPr>
              <a:t>rise to influential positions within the government.</a:t>
            </a:r>
          </a:p>
        </p:txBody>
      </p:sp>
      <p:pic>
        <p:nvPicPr>
          <p:cNvPr id="1325063" name="Picture 7" descr="Old Mexico">
            <a:extLst>
              <a:ext uri="{FF2B5EF4-FFF2-40B4-BE49-F238E27FC236}">
                <a16:creationId xmlns:a16="http://schemas.microsoft.com/office/drawing/2014/main" id="{BFD38D9E-9DD8-41DF-A98B-16675F9F4B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2133600"/>
            <a:ext cx="2808287" cy="28082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25063"/>
                                        </p:tgtEl>
                                        <p:attrNameLst>
                                          <p:attrName>style.visibility</p:attrName>
                                        </p:attrNameLst>
                                      </p:cBhvr>
                                      <p:to>
                                        <p:strVal val="visible"/>
                                      </p:to>
                                    </p:set>
                                    <p:animEffect transition="in" filter="circle(in)">
                                      <p:cBhvr>
                                        <p:cTn id="7" dur="2000"/>
                                        <p:tgtEl>
                                          <p:spTgt spid="132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25060"/>
                                        </p:tgtEl>
                                        <p:attrNameLst>
                                          <p:attrName>style.visibility</p:attrName>
                                        </p:attrNameLst>
                                      </p:cBhvr>
                                      <p:to>
                                        <p:strVal val="visible"/>
                                      </p:to>
                                    </p:set>
                                    <p:anim calcmode="discrete" valueType="clr">
                                      <p:cBhvr override="childStyle">
                                        <p:cTn id="12" dur="80"/>
                                        <p:tgtEl>
                                          <p:spTgt spid="132506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25060"/>
                                        </p:tgtEl>
                                        <p:attrNameLst>
                                          <p:attrName>fillcolor</p:attrName>
                                        </p:attrNameLst>
                                      </p:cBhvr>
                                      <p:tavLst>
                                        <p:tav tm="0">
                                          <p:val>
                                            <p:clrVal>
                                              <a:schemeClr val="accent2"/>
                                            </p:clrVal>
                                          </p:val>
                                        </p:tav>
                                        <p:tav tm="50000">
                                          <p:val>
                                            <p:clrVal>
                                              <a:schemeClr val="hlink"/>
                                            </p:clrVal>
                                          </p:val>
                                        </p:tav>
                                      </p:tavLst>
                                    </p:anim>
                                    <p:set>
                                      <p:cBhvr>
                                        <p:cTn id="14" dur="80"/>
                                        <p:tgtEl>
                                          <p:spTgt spid="1325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506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6" descr="http://www.numberninethegallery.com/artists/200709221633_the_20_minute_spanish_armada_demo.jpg">
            <a:extLst>
              <a:ext uri="{FF2B5EF4-FFF2-40B4-BE49-F238E27FC236}">
                <a16:creationId xmlns:a16="http://schemas.microsoft.com/office/drawing/2014/main" id="{5A13D9FE-C1BC-4649-8C20-2E95BA8A4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56580E2B-7009-43DD-AABA-15759725A3E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3BE86CC-1023-42D9-9D56-17E22A73D9C3}" type="slidenum">
              <a:rPr lang="en-GB" altLang="en-US" sz="1200"/>
              <a:pPr eaLnBrk="1" hangingPunct="1"/>
              <a:t>42</a:t>
            </a:fld>
            <a:endParaRPr lang="en-GB" altLang="en-US" sz="1200"/>
          </a:p>
        </p:txBody>
      </p:sp>
      <p:sp>
        <p:nvSpPr>
          <p:cNvPr id="57346" name="Rectangle 2">
            <a:extLst>
              <a:ext uri="{FF2B5EF4-FFF2-40B4-BE49-F238E27FC236}">
                <a16:creationId xmlns:a16="http://schemas.microsoft.com/office/drawing/2014/main" id="{F2CBD2FD-C661-4170-AAAF-B44E9AEBEF10}"/>
              </a:ext>
            </a:extLst>
          </p:cNvPr>
          <p:cNvSpPr>
            <a:spLocks noGrp="1" noChangeArrowheads="1"/>
          </p:cNvSpPr>
          <p:nvPr>
            <p:ph type="title"/>
          </p:nvPr>
        </p:nvSpPr>
        <p:spPr>
          <a:xfrm>
            <a:off x="0" y="228600"/>
            <a:ext cx="9144000" cy="1143000"/>
          </a:xfrm>
        </p:spPr>
        <p:txBody>
          <a:bodyPr/>
          <a:lstStyle/>
          <a:p>
            <a:pPr eaLnBrk="1" hangingPunct="1">
              <a:defRPr/>
            </a:pPr>
            <a:r>
              <a:rPr lang="en-GB" sz="4000" b="1">
                <a:solidFill>
                  <a:srgbClr val="FFFF00"/>
                </a:solidFill>
              </a:rPr>
              <a:t>Momentous Events Were To Occur In The 1600’s</a:t>
            </a:r>
          </a:p>
        </p:txBody>
      </p:sp>
      <p:sp>
        <p:nvSpPr>
          <p:cNvPr id="57347" name="Rectangle 3">
            <a:extLst>
              <a:ext uri="{FF2B5EF4-FFF2-40B4-BE49-F238E27FC236}">
                <a16:creationId xmlns:a16="http://schemas.microsoft.com/office/drawing/2014/main" id="{FECF0542-A52E-424A-9DE6-DCF38A3D493E}"/>
              </a:ext>
            </a:extLst>
          </p:cNvPr>
          <p:cNvSpPr>
            <a:spLocks noGrp="1" noChangeArrowheads="1"/>
          </p:cNvSpPr>
          <p:nvPr>
            <p:ph type="body" idx="1"/>
          </p:nvPr>
        </p:nvSpPr>
        <p:spPr>
          <a:xfrm>
            <a:off x="0" y="2133600"/>
            <a:ext cx="9144000" cy="3455988"/>
          </a:xfrm>
        </p:spPr>
        <p:txBody>
          <a:bodyPr/>
          <a:lstStyle/>
          <a:p>
            <a:pPr algn="ctr" eaLnBrk="1" hangingPunct="1">
              <a:lnSpc>
                <a:spcPct val="90000"/>
              </a:lnSpc>
              <a:buFontTx/>
              <a:buNone/>
              <a:defRPr/>
            </a:pPr>
            <a:r>
              <a:rPr lang="en-GB" sz="2800" b="1" dirty="0">
                <a:solidFill>
                  <a:srgbClr val="00FF00"/>
                </a:solidFill>
                <a:effectLst>
                  <a:outerShdw blurRad="38100" dist="38100" dir="2700000" algn="tl">
                    <a:srgbClr val="000000"/>
                  </a:outerShdw>
                </a:effectLst>
              </a:rPr>
              <a:t>These would have profound effects on the Kingdom for both good and evil.</a:t>
            </a:r>
            <a:r>
              <a:rPr lang="en-GB" sz="2800" b="1" dirty="0">
                <a:solidFill>
                  <a:srgbClr val="00FF99"/>
                </a:solidFill>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The clash of the two great cities – New Jerusalem &amp;</a:t>
            </a:r>
            <a:r>
              <a:rPr lang="en-GB" sz="2800" b="1" dirty="0">
                <a:solidFill>
                  <a:srgbClr val="00FF99"/>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Babylon</a:t>
            </a:r>
          </a:p>
          <a:p>
            <a:pPr algn="ctr" eaLnBrk="1" hangingPunct="1">
              <a:lnSpc>
                <a:spcPct val="90000"/>
              </a:lnSpc>
              <a:buFontTx/>
              <a:buNone/>
              <a:defRPr/>
            </a:pPr>
            <a:endParaRPr lang="en-GB" sz="2800" b="1" dirty="0">
              <a:solidFill>
                <a:srgbClr val="00FF99"/>
              </a:solidFill>
              <a:effectLst>
                <a:outerShdw blurRad="38100" dist="38100" dir="2700000" algn="tl">
                  <a:srgbClr val="000000"/>
                </a:outerShdw>
              </a:effectLst>
            </a:endParaRPr>
          </a:p>
          <a:p>
            <a:pPr eaLnBrk="1" hangingPunct="1">
              <a:lnSpc>
                <a:spcPct val="90000"/>
              </a:lnSpc>
              <a:buFontTx/>
              <a:buNone/>
              <a:defRPr/>
            </a:pPr>
            <a:r>
              <a:rPr lang="en-GB" sz="2800" b="1" dirty="0">
                <a:solidFill>
                  <a:schemeClr val="hlink"/>
                </a:solidFill>
                <a:effectLst>
                  <a:outerShdw blurRad="38100" dist="38100" dir="2700000" algn="tl">
                    <a:srgbClr val="000000"/>
                  </a:outerShdw>
                </a:effectLst>
              </a:rPr>
              <a:t>Following the defeat of the Spanish Armada and the dispersal of Gog to Holland,</a:t>
            </a:r>
            <a:r>
              <a:rPr lang="en-GB" sz="2800" b="1" dirty="0">
                <a:solidFill>
                  <a:srgbClr val="FFFF00"/>
                </a:solidFill>
                <a:effectLst>
                  <a:outerShdw blurRad="38100" dist="38100" dir="2700000" algn="tl">
                    <a:srgbClr val="000000"/>
                  </a:outerShdw>
                </a:effectLst>
              </a:rPr>
              <a:t> Sicily and Mexico – Gog’s next attack would come from Holland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75" fill="hold"/>
                                        <p:tgtEl>
                                          <p:spTgt spid="57346"/>
                                        </p:tgtEl>
                                        <p:attrNameLst>
                                          <p:attrName>ppt_x</p:attrName>
                                        </p:attrNameLst>
                                      </p:cBhvr>
                                      <p:tavLst>
                                        <p:tav tm="0">
                                          <p:val>
                                            <p:strVal val="#ppt_x"/>
                                          </p:val>
                                        </p:tav>
                                        <p:tav tm="100000">
                                          <p:val>
                                            <p:strVal val="#ppt_x"/>
                                          </p:val>
                                        </p:tav>
                                      </p:tavLst>
                                    </p:anim>
                                    <p:anim calcmode="lin" valueType="num">
                                      <p:cBhvr additive="base">
                                        <p:cTn id="8" dur="75" fill="hold"/>
                                        <p:tgtEl>
                                          <p:spTgt spid="573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7347">
                                            <p:txEl>
                                              <p:pRg st="0" end="0"/>
                                            </p:txEl>
                                          </p:spTgt>
                                        </p:tgtEl>
                                        <p:attrNameLst>
                                          <p:attrName>style.visibility</p:attrName>
                                        </p:attrNameLst>
                                      </p:cBhvr>
                                      <p:to>
                                        <p:strVal val="visible"/>
                                      </p:to>
                                    </p:set>
                                    <p:anim calcmode="discrete" valueType="clr">
                                      <p:cBhvr override="childStyle">
                                        <p:cTn id="13" dur="80"/>
                                        <p:tgtEl>
                                          <p:spTgt spid="573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734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5734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7347">
                                            <p:txEl>
                                              <p:pRg st="2" end="2"/>
                                            </p:txEl>
                                          </p:spTgt>
                                        </p:tgtEl>
                                        <p:attrNameLst>
                                          <p:attrName>style.visibility</p:attrName>
                                        </p:attrNameLst>
                                      </p:cBhvr>
                                      <p:to>
                                        <p:strVal val="visible"/>
                                      </p:to>
                                    </p:set>
                                    <p:anim calcmode="discrete" valueType="clr">
                                      <p:cBhvr override="childStyle">
                                        <p:cTn id="20" dur="80"/>
                                        <p:tgtEl>
                                          <p:spTgt spid="573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7347">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5734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86C3B89-5EA4-4D41-A53A-914C7A3AA57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9E54DF1-7AB4-4FFB-8185-93ADDCCA4CE7}" type="slidenum">
              <a:rPr lang="en-GB" altLang="en-US" sz="1200"/>
              <a:pPr eaLnBrk="1" hangingPunct="1"/>
              <a:t>43</a:t>
            </a:fld>
            <a:endParaRPr lang="en-GB" altLang="en-US" sz="1200"/>
          </a:p>
        </p:txBody>
      </p:sp>
      <p:sp>
        <p:nvSpPr>
          <p:cNvPr id="1240066" name="Rectangle 2">
            <a:extLst>
              <a:ext uri="{FF2B5EF4-FFF2-40B4-BE49-F238E27FC236}">
                <a16:creationId xmlns:a16="http://schemas.microsoft.com/office/drawing/2014/main" id="{49FAE4C3-BA99-4DD9-AB6D-00BCA4416BB0}"/>
              </a:ext>
            </a:extLst>
          </p:cNvPr>
          <p:cNvSpPr>
            <a:spLocks noGrp="1" noChangeArrowheads="1"/>
          </p:cNvSpPr>
          <p:nvPr>
            <p:ph type="title"/>
          </p:nvPr>
        </p:nvSpPr>
        <p:spPr/>
        <p:txBody>
          <a:bodyPr/>
          <a:lstStyle/>
          <a:p>
            <a:pPr eaLnBrk="1" hangingPunct="1">
              <a:defRPr/>
            </a:pPr>
            <a:r>
              <a:rPr lang="en-GB" sz="4000" b="1" dirty="0">
                <a:solidFill>
                  <a:srgbClr val="00FF99"/>
                </a:solidFill>
              </a:rPr>
              <a:t>James 1</a:t>
            </a:r>
            <a:r>
              <a:rPr lang="en-GB" sz="4000" b="1" baseline="30000" dirty="0">
                <a:solidFill>
                  <a:srgbClr val="00FF99"/>
                </a:solidFill>
              </a:rPr>
              <a:t>st</a:t>
            </a:r>
            <a:r>
              <a:rPr lang="en-GB" sz="4000" b="1" dirty="0">
                <a:solidFill>
                  <a:srgbClr val="00FF99"/>
                </a:solidFill>
              </a:rPr>
              <a:t> &amp; 6</a:t>
            </a:r>
            <a:r>
              <a:rPr lang="en-GB" sz="4000" b="1" baseline="30000" dirty="0">
                <a:solidFill>
                  <a:srgbClr val="00FF99"/>
                </a:solidFill>
              </a:rPr>
              <a:t>th</a:t>
            </a:r>
            <a:r>
              <a:rPr lang="en-GB" sz="4000" b="1" dirty="0">
                <a:solidFill>
                  <a:srgbClr val="00FF99"/>
                </a:solidFill>
              </a:rPr>
              <a:t> of Scotland</a:t>
            </a:r>
            <a:br>
              <a:rPr lang="en-GB" sz="4000" b="1" dirty="0">
                <a:solidFill>
                  <a:srgbClr val="00FF99"/>
                </a:solidFill>
              </a:rPr>
            </a:br>
            <a:r>
              <a:rPr lang="en-GB" sz="4000" b="1" dirty="0">
                <a:solidFill>
                  <a:srgbClr val="FFFF00"/>
                </a:solidFill>
              </a:rPr>
              <a:t>The Union of Jacob</a:t>
            </a:r>
          </a:p>
        </p:txBody>
      </p:sp>
      <p:pic>
        <p:nvPicPr>
          <p:cNvPr id="1240069" name="Picture 5" descr="James 1">
            <a:extLst>
              <a:ext uri="{FF2B5EF4-FFF2-40B4-BE49-F238E27FC236}">
                <a16:creationId xmlns:a16="http://schemas.microsoft.com/office/drawing/2014/main" id="{42099ABB-92C5-4CF6-B1AF-2C958A8FA3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557338"/>
            <a:ext cx="2901950" cy="4384675"/>
          </a:xfrm>
        </p:spPr>
      </p:pic>
      <p:sp>
        <p:nvSpPr>
          <p:cNvPr id="1240070" name="Text Box 6">
            <a:extLst>
              <a:ext uri="{FF2B5EF4-FFF2-40B4-BE49-F238E27FC236}">
                <a16:creationId xmlns:a16="http://schemas.microsoft.com/office/drawing/2014/main" id="{54241558-2AED-4DD8-94C1-E70E10A2FFFB}"/>
              </a:ext>
            </a:extLst>
          </p:cNvPr>
          <p:cNvSpPr txBox="1">
            <a:spLocks noChangeArrowheads="1"/>
          </p:cNvSpPr>
          <p:nvPr/>
        </p:nvSpPr>
        <p:spPr bwMode="auto">
          <a:xfrm>
            <a:off x="3500438" y="2000250"/>
            <a:ext cx="5472112" cy="3935413"/>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In 1603, King James VI of Scotland became James I of England,</a:t>
            </a:r>
            <a:r>
              <a:rPr lang="en-GB" sz="2800" b="1" dirty="0">
                <a:solidFill>
                  <a:srgbClr val="FF33CC"/>
                </a:solidFill>
                <a:effectLst>
                  <a:outerShdw blurRad="38100" dist="38100" dir="2700000" algn="tl">
                    <a:srgbClr val="000000"/>
                  </a:outerShdw>
                </a:effectLst>
                <a:latin typeface="Arial" charset="0"/>
                <a:cs typeface="Arial" charset="0"/>
              </a:rPr>
              <a:t> as a result of which the first </a:t>
            </a:r>
            <a:r>
              <a:rPr lang="en-GB" sz="2800" b="1" dirty="0">
                <a:solidFill>
                  <a:srgbClr val="FFFF00"/>
                </a:solidFill>
                <a:effectLst>
                  <a:outerShdw blurRad="38100" dist="38100" dir="2700000" algn="tl">
                    <a:srgbClr val="000000"/>
                  </a:outerShdw>
                </a:effectLst>
                <a:latin typeface="Arial" charset="0"/>
                <a:cs typeface="Arial" charset="0"/>
              </a:rPr>
              <a:t>Union Jack was formed in 1606</a:t>
            </a:r>
            <a:r>
              <a:rPr lang="en-GB" sz="2800" b="1" dirty="0">
                <a:solidFill>
                  <a:srgbClr val="FF33CC"/>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by the addition of the Cross of St. Andrew which formed</a:t>
            </a:r>
            <a:r>
              <a:rPr lang="en-GB" sz="2800" b="1" dirty="0">
                <a:solidFill>
                  <a:srgbClr val="FF33CC"/>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the background of the new flag. The name </a:t>
            </a:r>
            <a:r>
              <a:rPr lang="en-GB" sz="2800" b="1" i="1" dirty="0">
                <a:solidFill>
                  <a:srgbClr val="FFFF00"/>
                </a:solidFill>
                <a:effectLst>
                  <a:outerShdw blurRad="38100" dist="38100" dir="2700000" algn="tl">
                    <a:srgbClr val="000000"/>
                  </a:outerShdw>
                </a:effectLst>
                <a:latin typeface="Arial" charset="0"/>
                <a:cs typeface="Arial" charset="0"/>
              </a:rPr>
              <a:t>"Union Jack"</a:t>
            </a:r>
            <a:r>
              <a:rPr lang="en-GB" sz="2800" b="1" dirty="0">
                <a:solidFill>
                  <a:srgbClr val="FFFF00"/>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40069"/>
                                        </p:tgtEl>
                                        <p:attrNameLst>
                                          <p:attrName>style.visibility</p:attrName>
                                        </p:attrNameLst>
                                      </p:cBhvr>
                                      <p:to>
                                        <p:strVal val="visible"/>
                                      </p:to>
                                    </p:set>
                                    <p:animEffect transition="in" filter="circle(in)">
                                      <p:cBhvr>
                                        <p:cTn id="7" dur="2000"/>
                                        <p:tgtEl>
                                          <p:spTgt spid="1240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40070"/>
                                        </p:tgtEl>
                                        <p:attrNameLst>
                                          <p:attrName>style.visibility</p:attrName>
                                        </p:attrNameLst>
                                      </p:cBhvr>
                                      <p:to>
                                        <p:strVal val="visible"/>
                                      </p:to>
                                    </p:set>
                                    <p:anim calcmode="discrete" valueType="clr">
                                      <p:cBhvr override="childStyle">
                                        <p:cTn id="12" dur="80"/>
                                        <p:tgtEl>
                                          <p:spTgt spid="124007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40070"/>
                                        </p:tgtEl>
                                        <p:attrNameLst>
                                          <p:attrName>fillcolor</p:attrName>
                                        </p:attrNameLst>
                                      </p:cBhvr>
                                      <p:tavLst>
                                        <p:tav tm="0">
                                          <p:val>
                                            <p:clrVal>
                                              <a:schemeClr val="accent2"/>
                                            </p:clrVal>
                                          </p:val>
                                        </p:tav>
                                        <p:tav tm="50000">
                                          <p:val>
                                            <p:clrVal>
                                              <a:schemeClr val="hlink"/>
                                            </p:clrVal>
                                          </p:val>
                                        </p:tav>
                                      </p:tavLst>
                                    </p:anim>
                                    <p:set>
                                      <p:cBhvr>
                                        <p:cTn id="14" dur="80"/>
                                        <p:tgtEl>
                                          <p:spTgt spid="12400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7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5FE97-9843-4813-A6C5-DF7EA7C2CEDF}"/>
              </a:ext>
            </a:extLst>
          </p:cNvPr>
          <p:cNvSpPr>
            <a:spLocks noGrp="1"/>
          </p:cNvSpPr>
          <p:nvPr>
            <p:ph type="title"/>
          </p:nvPr>
        </p:nvSpPr>
        <p:spPr/>
        <p:txBody>
          <a:bodyPr/>
          <a:lstStyle/>
          <a:p>
            <a:pPr>
              <a:defRPr/>
            </a:pPr>
            <a:r>
              <a:rPr lang="en-GB" b="1" dirty="0">
                <a:solidFill>
                  <a:srgbClr val="00FF99"/>
                </a:solidFill>
              </a:rPr>
              <a:t>James 1</a:t>
            </a:r>
            <a:r>
              <a:rPr lang="en-GB" b="1" baseline="30000" dirty="0">
                <a:solidFill>
                  <a:srgbClr val="00FF99"/>
                </a:solidFill>
              </a:rPr>
              <a:t>st</a:t>
            </a:r>
            <a:r>
              <a:rPr lang="en-GB" b="1" dirty="0">
                <a:solidFill>
                  <a:srgbClr val="00FF99"/>
                </a:solidFill>
              </a:rPr>
              <a:t> &amp; 6</a:t>
            </a:r>
            <a:r>
              <a:rPr lang="en-GB" b="1" baseline="30000" dirty="0">
                <a:solidFill>
                  <a:srgbClr val="00FF99"/>
                </a:solidFill>
              </a:rPr>
              <a:t>th</a:t>
            </a:r>
            <a:r>
              <a:rPr lang="en-GB" b="1" dirty="0">
                <a:solidFill>
                  <a:srgbClr val="00FF99"/>
                </a:solidFill>
              </a:rPr>
              <a:t> of Scotland</a:t>
            </a:r>
            <a:br>
              <a:rPr lang="en-GB" b="1" dirty="0">
                <a:solidFill>
                  <a:srgbClr val="00FF99"/>
                </a:solidFill>
              </a:rPr>
            </a:br>
            <a:r>
              <a:rPr lang="en-GB" b="1" dirty="0">
                <a:solidFill>
                  <a:srgbClr val="FFFF00"/>
                </a:solidFill>
              </a:rPr>
              <a:t>The Union of Jacob</a:t>
            </a:r>
            <a:endParaRPr lang="en-GB" dirty="0"/>
          </a:p>
        </p:txBody>
      </p:sp>
      <p:sp>
        <p:nvSpPr>
          <p:cNvPr id="4" name="Slide Number Placeholder 3">
            <a:extLst>
              <a:ext uri="{FF2B5EF4-FFF2-40B4-BE49-F238E27FC236}">
                <a16:creationId xmlns:a16="http://schemas.microsoft.com/office/drawing/2014/main" id="{002BCC57-EE6E-46CE-B903-E855F19C895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FA670F7-7959-496F-8A46-7F3382B33DE3}" type="slidenum">
              <a:rPr lang="en-GB" altLang="en-US" sz="1200"/>
              <a:pPr eaLnBrk="1" hangingPunct="1"/>
              <a:t>44</a:t>
            </a:fld>
            <a:endParaRPr lang="en-GB" altLang="en-US" sz="1200"/>
          </a:p>
        </p:txBody>
      </p:sp>
      <p:pic>
        <p:nvPicPr>
          <p:cNvPr id="49156" name="Picture 2" descr="http://www.redicecreations.com/winterwonderland/stoneofscone.jpg">
            <a:extLst>
              <a:ext uri="{FF2B5EF4-FFF2-40B4-BE49-F238E27FC236}">
                <a16:creationId xmlns:a16="http://schemas.microsoft.com/office/drawing/2014/main" id="{BF927179-036B-4CDE-B714-ECFAEA97A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643063"/>
            <a:ext cx="457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6EA0E-E885-478C-8B65-9A850AECA131}"/>
              </a:ext>
            </a:extLst>
          </p:cNvPr>
          <p:cNvSpPr txBox="1"/>
          <p:nvPr/>
        </p:nvSpPr>
        <p:spPr>
          <a:xfrm>
            <a:off x="5214938" y="1857375"/>
            <a:ext cx="3786187" cy="5324475"/>
          </a:xfrm>
          <a:prstGeom prst="rect">
            <a:avLst/>
          </a:prstGeom>
          <a:noFill/>
        </p:spPr>
        <p:txBody>
          <a:bodyPr>
            <a:spAutoFit/>
          </a:bodyPr>
          <a:lstStyle/>
          <a:p>
            <a:pPr eaLnBrk="0" hangingPunct="0">
              <a:defRPr/>
            </a:pPr>
            <a:r>
              <a:rPr lang="en-GB" sz="3200" b="1" dirty="0">
                <a:solidFill>
                  <a:srgbClr val="00FF00"/>
                </a:solidFill>
                <a:effectLst>
                  <a:outerShdw blurRad="38100" dist="38100" dir="2700000" algn="tl">
                    <a:srgbClr val="000000"/>
                  </a:outerShdw>
                </a:effectLst>
                <a:latin typeface="Arial" charset="0"/>
                <a:cs typeface="Arial" charset="0"/>
              </a:rPr>
              <a:t>The Stone of Destiny comes to London – on his long march down</a:t>
            </a:r>
            <a:r>
              <a:rPr lang="en-GB" sz="3200" b="1" dirty="0">
                <a:solidFill>
                  <a:srgbClr val="FF33CC"/>
                </a:solidFill>
                <a:effectLst>
                  <a:outerShdw blurRad="38100" dist="38100" dir="2700000" algn="tl">
                    <a:srgbClr val="000000"/>
                  </a:outerShdw>
                </a:effectLst>
                <a:latin typeface="Arial" charset="0"/>
                <a:cs typeface="Arial" charset="0"/>
              </a:rPr>
              <a:t> to London he went through bunting decorated arches bearing the legend – “</a:t>
            </a:r>
            <a:r>
              <a:rPr lang="en-GB" sz="3200" b="1" dirty="0">
                <a:solidFill>
                  <a:srgbClr val="FFFF00"/>
                </a:solidFill>
                <a:effectLst>
                  <a:outerShdw blurRad="38100" dist="38100" dir="2700000" algn="tl">
                    <a:srgbClr val="000000"/>
                  </a:outerShdw>
                </a:effectLst>
                <a:latin typeface="Arial" charset="0"/>
                <a:cs typeface="Arial" charset="0"/>
              </a:rPr>
              <a:t>Union of Jacob</a:t>
            </a:r>
            <a:r>
              <a:rPr lang="en-GB" sz="3200" b="1" dirty="0">
                <a:solidFill>
                  <a:srgbClr val="FF33CC"/>
                </a:solidFill>
                <a:effectLst>
                  <a:outerShdw blurRad="38100" dist="38100" dir="2700000" algn="tl">
                    <a:srgbClr val="000000"/>
                  </a:outerShdw>
                </a:effectLst>
                <a:latin typeface="Arial" charset="0"/>
                <a:cs typeface="Arial" charset="0"/>
              </a:rPr>
              <a:t>”</a:t>
            </a:r>
          </a:p>
          <a:p>
            <a:pPr eaLnBrk="0" hangingPunct="0">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84BF3BD4-7D6C-4513-A1CB-5C4120CC3805}"/>
              </a:ext>
            </a:extLst>
          </p:cNvPr>
          <p:cNvSpPr txBox="1"/>
          <p:nvPr/>
        </p:nvSpPr>
        <p:spPr>
          <a:xfrm>
            <a:off x="500063" y="5072063"/>
            <a:ext cx="4500562"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Stones of Destiny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0FDB2C7-D9E2-4AF5-A940-DAECB21B9BC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D8D32BF-FE1F-4B1F-9A21-9E4088D06C9E}" type="slidenum">
              <a:rPr lang="en-GB" altLang="en-US" sz="1200"/>
              <a:pPr eaLnBrk="1" hangingPunct="1"/>
              <a:t>45</a:t>
            </a:fld>
            <a:endParaRPr lang="en-GB" altLang="en-US" sz="1200"/>
          </a:p>
        </p:txBody>
      </p:sp>
      <p:sp>
        <p:nvSpPr>
          <p:cNvPr id="1254402" name="Rectangle 2">
            <a:extLst>
              <a:ext uri="{FF2B5EF4-FFF2-40B4-BE49-F238E27FC236}">
                <a16:creationId xmlns:a16="http://schemas.microsoft.com/office/drawing/2014/main" id="{40C2AE8E-5072-4EE8-8CDB-3B231338AC56}"/>
              </a:ext>
            </a:extLst>
          </p:cNvPr>
          <p:cNvSpPr>
            <a:spLocks noGrp="1" noChangeArrowheads="1"/>
          </p:cNvSpPr>
          <p:nvPr>
            <p:ph type="title"/>
          </p:nvPr>
        </p:nvSpPr>
        <p:spPr/>
        <p:txBody>
          <a:bodyPr/>
          <a:lstStyle/>
          <a:p>
            <a:pPr eaLnBrk="1" hangingPunct="1">
              <a:defRPr/>
            </a:pPr>
            <a:r>
              <a:rPr lang="en-GB" sz="4000" b="1">
                <a:solidFill>
                  <a:srgbClr val="00FF99"/>
                </a:solidFill>
              </a:rPr>
              <a:t>James 1</a:t>
            </a:r>
            <a:r>
              <a:rPr lang="en-GB" sz="4000" b="1" baseline="30000">
                <a:solidFill>
                  <a:srgbClr val="00FF99"/>
                </a:solidFill>
              </a:rPr>
              <a:t>st</a:t>
            </a:r>
            <a:r>
              <a:rPr lang="en-GB" sz="4000" b="1">
                <a:solidFill>
                  <a:srgbClr val="00FF99"/>
                </a:solidFill>
              </a:rPr>
              <a:t> &amp; 6</a:t>
            </a:r>
            <a:r>
              <a:rPr lang="en-GB" sz="4000" b="1" baseline="30000">
                <a:solidFill>
                  <a:srgbClr val="00FF99"/>
                </a:solidFill>
              </a:rPr>
              <a:t>th</a:t>
            </a:r>
            <a:r>
              <a:rPr lang="en-GB" sz="4000" b="1">
                <a:solidFill>
                  <a:srgbClr val="00FF99"/>
                </a:solidFill>
              </a:rPr>
              <a:t> of Scotland</a:t>
            </a:r>
            <a:br>
              <a:rPr lang="en-GB" sz="4000" b="1">
                <a:solidFill>
                  <a:srgbClr val="00FF99"/>
                </a:solidFill>
              </a:rPr>
            </a:br>
            <a:r>
              <a:rPr lang="en-GB" sz="4000" b="1">
                <a:solidFill>
                  <a:srgbClr val="00FF99"/>
                </a:solidFill>
              </a:rPr>
              <a:t> </a:t>
            </a:r>
            <a:r>
              <a:rPr lang="en-GB" sz="4000" b="1">
                <a:solidFill>
                  <a:srgbClr val="FFFF00"/>
                </a:solidFill>
              </a:rPr>
              <a:t>The Union of Jacob</a:t>
            </a:r>
          </a:p>
        </p:txBody>
      </p:sp>
      <p:pic>
        <p:nvPicPr>
          <p:cNvPr id="1254405" name="Picture 5" descr="coronationrev">
            <a:extLst>
              <a:ext uri="{FF2B5EF4-FFF2-40B4-BE49-F238E27FC236}">
                <a16:creationId xmlns:a16="http://schemas.microsoft.com/office/drawing/2014/main" id="{8A8DA0D4-B032-4DC7-8B65-3185E52AED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412875"/>
            <a:ext cx="3044825" cy="4535488"/>
          </a:xfrm>
        </p:spPr>
      </p:pic>
      <p:sp>
        <p:nvSpPr>
          <p:cNvPr id="1254407" name="Text Box 7">
            <a:extLst>
              <a:ext uri="{FF2B5EF4-FFF2-40B4-BE49-F238E27FC236}">
                <a16:creationId xmlns:a16="http://schemas.microsoft.com/office/drawing/2014/main" id="{7CBE291C-8562-49DB-A32E-E0E444F1152D}"/>
              </a:ext>
            </a:extLst>
          </p:cNvPr>
          <p:cNvSpPr txBox="1">
            <a:spLocks noChangeArrowheads="1"/>
          </p:cNvSpPr>
          <p:nvPr/>
        </p:nvSpPr>
        <p:spPr bwMode="auto">
          <a:xfrm>
            <a:off x="3714750" y="2071688"/>
            <a:ext cx="5257800" cy="3046412"/>
          </a:xfrm>
          <a:prstGeom prst="rect">
            <a:avLst/>
          </a:prstGeom>
          <a:noFill/>
          <a:ln w="9525">
            <a:noFill/>
            <a:miter lim="800000"/>
            <a:headEnd/>
            <a:tailEnd/>
          </a:ln>
          <a:effectLst/>
        </p:spPr>
        <p:txBody>
          <a:bodyPr>
            <a:spAutoFit/>
          </a:bodyPr>
          <a:lstStyle/>
          <a:p>
            <a:pPr eaLnBrk="0" hangingPunct="0">
              <a:spcBef>
                <a:spcPct val="50000"/>
              </a:spcBef>
              <a:defRPr/>
            </a:pPr>
            <a:r>
              <a:rPr lang="en-GB" sz="3200" b="1" dirty="0">
                <a:solidFill>
                  <a:srgbClr val="FF9900"/>
                </a:solidFill>
                <a:effectLst>
                  <a:outerShdw blurRad="38100" dist="38100" dir="2700000" algn="tl">
                    <a:srgbClr val="000000"/>
                  </a:outerShdw>
                </a:effectLst>
                <a:latin typeface="Arial" charset="0"/>
                <a:cs typeface="Arial" charset="0"/>
              </a:rPr>
              <a:t>The union of the Stone Kingdom – was a threat to Gog</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chemeClr val="hlink"/>
                </a:solidFill>
                <a:effectLst>
                  <a:outerShdw blurRad="38100" dist="38100" dir="2700000" algn="tl">
                    <a:srgbClr val="000000"/>
                  </a:outerShdw>
                </a:effectLst>
                <a:latin typeface="Arial" charset="0"/>
                <a:cs typeface="Arial" charset="0"/>
              </a:rPr>
              <a:t>– therefore there were great political upheavals</a:t>
            </a:r>
            <a:r>
              <a:rPr lang="en-GB" sz="3200" b="1" dirty="0">
                <a:solidFill>
                  <a:srgbClr val="FFFF00"/>
                </a:solidFill>
                <a:effectLst>
                  <a:outerShdw blurRad="38100" dist="38100" dir="2700000" algn="tl">
                    <a:srgbClr val="000000"/>
                  </a:outerShdw>
                </a:effectLst>
                <a:latin typeface="Arial" charset="0"/>
                <a:cs typeface="Arial" charset="0"/>
              </a:rPr>
              <a:t> in this  century (1600’s) as we shall see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54405"/>
                                        </p:tgtEl>
                                        <p:attrNameLst>
                                          <p:attrName>style.visibility</p:attrName>
                                        </p:attrNameLst>
                                      </p:cBhvr>
                                      <p:to>
                                        <p:strVal val="visible"/>
                                      </p:to>
                                    </p:set>
                                    <p:animEffect transition="in" filter="circle(in)">
                                      <p:cBhvr>
                                        <p:cTn id="7" dur="2000"/>
                                        <p:tgtEl>
                                          <p:spTgt spid="1254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54407"/>
                                        </p:tgtEl>
                                        <p:attrNameLst>
                                          <p:attrName>style.visibility</p:attrName>
                                        </p:attrNameLst>
                                      </p:cBhvr>
                                      <p:to>
                                        <p:strVal val="visible"/>
                                      </p:to>
                                    </p:set>
                                    <p:anim calcmode="discrete" valueType="clr">
                                      <p:cBhvr override="childStyle">
                                        <p:cTn id="12" dur="80"/>
                                        <p:tgtEl>
                                          <p:spTgt spid="125440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54407"/>
                                        </p:tgtEl>
                                        <p:attrNameLst>
                                          <p:attrName>fillcolor</p:attrName>
                                        </p:attrNameLst>
                                      </p:cBhvr>
                                      <p:tavLst>
                                        <p:tav tm="0">
                                          <p:val>
                                            <p:clrVal>
                                              <a:schemeClr val="accent2"/>
                                            </p:clrVal>
                                          </p:val>
                                        </p:tav>
                                        <p:tav tm="50000">
                                          <p:val>
                                            <p:clrVal>
                                              <a:schemeClr val="hlink"/>
                                            </p:clrVal>
                                          </p:val>
                                        </p:tav>
                                      </p:tavLst>
                                    </p:anim>
                                    <p:set>
                                      <p:cBhvr>
                                        <p:cTn id="14" dur="80"/>
                                        <p:tgtEl>
                                          <p:spTgt spid="12544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0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66322E-F8FD-4057-B93E-4665D47CC69A}"/>
              </a:ext>
            </a:extLst>
          </p:cNvPr>
          <p:cNvSpPr>
            <a:spLocks noGrp="1"/>
          </p:cNvSpPr>
          <p:nvPr>
            <p:ph type="title"/>
          </p:nvPr>
        </p:nvSpPr>
        <p:spPr/>
        <p:txBody>
          <a:bodyPr/>
          <a:lstStyle/>
          <a:p>
            <a:pPr>
              <a:defRPr/>
            </a:pPr>
            <a:r>
              <a:rPr lang="en-GB" b="1" dirty="0">
                <a:solidFill>
                  <a:srgbClr val="00FF99"/>
                </a:solidFill>
              </a:rPr>
              <a:t>James 1</a:t>
            </a:r>
            <a:r>
              <a:rPr lang="en-GB" b="1" baseline="30000" dirty="0">
                <a:solidFill>
                  <a:srgbClr val="00FF99"/>
                </a:solidFill>
              </a:rPr>
              <a:t>st</a:t>
            </a:r>
            <a:r>
              <a:rPr lang="en-GB" b="1" dirty="0">
                <a:solidFill>
                  <a:srgbClr val="00FF99"/>
                </a:solidFill>
              </a:rPr>
              <a:t> &amp; 6</a:t>
            </a:r>
            <a:r>
              <a:rPr lang="en-GB" b="1" baseline="30000" dirty="0">
                <a:solidFill>
                  <a:srgbClr val="00FF99"/>
                </a:solidFill>
              </a:rPr>
              <a:t>th</a:t>
            </a:r>
            <a:r>
              <a:rPr lang="en-GB" b="1" dirty="0">
                <a:solidFill>
                  <a:srgbClr val="00FF99"/>
                </a:solidFill>
              </a:rPr>
              <a:t> of Scotland</a:t>
            </a:r>
            <a:br>
              <a:rPr lang="en-GB" b="1" dirty="0">
                <a:solidFill>
                  <a:srgbClr val="00FF99"/>
                </a:solidFill>
              </a:rPr>
            </a:br>
            <a:r>
              <a:rPr lang="en-GB" b="1" dirty="0">
                <a:solidFill>
                  <a:srgbClr val="00FF99"/>
                </a:solidFill>
              </a:rPr>
              <a:t> </a:t>
            </a:r>
            <a:r>
              <a:rPr lang="en-GB" b="1" dirty="0">
                <a:solidFill>
                  <a:srgbClr val="FFFF00"/>
                </a:solidFill>
              </a:rPr>
              <a:t>The KJ Bible</a:t>
            </a:r>
            <a:endParaRPr lang="en-GB" dirty="0"/>
          </a:p>
        </p:txBody>
      </p:sp>
      <p:sp>
        <p:nvSpPr>
          <p:cNvPr id="4" name="Slide Number Placeholder 3">
            <a:extLst>
              <a:ext uri="{FF2B5EF4-FFF2-40B4-BE49-F238E27FC236}">
                <a16:creationId xmlns:a16="http://schemas.microsoft.com/office/drawing/2014/main" id="{ABFF85C4-1C22-4402-93AA-5E171E9649A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F95FFE7-1DAF-46EC-8CC0-95D0111DE7DC}" type="slidenum">
              <a:rPr lang="en-GB" altLang="en-US" sz="1200"/>
              <a:pPr eaLnBrk="1" hangingPunct="1"/>
              <a:t>46</a:t>
            </a:fld>
            <a:endParaRPr lang="en-GB" altLang="en-US" sz="1200"/>
          </a:p>
        </p:txBody>
      </p:sp>
      <p:pic>
        <p:nvPicPr>
          <p:cNvPr id="319490" name="Picture 2" descr="http://www.gift-tours.com/LondonPass/img_London_Pass_new/hamptonCourtPalace.jpg">
            <a:extLst>
              <a:ext uri="{FF2B5EF4-FFF2-40B4-BE49-F238E27FC236}">
                <a16:creationId xmlns:a16="http://schemas.microsoft.com/office/drawing/2014/main" id="{EE12BA4F-D826-48EF-A735-05D7971AE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785938"/>
            <a:ext cx="420211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7BDC43A-574E-4577-87AA-555D2D86DA8F}"/>
              </a:ext>
            </a:extLst>
          </p:cNvPr>
          <p:cNvSpPr txBox="1"/>
          <p:nvPr/>
        </p:nvSpPr>
        <p:spPr>
          <a:xfrm>
            <a:off x="5000625" y="2071688"/>
            <a:ext cx="3929063" cy="4032250"/>
          </a:xfrm>
          <a:prstGeom prst="rect">
            <a:avLst/>
          </a:prstGeom>
          <a:noFill/>
        </p:spPr>
        <p:txBody>
          <a:bodyPr>
            <a:spAutoFit/>
          </a:bodyPr>
          <a:lstStyle/>
          <a:p>
            <a:pPr eaLnBrk="0" hangingPunct="0">
              <a:defRPr/>
            </a:pPr>
            <a:r>
              <a:rPr lang="en-GB" sz="3200" b="1" dirty="0">
                <a:solidFill>
                  <a:srgbClr val="00FF00"/>
                </a:solidFill>
                <a:effectLst>
                  <a:outerShdw blurRad="38100" dist="38100" dir="2700000" algn="tl">
                    <a:srgbClr val="000000"/>
                  </a:outerShdw>
                </a:effectLst>
                <a:latin typeface="Arial" charset="0"/>
                <a:cs typeface="Arial" charset="0"/>
              </a:rPr>
              <a:t>The King James Authorized Version – can be </a:t>
            </a:r>
            <a:r>
              <a:rPr lang="en-GB" sz="3200" b="1" dirty="0">
                <a:solidFill>
                  <a:srgbClr val="FF33CC"/>
                </a:solidFill>
                <a:effectLst>
                  <a:outerShdw blurRad="38100" dist="38100" dir="2700000" algn="tl">
                    <a:srgbClr val="000000"/>
                  </a:outerShdw>
                </a:effectLst>
                <a:latin typeface="Arial" charset="0"/>
                <a:cs typeface="Arial" charset="0"/>
              </a:rPr>
              <a:t>traced back to 1604; and specifically, the Hampton Court Conference</a:t>
            </a:r>
            <a:r>
              <a:rPr lang="en-GB" sz="3200" b="1" dirty="0">
                <a:solidFill>
                  <a:srgbClr val="00FF00"/>
                </a:solidFill>
                <a:effectLst>
                  <a:outerShdw blurRad="38100" dist="38100" dir="2700000" algn="tl">
                    <a:srgbClr val="000000"/>
                  </a:outerShdw>
                </a:effectLst>
                <a:latin typeface="Arial" charset="0"/>
                <a:cs typeface="Arial" charset="0"/>
              </a:rPr>
              <a:t> </a:t>
            </a:r>
            <a:r>
              <a:rPr lang="en-GB" sz="3200" b="1" dirty="0">
                <a:solidFill>
                  <a:srgbClr val="FF9900"/>
                </a:solidFill>
                <a:effectLst>
                  <a:outerShdw blurRad="38100" dist="38100" dir="2700000" algn="tl">
                    <a:srgbClr val="000000"/>
                  </a:outerShdw>
                </a:effectLst>
                <a:latin typeface="Arial" charset="0"/>
                <a:cs typeface="Arial" charset="0"/>
              </a:rPr>
              <a:t>held in January of 1604.</a:t>
            </a:r>
            <a:endParaRPr lang="en-GB" sz="3200" dirty="0">
              <a:latin typeface="Arial" charset="0"/>
              <a:cs typeface="Arial" charset="0"/>
            </a:endParaRPr>
          </a:p>
        </p:txBody>
      </p:sp>
      <p:sp>
        <p:nvSpPr>
          <p:cNvPr id="8" name="TextBox 7">
            <a:extLst>
              <a:ext uri="{FF2B5EF4-FFF2-40B4-BE49-F238E27FC236}">
                <a16:creationId xmlns:a16="http://schemas.microsoft.com/office/drawing/2014/main" id="{0310881D-0A05-4231-979B-3B272DCDC507}"/>
              </a:ext>
            </a:extLst>
          </p:cNvPr>
          <p:cNvSpPr txBox="1"/>
          <p:nvPr/>
        </p:nvSpPr>
        <p:spPr>
          <a:xfrm>
            <a:off x="500063" y="5429250"/>
            <a:ext cx="4143375"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Hampton Court Palace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circle(in)">
                                      <p:cBhvr>
                                        <p:cTn id="7" dur="2000"/>
                                        <p:tgtEl>
                                          <p:spTgt spid="319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D380320D-4341-4B02-B82A-1DB114D2F84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A6D6CFD-B173-44B2-8C43-A16A4405D186}" type="slidenum">
              <a:rPr lang="en-GB" altLang="en-US" sz="1200"/>
              <a:pPr eaLnBrk="1" hangingPunct="1"/>
              <a:t>47</a:t>
            </a:fld>
            <a:endParaRPr lang="en-GB" altLang="en-US" sz="1200"/>
          </a:p>
        </p:txBody>
      </p:sp>
      <p:sp>
        <p:nvSpPr>
          <p:cNvPr id="1256450" name="Rectangle 2">
            <a:extLst>
              <a:ext uri="{FF2B5EF4-FFF2-40B4-BE49-F238E27FC236}">
                <a16:creationId xmlns:a16="http://schemas.microsoft.com/office/drawing/2014/main" id="{74777FA3-635A-4056-8ABD-6669097214F2}"/>
              </a:ext>
            </a:extLst>
          </p:cNvPr>
          <p:cNvSpPr>
            <a:spLocks noGrp="1" noChangeArrowheads="1"/>
          </p:cNvSpPr>
          <p:nvPr>
            <p:ph type="title"/>
          </p:nvPr>
        </p:nvSpPr>
        <p:spPr/>
        <p:txBody>
          <a:bodyPr/>
          <a:lstStyle/>
          <a:p>
            <a:pPr eaLnBrk="1" hangingPunct="1">
              <a:defRPr/>
            </a:pPr>
            <a:r>
              <a:rPr lang="en-GB" b="1" dirty="0">
                <a:solidFill>
                  <a:srgbClr val="00FF99"/>
                </a:solidFill>
              </a:rPr>
              <a:t>James 1</a:t>
            </a:r>
            <a:r>
              <a:rPr lang="en-GB" b="1" baseline="30000" dirty="0">
                <a:solidFill>
                  <a:srgbClr val="00FF99"/>
                </a:solidFill>
              </a:rPr>
              <a:t>st</a:t>
            </a:r>
            <a:r>
              <a:rPr lang="en-GB" b="1" dirty="0">
                <a:solidFill>
                  <a:srgbClr val="00FF99"/>
                </a:solidFill>
              </a:rPr>
              <a:t> &amp; 6</a:t>
            </a:r>
            <a:r>
              <a:rPr lang="en-GB" b="1" baseline="30000" dirty="0">
                <a:solidFill>
                  <a:srgbClr val="00FF99"/>
                </a:solidFill>
              </a:rPr>
              <a:t>th</a:t>
            </a:r>
            <a:r>
              <a:rPr lang="en-GB" b="1" dirty="0">
                <a:solidFill>
                  <a:srgbClr val="00FF99"/>
                </a:solidFill>
              </a:rPr>
              <a:t> of Scotland</a:t>
            </a:r>
            <a:br>
              <a:rPr lang="en-GB" b="1" dirty="0">
                <a:solidFill>
                  <a:srgbClr val="00FF99"/>
                </a:solidFill>
              </a:rPr>
            </a:br>
            <a:r>
              <a:rPr lang="en-GB" b="1" dirty="0">
                <a:solidFill>
                  <a:srgbClr val="00FF99"/>
                </a:solidFill>
              </a:rPr>
              <a:t> </a:t>
            </a:r>
            <a:r>
              <a:rPr lang="en-GB" b="1" dirty="0">
                <a:solidFill>
                  <a:srgbClr val="FFFF00"/>
                </a:solidFill>
              </a:rPr>
              <a:t>The KJ Bible</a:t>
            </a:r>
          </a:p>
        </p:txBody>
      </p:sp>
      <p:sp>
        <p:nvSpPr>
          <p:cNvPr id="1256452" name="Text Box 4">
            <a:extLst>
              <a:ext uri="{FF2B5EF4-FFF2-40B4-BE49-F238E27FC236}">
                <a16:creationId xmlns:a16="http://schemas.microsoft.com/office/drawing/2014/main" id="{E60100B0-E4B0-46B6-9116-4BC0A5AF11D9}"/>
              </a:ext>
            </a:extLst>
          </p:cNvPr>
          <p:cNvSpPr txBox="1">
            <a:spLocks noChangeArrowheads="1"/>
          </p:cNvSpPr>
          <p:nvPr/>
        </p:nvSpPr>
        <p:spPr bwMode="auto">
          <a:xfrm>
            <a:off x="3571875" y="1773238"/>
            <a:ext cx="5321300" cy="2678112"/>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9900"/>
                </a:solidFill>
                <a:effectLst>
                  <a:outerShdw blurRad="38100" dist="38100" dir="2700000" algn="tl">
                    <a:srgbClr val="000000"/>
                  </a:outerShdw>
                </a:effectLst>
                <a:latin typeface="Arial" charset="0"/>
                <a:cs typeface="Arial" charset="0"/>
              </a:rPr>
              <a:t>This means that January of 2004</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chemeClr val="hlink"/>
                </a:solidFill>
                <a:effectLst>
                  <a:outerShdw blurRad="38100" dist="38100" dir="2700000" algn="tl">
                    <a:srgbClr val="000000"/>
                  </a:outerShdw>
                </a:effectLst>
                <a:latin typeface="Arial" charset="0"/>
                <a:cs typeface="Arial" charset="0"/>
              </a:rPr>
              <a:t>was the 400th anniversary of the Hampton Court Conference</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in which the Authorized Version was born.</a:t>
            </a:r>
          </a:p>
        </p:txBody>
      </p:sp>
      <p:pic>
        <p:nvPicPr>
          <p:cNvPr id="1256455" name="Picture 7" descr="KJ_Bible">
            <a:extLst>
              <a:ext uri="{FF2B5EF4-FFF2-40B4-BE49-F238E27FC236}">
                <a16:creationId xmlns:a16="http://schemas.microsoft.com/office/drawing/2014/main" id="{C9EA4FFE-E644-4F0D-9430-5844040FE7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5138" y="1484313"/>
            <a:ext cx="2603500" cy="3889375"/>
          </a:xfrm>
        </p:spPr>
      </p:pic>
      <p:sp>
        <p:nvSpPr>
          <p:cNvPr id="1256456" name="Text Box 8">
            <a:extLst>
              <a:ext uri="{FF2B5EF4-FFF2-40B4-BE49-F238E27FC236}">
                <a16:creationId xmlns:a16="http://schemas.microsoft.com/office/drawing/2014/main" id="{B8198D81-11EA-42B9-9528-C82BDBB447FC}"/>
              </a:ext>
            </a:extLst>
          </p:cNvPr>
          <p:cNvSpPr txBox="1">
            <a:spLocks noChangeArrowheads="1"/>
          </p:cNvSpPr>
          <p:nvPr/>
        </p:nvSpPr>
        <p:spPr bwMode="auto">
          <a:xfrm>
            <a:off x="250825" y="5373688"/>
            <a:ext cx="3203575"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KJ Bible of 1611</a:t>
            </a:r>
          </a:p>
        </p:txBody>
      </p:sp>
      <p:sp>
        <p:nvSpPr>
          <p:cNvPr id="1256457" name="Text Box 9">
            <a:extLst>
              <a:ext uri="{FF2B5EF4-FFF2-40B4-BE49-F238E27FC236}">
                <a16:creationId xmlns:a16="http://schemas.microsoft.com/office/drawing/2014/main" id="{2DF47D5E-9E55-460A-B9EE-3FC966BEBAE1}"/>
              </a:ext>
            </a:extLst>
          </p:cNvPr>
          <p:cNvSpPr txBox="1">
            <a:spLocks noChangeArrowheads="1"/>
          </p:cNvSpPr>
          <p:nvPr/>
        </p:nvSpPr>
        <p:spPr bwMode="auto">
          <a:xfrm>
            <a:off x="3571875" y="4500563"/>
            <a:ext cx="5572125" cy="181610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9900"/>
                </a:solidFill>
                <a:effectLst>
                  <a:outerShdw blurRad="38100" dist="38100" dir="2700000" algn="tl">
                    <a:srgbClr val="000000"/>
                  </a:outerShdw>
                </a:effectLst>
                <a:latin typeface="Arial" charset="0"/>
                <a:cs typeface="Arial" charset="0"/>
              </a:rPr>
              <a:t>The now freely available scriptures would be another reason for Gog to go into overdrive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56455"/>
                                        </p:tgtEl>
                                        <p:attrNameLst>
                                          <p:attrName>style.visibility</p:attrName>
                                        </p:attrNameLst>
                                      </p:cBhvr>
                                      <p:to>
                                        <p:strVal val="visible"/>
                                      </p:to>
                                    </p:set>
                                    <p:animEffect transition="in" filter="circle(in)">
                                      <p:cBhvr>
                                        <p:cTn id="7" dur="2000"/>
                                        <p:tgtEl>
                                          <p:spTgt spid="12564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56456"/>
                                        </p:tgtEl>
                                        <p:attrNameLst>
                                          <p:attrName>style.visibility</p:attrName>
                                        </p:attrNameLst>
                                      </p:cBhvr>
                                      <p:to>
                                        <p:strVal val="visible"/>
                                      </p:to>
                                    </p:set>
                                    <p:anim calcmode="lin" valueType="num">
                                      <p:cBhvr additive="base">
                                        <p:cTn id="12" dur="500" fill="hold"/>
                                        <p:tgtEl>
                                          <p:spTgt spid="1256456"/>
                                        </p:tgtEl>
                                        <p:attrNameLst>
                                          <p:attrName>ppt_x</p:attrName>
                                        </p:attrNameLst>
                                      </p:cBhvr>
                                      <p:tavLst>
                                        <p:tav tm="0">
                                          <p:val>
                                            <p:strVal val="#ppt_x"/>
                                          </p:val>
                                        </p:tav>
                                        <p:tav tm="100000">
                                          <p:val>
                                            <p:strVal val="#ppt_x"/>
                                          </p:val>
                                        </p:tav>
                                      </p:tavLst>
                                    </p:anim>
                                    <p:anim calcmode="lin" valueType="num">
                                      <p:cBhvr additive="base">
                                        <p:cTn id="13" dur="500" fill="hold"/>
                                        <p:tgtEl>
                                          <p:spTgt spid="125645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56452"/>
                                        </p:tgtEl>
                                        <p:attrNameLst>
                                          <p:attrName>style.visibility</p:attrName>
                                        </p:attrNameLst>
                                      </p:cBhvr>
                                      <p:to>
                                        <p:strVal val="visible"/>
                                      </p:to>
                                    </p:set>
                                    <p:anim calcmode="discrete" valueType="clr">
                                      <p:cBhvr override="childStyle">
                                        <p:cTn id="18" dur="80"/>
                                        <p:tgtEl>
                                          <p:spTgt spid="125645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56452"/>
                                        </p:tgtEl>
                                        <p:attrNameLst>
                                          <p:attrName>fillcolor</p:attrName>
                                        </p:attrNameLst>
                                      </p:cBhvr>
                                      <p:tavLst>
                                        <p:tav tm="0">
                                          <p:val>
                                            <p:clrVal>
                                              <a:schemeClr val="accent2"/>
                                            </p:clrVal>
                                          </p:val>
                                        </p:tav>
                                        <p:tav tm="50000">
                                          <p:val>
                                            <p:clrVal>
                                              <a:schemeClr val="hlink"/>
                                            </p:clrVal>
                                          </p:val>
                                        </p:tav>
                                      </p:tavLst>
                                    </p:anim>
                                    <p:set>
                                      <p:cBhvr>
                                        <p:cTn id="20" dur="80"/>
                                        <p:tgtEl>
                                          <p:spTgt spid="1256452"/>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56457"/>
                                        </p:tgtEl>
                                        <p:attrNameLst>
                                          <p:attrName>style.visibility</p:attrName>
                                        </p:attrNameLst>
                                      </p:cBhvr>
                                      <p:to>
                                        <p:strVal val="visible"/>
                                      </p:to>
                                    </p:set>
                                    <p:anim calcmode="discrete" valueType="clr">
                                      <p:cBhvr override="childStyle">
                                        <p:cTn id="25" dur="80"/>
                                        <p:tgtEl>
                                          <p:spTgt spid="125645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56457"/>
                                        </p:tgtEl>
                                        <p:attrNameLst>
                                          <p:attrName>fillcolor</p:attrName>
                                        </p:attrNameLst>
                                      </p:cBhvr>
                                      <p:tavLst>
                                        <p:tav tm="0">
                                          <p:val>
                                            <p:clrVal>
                                              <a:schemeClr val="accent2"/>
                                            </p:clrVal>
                                          </p:val>
                                        </p:tav>
                                        <p:tav tm="50000">
                                          <p:val>
                                            <p:clrVal>
                                              <a:schemeClr val="hlink"/>
                                            </p:clrVal>
                                          </p:val>
                                        </p:tav>
                                      </p:tavLst>
                                    </p:anim>
                                    <p:set>
                                      <p:cBhvr>
                                        <p:cTn id="27" dur="80"/>
                                        <p:tgtEl>
                                          <p:spTgt spid="12564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2" grpId="0"/>
      <p:bldP spid="1256456" grpId="0"/>
      <p:bldP spid="12564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43354D-30FF-40B3-9512-732969A013AD}"/>
              </a:ext>
            </a:extLst>
          </p:cNvPr>
          <p:cNvSpPr>
            <a:spLocks noGrp="1"/>
          </p:cNvSpPr>
          <p:nvPr>
            <p:ph type="title"/>
          </p:nvPr>
        </p:nvSpPr>
        <p:spPr/>
        <p:txBody>
          <a:bodyPr/>
          <a:lstStyle/>
          <a:p>
            <a:pPr>
              <a:defRPr/>
            </a:pPr>
            <a:r>
              <a:rPr lang="en-GB" b="1" dirty="0">
                <a:solidFill>
                  <a:srgbClr val="FF3300"/>
                </a:solidFill>
              </a:rPr>
              <a:t>Gog – </a:t>
            </a:r>
            <a:r>
              <a:rPr lang="en-GB" b="1" dirty="0">
                <a:solidFill>
                  <a:srgbClr val="FFFF00"/>
                </a:solidFill>
              </a:rPr>
              <a:t>Changes The Times</a:t>
            </a:r>
            <a:endParaRPr lang="en-GB" dirty="0"/>
          </a:p>
        </p:txBody>
      </p:sp>
      <p:sp>
        <p:nvSpPr>
          <p:cNvPr id="4" name="Slide Number Placeholder 3">
            <a:extLst>
              <a:ext uri="{FF2B5EF4-FFF2-40B4-BE49-F238E27FC236}">
                <a16:creationId xmlns:a16="http://schemas.microsoft.com/office/drawing/2014/main" id="{B50E20CB-9AFD-47F2-8C3D-FAF30DDD254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ACCFB5C-20DE-4BF9-A02D-005F68ACBFA3}" type="slidenum">
              <a:rPr lang="en-GB" altLang="en-US" sz="1200"/>
              <a:pPr eaLnBrk="1" hangingPunct="1"/>
              <a:t>48</a:t>
            </a:fld>
            <a:endParaRPr lang="en-GB" altLang="en-US" sz="1200"/>
          </a:p>
        </p:txBody>
      </p:sp>
      <p:pic>
        <p:nvPicPr>
          <p:cNvPr id="320514" name="Picture 2" descr="http://wordinfo.info/words/images/gregorian-calen-trans.gif">
            <a:extLst>
              <a:ext uri="{FF2B5EF4-FFF2-40B4-BE49-F238E27FC236}">
                <a16:creationId xmlns:a16="http://schemas.microsoft.com/office/drawing/2014/main" id="{06862F82-774D-48A6-8027-00218E4BF92D}"/>
              </a:ext>
            </a:extLst>
          </p:cNvPr>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357158" y="1571612"/>
            <a:ext cx="3363823" cy="2614608"/>
          </a:xfrm>
          <a:prstGeom prst="rect">
            <a:avLst/>
          </a:prstGeom>
          <a:solidFill>
            <a:schemeClr val="tx2"/>
          </a:solidFill>
        </p:spPr>
      </p:pic>
      <p:sp>
        <p:nvSpPr>
          <p:cNvPr id="7" name="TextBox 6">
            <a:extLst>
              <a:ext uri="{FF2B5EF4-FFF2-40B4-BE49-F238E27FC236}">
                <a16:creationId xmlns:a16="http://schemas.microsoft.com/office/drawing/2014/main" id="{61410BA5-8EEE-49A6-9E0A-2B0ED89E535F}"/>
              </a:ext>
            </a:extLst>
          </p:cNvPr>
          <p:cNvSpPr txBox="1"/>
          <p:nvPr/>
        </p:nvSpPr>
        <p:spPr>
          <a:xfrm>
            <a:off x="3857625" y="1285875"/>
            <a:ext cx="5286375" cy="5878513"/>
          </a:xfrm>
          <a:prstGeom prst="rect">
            <a:avLst/>
          </a:prstGeom>
          <a:noFill/>
        </p:spPr>
        <p:txBody>
          <a:bodyPr>
            <a:spAutoFit/>
          </a:bodyPr>
          <a:lstStyle/>
          <a:p>
            <a:pPr eaLnBrk="0" hangingPunct="0">
              <a:defRPr/>
            </a:pPr>
            <a:r>
              <a:rPr lang="en-GB" sz="2800" b="1" dirty="0">
                <a:solidFill>
                  <a:srgbClr val="00FF00"/>
                </a:solidFill>
                <a:effectLst>
                  <a:outerShdw blurRad="38100" dist="38100" dir="2700000" algn="tl">
                    <a:srgbClr val="000000"/>
                  </a:outerShdw>
                </a:effectLst>
                <a:latin typeface="Arial" charset="0"/>
                <a:cs typeface="Arial" charset="0"/>
              </a:rPr>
              <a:t>New Year’s Day is changed from – March 25</a:t>
            </a:r>
            <a:r>
              <a:rPr lang="en-GB" sz="2800" b="1" baseline="30000" dirty="0">
                <a:solidFill>
                  <a:srgbClr val="00FF00"/>
                </a:solidFill>
                <a:effectLst>
                  <a:outerShdw blurRad="38100" dist="38100" dir="2700000" algn="tl">
                    <a:srgbClr val="000000"/>
                  </a:outerShdw>
                </a:effectLst>
                <a:latin typeface="Arial" charset="0"/>
                <a:cs typeface="Arial" charset="0"/>
              </a:rPr>
              <a:t>th</a:t>
            </a:r>
            <a:r>
              <a:rPr lang="en-GB" sz="2800" b="1" dirty="0">
                <a:solidFill>
                  <a:srgbClr val="00FF00"/>
                </a:solidFill>
                <a:effectLst>
                  <a:outerShdw blurRad="38100" dist="38100" dir="2700000" algn="tl">
                    <a:srgbClr val="000000"/>
                  </a:outerShdw>
                </a:effectLst>
                <a:latin typeface="Arial" charset="0"/>
                <a:cs typeface="Arial" charset="0"/>
              </a:rPr>
              <a:t> to January 1</a:t>
            </a:r>
            <a:r>
              <a:rPr lang="en-GB" sz="2800" b="1" baseline="30000" dirty="0">
                <a:solidFill>
                  <a:srgbClr val="00FF00"/>
                </a:solidFill>
                <a:effectLst>
                  <a:outerShdw blurRad="38100" dist="38100" dir="2700000" algn="tl">
                    <a:srgbClr val="000000"/>
                  </a:outerShdw>
                </a:effectLst>
                <a:latin typeface="Arial" charset="0"/>
                <a:cs typeface="Arial" charset="0"/>
              </a:rPr>
              <a:t>st</a:t>
            </a:r>
            <a:r>
              <a:rPr lang="en-GB" sz="2800" b="1" dirty="0">
                <a:solidFill>
                  <a:srgbClr val="00FF00"/>
                </a:solidFill>
                <a:effectLst>
                  <a:outerShdw blurRad="38100" dist="38100" dir="2700000" algn="tl">
                    <a:srgbClr val="000000"/>
                  </a:outerShdw>
                </a:effectLst>
                <a:latin typeface="Arial" charset="0"/>
                <a:cs typeface="Arial" charset="0"/>
              </a:rPr>
              <a:t> </a:t>
            </a:r>
          </a:p>
          <a:p>
            <a:pPr eaLnBrk="0" hangingPunct="0">
              <a:defRPr/>
            </a:pPr>
            <a:r>
              <a:rPr lang="en-GB" sz="2800" b="1" dirty="0">
                <a:solidFill>
                  <a:schemeClr val="hlink"/>
                </a:solidFill>
                <a:effectLst>
                  <a:outerShdw blurRad="38100" dist="38100" dir="2700000" algn="tl">
                    <a:srgbClr val="000000"/>
                  </a:outerShdw>
                </a:effectLst>
                <a:latin typeface="Arial" charset="0"/>
                <a:cs typeface="Arial" charset="0"/>
              </a:rPr>
              <a:t>At the time of the Hampton Court Conference Britain was still on the Julian Calendar –</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The continent had changed earlier. The Gregorian calendar, promulgated in 1582 by Pope Gregory XIII, subtracted thirteen days from the month of October</a:t>
            </a:r>
            <a:r>
              <a:rPr lang="en-GB" b="1" dirty="0">
                <a:solidFill>
                  <a:srgbClr val="FF9900"/>
                </a:solidFill>
                <a:effectLst>
                  <a:outerShdw blurRad="38100" dist="38100" dir="2700000" algn="tl">
                    <a:srgbClr val="000000"/>
                  </a:outerShdw>
                </a:effectLst>
                <a:latin typeface="Arial" charset="0"/>
                <a:cs typeface="Arial" charset="0"/>
              </a:rPr>
              <a:t> </a:t>
            </a:r>
          </a:p>
          <a:p>
            <a:pPr eaLnBrk="0" hangingPunct="0">
              <a:defRPr/>
            </a:pPr>
            <a:endParaRPr lang="en-GB" b="1" dirty="0">
              <a:solidFill>
                <a:srgbClr val="00FF00"/>
              </a:solidFill>
              <a:effectLst>
                <a:outerShdw blurRad="38100" dist="38100" dir="2700000" algn="tl">
                  <a:srgbClr val="000000"/>
                </a:outerShdw>
              </a:effectLst>
              <a:latin typeface="Arial" charset="0"/>
              <a:cs typeface="Arial" charset="0"/>
            </a:endParaRPr>
          </a:p>
          <a:p>
            <a:pPr eaLnBrk="0" hangingPunct="0">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5AB9D893-6BE0-4D7F-8EEF-C3A4549F4E44}"/>
              </a:ext>
            </a:extLst>
          </p:cNvPr>
          <p:cNvSpPr txBox="1"/>
          <p:nvPr/>
        </p:nvSpPr>
        <p:spPr>
          <a:xfrm>
            <a:off x="357188" y="4357688"/>
            <a:ext cx="3429000" cy="1754187"/>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New Calendar Caused Riots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0514"/>
                                        </p:tgtEl>
                                        <p:attrNameLst>
                                          <p:attrName>style.visibility</p:attrName>
                                        </p:attrNameLst>
                                      </p:cBhvr>
                                      <p:to>
                                        <p:strVal val="visible"/>
                                      </p:to>
                                    </p:set>
                                    <p:animEffect transition="in" filter="circle(in)">
                                      <p:cBhvr>
                                        <p:cTn id="7" dur="2000"/>
                                        <p:tgtEl>
                                          <p:spTgt spid="320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6B357F9B-1A1B-4B0C-A8BF-FB0E6D9779C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2FD596B-7BBE-4EDD-B08F-683B5F3927D0}" type="slidenum">
              <a:rPr lang="en-GB" altLang="en-US" sz="1200"/>
              <a:pPr eaLnBrk="1" hangingPunct="1"/>
              <a:t>49</a:t>
            </a:fld>
            <a:endParaRPr lang="en-GB" altLang="en-US" sz="1200"/>
          </a:p>
        </p:txBody>
      </p:sp>
      <p:sp>
        <p:nvSpPr>
          <p:cNvPr id="1258498" name="Rectangle 2">
            <a:extLst>
              <a:ext uri="{FF2B5EF4-FFF2-40B4-BE49-F238E27FC236}">
                <a16:creationId xmlns:a16="http://schemas.microsoft.com/office/drawing/2014/main" id="{B144A84A-37DE-4FCF-9CC2-059BD522AEB9}"/>
              </a:ext>
            </a:extLst>
          </p:cNvPr>
          <p:cNvSpPr>
            <a:spLocks noGrp="1" noChangeArrowheads="1"/>
          </p:cNvSpPr>
          <p:nvPr>
            <p:ph type="title"/>
          </p:nvPr>
        </p:nvSpPr>
        <p:spPr/>
        <p:txBody>
          <a:bodyPr/>
          <a:lstStyle/>
          <a:p>
            <a:pPr eaLnBrk="1" hangingPunct="1">
              <a:defRPr/>
            </a:pPr>
            <a:r>
              <a:rPr lang="en-GB" b="1" dirty="0">
                <a:solidFill>
                  <a:srgbClr val="FF3300"/>
                </a:solidFill>
              </a:rPr>
              <a:t>Gog – </a:t>
            </a:r>
            <a:r>
              <a:rPr lang="en-GB" b="1" dirty="0">
                <a:solidFill>
                  <a:srgbClr val="FFFF00"/>
                </a:solidFill>
              </a:rPr>
              <a:t>Changes The Times</a:t>
            </a:r>
          </a:p>
        </p:txBody>
      </p:sp>
      <p:sp>
        <p:nvSpPr>
          <p:cNvPr id="1258501" name="Text Box 5">
            <a:extLst>
              <a:ext uri="{FF2B5EF4-FFF2-40B4-BE49-F238E27FC236}">
                <a16:creationId xmlns:a16="http://schemas.microsoft.com/office/drawing/2014/main" id="{4BD2EAE5-9999-4BCE-A1E0-8A5B881DDA05}"/>
              </a:ext>
            </a:extLst>
          </p:cNvPr>
          <p:cNvSpPr txBox="1">
            <a:spLocks noChangeArrowheads="1"/>
          </p:cNvSpPr>
          <p:nvPr/>
        </p:nvSpPr>
        <p:spPr bwMode="auto">
          <a:xfrm>
            <a:off x="323850" y="5373688"/>
            <a:ext cx="2735263"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Julian Calendar</a:t>
            </a:r>
          </a:p>
        </p:txBody>
      </p:sp>
      <p:sp>
        <p:nvSpPr>
          <p:cNvPr id="1258503" name="Text Box 7">
            <a:extLst>
              <a:ext uri="{FF2B5EF4-FFF2-40B4-BE49-F238E27FC236}">
                <a16:creationId xmlns:a16="http://schemas.microsoft.com/office/drawing/2014/main" id="{7EACE2C7-551D-45A8-A1CC-020769CC7BFD}"/>
              </a:ext>
            </a:extLst>
          </p:cNvPr>
          <p:cNvSpPr txBox="1">
            <a:spLocks noChangeArrowheads="1"/>
          </p:cNvSpPr>
          <p:nvPr/>
        </p:nvSpPr>
        <p:spPr bwMode="auto">
          <a:xfrm>
            <a:off x="3286125" y="1714500"/>
            <a:ext cx="5545138" cy="138430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It was not until 1752 that Great Britain and its colonies shifted to the Gregorian calendar.</a:t>
            </a:r>
          </a:p>
        </p:txBody>
      </p:sp>
      <p:pic>
        <p:nvPicPr>
          <p:cNvPr id="1258505" name="Picture 9" descr="Julian Calendar">
            <a:extLst>
              <a:ext uri="{FF2B5EF4-FFF2-40B4-BE49-F238E27FC236}">
                <a16:creationId xmlns:a16="http://schemas.microsoft.com/office/drawing/2014/main" id="{581CAFF9-BE18-411D-956F-E6717AFCD7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557338"/>
            <a:ext cx="2347912" cy="3744912"/>
          </a:xfrm>
        </p:spPr>
      </p:pic>
      <p:sp>
        <p:nvSpPr>
          <p:cNvPr id="1258506" name="Text Box 10">
            <a:extLst>
              <a:ext uri="{FF2B5EF4-FFF2-40B4-BE49-F238E27FC236}">
                <a16:creationId xmlns:a16="http://schemas.microsoft.com/office/drawing/2014/main" id="{7792613F-94B2-492F-B1FB-A07E30C9C1CD}"/>
              </a:ext>
            </a:extLst>
          </p:cNvPr>
          <p:cNvSpPr txBox="1">
            <a:spLocks noChangeArrowheads="1"/>
          </p:cNvSpPr>
          <p:nvPr/>
        </p:nvSpPr>
        <p:spPr bwMode="auto">
          <a:xfrm>
            <a:off x="3214688" y="3429000"/>
            <a:ext cx="5616575" cy="181610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The Julian was more in keeping with the Hebrew Calendar with New Year’s Day being in the spring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58505"/>
                                        </p:tgtEl>
                                        <p:attrNameLst>
                                          <p:attrName>style.visibility</p:attrName>
                                        </p:attrNameLst>
                                      </p:cBhvr>
                                      <p:to>
                                        <p:strVal val="visible"/>
                                      </p:to>
                                    </p:set>
                                    <p:animEffect transition="in" filter="circle(in)">
                                      <p:cBhvr>
                                        <p:cTn id="7" dur="2000"/>
                                        <p:tgtEl>
                                          <p:spTgt spid="1258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58501"/>
                                        </p:tgtEl>
                                        <p:attrNameLst>
                                          <p:attrName>style.visibility</p:attrName>
                                        </p:attrNameLst>
                                      </p:cBhvr>
                                      <p:to>
                                        <p:strVal val="visible"/>
                                      </p:to>
                                    </p:set>
                                    <p:anim calcmode="lin" valueType="num">
                                      <p:cBhvr additive="base">
                                        <p:cTn id="12" dur="500" fill="hold"/>
                                        <p:tgtEl>
                                          <p:spTgt spid="1258501"/>
                                        </p:tgtEl>
                                        <p:attrNameLst>
                                          <p:attrName>ppt_x</p:attrName>
                                        </p:attrNameLst>
                                      </p:cBhvr>
                                      <p:tavLst>
                                        <p:tav tm="0">
                                          <p:val>
                                            <p:strVal val="#ppt_x"/>
                                          </p:val>
                                        </p:tav>
                                        <p:tav tm="100000">
                                          <p:val>
                                            <p:strVal val="#ppt_x"/>
                                          </p:val>
                                        </p:tav>
                                      </p:tavLst>
                                    </p:anim>
                                    <p:anim calcmode="lin" valueType="num">
                                      <p:cBhvr additive="base">
                                        <p:cTn id="13" dur="500" fill="hold"/>
                                        <p:tgtEl>
                                          <p:spTgt spid="125850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58503"/>
                                        </p:tgtEl>
                                        <p:attrNameLst>
                                          <p:attrName>style.visibility</p:attrName>
                                        </p:attrNameLst>
                                      </p:cBhvr>
                                      <p:to>
                                        <p:strVal val="visible"/>
                                      </p:to>
                                    </p:set>
                                    <p:anim calcmode="discrete" valueType="clr">
                                      <p:cBhvr override="childStyle">
                                        <p:cTn id="18" dur="80"/>
                                        <p:tgtEl>
                                          <p:spTgt spid="125850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58503"/>
                                        </p:tgtEl>
                                        <p:attrNameLst>
                                          <p:attrName>fillcolor</p:attrName>
                                        </p:attrNameLst>
                                      </p:cBhvr>
                                      <p:tavLst>
                                        <p:tav tm="0">
                                          <p:val>
                                            <p:clrVal>
                                              <a:schemeClr val="accent2"/>
                                            </p:clrVal>
                                          </p:val>
                                        </p:tav>
                                        <p:tav tm="50000">
                                          <p:val>
                                            <p:clrVal>
                                              <a:schemeClr val="hlink"/>
                                            </p:clrVal>
                                          </p:val>
                                        </p:tav>
                                      </p:tavLst>
                                    </p:anim>
                                    <p:set>
                                      <p:cBhvr>
                                        <p:cTn id="20" dur="80"/>
                                        <p:tgtEl>
                                          <p:spTgt spid="1258503"/>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58506"/>
                                        </p:tgtEl>
                                        <p:attrNameLst>
                                          <p:attrName>style.visibility</p:attrName>
                                        </p:attrNameLst>
                                      </p:cBhvr>
                                      <p:to>
                                        <p:strVal val="visible"/>
                                      </p:to>
                                    </p:set>
                                    <p:anim calcmode="discrete" valueType="clr">
                                      <p:cBhvr override="childStyle">
                                        <p:cTn id="25" dur="80"/>
                                        <p:tgtEl>
                                          <p:spTgt spid="125850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58506"/>
                                        </p:tgtEl>
                                        <p:attrNameLst>
                                          <p:attrName>fillcolor</p:attrName>
                                        </p:attrNameLst>
                                      </p:cBhvr>
                                      <p:tavLst>
                                        <p:tav tm="0">
                                          <p:val>
                                            <p:clrVal>
                                              <a:schemeClr val="accent2"/>
                                            </p:clrVal>
                                          </p:val>
                                        </p:tav>
                                        <p:tav tm="50000">
                                          <p:val>
                                            <p:clrVal>
                                              <a:schemeClr val="hlink"/>
                                            </p:clrVal>
                                          </p:val>
                                        </p:tav>
                                      </p:tavLst>
                                    </p:anim>
                                    <p:set>
                                      <p:cBhvr>
                                        <p:cTn id="27" dur="80"/>
                                        <p:tgtEl>
                                          <p:spTgt spid="12585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8501" grpId="0"/>
      <p:bldP spid="1258503" grpId="0"/>
      <p:bldP spid="125850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5">
            <a:extLst>
              <a:ext uri="{FF2B5EF4-FFF2-40B4-BE49-F238E27FC236}">
                <a16:creationId xmlns:a16="http://schemas.microsoft.com/office/drawing/2014/main" id="{7502E072-21F1-4E59-AE25-1195E7314982}"/>
              </a:ext>
            </a:extLst>
          </p:cNvPr>
          <p:cNvSpPr>
            <a:spLocks noGrp="1" noChangeArrowheads="1"/>
          </p:cNvSpPr>
          <p:nvPr>
            <p:ph type="sldNum" sz="quarter" idx="11"/>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26C5E4F-E0B0-46D0-92E3-6C5489D6688F}" type="slidenum">
              <a:rPr lang="en-GB" altLang="en-US" sz="1200"/>
              <a:pPr eaLnBrk="1" hangingPunct="1"/>
              <a:t>5</a:t>
            </a:fld>
            <a:endParaRPr lang="en-GB" altLang="en-US" sz="1200"/>
          </a:p>
        </p:txBody>
      </p:sp>
      <p:sp>
        <p:nvSpPr>
          <p:cNvPr id="1419266" name="Rectangle 2">
            <a:extLst>
              <a:ext uri="{FF2B5EF4-FFF2-40B4-BE49-F238E27FC236}">
                <a16:creationId xmlns:a16="http://schemas.microsoft.com/office/drawing/2014/main" id="{6C5355F4-B040-4783-8CA8-7F9324B32229}"/>
              </a:ext>
            </a:extLst>
          </p:cNvPr>
          <p:cNvSpPr>
            <a:spLocks noGrp="1" noChangeArrowheads="1"/>
          </p:cNvSpPr>
          <p:nvPr>
            <p:ph type="ctrTitle"/>
          </p:nvPr>
        </p:nvSpPr>
        <p:spPr>
          <a:xfrm>
            <a:off x="468313" y="476250"/>
            <a:ext cx="8229600" cy="1736725"/>
          </a:xfrm>
        </p:spPr>
        <p:txBody>
          <a:bodyPr/>
          <a:lstStyle/>
          <a:p>
            <a:pPr eaLnBrk="1" hangingPunct="1">
              <a:defRPr/>
            </a:pPr>
            <a:r>
              <a:rPr lang="en-GB" b="1" dirty="0">
                <a:solidFill>
                  <a:srgbClr val="FF0000"/>
                </a:solidFill>
              </a:rPr>
              <a:t>Gog</a:t>
            </a:r>
            <a:r>
              <a:rPr lang="en-GB" b="1" dirty="0"/>
              <a:t> </a:t>
            </a:r>
            <a:r>
              <a:rPr lang="en-GB" b="1" dirty="0">
                <a:solidFill>
                  <a:srgbClr val="FF0000"/>
                </a:solidFill>
              </a:rPr>
              <a:t>of The Land of Magog</a:t>
            </a:r>
          </a:p>
        </p:txBody>
      </p:sp>
      <p:sp>
        <p:nvSpPr>
          <p:cNvPr id="1419267" name="Rectangle 3">
            <a:extLst>
              <a:ext uri="{FF2B5EF4-FFF2-40B4-BE49-F238E27FC236}">
                <a16:creationId xmlns:a16="http://schemas.microsoft.com/office/drawing/2014/main" id="{572786D5-D3F4-4D8F-8056-A92540A98A31}"/>
              </a:ext>
            </a:extLst>
          </p:cNvPr>
          <p:cNvSpPr>
            <a:spLocks noGrp="1" noChangeArrowheads="1"/>
          </p:cNvSpPr>
          <p:nvPr>
            <p:ph type="subTitle" idx="1"/>
          </p:nvPr>
        </p:nvSpPr>
        <p:spPr>
          <a:xfrm>
            <a:off x="827088" y="3429000"/>
            <a:ext cx="7848600" cy="3240088"/>
          </a:xfrm>
        </p:spPr>
        <p:txBody>
          <a:bodyPr/>
          <a:lstStyle/>
          <a:p>
            <a:pPr eaLnBrk="1" hangingPunct="1">
              <a:defRPr/>
            </a:pPr>
            <a:r>
              <a:rPr lang="en-GB" b="1">
                <a:solidFill>
                  <a:srgbClr val="FF9933"/>
                </a:solidFill>
              </a:rPr>
              <a:t>And Thou (</a:t>
            </a:r>
            <a:r>
              <a:rPr lang="en-GB" b="1">
                <a:solidFill>
                  <a:srgbClr val="FF0000"/>
                </a:solidFill>
              </a:rPr>
              <a:t>Attila</a:t>
            </a:r>
            <a:r>
              <a:rPr lang="en-GB" b="1">
                <a:solidFill>
                  <a:srgbClr val="FF9933"/>
                </a:solidFill>
              </a:rPr>
              <a:t>/</a:t>
            </a:r>
            <a:r>
              <a:rPr lang="en-GB" b="1">
                <a:solidFill>
                  <a:srgbClr val="FF0000"/>
                </a:solidFill>
              </a:rPr>
              <a:t>Genghis Khan</a:t>
            </a:r>
            <a:r>
              <a:rPr lang="en-GB" b="1">
                <a:solidFill>
                  <a:srgbClr val="FF9933"/>
                </a:solidFill>
              </a:rPr>
              <a:t>) Shalt Come From Thy Place </a:t>
            </a:r>
            <a:r>
              <a:rPr lang="en-GB" b="1">
                <a:solidFill>
                  <a:srgbClr val="FF33CC"/>
                </a:solidFill>
              </a:rPr>
              <a:t>Out Of The North Parts</a:t>
            </a:r>
            <a:r>
              <a:rPr lang="en-GB" b="1">
                <a:solidFill>
                  <a:srgbClr val="FF9933"/>
                </a:solidFill>
              </a:rPr>
              <a:t>, Thou And Many People With Thee All Of Them </a:t>
            </a:r>
            <a:r>
              <a:rPr lang="en-GB" b="1">
                <a:solidFill>
                  <a:srgbClr val="FF33CC"/>
                </a:solidFill>
              </a:rPr>
              <a:t>Riding Upon Horses, A Great Company</a:t>
            </a:r>
            <a:r>
              <a:rPr lang="en-GB" b="1">
                <a:solidFill>
                  <a:srgbClr val="FF9933"/>
                </a:solidFill>
              </a:rPr>
              <a:t>, And </a:t>
            </a:r>
            <a:r>
              <a:rPr lang="en-GB" b="1">
                <a:solidFill>
                  <a:srgbClr val="FF33CC"/>
                </a:solidFill>
              </a:rPr>
              <a:t>A Mighty Army</a:t>
            </a:r>
          </a:p>
        </p:txBody>
      </p:sp>
      <p:sp>
        <p:nvSpPr>
          <p:cNvPr id="1419268" name="Text Box 4">
            <a:extLst>
              <a:ext uri="{FF2B5EF4-FFF2-40B4-BE49-F238E27FC236}">
                <a16:creationId xmlns:a16="http://schemas.microsoft.com/office/drawing/2014/main" id="{4A19FA98-E3B8-4D46-B99F-0D4FB885CFD1}"/>
              </a:ext>
            </a:extLst>
          </p:cNvPr>
          <p:cNvSpPr txBox="1">
            <a:spLocks noChangeArrowheads="1"/>
          </p:cNvSpPr>
          <p:nvPr/>
        </p:nvSpPr>
        <p:spPr bwMode="auto">
          <a:xfrm>
            <a:off x="1692275" y="0"/>
            <a:ext cx="5616575" cy="701675"/>
          </a:xfrm>
          <a:prstGeom prst="rect">
            <a:avLst/>
          </a:prstGeom>
          <a:noFill/>
          <a:ln w="9525">
            <a:noFill/>
            <a:miter lim="800000"/>
            <a:headEnd/>
            <a:tailEnd/>
          </a:ln>
          <a:effectLst/>
        </p:spPr>
        <p:txBody>
          <a:bodyPr>
            <a:spAutoFit/>
          </a:bodyPr>
          <a:lstStyle/>
          <a:p>
            <a:pPr algn="ctr">
              <a:spcBef>
                <a:spcPct val="50000"/>
              </a:spcBef>
              <a:defRPr/>
            </a:pPr>
            <a:r>
              <a:rPr lang="en-GB" sz="4000" b="1" dirty="0">
                <a:solidFill>
                  <a:srgbClr val="FFFF00"/>
                </a:solidFill>
                <a:effectLst>
                  <a:outerShdw blurRad="38100" dist="38100" dir="2700000" algn="tl">
                    <a:srgbClr val="000000"/>
                  </a:outerShdw>
                </a:effectLst>
                <a:latin typeface="Arial Rounded MT Bold" pitchFamily="34" charset="0"/>
                <a:cs typeface="Arial" charset="0"/>
              </a:rPr>
              <a:t>The Story of</a:t>
            </a:r>
          </a:p>
        </p:txBody>
      </p:sp>
      <p:grpSp>
        <p:nvGrpSpPr>
          <p:cNvPr id="9222" name="Group 5">
            <a:extLst>
              <a:ext uri="{FF2B5EF4-FFF2-40B4-BE49-F238E27FC236}">
                <a16:creationId xmlns:a16="http://schemas.microsoft.com/office/drawing/2014/main" id="{EE410D6D-8F3F-45D5-9057-8436FF019A01}"/>
              </a:ext>
            </a:extLst>
          </p:cNvPr>
          <p:cNvGrpSpPr>
            <a:grpSpLocks noChangeAspect="1"/>
          </p:cNvGrpSpPr>
          <p:nvPr/>
        </p:nvGrpSpPr>
        <p:grpSpPr bwMode="auto">
          <a:xfrm>
            <a:off x="1116013" y="3284538"/>
            <a:ext cx="7273925" cy="1584325"/>
            <a:chOff x="703" y="2069"/>
            <a:chExt cx="4582" cy="2008"/>
          </a:xfrm>
        </p:grpSpPr>
        <p:sp>
          <p:nvSpPr>
            <p:cNvPr id="9230" name="AutoShape 6">
              <a:extLst>
                <a:ext uri="{FF2B5EF4-FFF2-40B4-BE49-F238E27FC236}">
                  <a16:creationId xmlns:a16="http://schemas.microsoft.com/office/drawing/2014/main" id="{D4AF0B70-95BB-4995-AB68-CF2D8A156848}"/>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9223" name="Group 7">
            <a:extLst>
              <a:ext uri="{FF2B5EF4-FFF2-40B4-BE49-F238E27FC236}">
                <a16:creationId xmlns:a16="http://schemas.microsoft.com/office/drawing/2014/main" id="{368989BF-EA65-4A3E-AACE-A0E9DF5EE5DB}"/>
              </a:ext>
            </a:extLst>
          </p:cNvPr>
          <p:cNvGrpSpPr>
            <a:grpSpLocks noChangeAspect="1"/>
          </p:cNvGrpSpPr>
          <p:nvPr/>
        </p:nvGrpSpPr>
        <p:grpSpPr bwMode="auto">
          <a:xfrm flipV="1">
            <a:off x="1116013" y="6669088"/>
            <a:ext cx="7273925" cy="73025"/>
            <a:chOff x="703" y="2069"/>
            <a:chExt cx="4582" cy="2008"/>
          </a:xfrm>
        </p:grpSpPr>
        <p:sp>
          <p:nvSpPr>
            <p:cNvPr id="9229" name="AutoShape 8">
              <a:extLst>
                <a:ext uri="{FF2B5EF4-FFF2-40B4-BE49-F238E27FC236}">
                  <a16:creationId xmlns:a16="http://schemas.microsoft.com/office/drawing/2014/main" id="{EC0CD184-54CB-436E-B7BD-B65D47EB1244}"/>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9224" name="Group 9">
            <a:extLst>
              <a:ext uri="{FF2B5EF4-FFF2-40B4-BE49-F238E27FC236}">
                <a16:creationId xmlns:a16="http://schemas.microsoft.com/office/drawing/2014/main" id="{D4F24FAA-D595-41AC-B944-45153CB6585E}"/>
              </a:ext>
            </a:extLst>
          </p:cNvPr>
          <p:cNvGrpSpPr>
            <a:grpSpLocks noChangeAspect="1"/>
          </p:cNvGrpSpPr>
          <p:nvPr/>
        </p:nvGrpSpPr>
        <p:grpSpPr bwMode="auto">
          <a:xfrm>
            <a:off x="250825" y="6669088"/>
            <a:ext cx="8893175" cy="188912"/>
            <a:chOff x="703" y="2069"/>
            <a:chExt cx="4582" cy="2008"/>
          </a:xfrm>
        </p:grpSpPr>
        <p:sp>
          <p:nvSpPr>
            <p:cNvPr id="9228" name="AutoShape 10">
              <a:extLst>
                <a:ext uri="{FF2B5EF4-FFF2-40B4-BE49-F238E27FC236}">
                  <a16:creationId xmlns:a16="http://schemas.microsoft.com/office/drawing/2014/main" id="{6B4F17B9-627E-4298-AF20-8CCE1503420B}"/>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25" name="Text Box 11">
            <a:extLst>
              <a:ext uri="{FF2B5EF4-FFF2-40B4-BE49-F238E27FC236}">
                <a16:creationId xmlns:a16="http://schemas.microsoft.com/office/drawing/2014/main" id="{D0B29054-EB6B-405F-8C3C-AB1D742CF3A3}"/>
              </a:ext>
            </a:extLst>
          </p:cNvPr>
          <p:cNvSpPr txBox="1">
            <a:spLocks noChangeArrowheads="1"/>
          </p:cNvSpPr>
          <p:nvPr/>
        </p:nvSpPr>
        <p:spPr bwMode="auto">
          <a:xfrm>
            <a:off x="0" y="2205038"/>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9226" name="Text Box 12">
            <a:extLst>
              <a:ext uri="{FF2B5EF4-FFF2-40B4-BE49-F238E27FC236}">
                <a16:creationId xmlns:a16="http://schemas.microsoft.com/office/drawing/2014/main" id="{982CB0EF-7D9C-4CEB-8733-579E85CB0FEB}"/>
              </a:ext>
            </a:extLst>
          </p:cNvPr>
          <p:cNvSpPr txBox="1">
            <a:spLocks noChangeArrowheads="1"/>
          </p:cNvSpPr>
          <p:nvPr/>
        </p:nvSpPr>
        <p:spPr bwMode="auto">
          <a:xfrm>
            <a:off x="0" y="21336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GB" altLang="en-US" sz="4000" b="1">
                <a:solidFill>
                  <a:srgbClr val="FFFF00"/>
                </a:solidFill>
                <a:latin typeface="Arial Rounded MT Bold" panose="020F0704030504030204" pitchFamily="34" charset="0"/>
              </a:rPr>
              <a:t>Analysis of Ezekiel 38 : 15</a:t>
            </a:r>
          </a:p>
        </p:txBody>
      </p:sp>
      <p:sp>
        <p:nvSpPr>
          <p:cNvPr id="1419277" name="Text Box 13">
            <a:extLst>
              <a:ext uri="{FF2B5EF4-FFF2-40B4-BE49-F238E27FC236}">
                <a16:creationId xmlns:a16="http://schemas.microsoft.com/office/drawing/2014/main" id="{1E578649-A1F9-4423-B09A-01EE5297B824}"/>
              </a:ext>
            </a:extLst>
          </p:cNvPr>
          <p:cNvSpPr txBox="1">
            <a:spLocks noChangeArrowheads="1"/>
          </p:cNvSpPr>
          <p:nvPr/>
        </p:nvSpPr>
        <p:spPr bwMode="auto">
          <a:xfrm>
            <a:off x="1692275" y="2852738"/>
            <a:ext cx="5543550" cy="579437"/>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rgbClr val="FFFF00"/>
                </a:solidFill>
                <a:effectLst>
                  <a:outerShdw blurRad="38100" dist="38100" dir="2700000" algn="tl">
                    <a:srgbClr val="000000"/>
                  </a:outerShdw>
                </a:effectLst>
                <a:latin typeface="Arial Rounded MT Bold" pitchFamily="34" charset="0"/>
                <a:cs typeface="Arial" charset="0"/>
              </a:rPr>
              <a:t>First half of verse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419267">
                                            <p:txEl>
                                              <p:pRg st="0" end="0"/>
                                            </p:txEl>
                                          </p:spTgt>
                                        </p:tgtEl>
                                        <p:attrNameLst>
                                          <p:attrName>style.visibility</p:attrName>
                                        </p:attrNameLst>
                                      </p:cBhvr>
                                      <p:to>
                                        <p:strVal val="visible"/>
                                      </p:to>
                                    </p:set>
                                    <p:anim calcmode="lin" valueType="num">
                                      <p:cBhvr additive="base">
                                        <p:cTn id="7" dur="500" fill="hold"/>
                                        <p:tgtEl>
                                          <p:spTgt spid="1419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192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73CFAB-0A00-48ED-8033-6C54AFDE43E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3304F60-1DAF-443E-A876-ABA43EE603EC}" type="slidenum">
              <a:rPr lang="en-GB" altLang="en-US" sz="1200"/>
              <a:pPr eaLnBrk="1" hangingPunct="1"/>
              <a:t>50</a:t>
            </a:fld>
            <a:endParaRPr lang="en-GB" altLang="en-US" sz="1200"/>
          </a:p>
        </p:txBody>
      </p:sp>
      <p:sp>
        <p:nvSpPr>
          <p:cNvPr id="1234946" name="Rectangle 2">
            <a:extLst>
              <a:ext uri="{FF2B5EF4-FFF2-40B4-BE49-F238E27FC236}">
                <a16:creationId xmlns:a16="http://schemas.microsoft.com/office/drawing/2014/main" id="{CF60C433-4BD7-4291-ABF8-1B14AAC106EF}"/>
              </a:ext>
            </a:extLst>
          </p:cNvPr>
          <p:cNvSpPr>
            <a:spLocks noGrp="1" noChangeArrowheads="1"/>
          </p:cNvSpPr>
          <p:nvPr>
            <p:ph type="title"/>
          </p:nvPr>
        </p:nvSpPr>
        <p:spPr>
          <a:xfrm>
            <a:off x="428625" y="357188"/>
            <a:ext cx="8229600" cy="1143000"/>
          </a:xfrm>
        </p:spPr>
        <p:txBody>
          <a:bodyPr/>
          <a:lstStyle/>
          <a:p>
            <a:pPr eaLnBrk="1" hangingPunct="1">
              <a:defRPr/>
            </a:pPr>
            <a:r>
              <a:rPr lang="en-GB" sz="4000" b="1" dirty="0">
                <a:solidFill>
                  <a:srgbClr val="FFFF00"/>
                </a:solidFill>
              </a:rPr>
              <a:t>The Money Lenders of Amsterdam </a:t>
            </a:r>
            <a:br>
              <a:rPr lang="en-GB" sz="4000" b="1" dirty="0">
                <a:solidFill>
                  <a:srgbClr val="FFFF00"/>
                </a:solidFill>
              </a:rPr>
            </a:br>
            <a:r>
              <a:rPr lang="en-GB" sz="3200" b="1" dirty="0">
                <a:solidFill>
                  <a:srgbClr val="FF0000"/>
                </a:solidFill>
              </a:rPr>
              <a:t>(Elders of Zion) </a:t>
            </a:r>
          </a:p>
        </p:txBody>
      </p:sp>
      <p:pic>
        <p:nvPicPr>
          <p:cNvPr id="48135" name="Picture 7" descr="http://www.friends-partners.org/partners/beyond-the-pale/images/35-7.gif">
            <a:extLst>
              <a:ext uri="{FF2B5EF4-FFF2-40B4-BE49-F238E27FC236}">
                <a16:creationId xmlns:a16="http://schemas.microsoft.com/office/drawing/2014/main" id="{618CB3E7-3B67-4558-AD86-D35E51179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928813"/>
            <a:ext cx="3071812"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74A3F48-3755-4254-BEBC-F6B5F2CC3AD3}"/>
              </a:ext>
            </a:extLst>
          </p:cNvPr>
          <p:cNvSpPr txBox="1"/>
          <p:nvPr/>
        </p:nvSpPr>
        <p:spPr>
          <a:xfrm>
            <a:off x="3714750" y="1785938"/>
            <a:ext cx="5072063" cy="4967287"/>
          </a:xfrm>
          <a:prstGeom prst="rect">
            <a:avLst/>
          </a:prstGeom>
          <a:noFill/>
        </p:spPr>
        <p:txBody>
          <a:bodyPr>
            <a:spAutoFit/>
          </a:bodyPr>
          <a:lstStyle/>
          <a:p>
            <a:pPr>
              <a:lnSpc>
                <a:spcPct val="90000"/>
              </a:lnSpc>
              <a:defRPr/>
            </a:pPr>
            <a:r>
              <a:rPr lang="en-GB" sz="3200" b="1" dirty="0">
                <a:solidFill>
                  <a:srgbClr val="00FF00"/>
                </a:solidFill>
                <a:effectLst>
                  <a:outerShdw blurRad="38100" dist="38100" dir="2700000" algn="tl">
                    <a:srgbClr val="000000"/>
                  </a:outerShdw>
                </a:effectLst>
                <a:latin typeface="Arial" charset="0"/>
                <a:cs typeface="Arial" charset="0"/>
              </a:rPr>
              <a:t>Jewish Rabbis who were the religious and political leaders of the Jewish money</a:t>
            </a:r>
            <a:r>
              <a:rPr lang="en-GB" sz="3200" b="1" dirty="0">
                <a:solidFill>
                  <a:srgbClr val="00FF99"/>
                </a:solidFill>
                <a:effectLst>
                  <a:outerShdw blurRad="38100" dist="38100" dir="2700000" algn="tl">
                    <a:srgbClr val="000000"/>
                  </a:outerShdw>
                </a:effectLst>
                <a:latin typeface="Arial" charset="0"/>
                <a:cs typeface="Arial" charset="0"/>
              </a:rPr>
              <a:t> </a:t>
            </a:r>
            <a:r>
              <a:rPr lang="en-GB" sz="3200" b="1" dirty="0">
                <a:solidFill>
                  <a:srgbClr val="FF9900"/>
                </a:solidFill>
                <a:effectLst>
                  <a:outerShdw blurRad="38100" dist="38100" dir="2700000" algn="tl">
                    <a:srgbClr val="000000"/>
                  </a:outerShdw>
                </a:effectLst>
                <a:latin typeface="Arial" charset="0"/>
                <a:cs typeface="Arial" charset="0"/>
              </a:rPr>
              <a:t>lenders combined their forces in a group known as the "</a:t>
            </a:r>
            <a:r>
              <a:rPr lang="en-GB" sz="3200" b="1" i="1" dirty="0">
                <a:solidFill>
                  <a:srgbClr val="FF9900"/>
                </a:solidFill>
                <a:effectLst>
                  <a:outerShdw blurRad="38100" dist="38100" dir="2700000" algn="tl">
                    <a:srgbClr val="000000"/>
                  </a:outerShdw>
                </a:effectLst>
                <a:latin typeface="Arial" charset="0"/>
                <a:cs typeface="Arial" charset="0"/>
              </a:rPr>
              <a:t>Elders</a:t>
            </a:r>
            <a:r>
              <a:rPr lang="en-GB" sz="3200" b="1" dirty="0">
                <a:solidFill>
                  <a:srgbClr val="FF9900"/>
                </a:solidFill>
                <a:effectLst>
                  <a:outerShdw blurRad="38100" dist="38100" dir="2700000" algn="tl">
                    <a:srgbClr val="000000"/>
                  </a:outerShdw>
                </a:effectLst>
                <a:latin typeface="Arial" charset="0"/>
                <a:cs typeface="Arial" charset="0"/>
              </a:rPr>
              <a:t> </a:t>
            </a:r>
            <a:r>
              <a:rPr lang="en-GB" sz="3200" b="1" i="1" dirty="0">
                <a:solidFill>
                  <a:srgbClr val="FF9900"/>
                </a:solidFill>
                <a:effectLst>
                  <a:outerShdw blurRad="38100" dist="38100" dir="2700000" algn="tl">
                    <a:srgbClr val="000000"/>
                  </a:outerShdw>
                </a:effectLst>
                <a:latin typeface="Arial" charset="0"/>
                <a:cs typeface="Arial" charset="0"/>
              </a:rPr>
              <a:t>of Zion</a:t>
            </a:r>
            <a:r>
              <a:rPr lang="en-GB" sz="3200" b="1" dirty="0">
                <a:solidFill>
                  <a:srgbClr val="FF9900"/>
                </a:solidFill>
                <a:effectLst>
                  <a:outerShdw blurRad="38100" dist="38100" dir="2700000" algn="tl">
                    <a:srgbClr val="000000"/>
                  </a:outerShdw>
                </a:effectLst>
                <a:latin typeface="Arial" charset="0"/>
                <a:cs typeface="Arial" charset="0"/>
              </a:rPr>
              <a:t>."   </a:t>
            </a:r>
          </a:p>
          <a:p>
            <a:pPr>
              <a:lnSpc>
                <a:spcPct val="90000"/>
              </a:lnSpc>
              <a:defRPr/>
            </a:pPr>
            <a:r>
              <a:rPr lang="en-GB" sz="3200" b="1" dirty="0">
                <a:solidFill>
                  <a:srgbClr val="FFFF00"/>
                </a:solidFill>
                <a:effectLst>
                  <a:outerShdw blurRad="38100" dist="38100" dir="2700000" algn="tl">
                    <a:srgbClr val="000000"/>
                  </a:outerShdw>
                </a:effectLst>
                <a:latin typeface="Arial" charset="0"/>
                <a:cs typeface="Arial" charset="0"/>
              </a:rPr>
              <a:t>From 1640 to 1689, these "</a:t>
            </a:r>
            <a:r>
              <a:rPr lang="en-GB" sz="3200" b="1" i="1" dirty="0">
                <a:solidFill>
                  <a:srgbClr val="FFFF00"/>
                </a:solidFill>
                <a:effectLst>
                  <a:outerShdw blurRad="38100" dist="38100" dir="2700000" algn="tl">
                    <a:srgbClr val="000000"/>
                  </a:outerShdw>
                </a:effectLst>
                <a:latin typeface="Arial" charset="0"/>
                <a:cs typeface="Arial" charset="0"/>
              </a:rPr>
              <a:t>Elders of Zion</a:t>
            </a:r>
            <a:r>
              <a:rPr lang="en-GB" sz="3200" b="1" dirty="0">
                <a:solidFill>
                  <a:srgbClr val="FFFF00"/>
                </a:solidFill>
                <a:effectLst>
                  <a:outerShdw blurRad="38100" dist="38100" dir="2700000" algn="tl">
                    <a:srgbClr val="000000"/>
                  </a:outerShdw>
                </a:effectLst>
                <a:latin typeface="Arial" charset="0"/>
                <a:cs typeface="Arial" charset="0"/>
              </a:rPr>
              <a:t>" located in Holland plotted the</a:t>
            </a:r>
            <a:r>
              <a:rPr lang="en-GB" sz="3200" b="1" dirty="0">
                <a:solidFill>
                  <a:srgbClr val="00FF99"/>
                </a:solidFill>
                <a:effectLst>
                  <a:outerShdw blurRad="38100" dist="38100" dir="2700000" algn="tl">
                    <a:srgbClr val="000000"/>
                  </a:outerShdw>
                </a:effectLst>
                <a:latin typeface="Arial" charset="0"/>
                <a:cs typeface="Arial" charset="0"/>
              </a:rPr>
              <a:t> </a:t>
            </a:r>
            <a:r>
              <a:rPr lang="en-GB" sz="3200" b="1" dirty="0">
                <a:solidFill>
                  <a:srgbClr val="FF0000"/>
                </a:solidFill>
                <a:effectLst>
                  <a:outerShdw blurRad="38100" dist="38100" dir="2700000" algn="tl">
                    <a:srgbClr val="000000"/>
                  </a:outerShdw>
                </a:effectLst>
                <a:latin typeface="Arial" charset="0"/>
                <a:cs typeface="Arial" charset="0"/>
              </a:rPr>
              <a:t>English Revolution.</a:t>
            </a:r>
            <a:endParaRPr lang="en-GB" sz="32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circle(in)">
                                      <p:cBhvr>
                                        <p:cTn id="7" dur="2000"/>
                                        <p:tgtEl>
                                          <p:spTgt spid="48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a:extLst>
              <a:ext uri="{FF2B5EF4-FFF2-40B4-BE49-F238E27FC236}">
                <a16:creationId xmlns:a16="http://schemas.microsoft.com/office/drawing/2014/main" id="{3F8025DE-5D10-427B-8737-E906738FD19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77EE2D7-BBE1-45D3-9CCA-EE2250B46B4A}" type="slidenum">
              <a:rPr lang="en-GB" altLang="en-US" sz="1200"/>
              <a:pPr eaLnBrk="1" hangingPunct="1"/>
              <a:t>51</a:t>
            </a:fld>
            <a:endParaRPr lang="en-GB" altLang="en-US" sz="1200"/>
          </a:p>
        </p:txBody>
      </p:sp>
      <p:sp>
        <p:nvSpPr>
          <p:cNvPr id="1120258" name="Rectangle 2">
            <a:extLst>
              <a:ext uri="{FF2B5EF4-FFF2-40B4-BE49-F238E27FC236}">
                <a16:creationId xmlns:a16="http://schemas.microsoft.com/office/drawing/2014/main" id="{83716051-EED9-48AB-99D8-C9D1D707AA63}"/>
              </a:ext>
            </a:extLst>
          </p:cNvPr>
          <p:cNvSpPr>
            <a:spLocks noGrp="1" noChangeArrowheads="1"/>
          </p:cNvSpPr>
          <p:nvPr>
            <p:ph type="title"/>
          </p:nvPr>
        </p:nvSpPr>
        <p:spPr>
          <a:xfrm>
            <a:off x="357188" y="571500"/>
            <a:ext cx="8229600" cy="1143000"/>
          </a:xfrm>
        </p:spPr>
        <p:txBody>
          <a:bodyPr/>
          <a:lstStyle/>
          <a:p>
            <a:pPr eaLnBrk="1" hangingPunct="1">
              <a:defRPr/>
            </a:pPr>
            <a:r>
              <a:rPr lang="en-GB" sz="4000" b="1" dirty="0">
                <a:solidFill>
                  <a:srgbClr val="FFFF00"/>
                </a:solidFill>
              </a:rPr>
              <a:t>The Money Lenders of Amsterdam</a:t>
            </a:r>
            <a:r>
              <a:rPr lang="en-GB" sz="4000" b="1" dirty="0">
                <a:solidFill>
                  <a:srgbClr val="FF0000"/>
                </a:solidFill>
              </a:rPr>
              <a:t> </a:t>
            </a:r>
            <a:br>
              <a:rPr lang="en-GB" sz="4000" b="1" dirty="0">
                <a:solidFill>
                  <a:srgbClr val="FF0000"/>
                </a:solidFill>
              </a:rPr>
            </a:br>
            <a:r>
              <a:rPr lang="en-GB" sz="4000" b="1" dirty="0">
                <a:solidFill>
                  <a:srgbClr val="FF0000"/>
                </a:solidFill>
              </a:rPr>
              <a:t>(Elders of Zion) </a:t>
            </a:r>
          </a:p>
        </p:txBody>
      </p:sp>
      <p:sp>
        <p:nvSpPr>
          <p:cNvPr id="1120259" name="Rectangle 3">
            <a:extLst>
              <a:ext uri="{FF2B5EF4-FFF2-40B4-BE49-F238E27FC236}">
                <a16:creationId xmlns:a16="http://schemas.microsoft.com/office/drawing/2014/main" id="{85FEC6F6-4534-4B8C-830E-34C2ADF7EA56}"/>
              </a:ext>
            </a:extLst>
          </p:cNvPr>
          <p:cNvSpPr>
            <a:spLocks noGrp="1" noChangeArrowheads="1"/>
          </p:cNvSpPr>
          <p:nvPr>
            <p:ph type="body" sz="half" idx="1"/>
          </p:nvPr>
        </p:nvSpPr>
        <p:spPr>
          <a:xfrm>
            <a:off x="468313" y="2565400"/>
            <a:ext cx="4464050" cy="2808288"/>
          </a:xfrm>
        </p:spPr>
        <p:txBody>
          <a:bodyPr/>
          <a:lstStyle/>
          <a:p>
            <a:pPr eaLnBrk="1" hangingPunct="1">
              <a:defRPr/>
            </a:pPr>
            <a:r>
              <a:rPr lang="en-GB" sz="2800" b="1">
                <a:solidFill>
                  <a:srgbClr val="FF0000"/>
                </a:solidFill>
                <a:effectLst>
                  <a:outerShdw blurRad="38100" dist="38100" dir="2700000" algn="tl">
                    <a:srgbClr val="000000"/>
                  </a:outerShdw>
                </a:effectLst>
              </a:rPr>
              <a:t>(Gog) </a:t>
            </a:r>
            <a:r>
              <a:rPr lang="en-GB" sz="2800" b="1">
                <a:solidFill>
                  <a:srgbClr val="00FF00"/>
                </a:solidFill>
                <a:effectLst>
                  <a:outerShdw blurRad="38100" dist="38100" dir="2700000" algn="tl">
                    <a:srgbClr val="000000"/>
                  </a:outerShdw>
                </a:effectLst>
              </a:rPr>
              <a:t>Jewish Bankers engineered the rise to power of:-</a:t>
            </a:r>
          </a:p>
          <a:p>
            <a:pPr eaLnBrk="1" hangingPunct="1">
              <a:defRPr/>
            </a:pPr>
            <a:r>
              <a:rPr lang="en-GB" sz="2800" b="1">
                <a:solidFill>
                  <a:srgbClr val="00FF99"/>
                </a:solidFill>
                <a:effectLst>
                  <a:outerShdw blurRad="38100" dist="38100" dir="2700000" algn="tl">
                    <a:srgbClr val="000000"/>
                  </a:outerShdw>
                </a:effectLst>
              </a:rPr>
              <a:t> </a:t>
            </a:r>
            <a:r>
              <a:rPr lang="en-GB" sz="2800" b="1">
                <a:solidFill>
                  <a:srgbClr val="FF0000"/>
                </a:solidFill>
                <a:effectLst>
                  <a:outerShdw blurRad="38100" dist="38100" dir="2700000" algn="tl">
                    <a:srgbClr val="000000"/>
                  </a:outerShdw>
                </a:effectLst>
              </a:rPr>
              <a:t>a) Oliver Cromwell</a:t>
            </a:r>
          </a:p>
          <a:p>
            <a:pPr eaLnBrk="1" hangingPunct="1">
              <a:defRPr/>
            </a:pPr>
            <a:r>
              <a:rPr lang="en-GB" sz="2800" b="1">
                <a:solidFill>
                  <a:srgbClr val="00FF99"/>
                </a:solidFill>
                <a:effectLst>
                  <a:outerShdw blurRad="38100" dist="38100" dir="2700000" algn="tl">
                    <a:srgbClr val="000000"/>
                  </a:outerShdw>
                </a:effectLst>
              </a:rPr>
              <a:t> </a:t>
            </a:r>
            <a:r>
              <a:rPr lang="en-GB" sz="2800" b="1">
                <a:solidFill>
                  <a:srgbClr val="FF0000"/>
                </a:solidFill>
                <a:effectLst>
                  <a:outerShdw blurRad="38100" dist="38100" dir="2700000" algn="tl">
                    <a:srgbClr val="000000"/>
                  </a:outerShdw>
                </a:effectLst>
              </a:rPr>
              <a:t>b) William of Orange</a:t>
            </a:r>
          </a:p>
        </p:txBody>
      </p:sp>
      <p:pic>
        <p:nvPicPr>
          <p:cNvPr id="1120261" name="Picture 5" descr="14">
            <a:hlinkClick r:id="rId3"/>
            <a:extLst>
              <a:ext uri="{FF2B5EF4-FFF2-40B4-BE49-F238E27FC236}">
                <a16:creationId xmlns:a16="http://schemas.microsoft.com/office/drawing/2014/main" id="{E30D7782-D18F-4B03-BB09-C56602C68FE1}"/>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380288" y="692150"/>
            <a:ext cx="1468437" cy="2520950"/>
          </a:xfrm>
        </p:spPr>
      </p:pic>
      <p:pic>
        <p:nvPicPr>
          <p:cNvPr id="1120264" name="Picture 8" descr="maxwidth_288">
            <a:extLst>
              <a:ext uri="{FF2B5EF4-FFF2-40B4-BE49-F238E27FC236}">
                <a16:creationId xmlns:a16="http://schemas.microsoft.com/office/drawing/2014/main" id="{AAE275C5-112B-4FCF-B2AF-92AA06A800D9}"/>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003800" y="2852738"/>
            <a:ext cx="1824038" cy="2520950"/>
          </a:xfrm>
        </p:spPr>
      </p:pic>
      <p:sp>
        <p:nvSpPr>
          <p:cNvPr id="1120266" name="Text Box 10">
            <a:extLst>
              <a:ext uri="{FF2B5EF4-FFF2-40B4-BE49-F238E27FC236}">
                <a16:creationId xmlns:a16="http://schemas.microsoft.com/office/drawing/2014/main" id="{45061D8D-AFC6-4D78-9F3C-1435BB247D0C}"/>
              </a:ext>
            </a:extLst>
          </p:cNvPr>
          <p:cNvSpPr txBox="1">
            <a:spLocks noChangeArrowheads="1"/>
          </p:cNvSpPr>
          <p:nvPr/>
        </p:nvSpPr>
        <p:spPr bwMode="auto">
          <a:xfrm>
            <a:off x="6732588" y="3213100"/>
            <a:ext cx="2411412"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0000"/>
                </a:solidFill>
                <a:effectLst>
                  <a:outerShdw blurRad="38100" dist="38100" dir="2700000" algn="tl">
                    <a:srgbClr val="000000"/>
                  </a:outerShdw>
                </a:effectLst>
                <a:latin typeface="Arial" charset="0"/>
                <a:cs typeface="Arial" charset="0"/>
              </a:rPr>
              <a:t>Cromwell</a:t>
            </a:r>
          </a:p>
        </p:txBody>
      </p:sp>
      <p:sp>
        <p:nvSpPr>
          <p:cNvPr id="1120267" name="Text Box 11">
            <a:extLst>
              <a:ext uri="{FF2B5EF4-FFF2-40B4-BE49-F238E27FC236}">
                <a16:creationId xmlns:a16="http://schemas.microsoft.com/office/drawing/2014/main" id="{695EE500-BC3A-4DA7-941B-2879FB746278}"/>
              </a:ext>
            </a:extLst>
          </p:cNvPr>
          <p:cNvSpPr txBox="1">
            <a:spLocks noChangeArrowheads="1"/>
          </p:cNvSpPr>
          <p:nvPr/>
        </p:nvSpPr>
        <p:spPr bwMode="auto">
          <a:xfrm>
            <a:off x="4356100" y="5229225"/>
            <a:ext cx="3384550"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0000"/>
                </a:solidFill>
                <a:effectLst>
                  <a:outerShdw blurRad="38100" dist="38100" dir="2700000" algn="tl">
                    <a:srgbClr val="000000"/>
                  </a:outerShdw>
                </a:effectLst>
                <a:latin typeface="Arial" charset="0"/>
                <a:cs typeface="Arial" charset="0"/>
              </a:rPr>
              <a:t>William of Orange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0261"/>
                                        </p:tgtEl>
                                        <p:attrNameLst>
                                          <p:attrName>style.visibility</p:attrName>
                                        </p:attrNameLst>
                                      </p:cBhvr>
                                      <p:to>
                                        <p:strVal val="visible"/>
                                      </p:to>
                                    </p:set>
                                    <p:animEffect transition="in" filter="circle(in)">
                                      <p:cBhvr>
                                        <p:cTn id="7" dur="2000"/>
                                        <p:tgtEl>
                                          <p:spTgt spid="1120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0266"/>
                                        </p:tgtEl>
                                        <p:attrNameLst>
                                          <p:attrName>style.visibility</p:attrName>
                                        </p:attrNameLst>
                                      </p:cBhvr>
                                      <p:to>
                                        <p:strVal val="visible"/>
                                      </p:to>
                                    </p:set>
                                    <p:anim calcmode="lin" valueType="num">
                                      <p:cBhvr additive="base">
                                        <p:cTn id="12" dur="500" fill="hold"/>
                                        <p:tgtEl>
                                          <p:spTgt spid="1120266"/>
                                        </p:tgtEl>
                                        <p:attrNameLst>
                                          <p:attrName>ppt_x</p:attrName>
                                        </p:attrNameLst>
                                      </p:cBhvr>
                                      <p:tavLst>
                                        <p:tav tm="0">
                                          <p:val>
                                            <p:strVal val="#ppt_x"/>
                                          </p:val>
                                        </p:tav>
                                        <p:tav tm="100000">
                                          <p:val>
                                            <p:strVal val="#ppt_x"/>
                                          </p:val>
                                        </p:tav>
                                      </p:tavLst>
                                    </p:anim>
                                    <p:anim calcmode="lin" valueType="num">
                                      <p:cBhvr additive="base">
                                        <p:cTn id="13" dur="500" fill="hold"/>
                                        <p:tgtEl>
                                          <p:spTgt spid="112026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1120264"/>
                                        </p:tgtEl>
                                        <p:attrNameLst>
                                          <p:attrName>style.visibility</p:attrName>
                                        </p:attrNameLst>
                                      </p:cBhvr>
                                      <p:to>
                                        <p:strVal val="visible"/>
                                      </p:to>
                                    </p:set>
                                    <p:animEffect transition="in" filter="circle(in)">
                                      <p:cBhvr>
                                        <p:cTn id="18" dur="2000"/>
                                        <p:tgtEl>
                                          <p:spTgt spid="11202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20267"/>
                                        </p:tgtEl>
                                        <p:attrNameLst>
                                          <p:attrName>style.visibility</p:attrName>
                                        </p:attrNameLst>
                                      </p:cBhvr>
                                      <p:to>
                                        <p:strVal val="visible"/>
                                      </p:to>
                                    </p:set>
                                    <p:anim calcmode="lin" valueType="num">
                                      <p:cBhvr additive="base">
                                        <p:cTn id="23" dur="500" fill="hold"/>
                                        <p:tgtEl>
                                          <p:spTgt spid="1120267"/>
                                        </p:tgtEl>
                                        <p:attrNameLst>
                                          <p:attrName>ppt_x</p:attrName>
                                        </p:attrNameLst>
                                      </p:cBhvr>
                                      <p:tavLst>
                                        <p:tav tm="0">
                                          <p:val>
                                            <p:strVal val="#ppt_x"/>
                                          </p:val>
                                        </p:tav>
                                        <p:tav tm="100000">
                                          <p:val>
                                            <p:strVal val="#ppt_x"/>
                                          </p:val>
                                        </p:tav>
                                      </p:tavLst>
                                    </p:anim>
                                    <p:anim calcmode="lin" valueType="num">
                                      <p:cBhvr additive="base">
                                        <p:cTn id="24" dur="500" fill="hold"/>
                                        <p:tgtEl>
                                          <p:spTgt spid="112026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20259">
                                            <p:txEl>
                                              <p:pRg st="0" end="0"/>
                                            </p:txEl>
                                          </p:spTgt>
                                        </p:tgtEl>
                                        <p:attrNameLst>
                                          <p:attrName>style.visibility</p:attrName>
                                        </p:attrNameLst>
                                      </p:cBhvr>
                                      <p:to>
                                        <p:strVal val="visible"/>
                                      </p:to>
                                    </p:set>
                                    <p:anim calcmode="discrete" valueType="clr">
                                      <p:cBhvr override="childStyle">
                                        <p:cTn id="29" dur="80"/>
                                        <p:tgtEl>
                                          <p:spTgt spid="11202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2025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120259">
                                            <p:txEl>
                                              <p:pRg st="0" end="0"/>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120259">
                                            <p:txEl>
                                              <p:pRg st="1" end="1"/>
                                            </p:txEl>
                                          </p:spTgt>
                                        </p:tgtEl>
                                        <p:attrNameLst>
                                          <p:attrName>style.visibility</p:attrName>
                                        </p:attrNameLst>
                                      </p:cBhvr>
                                      <p:to>
                                        <p:strVal val="visible"/>
                                      </p:to>
                                    </p:set>
                                    <p:anim calcmode="discrete" valueType="clr">
                                      <p:cBhvr override="childStyle">
                                        <p:cTn id="36" dur="80"/>
                                        <p:tgtEl>
                                          <p:spTgt spid="11202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20259">
                                            <p:txEl>
                                              <p:pRg st="1" end="1"/>
                                            </p:txEl>
                                          </p:spTgt>
                                        </p:tgtEl>
                                        <p:attrNameLst>
                                          <p:attrName>fillcolor</p:attrName>
                                        </p:attrNameLst>
                                      </p:cBhvr>
                                      <p:tavLst>
                                        <p:tav tm="0">
                                          <p:val>
                                            <p:clrVal>
                                              <a:schemeClr val="accent2"/>
                                            </p:clrVal>
                                          </p:val>
                                        </p:tav>
                                        <p:tav tm="50000">
                                          <p:val>
                                            <p:clrVal>
                                              <a:schemeClr val="hlink"/>
                                            </p:clrVal>
                                          </p:val>
                                        </p:tav>
                                      </p:tavLst>
                                    </p:anim>
                                    <p:set>
                                      <p:cBhvr>
                                        <p:cTn id="38" dur="80"/>
                                        <p:tgtEl>
                                          <p:spTgt spid="1120259">
                                            <p:txEl>
                                              <p:pRg st="1" end="1"/>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120259">
                                            <p:txEl>
                                              <p:pRg st="2" end="2"/>
                                            </p:txEl>
                                          </p:spTgt>
                                        </p:tgtEl>
                                        <p:attrNameLst>
                                          <p:attrName>style.visibility</p:attrName>
                                        </p:attrNameLst>
                                      </p:cBhvr>
                                      <p:to>
                                        <p:strVal val="visible"/>
                                      </p:to>
                                    </p:set>
                                    <p:anim calcmode="discrete" valueType="clr">
                                      <p:cBhvr override="childStyle">
                                        <p:cTn id="43" dur="80"/>
                                        <p:tgtEl>
                                          <p:spTgt spid="11202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120259">
                                            <p:txEl>
                                              <p:pRg st="2" end="2"/>
                                            </p:txEl>
                                          </p:spTgt>
                                        </p:tgtEl>
                                        <p:attrNameLst>
                                          <p:attrName>fillcolor</p:attrName>
                                        </p:attrNameLst>
                                      </p:cBhvr>
                                      <p:tavLst>
                                        <p:tav tm="0">
                                          <p:val>
                                            <p:clrVal>
                                              <a:schemeClr val="accent2"/>
                                            </p:clrVal>
                                          </p:val>
                                        </p:tav>
                                        <p:tav tm="50000">
                                          <p:val>
                                            <p:clrVal>
                                              <a:schemeClr val="hlink"/>
                                            </p:clrVal>
                                          </p:val>
                                        </p:tav>
                                      </p:tavLst>
                                    </p:anim>
                                    <p:set>
                                      <p:cBhvr>
                                        <p:cTn id="45" dur="80"/>
                                        <p:tgtEl>
                                          <p:spTgt spid="11202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59" grpId="0" build="p"/>
      <p:bldP spid="1120266" grpId="0"/>
      <p:bldP spid="112026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090484C-E78D-46AE-8A6D-3E908AF3B83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687C57C-1AB9-4BBA-B411-9A7B114E492A}" type="slidenum">
              <a:rPr lang="en-GB" altLang="en-US" sz="1200"/>
              <a:pPr eaLnBrk="1" hangingPunct="1"/>
              <a:t>52</a:t>
            </a:fld>
            <a:endParaRPr lang="en-GB" altLang="en-US" sz="1200"/>
          </a:p>
        </p:txBody>
      </p:sp>
      <p:sp>
        <p:nvSpPr>
          <p:cNvPr id="365573" name="Rectangle 5">
            <a:extLst>
              <a:ext uri="{FF2B5EF4-FFF2-40B4-BE49-F238E27FC236}">
                <a16:creationId xmlns:a16="http://schemas.microsoft.com/office/drawing/2014/main" id="{37BB5877-3109-42AA-8056-8594C1D7776D}"/>
              </a:ext>
            </a:extLst>
          </p:cNvPr>
          <p:cNvSpPr>
            <a:spLocks noGrp="1" noChangeArrowheads="1"/>
          </p:cNvSpPr>
          <p:nvPr>
            <p:ph type="title"/>
          </p:nvPr>
        </p:nvSpPr>
        <p:spPr/>
        <p:txBody>
          <a:bodyPr/>
          <a:lstStyle/>
          <a:p>
            <a:pPr eaLnBrk="1" hangingPunct="1">
              <a:defRPr/>
            </a:pPr>
            <a:r>
              <a:rPr lang="en-GB" b="1">
                <a:solidFill>
                  <a:srgbClr val="FF0000"/>
                </a:solidFill>
              </a:rPr>
              <a:t>Cromwell </a:t>
            </a:r>
            <a:r>
              <a:rPr lang="en-GB" b="1">
                <a:solidFill>
                  <a:srgbClr val="FFFF00"/>
                </a:solidFill>
              </a:rPr>
              <a:t>– Lord Protector</a:t>
            </a:r>
          </a:p>
        </p:txBody>
      </p:sp>
      <p:pic>
        <p:nvPicPr>
          <p:cNvPr id="365572" name="Picture 4" descr="crombook">
            <a:extLst>
              <a:ext uri="{FF2B5EF4-FFF2-40B4-BE49-F238E27FC236}">
                <a16:creationId xmlns:a16="http://schemas.microsoft.com/office/drawing/2014/main" id="{57E5BDDF-64F2-4A81-A5E6-74B59A399E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2060575"/>
            <a:ext cx="3929062" cy="4229100"/>
          </a:xfrm>
        </p:spPr>
      </p:pic>
      <p:sp>
        <p:nvSpPr>
          <p:cNvPr id="365575" name="Text Box 7">
            <a:extLst>
              <a:ext uri="{FF2B5EF4-FFF2-40B4-BE49-F238E27FC236}">
                <a16:creationId xmlns:a16="http://schemas.microsoft.com/office/drawing/2014/main" id="{94CF12AA-034B-4525-A6A8-038E53FD81C2}"/>
              </a:ext>
            </a:extLst>
          </p:cNvPr>
          <p:cNvSpPr txBox="1">
            <a:spLocks noChangeArrowheads="1"/>
          </p:cNvSpPr>
          <p:nvPr/>
        </p:nvSpPr>
        <p:spPr bwMode="auto">
          <a:xfrm>
            <a:off x="4284663" y="1916113"/>
            <a:ext cx="3816350" cy="1800225"/>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0000"/>
                </a:solidFill>
                <a:effectLst>
                  <a:outerShdw blurRad="38100" dist="38100" dir="2700000" algn="tl">
                    <a:srgbClr val="000000"/>
                  </a:outerShdw>
                </a:effectLst>
                <a:latin typeface="Arial" charset="0"/>
                <a:cs typeface="Arial" charset="0"/>
              </a:rPr>
              <a:t>Left:</a:t>
            </a:r>
            <a:r>
              <a:rPr lang="en-GB" sz="2800" b="1">
                <a:solidFill>
                  <a:srgbClr val="99FF33"/>
                </a:solidFill>
                <a:effectLst>
                  <a:outerShdw blurRad="38100" dist="38100" dir="2700000" algn="tl">
                    <a:srgbClr val="000000"/>
                  </a:outerShdw>
                </a:effectLst>
                <a:latin typeface="Arial" charset="0"/>
                <a:cs typeface="Arial" charset="0"/>
              </a:rPr>
              <a:t> </a:t>
            </a:r>
            <a:r>
              <a:rPr lang="en-GB" sz="2800" b="1">
                <a:solidFill>
                  <a:srgbClr val="00FF00"/>
                </a:solidFill>
                <a:effectLst>
                  <a:outerShdw blurRad="38100" dist="38100" dir="2700000" algn="tl">
                    <a:srgbClr val="000000"/>
                  </a:outerShdw>
                </a:effectLst>
                <a:latin typeface="Arial" charset="0"/>
                <a:cs typeface="Arial" charset="0"/>
              </a:rPr>
              <a:t>Oliver Cromwell Lord Protector – Here as Uncrowned Monarch.</a:t>
            </a:r>
          </a:p>
        </p:txBody>
      </p:sp>
      <p:sp>
        <p:nvSpPr>
          <p:cNvPr id="365576" name="Text Box 8">
            <a:extLst>
              <a:ext uri="{FF2B5EF4-FFF2-40B4-BE49-F238E27FC236}">
                <a16:creationId xmlns:a16="http://schemas.microsoft.com/office/drawing/2014/main" id="{FD36BC0B-8679-44C0-BFA0-12ED232C809C}"/>
              </a:ext>
            </a:extLst>
          </p:cNvPr>
          <p:cNvSpPr txBox="1">
            <a:spLocks noChangeArrowheads="1"/>
          </p:cNvSpPr>
          <p:nvPr/>
        </p:nvSpPr>
        <p:spPr bwMode="auto">
          <a:xfrm>
            <a:off x="4284663" y="4076700"/>
            <a:ext cx="4391025" cy="1373188"/>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Under his leadership – the land was cleansed of Roman Catholic Idols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5572"/>
                                        </p:tgtEl>
                                        <p:attrNameLst>
                                          <p:attrName>style.visibility</p:attrName>
                                        </p:attrNameLst>
                                      </p:cBhvr>
                                      <p:to>
                                        <p:strVal val="visible"/>
                                      </p:to>
                                    </p:set>
                                    <p:animEffect transition="in" filter="circle(in)">
                                      <p:cBhvr>
                                        <p:cTn id="7" dur="2000"/>
                                        <p:tgtEl>
                                          <p:spTgt spid="365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65575"/>
                                        </p:tgtEl>
                                        <p:attrNameLst>
                                          <p:attrName>style.visibility</p:attrName>
                                        </p:attrNameLst>
                                      </p:cBhvr>
                                      <p:to>
                                        <p:strVal val="visible"/>
                                      </p:to>
                                    </p:set>
                                    <p:anim calcmode="discrete" valueType="clr">
                                      <p:cBhvr override="childStyle">
                                        <p:cTn id="12" dur="80"/>
                                        <p:tgtEl>
                                          <p:spTgt spid="36557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5575"/>
                                        </p:tgtEl>
                                        <p:attrNameLst>
                                          <p:attrName>fillcolor</p:attrName>
                                        </p:attrNameLst>
                                      </p:cBhvr>
                                      <p:tavLst>
                                        <p:tav tm="0">
                                          <p:val>
                                            <p:clrVal>
                                              <a:schemeClr val="accent2"/>
                                            </p:clrVal>
                                          </p:val>
                                        </p:tav>
                                        <p:tav tm="50000">
                                          <p:val>
                                            <p:clrVal>
                                              <a:schemeClr val="hlink"/>
                                            </p:clrVal>
                                          </p:val>
                                        </p:tav>
                                      </p:tavLst>
                                    </p:anim>
                                    <p:set>
                                      <p:cBhvr>
                                        <p:cTn id="14" dur="80"/>
                                        <p:tgtEl>
                                          <p:spTgt spid="36557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65576"/>
                                        </p:tgtEl>
                                        <p:attrNameLst>
                                          <p:attrName>style.visibility</p:attrName>
                                        </p:attrNameLst>
                                      </p:cBhvr>
                                      <p:to>
                                        <p:strVal val="visible"/>
                                      </p:to>
                                    </p:set>
                                    <p:anim calcmode="discrete" valueType="clr">
                                      <p:cBhvr override="childStyle">
                                        <p:cTn id="19" dur="80"/>
                                        <p:tgtEl>
                                          <p:spTgt spid="36557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65576"/>
                                        </p:tgtEl>
                                        <p:attrNameLst>
                                          <p:attrName>fillcolor</p:attrName>
                                        </p:attrNameLst>
                                      </p:cBhvr>
                                      <p:tavLst>
                                        <p:tav tm="0">
                                          <p:val>
                                            <p:clrVal>
                                              <a:schemeClr val="accent2"/>
                                            </p:clrVal>
                                          </p:val>
                                        </p:tav>
                                        <p:tav tm="50000">
                                          <p:val>
                                            <p:clrVal>
                                              <a:schemeClr val="hlink"/>
                                            </p:clrVal>
                                          </p:val>
                                        </p:tav>
                                      </p:tavLst>
                                    </p:anim>
                                    <p:set>
                                      <p:cBhvr>
                                        <p:cTn id="21" dur="80"/>
                                        <p:tgtEl>
                                          <p:spTgt spid="3655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5" grpId="0"/>
      <p:bldP spid="36557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2743A39-8D2D-4563-9646-C992E59FF9E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CF525A2-1844-4992-A728-8C0F6AB192D1}" type="slidenum">
              <a:rPr lang="en-GB" altLang="en-US" sz="1200"/>
              <a:pPr eaLnBrk="1" hangingPunct="1"/>
              <a:t>53</a:t>
            </a:fld>
            <a:endParaRPr lang="en-GB" altLang="en-US" sz="1200"/>
          </a:p>
        </p:txBody>
      </p:sp>
      <p:sp>
        <p:nvSpPr>
          <p:cNvPr id="513029" name="Rectangle 5">
            <a:extLst>
              <a:ext uri="{FF2B5EF4-FFF2-40B4-BE49-F238E27FC236}">
                <a16:creationId xmlns:a16="http://schemas.microsoft.com/office/drawing/2014/main" id="{B8CC310D-0F0B-4072-BE1C-336C09E4773A}"/>
              </a:ext>
            </a:extLst>
          </p:cNvPr>
          <p:cNvSpPr>
            <a:spLocks noGrp="1" noChangeArrowheads="1"/>
          </p:cNvSpPr>
          <p:nvPr>
            <p:ph type="title"/>
          </p:nvPr>
        </p:nvSpPr>
        <p:spPr/>
        <p:txBody>
          <a:bodyPr/>
          <a:lstStyle/>
          <a:p>
            <a:pPr eaLnBrk="1" hangingPunct="1">
              <a:defRPr/>
            </a:pPr>
            <a:r>
              <a:rPr lang="en-GB" b="1">
                <a:solidFill>
                  <a:srgbClr val="FF0000"/>
                </a:solidFill>
              </a:rPr>
              <a:t>Cromwell</a:t>
            </a:r>
            <a:r>
              <a:rPr lang="en-GB" b="1">
                <a:solidFill>
                  <a:srgbClr val="FFFF00"/>
                </a:solidFill>
              </a:rPr>
              <a:t> – Lord Protector</a:t>
            </a:r>
            <a:endParaRPr lang="en-US" b="1">
              <a:solidFill>
                <a:srgbClr val="FFFF00"/>
              </a:solidFill>
            </a:endParaRPr>
          </a:p>
        </p:txBody>
      </p:sp>
      <p:pic>
        <p:nvPicPr>
          <p:cNvPr id="513028" name="Picture 4" descr="STUcromwellO">
            <a:extLst>
              <a:ext uri="{FF2B5EF4-FFF2-40B4-BE49-F238E27FC236}">
                <a16:creationId xmlns:a16="http://schemas.microsoft.com/office/drawing/2014/main" id="{F2FBD7A5-4B57-4CA7-81B3-D0B5DB43F880}"/>
              </a:ext>
            </a:extLst>
          </p:cNvPr>
          <p:cNvPicPr>
            <a:picLocks noGrp="1" noChangeAspect="1" noChangeArrowheads="1"/>
          </p:cNvPicPr>
          <p:nvPr>
            <p:ph idx="1"/>
          </p:nvPr>
        </p:nvPicPr>
        <p:blipFill>
          <a:blip r:embed="rId3" cstate="print"/>
          <a:srcRect/>
          <a:stretch>
            <a:fillRect/>
          </a:stretch>
        </p:blipFill>
        <p:spPr>
          <a:xfrm>
            <a:off x="214282" y="1357298"/>
            <a:ext cx="3206917"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3031" name="Text Box 7">
            <a:extLst>
              <a:ext uri="{FF2B5EF4-FFF2-40B4-BE49-F238E27FC236}">
                <a16:creationId xmlns:a16="http://schemas.microsoft.com/office/drawing/2014/main" id="{B81C4D4C-7C72-4036-A313-D1241873E1CA}"/>
              </a:ext>
            </a:extLst>
          </p:cNvPr>
          <p:cNvSpPr txBox="1">
            <a:spLocks noChangeArrowheads="1"/>
          </p:cNvSpPr>
          <p:nvPr/>
        </p:nvSpPr>
        <p:spPr bwMode="auto">
          <a:xfrm>
            <a:off x="3563938" y="1571625"/>
            <a:ext cx="5580062" cy="4524375"/>
          </a:xfrm>
          <a:prstGeom prst="rect">
            <a:avLst/>
          </a:prstGeom>
          <a:noFill/>
          <a:ln w="9525">
            <a:noFill/>
            <a:miter lim="800000"/>
            <a:headEnd/>
            <a:tailEnd/>
          </a:ln>
          <a:effectLst/>
        </p:spPr>
        <p:txBody>
          <a:bodyPr>
            <a:spAutoFit/>
          </a:bodyPr>
          <a:lstStyle/>
          <a:p>
            <a:pPr eaLnBrk="0" hangingPunct="0">
              <a:spcBef>
                <a:spcPct val="50000"/>
              </a:spcBef>
              <a:defRPr/>
            </a:pPr>
            <a:r>
              <a:rPr lang="en-GB" sz="3200" b="1" dirty="0">
                <a:solidFill>
                  <a:srgbClr val="00FF00"/>
                </a:solidFill>
                <a:effectLst>
                  <a:outerShdw blurRad="38100" dist="38100" dir="2700000" algn="tl">
                    <a:srgbClr val="000000"/>
                  </a:outerShdw>
                </a:effectLst>
                <a:latin typeface="Arial" charset="0"/>
                <a:cs typeface="Arial" charset="0"/>
              </a:rPr>
              <a:t>It has been mentioned in a Biography of</a:t>
            </a:r>
            <a:r>
              <a:rPr lang="en-GB" sz="3200" b="1" dirty="0">
                <a:solidFill>
                  <a:srgbClr val="00FF99"/>
                </a:solidFill>
                <a:effectLst>
                  <a:outerShdw blurRad="38100" dist="38100" dir="2700000" algn="tl">
                    <a:srgbClr val="000000"/>
                  </a:outerShdw>
                </a:effectLst>
                <a:latin typeface="Arial" charset="0"/>
                <a:cs typeface="Arial" charset="0"/>
              </a:rPr>
              <a:t> </a:t>
            </a:r>
            <a:r>
              <a:rPr lang="en-GB" sz="3200" b="1" dirty="0">
                <a:solidFill>
                  <a:srgbClr val="FF0000"/>
                </a:solidFill>
                <a:effectLst>
                  <a:outerShdw blurRad="38100" dist="38100" dir="2700000" algn="tl">
                    <a:srgbClr val="000000"/>
                  </a:outerShdw>
                </a:effectLst>
                <a:latin typeface="Arial" charset="0"/>
                <a:cs typeface="Arial" charset="0"/>
              </a:rPr>
              <a:t>Oliver Cromwell</a:t>
            </a:r>
            <a:r>
              <a:rPr lang="en-GB" sz="3200" b="1" dirty="0">
                <a:solidFill>
                  <a:srgbClr val="00FF99"/>
                </a:solidFill>
                <a:effectLst>
                  <a:outerShdw blurRad="38100" dist="38100" dir="2700000" algn="tl">
                    <a:srgbClr val="000000"/>
                  </a:outerShdw>
                </a:effectLst>
                <a:latin typeface="Arial" charset="0"/>
                <a:cs typeface="Arial" charset="0"/>
              </a:rPr>
              <a:t> that the reason he let the Jews in was because </a:t>
            </a:r>
            <a:r>
              <a:rPr lang="en-GB" sz="3200" b="1" dirty="0">
                <a:solidFill>
                  <a:srgbClr val="FFFF00"/>
                </a:solidFill>
                <a:effectLst>
                  <a:outerShdw blurRad="38100" dist="38100" dir="2700000" algn="tl">
                    <a:srgbClr val="000000"/>
                  </a:outerShdw>
                </a:effectLst>
                <a:latin typeface="Arial" charset="0"/>
                <a:cs typeface="Arial" charset="0"/>
              </a:rPr>
              <a:t>of his belief that Britain was Israel and obviously</a:t>
            </a:r>
            <a:r>
              <a:rPr lang="en-GB" sz="3200" b="1" dirty="0">
                <a:solidFill>
                  <a:srgbClr val="00FF99"/>
                </a:solidFill>
                <a:effectLst>
                  <a:outerShdw blurRad="38100" dist="38100" dir="2700000" algn="tl">
                    <a:srgbClr val="000000"/>
                  </a:outerShdw>
                </a:effectLst>
                <a:latin typeface="Arial" charset="0"/>
                <a:cs typeface="Arial" charset="0"/>
              </a:rPr>
              <a:t> </a:t>
            </a:r>
            <a:r>
              <a:rPr lang="en-GB" sz="3200" b="1" dirty="0">
                <a:solidFill>
                  <a:srgbClr val="FF33CC"/>
                </a:solidFill>
                <a:effectLst>
                  <a:outerShdw blurRad="38100" dist="38100" dir="2700000" algn="tl">
                    <a:srgbClr val="000000"/>
                  </a:outerShdw>
                </a:effectLst>
                <a:latin typeface="Arial" charset="0"/>
                <a:cs typeface="Arial" charset="0"/>
              </a:rPr>
              <a:t>under the mistaken belief that the</a:t>
            </a:r>
            <a:r>
              <a:rPr lang="en-GB" sz="3200" b="1" dirty="0">
                <a:solidFill>
                  <a:srgbClr val="00FF99"/>
                </a:solidFill>
                <a:effectLst>
                  <a:outerShdw blurRad="38100" dist="38100" dir="2700000" algn="tl">
                    <a:srgbClr val="000000"/>
                  </a:outerShdw>
                </a:effectLst>
                <a:latin typeface="Arial" charset="0"/>
                <a:cs typeface="Arial" charset="0"/>
              </a:rPr>
              <a:t> </a:t>
            </a:r>
            <a:r>
              <a:rPr lang="en-GB" sz="3200" b="1" dirty="0">
                <a:solidFill>
                  <a:srgbClr val="FF0000"/>
                </a:solidFill>
                <a:effectLst>
                  <a:outerShdw blurRad="38100" dist="38100" dir="2700000" algn="tl">
                    <a:srgbClr val="000000"/>
                  </a:outerShdw>
                </a:effectLst>
                <a:latin typeface="Arial" charset="0"/>
                <a:cs typeface="Arial" charset="0"/>
              </a:rPr>
              <a:t>Jews were Judah</a:t>
            </a:r>
          </a:p>
        </p:txBody>
      </p:sp>
      <p:sp>
        <p:nvSpPr>
          <p:cNvPr id="6" name="TextBox 5">
            <a:extLst>
              <a:ext uri="{FF2B5EF4-FFF2-40B4-BE49-F238E27FC236}">
                <a16:creationId xmlns:a16="http://schemas.microsoft.com/office/drawing/2014/main" id="{EA96E7C6-47D2-4C33-BBCA-8599CC11F916}"/>
              </a:ext>
            </a:extLst>
          </p:cNvPr>
          <p:cNvSpPr txBox="1"/>
          <p:nvPr/>
        </p:nvSpPr>
        <p:spPr>
          <a:xfrm>
            <a:off x="214313" y="5429250"/>
            <a:ext cx="3143250"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Oliver Cromwell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3028"/>
                                        </p:tgtEl>
                                        <p:attrNameLst>
                                          <p:attrName>style.visibility</p:attrName>
                                        </p:attrNameLst>
                                      </p:cBhvr>
                                      <p:to>
                                        <p:strVal val="visible"/>
                                      </p:to>
                                    </p:set>
                                    <p:animEffect transition="in" filter="circle(in)">
                                      <p:cBhvr>
                                        <p:cTn id="7" dur="2000"/>
                                        <p:tgtEl>
                                          <p:spTgt spid="513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13031"/>
                                        </p:tgtEl>
                                        <p:attrNameLst>
                                          <p:attrName>style.visibility</p:attrName>
                                        </p:attrNameLst>
                                      </p:cBhvr>
                                      <p:to>
                                        <p:strVal val="visible"/>
                                      </p:to>
                                    </p:set>
                                    <p:anim calcmode="discrete" valueType="clr">
                                      <p:cBhvr override="childStyle">
                                        <p:cTn id="18" dur="80"/>
                                        <p:tgtEl>
                                          <p:spTgt spid="51303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13031"/>
                                        </p:tgtEl>
                                        <p:attrNameLst>
                                          <p:attrName>fillcolor</p:attrName>
                                        </p:attrNameLst>
                                      </p:cBhvr>
                                      <p:tavLst>
                                        <p:tav tm="0">
                                          <p:val>
                                            <p:clrVal>
                                              <a:schemeClr val="accent2"/>
                                            </p:clrVal>
                                          </p:val>
                                        </p:tav>
                                        <p:tav tm="50000">
                                          <p:val>
                                            <p:clrVal>
                                              <a:schemeClr val="hlink"/>
                                            </p:clrVal>
                                          </p:val>
                                        </p:tav>
                                      </p:tavLst>
                                    </p:anim>
                                    <p:set>
                                      <p:cBhvr>
                                        <p:cTn id="20" dur="80"/>
                                        <p:tgtEl>
                                          <p:spTgt spid="5130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31"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09A2E6F-6E16-437C-8BC5-0C723547868C}"/>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89A6C41-B208-454B-B812-489B0110583E}" type="slidenum">
              <a:rPr lang="en-GB" altLang="en-US" sz="1200"/>
              <a:pPr eaLnBrk="1" hangingPunct="1"/>
              <a:t>54</a:t>
            </a:fld>
            <a:endParaRPr lang="en-GB" altLang="en-US" sz="1200"/>
          </a:p>
        </p:txBody>
      </p:sp>
      <p:sp>
        <p:nvSpPr>
          <p:cNvPr id="515077" name="Rectangle 5">
            <a:extLst>
              <a:ext uri="{FF2B5EF4-FFF2-40B4-BE49-F238E27FC236}">
                <a16:creationId xmlns:a16="http://schemas.microsoft.com/office/drawing/2014/main" id="{70A62800-3AF2-48EE-A244-F0FF54E011B6}"/>
              </a:ext>
            </a:extLst>
          </p:cNvPr>
          <p:cNvSpPr>
            <a:spLocks noGrp="1" noChangeArrowheads="1"/>
          </p:cNvSpPr>
          <p:nvPr>
            <p:ph type="title"/>
          </p:nvPr>
        </p:nvSpPr>
        <p:spPr>
          <a:xfrm>
            <a:off x="468313" y="0"/>
            <a:ext cx="8229600" cy="1125538"/>
          </a:xfrm>
        </p:spPr>
        <p:txBody>
          <a:bodyPr/>
          <a:lstStyle/>
          <a:p>
            <a:pPr eaLnBrk="1" hangingPunct="1">
              <a:defRPr/>
            </a:pPr>
            <a:r>
              <a:rPr lang="en-GB" b="1" dirty="0">
                <a:solidFill>
                  <a:srgbClr val="FF0000"/>
                </a:solidFill>
              </a:rPr>
              <a:t>Cromwell</a:t>
            </a:r>
            <a:r>
              <a:rPr lang="en-GB" b="1" dirty="0">
                <a:solidFill>
                  <a:srgbClr val="FFFF00"/>
                </a:solidFill>
              </a:rPr>
              <a:t> – Lord Protector</a:t>
            </a:r>
            <a:endParaRPr lang="en-US" b="1" dirty="0">
              <a:solidFill>
                <a:srgbClr val="FFFF00"/>
              </a:solidFill>
            </a:endParaRPr>
          </a:p>
        </p:txBody>
      </p:sp>
      <p:sp>
        <p:nvSpPr>
          <p:cNvPr id="515079" name="Text Box 7">
            <a:extLst>
              <a:ext uri="{FF2B5EF4-FFF2-40B4-BE49-F238E27FC236}">
                <a16:creationId xmlns:a16="http://schemas.microsoft.com/office/drawing/2014/main" id="{F386ED56-BF6B-4620-8BB6-D1EAEDBFF820}"/>
              </a:ext>
            </a:extLst>
          </p:cNvPr>
          <p:cNvSpPr txBox="1">
            <a:spLocks noChangeArrowheads="1"/>
          </p:cNvSpPr>
          <p:nvPr/>
        </p:nvSpPr>
        <p:spPr bwMode="auto">
          <a:xfrm>
            <a:off x="4427538" y="1785938"/>
            <a:ext cx="4716462" cy="3540125"/>
          </a:xfrm>
          <a:prstGeom prst="rect">
            <a:avLst/>
          </a:prstGeom>
          <a:noFill/>
          <a:ln w="9525">
            <a:noFill/>
            <a:miter lim="800000"/>
            <a:headEnd/>
            <a:tailEnd/>
          </a:ln>
          <a:effectLst/>
        </p:spPr>
        <p:txBody>
          <a:bodyPr>
            <a:spAutoFit/>
          </a:bodyPr>
          <a:lstStyle/>
          <a:p>
            <a:pPr eaLnBrk="0" hangingPunct="0">
              <a:defRPr/>
            </a:pPr>
            <a:r>
              <a:rPr lang="en-GB" sz="3200" b="1" dirty="0">
                <a:solidFill>
                  <a:srgbClr val="00FFFF"/>
                </a:solidFill>
                <a:effectLst>
                  <a:outerShdw blurRad="38100" dist="38100" dir="2700000" algn="tl">
                    <a:srgbClr val="000000"/>
                  </a:outerShdw>
                </a:effectLst>
                <a:latin typeface="Arial" charset="0"/>
                <a:cs typeface="Arial" charset="0"/>
              </a:rPr>
              <a:t>"Receive a stranger into thine house, and he will disturb thee, and turn thee out of thine own." </a:t>
            </a:r>
            <a:r>
              <a:rPr lang="en-GB" sz="3200" b="1" dirty="0">
                <a:solidFill>
                  <a:srgbClr val="FF33CC"/>
                </a:solidFill>
                <a:effectLst>
                  <a:outerShdw blurRad="38100" dist="38100" dir="2700000" algn="tl">
                    <a:srgbClr val="000000"/>
                  </a:outerShdw>
                </a:effectLst>
                <a:latin typeface="Arial" charset="0"/>
                <a:cs typeface="Arial" charset="0"/>
              </a:rPr>
              <a:t>(</a:t>
            </a:r>
            <a:r>
              <a:rPr lang="en-GB" sz="3200" b="1" dirty="0" err="1">
                <a:solidFill>
                  <a:srgbClr val="FF33CC"/>
                </a:solidFill>
                <a:effectLst>
                  <a:outerShdw blurRad="38100" dist="38100" dir="2700000" algn="tl">
                    <a:srgbClr val="000000"/>
                  </a:outerShdw>
                </a:effectLst>
                <a:latin typeface="Arial" charset="0"/>
                <a:cs typeface="Arial" charset="0"/>
              </a:rPr>
              <a:t>Ecclesiasticus</a:t>
            </a:r>
            <a:r>
              <a:rPr lang="en-GB" sz="3200" b="1" dirty="0">
                <a:solidFill>
                  <a:srgbClr val="FF33CC"/>
                </a:solidFill>
                <a:effectLst>
                  <a:outerShdw blurRad="38100" dist="38100" dir="2700000" algn="tl">
                    <a:srgbClr val="000000"/>
                  </a:outerShdw>
                </a:effectLst>
                <a:latin typeface="Arial" charset="0"/>
                <a:cs typeface="Arial" charset="0"/>
              </a:rPr>
              <a:t> 2, 11:34)</a:t>
            </a:r>
          </a:p>
        </p:txBody>
      </p:sp>
      <p:pic>
        <p:nvPicPr>
          <p:cNvPr id="52231" name="Picture 7" descr="http://adfwebadmin.com/userfiles/Bible%20front%20view.jpg">
            <a:extLst>
              <a:ext uri="{FF2B5EF4-FFF2-40B4-BE49-F238E27FC236}">
                <a16:creationId xmlns:a16="http://schemas.microsoft.com/office/drawing/2014/main" id="{7EFEA43C-1A7D-4E54-AC3F-96AAE40A8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428750"/>
            <a:ext cx="37703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circle(in)">
                                      <p:cBhvr>
                                        <p:cTn id="7" dur="2000"/>
                                        <p:tgtEl>
                                          <p:spTgt spid="52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515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71F19E-2E68-4523-9D28-1DC72C83DFCB}"/>
              </a:ext>
            </a:extLst>
          </p:cNvPr>
          <p:cNvSpPr>
            <a:spLocks noGrp="1"/>
          </p:cNvSpPr>
          <p:nvPr>
            <p:ph type="title"/>
          </p:nvPr>
        </p:nvSpPr>
        <p:spPr/>
        <p:txBody>
          <a:bodyPr/>
          <a:lstStyle/>
          <a:p>
            <a:pPr>
              <a:defRPr/>
            </a:pPr>
            <a:r>
              <a:rPr lang="en-GB" b="1" dirty="0">
                <a:solidFill>
                  <a:srgbClr val="FF0000"/>
                </a:solidFill>
              </a:rPr>
              <a:t>Cromwell</a:t>
            </a:r>
            <a:r>
              <a:rPr lang="en-GB" b="1" dirty="0">
                <a:solidFill>
                  <a:srgbClr val="FFFF00"/>
                </a:solidFill>
              </a:rPr>
              <a:t> – Lord Protector</a:t>
            </a:r>
            <a:endParaRPr lang="en-GB" dirty="0"/>
          </a:p>
        </p:txBody>
      </p:sp>
      <p:sp>
        <p:nvSpPr>
          <p:cNvPr id="4" name="Slide Number Placeholder 3">
            <a:extLst>
              <a:ext uri="{FF2B5EF4-FFF2-40B4-BE49-F238E27FC236}">
                <a16:creationId xmlns:a16="http://schemas.microsoft.com/office/drawing/2014/main" id="{969A201C-5231-4F56-844A-9CD24BBF3622}"/>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6E4746E-1181-4BEA-8313-D77C7C02DB2B}" type="slidenum">
              <a:rPr lang="en-GB" altLang="en-US" sz="1200"/>
              <a:pPr eaLnBrk="1" hangingPunct="1"/>
              <a:t>55</a:t>
            </a:fld>
            <a:endParaRPr lang="en-GB" altLang="en-US" sz="1200"/>
          </a:p>
        </p:txBody>
      </p:sp>
      <p:pic>
        <p:nvPicPr>
          <p:cNvPr id="321538" name="Picture 2" descr="http://history.wisc.edu/sommerville/123/123images/martinG.jpg">
            <a:extLst>
              <a:ext uri="{FF2B5EF4-FFF2-40B4-BE49-F238E27FC236}">
                <a16:creationId xmlns:a16="http://schemas.microsoft.com/office/drawing/2014/main" id="{3B9A89D9-8982-4CD8-9B19-367B6B859889}"/>
              </a:ext>
            </a:extLst>
          </p:cNvPr>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500034" y="1571612"/>
            <a:ext cx="3807087"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66F3A3B9-5896-415C-9AF0-AA3E084B9FE8}"/>
              </a:ext>
            </a:extLst>
          </p:cNvPr>
          <p:cNvSpPr txBox="1"/>
          <p:nvPr/>
        </p:nvSpPr>
        <p:spPr>
          <a:xfrm>
            <a:off x="4786313" y="1500188"/>
            <a:ext cx="4357687" cy="2678112"/>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alpha val="43137"/>
                    </a:srgbClr>
                  </a:outerShdw>
                </a:effectLst>
                <a:latin typeface="Arial" charset="0"/>
                <a:cs typeface="Arial" charset="0"/>
              </a:rPr>
              <a:t>Gregory Martin.</a:t>
            </a:r>
            <a:br>
              <a:rPr lang="en-GB" sz="2800" b="1" dirty="0">
                <a:solidFill>
                  <a:srgbClr val="00FFFF"/>
                </a:solidFill>
                <a:effectLst>
                  <a:outerShdw blurRad="38100" dist="38100" dir="2700000" algn="tl">
                    <a:srgbClr val="000000">
                      <a:alpha val="43137"/>
                    </a:srgbClr>
                  </a:outerShdw>
                </a:effectLst>
                <a:latin typeface="Arial" charset="0"/>
                <a:cs typeface="Arial" charset="0"/>
              </a:rPr>
            </a:br>
            <a:r>
              <a:rPr lang="en-GB" sz="2800" b="1" dirty="0">
                <a:solidFill>
                  <a:srgbClr val="00FFFF"/>
                </a:solidFill>
                <a:effectLst>
                  <a:outerShdw blurRad="38100" dist="38100" dir="2700000" algn="tl">
                    <a:srgbClr val="000000">
                      <a:alpha val="43137"/>
                    </a:srgbClr>
                  </a:outerShdw>
                </a:effectLst>
                <a:latin typeface="Arial" charset="0"/>
                <a:cs typeface="Arial" charset="0"/>
              </a:rPr>
              <a:t>Working at </a:t>
            </a:r>
            <a:r>
              <a:rPr lang="en-GB" sz="2800" b="1" dirty="0" err="1">
                <a:solidFill>
                  <a:srgbClr val="00FFFF"/>
                </a:solidFill>
                <a:effectLst>
                  <a:outerShdw blurRad="38100" dist="38100" dir="2700000" algn="tl">
                    <a:srgbClr val="000000">
                      <a:alpha val="43137"/>
                    </a:srgbClr>
                  </a:outerShdw>
                </a:effectLst>
                <a:latin typeface="Arial" charset="0"/>
                <a:cs typeface="Arial" charset="0"/>
              </a:rPr>
              <a:t>Douai</a:t>
            </a:r>
            <a:r>
              <a:rPr lang="en-GB" sz="2800" b="1" dirty="0">
                <a:solidFill>
                  <a:srgbClr val="00FFFF"/>
                </a:solidFill>
                <a:effectLst>
                  <a:outerShdw blurRad="38100" dist="38100" dir="2700000" algn="tl">
                    <a:srgbClr val="000000">
                      <a:alpha val="43137"/>
                    </a:srgbClr>
                  </a:outerShdw>
                </a:effectLst>
                <a:latin typeface="Arial" charset="0"/>
                <a:cs typeface="Arial" charset="0"/>
              </a:rPr>
              <a:t> between 1578 and 1581, he made a translation of the Bible for English Catholics</a:t>
            </a:r>
            <a:r>
              <a:rPr lang="en-GB" dirty="0">
                <a:solidFill>
                  <a:srgbClr val="00FFFF"/>
                </a:solidFill>
                <a:latin typeface="Arial" charset="0"/>
                <a:cs typeface="Arial" charset="0"/>
              </a:rPr>
              <a:t>.</a:t>
            </a:r>
          </a:p>
        </p:txBody>
      </p:sp>
      <p:sp>
        <p:nvSpPr>
          <p:cNvPr id="8" name="TextBox 7">
            <a:extLst>
              <a:ext uri="{FF2B5EF4-FFF2-40B4-BE49-F238E27FC236}">
                <a16:creationId xmlns:a16="http://schemas.microsoft.com/office/drawing/2014/main" id="{060EC4F9-89C7-4FE7-8800-9C2AC2E01863}"/>
              </a:ext>
            </a:extLst>
          </p:cNvPr>
          <p:cNvSpPr txBox="1"/>
          <p:nvPr/>
        </p:nvSpPr>
        <p:spPr>
          <a:xfrm>
            <a:off x="0" y="4179888"/>
            <a:ext cx="9144000" cy="2678112"/>
          </a:xfrm>
          <a:prstGeom prst="rect">
            <a:avLst/>
          </a:prstGeom>
          <a:noFill/>
        </p:spPr>
        <p:txBody>
          <a:bodyPr>
            <a:spAutoFit/>
          </a:bodyPr>
          <a:lstStyle/>
          <a:p>
            <a:pPr eaLnBrk="0" hangingPunct="0">
              <a:defRPr/>
            </a:pPr>
            <a:r>
              <a:rPr lang="en-GB" sz="2800" b="1" dirty="0">
                <a:solidFill>
                  <a:srgbClr val="00FF00"/>
                </a:solidFill>
                <a:effectLst>
                  <a:outerShdw blurRad="38100" dist="38100" dir="2700000" algn="tl">
                    <a:srgbClr val="000000"/>
                  </a:outerShdw>
                </a:effectLst>
                <a:latin typeface="Arial" charset="0"/>
                <a:cs typeface="Arial" charset="0"/>
              </a:rPr>
              <a:t>To prevent rebellion to his own rule he respected the prevailing prejudice against Catholics,</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still, he allowed the surrogates of the catholic Church, the Jews, into England</a:t>
            </a:r>
            <a:r>
              <a:rPr lang="en-GB" sz="2800" b="1" dirty="0">
                <a:solidFill>
                  <a:srgbClr val="00FF99"/>
                </a:solidFill>
                <a:effectLst>
                  <a:outerShdw blurRad="38100" dist="38100" dir="2700000" algn="tl">
                    <a:srgbClr val="000000"/>
                  </a:outerShdw>
                </a:effectLst>
                <a:latin typeface="Arial" charset="0"/>
                <a:cs typeface="Arial" charset="0"/>
              </a:rPr>
              <a:t> (God's Law: </a:t>
            </a:r>
            <a:r>
              <a:rPr lang="en-GB" sz="2800" b="1" dirty="0">
                <a:solidFill>
                  <a:srgbClr val="FF00FF"/>
                </a:solidFill>
                <a:effectLst>
                  <a:outerShdw blurRad="38100" dist="38100" dir="2700000" algn="tl">
                    <a:srgbClr val="000000"/>
                  </a:outerShdw>
                </a:effectLst>
                <a:latin typeface="Arial" charset="0"/>
                <a:cs typeface="Arial" charset="0"/>
              </a:rPr>
              <a:t>"They shall not dwell in thy land, lest they make thee sin against me."</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(1 Kings 4:21‑24)</a:t>
            </a:r>
            <a:r>
              <a:rPr lang="en-GB" sz="2800" b="1" dirty="0">
                <a:solidFill>
                  <a:srgbClr val="00FF99"/>
                </a:solidFill>
                <a:effectLst>
                  <a:outerShdw blurRad="38100" dist="38100" dir="2700000" algn="tl">
                    <a:srgbClr val="000000"/>
                  </a:outerShdw>
                </a:effectLst>
                <a:latin typeface="Arial" charset="0"/>
                <a:cs typeface="Arial" charset="0"/>
              </a:rPr>
              <a:t> </a:t>
            </a:r>
            <a:endParaRPr lang="en-GB" sz="2800" dirty="0">
              <a:latin typeface="Arial" charset="0"/>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6433-999A-496C-B635-F5DC20E63498}"/>
              </a:ext>
            </a:extLst>
          </p:cNvPr>
          <p:cNvSpPr>
            <a:spLocks noGrp="1"/>
          </p:cNvSpPr>
          <p:nvPr>
            <p:ph type="title"/>
          </p:nvPr>
        </p:nvSpPr>
        <p:spPr/>
        <p:txBody>
          <a:bodyPr/>
          <a:lstStyle/>
          <a:p>
            <a:pPr>
              <a:defRPr/>
            </a:pPr>
            <a:r>
              <a:rPr lang="en-GB" b="1" dirty="0">
                <a:solidFill>
                  <a:srgbClr val="FF0000"/>
                </a:solidFill>
              </a:rPr>
              <a:t>Cromwell</a:t>
            </a:r>
            <a:r>
              <a:rPr lang="en-GB" b="1" dirty="0">
                <a:solidFill>
                  <a:srgbClr val="FFFF00"/>
                </a:solidFill>
              </a:rPr>
              <a:t> – Lord Protector</a:t>
            </a:r>
            <a:endParaRPr lang="en-GB" dirty="0"/>
          </a:p>
        </p:txBody>
      </p:sp>
      <p:sp>
        <p:nvSpPr>
          <p:cNvPr id="3" name="Slide Number Placeholder 2">
            <a:extLst>
              <a:ext uri="{FF2B5EF4-FFF2-40B4-BE49-F238E27FC236}">
                <a16:creationId xmlns:a16="http://schemas.microsoft.com/office/drawing/2014/main" id="{A2240DBF-696D-4E9E-A0D6-293DCF97CB3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12AF8DF-061F-4C91-A7C2-17195CEA04A4}" type="slidenum">
              <a:rPr lang="en-GB" altLang="en-US" sz="1200"/>
              <a:pPr eaLnBrk="1" hangingPunct="1"/>
              <a:t>56</a:t>
            </a:fld>
            <a:endParaRPr lang="en-GB" altLang="en-US" sz="1200"/>
          </a:p>
        </p:txBody>
      </p:sp>
      <p:pic>
        <p:nvPicPr>
          <p:cNvPr id="295938" name="Picture 2" descr="King Charles II of England">
            <a:extLst>
              <a:ext uri="{FF2B5EF4-FFF2-40B4-BE49-F238E27FC236}">
                <a16:creationId xmlns:a16="http://schemas.microsoft.com/office/drawing/2014/main" id="{6D08B9F4-BF48-4EFF-B04A-3689A45EC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14438"/>
            <a:ext cx="34417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FC200EC-546C-4E65-8F71-07697CCDED1A}"/>
              </a:ext>
            </a:extLst>
          </p:cNvPr>
          <p:cNvSpPr txBox="1"/>
          <p:nvPr/>
        </p:nvSpPr>
        <p:spPr>
          <a:xfrm>
            <a:off x="4286250" y="1428750"/>
            <a:ext cx="4572000" cy="4832350"/>
          </a:xfrm>
          <a:prstGeom prst="rect">
            <a:avLst/>
          </a:prstGeom>
          <a:noFill/>
        </p:spPr>
        <p:txBody>
          <a:bodyPr>
            <a:spAutoFit/>
          </a:bodyPr>
          <a:lstStyle/>
          <a:p>
            <a:pPr eaLnBrk="0" hangingPunct="0">
              <a:defRPr/>
            </a:pPr>
            <a:r>
              <a:rPr lang="en-GB" sz="2800" b="1" dirty="0">
                <a:solidFill>
                  <a:srgbClr val="00FF00"/>
                </a:solidFill>
                <a:effectLst>
                  <a:outerShdw blurRad="38100" dist="38100" dir="2700000" algn="tl">
                    <a:srgbClr val="000000"/>
                  </a:outerShdw>
                </a:effectLst>
                <a:latin typeface="Arial" charset="0"/>
                <a:cs typeface="Arial" charset="0"/>
              </a:rPr>
              <a:t>When Cromwell died the old rulers quietly stepped back into the shoes that he had kept safe from the Presbyterian Protestants.</a:t>
            </a:r>
            <a:r>
              <a:rPr lang="en-GB" sz="2800" b="1" dirty="0">
                <a:solidFill>
                  <a:srgbClr val="00FF99"/>
                </a:solidFill>
                <a:effectLst>
                  <a:outerShdw blurRad="38100" dist="38100" dir="2700000" algn="tl">
                    <a:srgbClr val="000000"/>
                  </a:outerShdw>
                </a:effectLst>
                <a:latin typeface="Arial" charset="0"/>
                <a:cs typeface="Arial" charset="0"/>
              </a:rPr>
              <a:t> </a:t>
            </a:r>
          </a:p>
          <a:p>
            <a:pPr eaLnBrk="0" hangingPunct="0">
              <a:defRPr/>
            </a:pPr>
            <a:endParaRPr lang="en-GB" sz="2800" b="1" dirty="0">
              <a:solidFill>
                <a:srgbClr val="00FF99"/>
              </a:solidFill>
              <a:effectLst>
                <a:outerShdw blurRad="38100" dist="38100" dir="2700000" algn="tl">
                  <a:srgbClr val="000000"/>
                </a:outerShdw>
              </a:effectLst>
              <a:latin typeface="Arial" charset="0"/>
              <a:cs typeface="Arial" charset="0"/>
            </a:endParaRPr>
          </a:p>
          <a:p>
            <a:pPr eaLnBrk="0" hangingPunct="0">
              <a:defRPr/>
            </a:pPr>
            <a:r>
              <a:rPr lang="en-GB" sz="2800" b="1" dirty="0">
                <a:solidFill>
                  <a:srgbClr val="FF9900"/>
                </a:solidFill>
                <a:effectLst>
                  <a:outerShdw blurRad="38100" dist="38100" dir="2700000" algn="tl">
                    <a:srgbClr val="000000"/>
                  </a:outerShdw>
                </a:effectLst>
                <a:latin typeface="Arial" charset="0"/>
                <a:cs typeface="Arial" charset="0"/>
              </a:rPr>
              <a:t>King Charles II restored the Anglican Episcopal Church, which he called "protestant,"</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33CC"/>
                </a:solidFill>
                <a:effectLst>
                  <a:outerShdw blurRad="38100" dist="38100" dir="2700000" algn="tl">
                    <a:srgbClr val="000000"/>
                  </a:outerShdw>
                </a:effectLst>
                <a:latin typeface="Arial" charset="0"/>
                <a:cs typeface="Arial" charset="0"/>
              </a:rPr>
              <a:t>as the state religion.</a:t>
            </a:r>
            <a:endParaRPr lang="en-GB" sz="2800" dirty="0">
              <a:solidFill>
                <a:srgbClr val="FF33CC"/>
              </a:solidFill>
              <a:latin typeface="Arial" charset="0"/>
              <a:cs typeface="Arial" charset="0"/>
            </a:endParaRPr>
          </a:p>
        </p:txBody>
      </p:sp>
      <p:sp>
        <p:nvSpPr>
          <p:cNvPr id="6" name="TextBox 5">
            <a:extLst>
              <a:ext uri="{FF2B5EF4-FFF2-40B4-BE49-F238E27FC236}">
                <a16:creationId xmlns:a16="http://schemas.microsoft.com/office/drawing/2014/main" id="{5B363BE0-0C8A-4918-BFC9-39E5B9B92F23}"/>
              </a:ext>
            </a:extLst>
          </p:cNvPr>
          <p:cNvSpPr txBox="1"/>
          <p:nvPr/>
        </p:nvSpPr>
        <p:spPr>
          <a:xfrm>
            <a:off x="285750" y="6211888"/>
            <a:ext cx="4000500" cy="646112"/>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outerShdw>
                </a:effectLst>
                <a:latin typeface="Arial" charset="0"/>
                <a:cs typeface="Arial" charset="0"/>
              </a:rPr>
              <a:t>King Charles II</a:t>
            </a:r>
            <a:endParaRPr lang="en-GB" sz="36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circle(in)">
                                      <p:cBhvr>
                                        <p:cTn id="7" dur="2000"/>
                                        <p:tgtEl>
                                          <p:spTgt spid="295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0227783-1142-4B68-A1EB-2EA49D6C9BD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57C0A8D-853D-4C11-B184-32E762F3EC40}" type="slidenum">
              <a:rPr lang="en-GB" altLang="en-US" sz="1200"/>
              <a:pPr eaLnBrk="1" hangingPunct="1"/>
              <a:t>57</a:t>
            </a:fld>
            <a:endParaRPr lang="en-GB" altLang="en-US" sz="1200"/>
          </a:p>
        </p:txBody>
      </p:sp>
      <p:sp>
        <p:nvSpPr>
          <p:cNvPr id="801794" name="Rectangle 2">
            <a:extLst>
              <a:ext uri="{FF2B5EF4-FFF2-40B4-BE49-F238E27FC236}">
                <a16:creationId xmlns:a16="http://schemas.microsoft.com/office/drawing/2014/main" id="{E5805BA9-1F3F-4100-BAFE-0BC38F210C00}"/>
              </a:ext>
            </a:extLst>
          </p:cNvPr>
          <p:cNvSpPr>
            <a:spLocks noGrp="1" noChangeArrowheads="1"/>
          </p:cNvSpPr>
          <p:nvPr>
            <p:ph type="title"/>
          </p:nvPr>
        </p:nvSpPr>
        <p:spPr>
          <a:xfrm>
            <a:off x="468313" y="0"/>
            <a:ext cx="8229600" cy="1125538"/>
          </a:xfrm>
        </p:spPr>
        <p:txBody>
          <a:bodyPr/>
          <a:lstStyle/>
          <a:p>
            <a:pPr eaLnBrk="1" hangingPunct="1">
              <a:defRPr/>
            </a:pPr>
            <a:r>
              <a:rPr lang="en-GB" b="1">
                <a:solidFill>
                  <a:srgbClr val="FF0000"/>
                </a:solidFill>
              </a:rPr>
              <a:t>Cromwell </a:t>
            </a:r>
            <a:r>
              <a:rPr lang="en-GB" b="1">
                <a:solidFill>
                  <a:srgbClr val="FFFF00"/>
                </a:solidFill>
              </a:rPr>
              <a:t>– Lord Protector</a:t>
            </a:r>
            <a:endParaRPr lang="en-US" b="1">
              <a:solidFill>
                <a:srgbClr val="FFFF00"/>
              </a:solidFill>
            </a:endParaRPr>
          </a:p>
        </p:txBody>
      </p:sp>
      <p:sp>
        <p:nvSpPr>
          <p:cNvPr id="801796" name="Text Box 4">
            <a:extLst>
              <a:ext uri="{FF2B5EF4-FFF2-40B4-BE49-F238E27FC236}">
                <a16:creationId xmlns:a16="http://schemas.microsoft.com/office/drawing/2014/main" id="{7016FEEA-FA65-4C46-8B56-838B1F75974D}"/>
              </a:ext>
            </a:extLst>
          </p:cNvPr>
          <p:cNvSpPr txBox="1">
            <a:spLocks noChangeArrowheads="1"/>
          </p:cNvSpPr>
          <p:nvPr/>
        </p:nvSpPr>
        <p:spPr bwMode="auto">
          <a:xfrm>
            <a:off x="4427538" y="1289050"/>
            <a:ext cx="4716462" cy="4832350"/>
          </a:xfrm>
          <a:prstGeom prst="rect">
            <a:avLst/>
          </a:prstGeom>
          <a:noFill/>
          <a:ln w="9525">
            <a:noFill/>
            <a:miter lim="800000"/>
            <a:headEnd/>
            <a:tailEnd/>
          </a:ln>
          <a:effectLst/>
        </p:spPr>
        <p:txBody>
          <a:bodyPr>
            <a:spAutoFit/>
          </a:bodyPr>
          <a:lstStyle/>
          <a:p>
            <a:pPr eaLnBrk="0" hangingPunct="0">
              <a:defRPr/>
            </a:pPr>
            <a:r>
              <a:rPr lang="en-GB" sz="2800" b="1" dirty="0">
                <a:solidFill>
                  <a:schemeClr val="hlink"/>
                </a:solidFill>
                <a:effectLst>
                  <a:outerShdw blurRad="38100" dist="38100" dir="2700000" algn="tl">
                    <a:srgbClr val="000000"/>
                  </a:outerShdw>
                </a:effectLst>
                <a:latin typeface="Arial" charset="0"/>
                <a:cs typeface="Arial" charset="0"/>
              </a:rPr>
              <a:t>He banned the Presbyterian Covenanters as traitors, banned Presbyterian meetings</a:t>
            </a:r>
            <a:r>
              <a:rPr lang="en-GB" sz="2800" b="1" dirty="0">
                <a:solidFill>
                  <a:srgbClr val="FF33CC"/>
                </a:solidFill>
                <a:effectLst>
                  <a:outerShdw blurRad="38100" dist="38100" dir="2700000" algn="tl">
                    <a:srgbClr val="000000"/>
                  </a:outerShdw>
                </a:effectLst>
                <a:latin typeface="Arial" charset="0"/>
                <a:cs typeface="Arial" charset="0"/>
              </a:rPr>
              <a:t> and fined, confiscated, imprisoned, transported, and executed those who were arrested </a:t>
            </a:r>
            <a:r>
              <a:rPr lang="en-GB" sz="2800" b="1" dirty="0">
                <a:solidFill>
                  <a:srgbClr val="00FF00"/>
                </a:solidFill>
                <a:effectLst>
                  <a:outerShdw blurRad="38100" dist="38100" dir="2700000" algn="tl">
                    <a:srgbClr val="000000"/>
                  </a:outerShdw>
                </a:effectLst>
                <a:latin typeface="Arial" charset="0"/>
                <a:cs typeface="Arial" charset="0"/>
              </a:rPr>
              <a:t>attending meetings held far out in the open fields. It was called "the killing times."</a:t>
            </a:r>
          </a:p>
        </p:txBody>
      </p:sp>
      <p:pic>
        <p:nvPicPr>
          <p:cNvPr id="61447" name="Picture 7" descr="http://www.dunkeldwalks.co.uk/assets/images/Dunkeld_Cathedral02.jpg">
            <a:extLst>
              <a:ext uri="{FF2B5EF4-FFF2-40B4-BE49-F238E27FC236}">
                <a16:creationId xmlns:a16="http://schemas.microsoft.com/office/drawing/2014/main" id="{2F58D8D1-65DD-4D8A-BA8A-E5B3D4071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0"/>
            <a:ext cx="39052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E6C8471-6B9D-4CCF-AB24-2759B9BCA8DD}"/>
              </a:ext>
            </a:extLst>
          </p:cNvPr>
          <p:cNvSpPr txBox="1"/>
          <p:nvPr/>
        </p:nvSpPr>
        <p:spPr>
          <a:xfrm>
            <a:off x="214313" y="4643438"/>
            <a:ext cx="4143375" cy="1077912"/>
          </a:xfrm>
          <a:prstGeom prst="rect">
            <a:avLst/>
          </a:prstGeom>
          <a:noFill/>
        </p:spPr>
        <p:txBody>
          <a:bodyPr>
            <a:spAutoFit/>
          </a:bodyPr>
          <a:lstStyle/>
          <a:p>
            <a:pPr algn="ctr" eaLnBrk="0" hangingPunct="0">
              <a:defRPr/>
            </a:pPr>
            <a:r>
              <a:rPr lang="en-GB" sz="3200" b="1" dirty="0" err="1">
                <a:solidFill>
                  <a:srgbClr val="FFFF00"/>
                </a:solidFill>
                <a:effectLst>
                  <a:outerShdw blurRad="38100" dist="38100" dir="2700000" algn="tl">
                    <a:srgbClr val="000000">
                      <a:alpha val="43137"/>
                    </a:srgbClr>
                  </a:outerShdw>
                </a:effectLst>
                <a:latin typeface="Arial" charset="0"/>
                <a:cs typeface="Arial" charset="0"/>
              </a:rPr>
              <a:t>Dunkeld</a:t>
            </a:r>
            <a:r>
              <a:rPr lang="en-GB" sz="3200" b="1" dirty="0">
                <a:solidFill>
                  <a:srgbClr val="FFFF00"/>
                </a:solidFill>
                <a:effectLst>
                  <a:outerShdw blurRad="38100" dist="38100" dir="2700000" algn="tl">
                    <a:srgbClr val="000000">
                      <a:alpha val="43137"/>
                    </a:srgbClr>
                  </a:outerShdw>
                </a:effectLst>
                <a:latin typeface="Arial" charset="0"/>
                <a:cs typeface="Arial" charset="0"/>
              </a:rPr>
              <a:t> Cathedral – Centre of resistance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circle(in)">
                                      <p:cBhvr>
                                        <p:cTn id="7" dur="2000"/>
                                        <p:tgtEl>
                                          <p:spTgt spid="614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80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autoUpdateAnimBg="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3CF87B6-9E32-4F48-812A-4AD54A4AD50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4F5F4AC-7B63-4CDE-B68A-7BC188A647C4}" type="slidenum">
              <a:rPr lang="en-GB" altLang="en-US" sz="1200"/>
              <a:pPr eaLnBrk="1" hangingPunct="1"/>
              <a:t>58</a:t>
            </a:fld>
            <a:endParaRPr lang="en-GB" altLang="en-US" sz="1200"/>
          </a:p>
        </p:txBody>
      </p:sp>
      <p:sp>
        <p:nvSpPr>
          <p:cNvPr id="803842" name="Rectangle 2">
            <a:extLst>
              <a:ext uri="{FF2B5EF4-FFF2-40B4-BE49-F238E27FC236}">
                <a16:creationId xmlns:a16="http://schemas.microsoft.com/office/drawing/2014/main" id="{8D608408-196D-4031-95FA-1E2891960887}"/>
              </a:ext>
            </a:extLst>
          </p:cNvPr>
          <p:cNvSpPr>
            <a:spLocks noGrp="1" noChangeArrowheads="1"/>
          </p:cNvSpPr>
          <p:nvPr>
            <p:ph type="title"/>
          </p:nvPr>
        </p:nvSpPr>
        <p:spPr>
          <a:xfrm>
            <a:off x="468313" y="0"/>
            <a:ext cx="8229600" cy="1125538"/>
          </a:xfrm>
        </p:spPr>
        <p:txBody>
          <a:bodyPr/>
          <a:lstStyle/>
          <a:p>
            <a:pPr eaLnBrk="1" hangingPunct="1">
              <a:defRPr/>
            </a:pPr>
            <a:r>
              <a:rPr lang="en-GB" b="1">
                <a:solidFill>
                  <a:srgbClr val="FF0000"/>
                </a:solidFill>
              </a:rPr>
              <a:t>Cromwell</a:t>
            </a:r>
            <a:r>
              <a:rPr lang="en-GB" b="1">
                <a:solidFill>
                  <a:srgbClr val="FFFF00"/>
                </a:solidFill>
              </a:rPr>
              <a:t> – Lord Protector</a:t>
            </a:r>
            <a:endParaRPr lang="en-US" b="1">
              <a:solidFill>
                <a:srgbClr val="FFFF00"/>
              </a:solidFill>
            </a:endParaRPr>
          </a:p>
        </p:txBody>
      </p:sp>
      <p:pic>
        <p:nvPicPr>
          <p:cNvPr id="63492" name="Picture 3" descr="cromwell">
            <a:extLst>
              <a:ext uri="{FF2B5EF4-FFF2-40B4-BE49-F238E27FC236}">
                <a16:creationId xmlns:a16="http://schemas.microsoft.com/office/drawing/2014/main" id="{CEA8BA6D-D469-4452-AC87-55C168FBEF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916113"/>
            <a:ext cx="3889375" cy="4032250"/>
          </a:xfrm>
        </p:spPr>
      </p:pic>
      <p:sp>
        <p:nvSpPr>
          <p:cNvPr id="803844" name="Text Box 4">
            <a:extLst>
              <a:ext uri="{FF2B5EF4-FFF2-40B4-BE49-F238E27FC236}">
                <a16:creationId xmlns:a16="http://schemas.microsoft.com/office/drawing/2014/main" id="{E0EF4AE4-13E8-40E5-8D7A-401725CC9013}"/>
              </a:ext>
            </a:extLst>
          </p:cNvPr>
          <p:cNvSpPr txBox="1">
            <a:spLocks noChangeArrowheads="1"/>
          </p:cNvSpPr>
          <p:nvPr/>
        </p:nvSpPr>
        <p:spPr bwMode="auto">
          <a:xfrm>
            <a:off x="4427538" y="1289050"/>
            <a:ext cx="4716462" cy="4789488"/>
          </a:xfrm>
          <a:prstGeom prst="rect">
            <a:avLst/>
          </a:prstGeom>
          <a:noFill/>
          <a:ln w="9525">
            <a:noFill/>
            <a:miter lim="800000"/>
            <a:headEnd/>
            <a:tailEnd/>
          </a:ln>
          <a:effectLst/>
        </p:spPr>
        <p:txBody>
          <a:bodyPr>
            <a:spAutoFit/>
          </a:bodyPr>
          <a:lstStyle/>
          <a:p>
            <a:pPr eaLnBrk="0" hangingPunct="0">
              <a:defRPr/>
            </a:pPr>
            <a:r>
              <a:rPr lang="en-GB" sz="2800" b="1">
                <a:solidFill>
                  <a:srgbClr val="00FF99"/>
                </a:solidFill>
                <a:effectLst>
                  <a:outerShdw blurRad="38100" dist="38100" dir="2700000" algn="tl">
                    <a:srgbClr val="000000"/>
                  </a:outerShdw>
                </a:effectLst>
                <a:latin typeface="Arial" charset="0"/>
                <a:cs typeface="Arial" charset="0"/>
              </a:rPr>
              <a:t>Cromwell's followers were allowed to keep their lands if they </a:t>
            </a:r>
            <a:r>
              <a:rPr lang="en-GB" sz="2800" b="1">
                <a:solidFill>
                  <a:srgbClr val="FFFF00"/>
                </a:solidFill>
                <a:effectLst>
                  <a:outerShdw blurRad="38100" dist="38100" dir="2700000" algn="tl">
                    <a:srgbClr val="000000"/>
                  </a:outerShdw>
                </a:effectLst>
                <a:latin typeface="Arial" charset="0"/>
                <a:cs typeface="Arial" charset="0"/>
              </a:rPr>
              <a:t>transferred their enfiefment obligations to the new king.</a:t>
            </a:r>
            <a:r>
              <a:rPr lang="en-GB" sz="2800" b="1">
                <a:solidFill>
                  <a:srgbClr val="00FF99"/>
                </a:solidFill>
                <a:effectLst>
                  <a:outerShdw blurRad="38100" dist="38100" dir="2700000" algn="tl">
                    <a:srgbClr val="000000"/>
                  </a:outerShdw>
                </a:effectLst>
                <a:latin typeface="Arial" charset="0"/>
                <a:cs typeface="Arial" charset="0"/>
              </a:rPr>
              <a:t> </a:t>
            </a:r>
            <a:r>
              <a:rPr lang="en-GB" sz="2800" b="1">
                <a:solidFill>
                  <a:srgbClr val="00FF00"/>
                </a:solidFill>
                <a:effectLst>
                  <a:outerShdw blurRad="38100" dist="38100" dir="2700000" algn="tl">
                    <a:srgbClr val="000000"/>
                  </a:outerShdw>
                </a:effectLst>
                <a:latin typeface="Arial" charset="0"/>
                <a:cs typeface="Arial" charset="0"/>
              </a:rPr>
              <a:t>The remnant who insisted "No King but Jesus" and that</a:t>
            </a:r>
            <a:r>
              <a:rPr lang="en-GB" sz="2800" b="1">
                <a:solidFill>
                  <a:srgbClr val="00FF99"/>
                </a:solidFill>
                <a:effectLst>
                  <a:outerShdw blurRad="38100" dist="38100" dir="2700000" algn="tl">
                    <a:srgbClr val="000000"/>
                  </a:outerShdw>
                </a:effectLst>
                <a:latin typeface="Arial" charset="0"/>
                <a:cs typeface="Arial" charset="0"/>
              </a:rPr>
              <a:t> </a:t>
            </a:r>
            <a:r>
              <a:rPr lang="en-GB" sz="2800" b="1">
                <a:solidFill>
                  <a:srgbClr val="FF33CC"/>
                </a:solidFill>
                <a:effectLst>
                  <a:outerShdw blurRad="38100" dist="38100" dir="2700000" algn="tl">
                    <a:srgbClr val="000000"/>
                  </a:outerShdw>
                </a:effectLst>
                <a:latin typeface="Arial" charset="0"/>
                <a:cs typeface="Arial" charset="0"/>
              </a:rPr>
              <a:t>"We must obey God rather than men." (Acts 5:29) were outlawed.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03844"/>
                                        </p:tgtEl>
                                        <p:attrNameLst>
                                          <p:attrName>style.visibility</p:attrName>
                                        </p:attrNameLst>
                                      </p:cBhvr>
                                      <p:to>
                                        <p:strVal val="visible"/>
                                      </p:to>
                                    </p:set>
                                    <p:anim calcmode="discrete" valueType="clr">
                                      <p:cBhvr override="childStyle">
                                        <p:cTn id="7" dur="80"/>
                                        <p:tgtEl>
                                          <p:spTgt spid="8038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03844"/>
                                        </p:tgtEl>
                                        <p:attrNameLst>
                                          <p:attrName>fillcolor</p:attrName>
                                        </p:attrNameLst>
                                      </p:cBhvr>
                                      <p:tavLst>
                                        <p:tav tm="0">
                                          <p:val>
                                            <p:clrVal>
                                              <a:schemeClr val="accent2"/>
                                            </p:clrVal>
                                          </p:val>
                                        </p:tav>
                                        <p:tav tm="50000">
                                          <p:val>
                                            <p:clrVal>
                                              <a:schemeClr val="hlink"/>
                                            </p:clrVal>
                                          </p:val>
                                        </p:tav>
                                      </p:tavLst>
                                    </p:anim>
                                    <p:set>
                                      <p:cBhvr>
                                        <p:cTn id="9" dur="80"/>
                                        <p:tgtEl>
                                          <p:spTgt spid="8038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9454462-A02D-4790-8EFA-35858BD8948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6B946D2-3221-40F2-B525-5B98C4A20F03}" type="slidenum">
              <a:rPr lang="en-GB" altLang="en-US" sz="1200"/>
              <a:pPr eaLnBrk="1" hangingPunct="1"/>
              <a:t>59</a:t>
            </a:fld>
            <a:endParaRPr lang="en-GB" altLang="en-US" sz="1200"/>
          </a:p>
        </p:txBody>
      </p:sp>
      <p:sp>
        <p:nvSpPr>
          <p:cNvPr id="1158146" name="Rectangle 2">
            <a:extLst>
              <a:ext uri="{FF2B5EF4-FFF2-40B4-BE49-F238E27FC236}">
                <a16:creationId xmlns:a16="http://schemas.microsoft.com/office/drawing/2014/main" id="{598CD3A7-7DC8-44BA-AC6B-53AAD1BE8CF5}"/>
              </a:ext>
            </a:extLst>
          </p:cNvPr>
          <p:cNvSpPr>
            <a:spLocks noGrp="1" noChangeArrowheads="1"/>
          </p:cNvSpPr>
          <p:nvPr>
            <p:ph type="title"/>
          </p:nvPr>
        </p:nvSpPr>
        <p:spPr>
          <a:xfrm>
            <a:off x="468313" y="0"/>
            <a:ext cx="8229600" cy="1125538"/>
          </a:xfrm>
        </p:spPr>
        <p:txBody>
          <a:bodyPr/>
          <a:lstStyle/>
          <a:p>
            <a:pPr eaLnBrk="1" hangingPunct="1">
              <a:defRPr/>
            </a:pPr>
            <a:r>
              <a:rPr lang="en-GB" b="1" dirty="0">
                <a:solidFill>
                  <a:srgbClr val="FF0000"/>
                </a:solidFill>
              </a:rPr>
              <a:t>Cromwell</a:t>
            </a:r>
            <a:r>
              <a:rPr lang="en-GB" b="1" dirty="0">
                <a:solidFill>
                  <a:srgbClr val="FFFF00"/>
                </a:solidFill>
              </a:rPr>
              <a:t> Dies 1657</a:t>
            </a:r>
            <a:endParaRPr lang="en-US" b="1" dirty="0">
              <a:solidFill>
                <a:srgbClr val="FFFF00"/>
              </a:solidFill>
            </a:endParaRPr>
          </a:p>
        </p:txBody>
      </p:sp>
      <p:sp>
        <p:nvSpPr>
          <p:cNvPr id="1158148" name="Text Box 4">
            <a:extLst>
              <a:ext uri="{FF2B5EF4-FFF2-40B4-BE49-F238E27FC236}">
                <a16:creationId xmlns:a16="http://schemas.microsoft.com/office/drawing/2014/main" id="{F686DFDF-0C86-4188-BB04-928F5222C393}"/>
              </a:ext>
            </a:extLst>
          </p:cNvPr>
          <p:cNvSpPr txBox="1">
            <a:spLocks noChangeArrowheads="1"/>
          </p:cNvSpPr>
          <p:nvPr/>
        </p:nvSpPr>
        <p:spPr bwMode="auto">
          <a:xfrm>
            <a:off x="3995738" y="2924175"/>
            <a:ext cx="5148262" cy="2647950"/>
          </a:xfrm>
          <a:prstGeom prst="rect">
            <a:avLst/>
          </a:prstGeom>
          <a:noFill/>
          <a:ln w="9525">
            <a:noFill/>
            <a:miter lim="800000"/>
            <a:headEnd/>
            <a:tailEnd/>
          </a:ln>
          <a:effectLst/>
        </p:spPr>
        <p:txBody>
          <a:bodyPr>
            <a:spAutoFit/>
          </a:bodyPr>
          <a:lstStyle/>
          <a:p>
            <a:pPr eaLnBrk="0" hangingPunct="0">
              <a:defRPr/>
            </a:pPr>
            <a:r>
              <a:rPr lang="en-GB" sz="2400" b="1">
                <a:solidFill>
                  <a:srgbClr val="FFFF00"/>
                </a:solidFill>
                <a:effectLst>
                  <a:outerShdw blurRad="38100" dist="38100" dir="2700000" algn="tl">
                    <a:srgbClr val="000000"/>
                  </a:outerShdw>
                </a:effectLst>
                <a:latin typeface="Arial" charset="0"/>
                <a:cs typeface="Arial" charset="0"/>
              </a:rPr>
              <a:t>1661:</a:t>
            </a:r>
            <a:r>
              <a:rPr lang="en-GB" sz="2400" b="1">
                <a:solidFill>
                  <a:srgbClr val="00FF99"/>
                </a:solidFill>
                <a:effectLst>
                  <a:outerShdw blurRad="38100" dist="38100" dir="2700000" algn="tl">
                    <a:srgbClr val="000000"/>
                  </a:outerShdw>
                </a:effectLst>
                <a:latin typeface="Arial" charset="0"/>
                <a:cs typeface="Arial" charset="0"/>
              </a:rPr>
              <a:t> Truth revealed regarding intrigue entered into by Cromwell and his cohorts Ireton, and Bradshaw, causes serious public reaction. Bodies are exhumed and hung from gallows on Tyburn Hill, London </a:t>
            </a:r>
          </a:p>
        </p:txBody>
      </p:sp>
      <p:pic>
        <p:nvPicPr>
          <p:cNvPr id="1158153" name="Picture 9" descr="cromwell">
            <a:extLst>
              <a:ext uri="{FF2B5EF4-FFF2-40B4-BE49-F238E27FC236}">
                <a16:creationId xmlns:a16="http://schemas.microsoft.com/office/drawing/2014/main" id="{BAD2F3F2-1717-4A26-84AB-6CCA9B6BBBED}"/>
              </a:ext>
            </a:extLst>
          </p:cNvPr>
          <p:cNvPicPr>
            <a:picLocks noGrp="1" noChangeAspect="1" noChangeArrowheads="1"/>
          </p:cNvPicPr>
          <p:nvPr>
            <p:ph idx="1"/>
          </p:nvPr>
        </p:nvPicPr>
        <p:blipFill>
          <a:blip r:embed="rId3">
            <a:lum bright="12000" contrast="12000"/>
            <a:grayscl/>
            <a:extLst>
              <a:ext uri="{28A0092B-C50C-407E-A947-70E740481C1C}">
                <a14:useLocalDpi xmlns:a14="http://schemas.microsoft.com/office/drawing/2010/main" val="0"/>
              </a:ext>
            </a:extLst>
          </a:blip>
          <a:srcRect/>
          <a:stretch>
            <a:fillRect/>
          </a:stretch>
        </p:blipFill>
        <p:spPr>
          <a:xfrm>
            <a:off x="539750" y="1268413"/>
            <a:ext cx="3108325" cy="3960812"/>
          </a:xfrm>
        </p:spPr>
      </p:pic>
      <p:sp>
        <p:nvSpPr>
          <p:cNvPr id="1158155" name="Text Box 11">
            <a:extLst>
              <a:ext uri="{FF2B5EF4-FFF2-40B4-BE49-F238E27FC236}">
                <a16:creationId xmlns:a16="http://schemas.microsoft.com/office/drawing/2014/main" id="{1E8C90D2-3BCF-4882-93C5-D7E18F2AAD35}"/>
              </a:ext>
            </a:extLst>
          </p:cNvPr>
          <p:cNvSpPr txBox="1">
            <a:spLocks noChangeArrowheads="1"/>
          </p:cNvSpPr>
          <p:nvPr/>
        </p:nvSpPr>
        <p:spPr bwMode="auto">
          <a:xfrm>
            <a:off x="3995738" y="981075"/>
            <a:ext cx="5148262" cy="1917700"/>
          </a:xfrm>
          <a:prstGeom prst="rect">
            <a:avLst/>
          </a:prstGeom>
          <a:noFill/>
          <a:ln w="9525">
            <a:noFill/>
            <a:miter lim="800000"/>
            <a:headEnd/>
            <a:tailEnd/>
          </a:ln>
          <a:effectLst/>
        </p:spPr>
        <p:txBody>
          <a:bodyPr>
            <a:spAutoFit/>
          </a:bodyPr>
          <a:lstStyle/>
          <a:p>
            <a:pPr eaLnBrk="0" hangingPunct="0">
              <a:defRPr/>
            </a:pPr>
            <a:r>
              <a:rPr lang="en-GB" sz="2400" b="1">
                <a:solidFill>
                  <a:srgbClr val="FFFF00"/>
                </a:solidFill>
                <a:effectLst>
                  <a:outerShdw blurRad="38100" dist="38100" dir="2700000" algn="tl">
                    <a:srgbClr val="000000"/>
                  </a:outerShdw>
                </a:effectLst>
                <a:latin typeface="Arial" charset="0"/>
                <a:cs typeface="Arial" charset="0"/>
              </a:rPr>
              <a:t>1657:</a:t>
            </a:r>
            <a:r>
              <a:rPr lang="en-GB" sz="2400" b="1">
                <a:solidFill>
                  <a:srgbClr val="00FF99"/>
                </a:solidFill>
                <a:effectLst>
                  <a:outerShdw blurRad="38100" dist="38100" dir="2700000" algn="tl">
                    <a:srgbClr val="000000"/>
                  </a:outerShdw>
                </a:effectLst>
                <a:latin typeface="Arial" charset="0"/>
                <a:cs typeface="Arial" charset="0"/>
              </a:rPr>
              <a:t> Death of Cromwell, Son Richard named Protector.</a:t>
            </a:r>
          </a:p>
          <a:p>
            <a:pPr eaLnBrk="0" hangingPunct="0">
              <a:defRPr/>
            </a:pPr>
            <a:endParaRPr lang="en-GB" sz="2400" b="1">
              <a:solidFill>
                <a:srgbClr val="00FF99"/>
              </a:solidFill>
              <a:effectLst>
                <a:outerShdw blurRad="38100" dist="38100" dir="2700000" algn="tl">
                  <a:srgbClr val="000000"/>
                </a:outerShdw>
              </a:effectLst>
              <a:latin typeface="Arial" charset="0"/>
              <a:cs typeface="Arial" charset="0"/>
            </a:endParaRPr>
          </a:p>
          <a:p>
            <a:pPr eaLnBrk="0" hangingPunct="0">
              <a:defRPr/>
            </a:pPr>
            <a:r>
              <a:rPr lang="en-GB" sz="2400" b="1">
                <a:solidFill>
                  <a:srgbClr val="FFFF00"/>
                </a:solidFill>
                <a:effectLst>
                  <a:outerShdw blurRad="38100" dist="38100" dir="2700000" algn="tl">
                    <a:srgbClr val="000000"/>
                  </a:outerShdw>
                </a:effectLst>
                <a:latin typeface="Arial" charset="0"/>
                <a:cs typeface="Arial" charset="0"/>
              </a:rPr>
              <a:t>1659:</a:t>
            </a:r>
            <a:r>
              <a:rPr lang="en-GB" sz="2400" b="1">
                <a:solidFill>
                  <a:srgbClr val="00FF99"/>
                </a:solidFill>
                <a:effectLst>
                  <a:outerShdw blurRad="38100" dist="38100" dir="2700000" algn="tl">
                    <a:srgbClr val="000000"/>
                  </a:outerShdw>
                </a:effectLst>
                <a:latin typeface="Arial" charset="0"/>
                <a:cs typeface="Arial" charset="0"/>
              </a:rPr>
              <a:t> </a:t>
            </a:r>
            <a:r>
              <a:rPr lang="en-GB" sz="2400" b="1">
                <a:solidFill>
                  <a:srgbClr val="FF33CC"/>
                </a:solidFill>
                <a:effectLst>
                  <a:outerShdw blurRad="38100" dist="38100" dir="2700000" algn="tl">
                    <a:srgbClr val="000000"/>
                  </a:outerShdw>
                </a:effectLst>
                <a:latin typeface="Arial" charset="0"/>
                <a:cs typeface="Arial" charset="0"/>
              </a:rPr>
              <a:t>Richard, disgusted with intrigue, resigns.</a:t>
            </a:r>
          </a:p>
        </p:txBody>
      </p:sp>
      <p:sp>
        <p:nvSpPr>
          <p:cNvPr id="1158156" name="Text Box 12">
            <a:extLst>
              <a:ext uri="{FF2B5EF4-FFF2-40B4-BE49-F238E27FC236}">
                <a16:creationId xmlns:a16="http://schemas.microsoft.com/office/drawing/2014/main" id="{CEB2EA2E-A8B2-4BE0-8E97-E2946E356D5E}"/>
              </a:ext>
            </a:extLst>
          </p:cNvPr>
          <p:cNvSpPr txBox="1">
            <a:spLocks noChangeArrowheads="1"/>
          </p:cNvSpPr>
          <p:nvPr/>
        </p:nvSpPr>
        <p:spPr bwMode="auto">
          <a:xfrm>
            <a:off x="250825" y="5426075"/>
            <a:ext cx="8893175" cy="1431925"/>
          </a:xfrm>
          <a:prstGeom prst="rect">
            <a:avLst/>
          </a:prstGeom>
          <a:noFill/>
          <a:ln w="9525">
            <a:noFill/>
            <a:miter lim="800000"/>
            <a:headEnd/>
            <a:tailEnd/>
          </a:ln>
          <a:effectLst/>
        </p:spPr>
        <p:txBody>
          <a:bodyPr>
            <a:spAutoFit/>
          </a:bodyPr>
          <a:lstStyle/>
          <a:p>
            <a:pPr algn="ctr" eaLnBrk="0" hangingPunct="0">
              <a:spcBef>
                <a:spcPct val="50000"/>
              </a:spcBef>
              <a:defRPr/>
            </a:pPr>
            <a:r>
              <a:rPr lang="en-GB" sz="4400" b="1">
                <a:solidFill>
                  <a:srgbClr val="FFFF00"/>
                </a:solidFill>
                <a:effectLst>
                  <a:outerShdw blurRad="38100" dist="38100" dir="2700000" algn="tl">
                    <a:srgbClr val="000000"/>
                  </a:outerShdw>
                </a:effectLst>
                <a:latin typeface="Tahoma" pitchFamily="34" charset="0"/>
                <a:cs typeface="Arial" charset="0"/>
              </a:rPr>
              <a:t>His treachery becomes public knowledge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58153"/>
                                        </p:tgtEl>
                                        <p:attrNameLst>
                                          <p:attrName>style.visibility</p:attrName>
                                        </p:attrNameLst>
                                      </p:cBhvr>
                                      <p:to>
                                        <p:strVal val="visible"/>
                                      </p:to>
                                    </p:set>
                                    <p:animEffect transition="in" filter="circle(in)">
                                      <p:cBhvr>
                                        <p:cTn id="7" dur="2000"/>
                                        <p:tgtEl>
                                          <p:spTgt spid="1158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58155"/>
                                        </p:tgtEl>
                                        <p:attrNameLst>
                                          <p:attrName>style.visibility</p:attrName>
                                        </p:attrNameLst>
                                      </p:cBhvr>
                                      <p:to>
                                        <p:strVal val="visible"/>
                                      </p:to>
                                    </p:set>
                                    <p:anim calcmode="discrete" valueType="clr">
                                      <p:cBhvr override="childStyle">
                                        <p:cTn id="12" dur="80"/>
                                        <p:tgtEl>
                                          <p:spTgt spid="11581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58155"/>
                                        </p:tgtEl>
                                        <p:attrNameLst>
                                          <p:attrName>fillcolor</p:attrName>
                                        </p:attrNameLst>
                                      </p:cBhvr>
                                      <p:tavLst>
                                        <p:tav tm="0">
                                          <p:val>
                                            <p:clrVal>
                                              <a:schemeClr val="accent2"/>
                                            </p:clrVal>
                                          </p:val>
                                        </p:tav>
                                        <p:tav tm="50000">
                                          <p:val>
                                            <p:clrVal>
                                              <a:schemeClr val="hlink"/>
                                            </p:clrVal>
                                          </p:val>
                                        </p:tav>
                                      </p:tavLst>
                                    </p:anim>
                                    <p:set>
                                      <p:cBhvr>
                                        <p:cTn id="14" dur="80"/>
                                        <p:tgtEl>
                                          <p:spTgt spid="115815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58148"/>
                                        </p:tgtEl>
                                        <p:attrNameLst>
                                          <p:attrName>style.visibility</p:attrName>
                                        </p:attrNameLst>
                                      </p:cBhvr>
                                      <p:to>
                                        <p:strVal val="visible"/>
                                      </p:to>
                                    </p:set>
                                    <p:anim calcmode="discrete" valueType="clr">
                                      <p:cBhvr override="childStyle">
                                        <p:cTn id="19" dur="80"/>
                                        <p:tgtEl>
                                          <p:spTgt spid="115814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58148"/>
                                        </p:tgtEl>
                                        <p:attrNameLst>
                                          <p:attrName>fillcolor</p:attrName>
                                        </p:attrNameLst>
                                      </p:cBhvr>
                                      <p:tavLst>
                                        <p:tav tm="0">
                                          <p:val>
                                            <p:clrVal>
                                              <a:schemeClr val="accent2"/>
                                            </p:clrVal>
                                          </p:val>
                                        </p:tav>
                                        <p:tav tm="50000">
                                          <p:val>
                                            <p:clrVal>
                                              <a:schemeClr val="hlink"/>
                                            </p:clrVal>
                                          </p:val>
                                        </p:tav>
                                      </p:tavLst>
                                    </p:anim>
                                    <p:set>
                                      <p:cBhvr>
                                        <p:cTn id="21" dur="80"/>
                                        <p:tgtEl>
                                          <p:spTgt spid="1158148"/>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58156"/>
                                        </p:tgtEl>
                                        <p:attrNameLst>
                                          <p:attrName>style.visibility</p:attrName>
                                        </p:attrNameLst>
                                      </p:cBhvr>
                                      <p:to>
                                        <p:strVal val="visible"/>
                                      </p:to>
                                    </p:set>
                                    <p:anim calcmode="lin" valueType="num">
                                      <p:cBhvr additive="base">
                                        <p:cTn id="26" dur="500" fill="hold"/>
                                        <p:tgtEl>
                                          <p:spTgt spid="1158156"/>
                                        </p:tgtEl>
                                        <p:attrNameLst>
                                          <p:attrName>ppt_x</p:attrName>
                                        </p:attrNameLst>
                                      </p:cBhvr>
                                      <p:tavLst>
                                        <p:tav tm="0">
                                          <p:val>
                                            <p:strVal val="#ppt_x"/>
                                          </p:val>
                                        </p:tav>
                                        <p:tav tm="100000">
                                          <p:val>
                                            <p:strVal val="#ppt_x"/>
                                          </p:val>
                                        </p:tav>
                                      </p:tavLst>
                                    </p:anim>
                                    <p:anim calcmode="lin" valueType="num">
                                      <p:cBhvr additive="base">
                                        <p:cTn id="27" dur="500" fill="hold"/>
                                        <p:tgtEl>
                                          <p:spTgt spid="1158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48" grpId="0"/>
      <p:bldP spid="1158155" grpId="0"/>
      <p:bldP spid="11581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EDA148A-9331-418E-A433-B8CD9ED2488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21D93AD-AD5A-4653-8384-C056851E7B59}" type="slidenum">
              <a:rPr lang="en-GB" altLang="en-US" sz="1200"/>
              <a:pPr eaLnBrk="1" hangingPunct="1"/>
              <a:t>6</a:t>
            </a:fld>
            <a:endParaRPr lang="en-GB" altLang="en-US" sz="1200"/>
          </a:p>
        </p:txBody>
      </p:sp>
      <p:sp>
        <p:nvSpPr>
          <p:cNvPr id="1421314" name="Rectangle 2">
            <a:extLst>
              <a:ext uri="{FF2B5EF4-FFF2-40B4-BE49-F238E27FC236}">
                <a16:creationId xmlns:a16="http://schemas.microsoft.com/office/drawing/2014/main" id="{A8962770-4E9A-47CF-90DC-B57D3DD58135}"/>
              </a:ext>
            </a:extLst>
          </p:cNvPr>
          <p:cNvSpPr>
            <a:spLocks noGrp="1" noChangeArrowheads="1"/>
          </p:cNvSpPr>
          <p:nvPr>
            <p:ph type="title"/>
          </p:nvPr>
        </p:nvSpPr>
        <p:spPr/>
        <p:txBody>
          <a:bodyPr/>
          <a:lstStyle/>
          <a:p>
            <a:pPr eaLnBrk="1" hangingPunct="1">
              <a:defRPr/>
            </a:pPr>
            <a:endParaRPr lang="en-US"/>
          </a:p>
        </p:txBody>
      </p:sp>
      <p:pic>
        <p:nvPicPr>
          <p:cNvPr id="10244" name="Picture 3" descr="Genghis02">
            <a:extLst>
              <a:ext uri="{FF2B5EF4-FFF2-40B4-BE49-F238E27FC236}">
                <a16:creationId xmlns:a16="http://schemas.microsoft.com/office/drawing/2014/main" id="{038DCA6F-59B2-484C-8E9C-F43A500437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902450"/>
          </a:xfrm>
        </p:spPr>
      </p:pic>
      <p:sp>
        <p:nvSpPr>
          <p:cNvPr id="1421316" name="Text Box 4">
            <a:extLst>
              <a:ext uri="{FF2B5EF4-FFF2-40B4-BE49-F238E27FC236}">
                <a16:creationId xmlns:a16="http://schemas.microsoft.com/office/drawing/2014/main" id="{4D28B89B-CB11-4E22-AF92-1666D525E065}"/>
              </a:ext>
            </a:extLst>
          </p:cNvPr>
          <p:cNvSpPr txBox="1">
            <a:spLocks noChangeArrowheads="1"/>
          </p:cNvSpPr>
          <p:nvPr/>
        </p:nvSpPr>
        <p:spPr bwMode="auto">
          <a:xfrm>
            <a:off x="179388" y="6021388"/>
            <a:ext cx="7777162" cy="519112"/>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0000"/>
                </a:solidFill>
                <a:effectLst>
                  <a:outerShdw blurRad="38100" dist="38100" dir="2700000" algn="tl">
                    <a:srgbClr val="000000"/>
                  </a:outerShdw>
                </a:effectLst>
                <a:latin typeface="Arial" charset="0"/>
                <a:cs typeface="Arial" charset="0"/>
              </a:rPr>
              <a:t>The horse cavalries of Genghis Khan</a:t>
            </a:r>
          </a:p>
        </p:txBody>
      </p:sp>
      <p:sp>
        <p:nvSpPr>
          <p:cNvPr id="1421317" name="Text Box 5">
            <a:extLst>
              <a:ext uri="{FF2B5EF4-FFF2-40B4-BE49-F238E27FC236}">
                <a16:creationId xmlns:a16="http://schemas.microsoft.com/office/drawing/2014/main" id="{3C1D5915-DF62-499C-99B0-B0A2637285DE}"/>
              </a:ext>
            </a:extLst>
          </p:cNvPr>
          <p:cNvSpPr txBox="1">
            <a:spLocks noChangeArrowheads="1"/>
          </p:cNvSpPr>
          <p:nvPr/>
        </p:nvSpPr>
        <p:spPr bwMode="auto">
          <a:xfrm>
            <a:off x="3924300" y="260350"/>
            <a:ext cx="5219700" cy="1463675"/>
          </a:xfrm>
          <a:prstGeom prst="rect">
            <a:avLst/>
          </a:prstGeom>
          <a:noFill/>
          <a:ln w="9525">
            <a:noFill/>
            <a:miter lim="800000"/>
            <a:headEnd/>
            <a:tailEnd/>
          </a:ln>
          <a:effectLst/>
        </p:spPr>
        <p:txBody>
          <a:bodyPr>
            <a:spAutoFit/>
          </a:bodyPr>
          <a:lstStyle/>
          <a:p>
            <a:pPr algn="ctr">
              <a:spcBef>
                <a:spcPct val="20000"/>
              </a:spcBef>
              <a:buClr>
                <a:schemeClr val="tx2"/>
              </a:buClr>
              <a:defRPr/>
            </a:pPr>
            <a:r>
              <a:rPr lang="en-GB" b="1">
                <a:solidFill>
                  <a:srgbClr val="0033CC"/>
                </a:solidFill>
                <a:effectLst>
                  <a:outerShdw blurRad="38100" dist="38100" dir="2700000" algn="tl">
                    <a:srgbClr val="000000"/>
                  </a:outerShdw>
                </a:effectLst>
                <a:latin typeface="Arial" charset="0"/>
                <a:cs typeface="Arial" charset="0"/>
              </a:rPr>
              <a:t>Thou And Many People With Thee All Of Them Riding Upon Horses, A Great Company, And A Mighty Army</a:t>
            </a:r>
          </a:p>
          <a:p>
            <a:pPr eaLnBrk="0" hangingPunct="0">
              <a:spcBef>
                <a:spcPct val="50000"/>
              </a:spcBef>
              <a:defRPr/>
            </a:pPr>
            <a:endParaRPr lang="en-GB">
              <a:solidFill>
                <a:srgbClr val="0033CC"/>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21317">
                                            <p:txEl>
                                              <p:pRg st="0" end="0"/>
                                            </p:txEl>
                                          </p:spTgt>
                                        </p:tgtEl>
                                        <p:attrNameLst>
                                          <p:attrName>style.visibility</p:attrName>
                                        </p:attrNameLst>
                                      </p:cBhvr>
                                      <p:to>
                                        <p:strVal val="visible"/>
                                      </p:to>
                                    </p:set>
                                    <p:animEffect transition="in" filter="diamond(in)">
                                      <p:cBhvr>
                                        <p:cTn id="7" dur="2000"/>
                                        <p:tgtEl>
                                          <p:spTgt spid="14213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21316">
                                            <p:txEl>
                                              <p:pRg st="0" end="0"/>
                                            </p:txEl>
                                          </p:spTgt>
                                        </p:tgtEl>
                                        <p:attrNameLst>
                                          <p:attrName>style.visibility</p:attrName>
                                        </p:attrNameLst>
                                      </p:cBhvr>
                                      <p:to>
                                        <p:strVal val="visible"/>
                                      </p:to>
                                    </p:set>
                                    <p:anim calcmode="lin" valueType="num">
                                      <p:cBhvr additive="base">
                                        <p:cTn id="12" dur="500" fill="hold"/>
                                        <p:tgtEl>
                                          <p:spTgt spid="14213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213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8C5A5-0D8E-44D0-A840-317D26F4DF44}"/>
              </a:ext>
            </a:extLst>
          </p:cNvPr>
          <p:cNvSpPr>
            <a:spLocks noGrp="1"/>
          </p:cNvSpPr>
          <p:nvPr>
            <p:ph type="title"/>
          </p:nvPr>
        </p:nvSpPr>
        <p:spPr/>
        <p:txBody>
          <a:bodyPr/>
          <a:lstStyle/>
          <a:p>
            <a:pPr>
              <a:defRPr/>
            </a:pPr>
            <a:r>
              <a:rPr lang="en-GB" b="1" dirty="0">
                <a:solidFill>
                  <a:srgbClr val="FF0000"/>
                </a:solidFill>
              </a:rPr>
              <a:t>Cromwell</a:t>
            </a:r>
            <a:r>
              <a:rPr lang="en-GB" b="1" dirty="0">
                <a:solidFill>
                  <a:srgbClr val="FFFF00"/>
                </a:solidFill>
              </a:rPr>
              <a:t> Dies 1657</a:t>
            </a:r>
            <a:endParaRPr lang="en-GB" dirty="0"/>
          </a:p>
        </p:txBody>
      </p:sp>
      <p:sp>
        <p:nvSpPr>
          <p:cNvPr id="4" name="Slide Number Placeholder 3">
            <a:extLst>
              <a:ext uri="{FF2B5EF4-FFF2-40B4-BE49-F238E27FC236}">
                <a16:creationId xmlns:a16="http://schemas.microsoft.com/office/drawing/2014/main" id="{94E62B07-2020-4FA8-A97F-86D411E59EC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E437AB3-82DD-4094-9C81-21E12C0C3A73}" type="slidenum">
              <a:rPr lang="en-GB" altLang="en-US" sz="1200"/>
              <a:pPr eaLnBrk="1" hangingPunct="1"/>
              <a:t>60</a:t>
            </a:fld>
            <a:endParaRPr lang="en-GB" altLang="en-US" sz="1200"/>
          </a:p>
        </p:txBody>
      </p:sp>
      <p:pic>
        <p:nvPicPr>
          <p:cNvPr id="323586" name="Picture 2" descr="http://static.guim.co.uk/sys-images/Guardian/Pix/pictures/2009/8/2/1249220358583/Oliver-cromwells-grave-001.jpg">
            <a:extLst>
              <a:ext uri="{FF2B5EF4-FFF2-40B4-BE49-F238E27FC236}">
                <a16:creationId xmlns:a16="http://schemas.microsoft.com/office/drawing/2014/main" id="{A0B0ECB7-E9AE-46E7-8B88-BCAF26635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14438"/>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34C96F6-55FD-4423-97E0-78422E7CD95E}"/>
              </a:ext>
            </a:extLst>
          </p:cNvPr>
          <p:cNvSpPr txBox="1"/>
          <p:nvPr/>
        </p:nvSpPr>
        <p:spPr>
          <a:xfrm>
            <a:off x="4857750" y="1571625"/>
            <a:ext cx="4000500" cy="2062163"/>
          </a:xfrm>
          <a:prstGeom prst="rect">
            <a:avLst/>
          </a:prstGeom>
          <a:noFill/>
        </p:spPr>
        <p:txBody>
          <a:bodyPr>
            <a:spAutoFit/>
          </a:bodyPr>
          <a:lstStyle/>
          <a:p>
            <a:pPr eaLnBrk="0" hangingPunct="0">
              <a:defRPr/>
            </a:pPr>
            <a:r>
              <a:rPr lang="en-GB" sz="3200" b="1" dirty="0">
                <a:solidFill>
                  <a:srgbClr val="FFFF00"/>
                </a:solidFill>
                <a:effectLst>
                  <a:outerShdw blurRad="38100" dist="38100" dir="2700000" algn="tl">
                    <a:srgbClr val="000000">
                      <a:alpha val="43137"/>
                    </a:srgbClr>
                  </a:outerShdw>
                </a:effectLst>
                <a:latin typeface="Arial" charset="0"/>
                <a:cs typeface="Arial" charset="0"/>
              </a:rPr>
              <a:t>Oliver Cromwell's grave in the RAF Chapel in Westminster Abbey</a:t>
            </a:r>
          </a:p>
        </p:txBody>
      </p:sp>
      <p:sp>
        <p:nvSpPr>
          <p:cNvPr id="8" name="TextBox 7">
            <a:extLst>
              <a:ext uri="{FF2B5EF4-FFF2-40B4-BE49-F238E27FC236}">
                <a16:creationId xmlns:a16="http://schemas.microsoft.com/office/drawing/2014/main" id="{921BF188-888C-4B7B-AEFB-26AD81CE7183}"/>
              </a:ext>
            </a:extLst>
          </p:cNvPr>
          <p:cNvSpPr txBox="1"/>
          <p:nvPr/>
        </p:nvSpPr>
        <p:spPr>
          <a:xfrm>
            <a:off x="0" y="4000500"/>
            <a:ext cx="9144000" cy="2678113"/>
          </a:xfrm>
          <a:prstGeom prst="rect">
            <a:avLst/>
          </a:prstGeom>
          <a:noFill/>
        </p:spPr>
        <p:txBody>
          <a:bodyPr>
            <a:spAutoFit/>
          </a:bodyPr>
          <a:lstStyle/>
          <a:p>
            <a:pPr eaLnBrk="0" hangingPunct="0">
              <a:defRPr/>
            </a:pPr>
            <a:r>
              <a:rPr lang="en-GB" sz="2800" b="1" dirty="0">
                <a:solidFill>
                  <a:srgbClr val="00FF00"/>
                </a:solidFill>
                <a:effectLst>
                  <a:outerShdw blurRad="38100" dist="38100" dir="2700000" algn="tl">
                    <a:srgbClr val="000000"/>
                  </a:outerShdw>
                </a:effectLst>
                <a:latin typeface="Arial" charset="0"/>
                <a:cs typeface="Arial" charset="0"/>
              </a:rPr>
              <a:t>Oliver Cromwell in 1657 (he died the same year!) let the Jews</a:t>
            </a:r>
            <a:r>
              <a:rPr lang="en-GB" sz="2800" b="1" dirty="0">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(Manasseh Ben Israel and Moses </a:t>
            </a:r>
            <a:r>
              <a:rPr lang="en-GB" sz="2800" b="1" dirty="0" err="1">
                <a:solidFill>
                  <a:srgbClr val="FF0000"/>
                </a:solidFill>
                <a:effectLst>
                  <a:outerShdw blurRad="38100" dist="38100" dir="2700000" algn="tl">
                    <a:srgbClr val="000000"/>
                  </a:outerShdw>
                </a:effectLst>
                <a:latin typeface="Arial" charset="0"/>
                <a:cs typeface="Arial" charset="0"/>
              </a:rPr>
              <a:t>Carvajal</a:t>
            </a:r>
            <a:r>
              <a:rPr lang="en-GB" sz="2800" b="1" dirty="0">
                <a:solidFill>
                  <a:srgbClr val="FF0000"/>
                </a:solidFill>
                <a:effectLst>
                  <a:outerShdw blurRad="38100" dist="38100" dir="2700000" algn="tl">
                    <a:srgbClr val="000000"/>
                  </a:outerShdw>
                </a:effectLst>
                <a:latin typeface="Arial" charset="0"/>
                <a:cs typeface="Arial" charset="0"/>
              </a:rPr>
              <a:t>)</a:t>
            </a:r>
            <a:r>
              <a:rPr lang="en-GB" sz="2800" b="1" dirty="0">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finance his war on King Charles I. The Jews gain power over the political life in England. When later, in 1689, Amsterdam</a:t>
            </a:r>
            <a:r>
              <a:rPr lang="en-GB" sz="2800" b="1" dirty="0">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Jews financed a rebellion</a:t>
            </a:r>
            <a:r>
              <a:rPr lang="en-GB" sz="2800" b="1" dirty="0">
                <a:effectLst>
                  <a:outerShdw blurRad="38100" dist="38100" dir="2700000" algn="tl">
                    <a:srgbClr val="000000"/>
                  </a:outerShdw>
                </a:effectLst>
                <a:latin typeface="Arial" charset="0"/>
                <a:cs typeface="Arial" charset="0"/>
              </a:rPr>
              <a:t> </a:t>
            </a:r>
            <a:r>
              <a:rPr lang="en-GB" sz="2800" b="1" dirty="0">
                <a:solidFill>
                  <a:schemeClr val="hlink"/>
                </a:solidFill>
                <a:effectLst>
                  <a:outerShdw blurRad="38100" dist="38100" dir="2700000" algn="tl">
                    <a:srgbClr val="000000"/>
                  </a:outerShdw>
                </a:effectLst>
                <a:latin typeface="Arial" charset="0"/>
                <a:cs typeface="Arial" charset="0"/>
              </a:rPr>
              <a:t>against King James II they enlarged their power.</a:t>
            </a:r>
            <a:endParaRPr lang="en-GB" sz="28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3586"/>
                                        </p:tgtEl>
                                        <p:attrNameLst>
                                          <p:attrName>style.visibility</p:attrName>
                                        </p:attrNameLst>
                                      </p:cBhvr>
                                      <p:to>
                                        <p:strVal val="visible"/>
                                      </p:to>
                                    </p:set>
                                    <p:animEffect transition="in" filter="circle(in)">
                                      <p:cBhvr>
                                        <p:cTn id="7" dur="2000"/>
                                        <p:tgtEl>
                                          <p:spTgt spid="323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3F9BFE2A-4F31-4A12-9EE3-E0BEE7D3567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A0AEEC5-FE3A-485D-973D-66DF23D1CFEC}" type="slidenum">
              <a:rPr lang="en-GB" altLang="en-US" sz="1200"/>
              <a:pPr eaLnBrk="1" hangingPunct="1"/>
              <a:t>61</a:t>
            </a:fld>
            <a:endParaRPr lang="en-GB" altLang="en-US" sz="1200"/>
          </a:p>
        </p:txBody>
      </p:sp>
      <p:sp>
        <p:nvSpPr>
          <p:cNvPr id="1487876" name="Rectangle 4">
            <a:extLst>
              <a:ext uri="{FF2B5EF4-FFF2-40B4-BE49-F238E27FC236}">
                <a16:creationId xmlns:a16="http://schemas.microsoft.com/office/drawing/2014/main" id="{77806FDC-58CE-4DCF-B987-34D4C33CA8FF}"/>
              </a:ext>
            </a:extLst>
          </p:cNvPr>
          <p:cNvSpPr>
            <a:spLocks noGrp="1" noChangeArrowheads="1"/>
          </p:cNvSpPr>
          <p:nvPr>
            <p:ph type="title"/>
          </p:nvPr>
        </p:nvSpPr>
        <p:spPr/>
        <p:txBody>
          <a:bodyPr/>
          <a:lstStyle/>
          <a:p>
            <a:pPr eaLnBrk="1" hangingPunct="1">
              <a:defRPr/>
            </a:pPr>
            <a:r>
              <a:rPr lang="en-GB" b="1">
                <a:solidFill>
                  <a:srgbClr val="FF0000"/>
                </a:solidFill>
              </a:rPr>
              <a:t>Cromwell- Dies</a:t>
            </a:r>
          </a:p>
        </p:txBody>
      </p:sp>
      <p:sp>
        <p:nvSpPr>
          <p:cNvPr id="1487877" name="Text Box 5">
            <a:extLst>
              <a:ext uri="{FF2B5EF4-FFF2-40B4-BE49-F238E27FC236}">
                <a16:creationId xmlns:a16="http://schemas.microsoft.com/office/drawing/2014/main" id="{CDC555E2-8134-412C-9FA5-78F3410B46D3}"/>
              </a:ext>
            </a:extLst>
          </p:cNvPr>
          <p:cNvSpPr txBox="1">
            <a:spLocks noChangeArrowheads="1"/>
          </p:cNvSpPr>
          <p:nvPr/>
        </p:nvSpPr>
        <p:spPr bwMode="auto">
          <a:xfrm>
            <a:off x="4500563" y="1557338"/>
            <a:ext cx="4319587" cy="48323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chemeClr val="hlink"/>
                </a:solidFill>
                <a:effectLst>
                  <a:outerShdw blurRad="38100" dist="38100" dir="2700000" algn="tl">
                    <a:srgbClr val="000000"/>
                  </a:outerShdw>
                </a:effectLst>
                <a:latin typeface="Arial" charset="0"/>
                <a:cs typeface="Arial" charset="0"/>
              </a:rPr>
              <a:t>The chief of those Amsterdam Jews,</a:t>
            </a:r>
            <a:r>
              <a:rPr lang="en-GB" sz="2800" b="1" dirty="0">
                <a:effectLst>
                  <a:outerShdw blurRad="38100" dist="38100" dir="2700000" algn="tl">
                    <a:srgbClr val="000000"/>
                  </a:outerShdw>
                </a:effectLst>
                <a:latin typeface="Arial" charset="0"/>
                <a:cs typeface="Arial" charset="0"/>
              </a:rPr>
              <a:t> , </a:t>
            </a:r>
            <a:r>
              <a:rPr lang="en-GB" sz="2800" b="1" dirty="0">
                <a:solidFill>
                  <a:schemeClr val="hlink"/>
                </a:solidFill>
                <a:effectLst>
                  <a:outerShdw blurRad="38100" dist="38100" dir="2700000" algn="tl">
                    <a:srgbClr val="000000"/>
                  </a:outerShdw>
                </a:effectLst>
                <a:latin typeface="Arial" charset="0"/>
                <a:cs typeface="Arial" charset="0"/>
              </a:rPr>
              <a:t>followed William of Orange to England.</a:t>
            </a:r>
            <a:r>
              <a:rPr lang="en-GB" sz="2800" b="1" dirty="0">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In 1694 the Jews set up the Bank of England. </a:t>
            </a:r>
            <a:r>
              <a:rPr lang="en-GB" sz="2800" b="1" dirty="0">
                <a:solidFill>
                  <a:srgbClr val="FF33CC"/>
                </a:solidFill>
                <a:effectLst>
                  <a:outerShdw blurRad="38100" dist="38100" dir="2700000" algn="tl">
                    <a:srgbClr val="000000"/>
                  </a:outerShdw>
                </a:effectLst>
                <a:latin typeface="Arial" charset="0"/>
                <a:cs typeface="Arial" charset="0"/>
              </a:rPr>
              <a:t>An act whereby the Jews, </a:t>
            </a:r>
            <a:r>
              <a:rPr lang="en-GB" sz="2800" b="1" dirty="0">
                <a:solidFill>
                  <a:srgbClr val="00FF00"/>
                </a:solidFill>
                <a:effectLst>
                  <a:outerShdw blurRad="38100" dist="38100" dir="2700000" algn="tl">
                    <a:srgbClr val="000000"/>
                  </a:outerShdw>
                </a:effectLst>
                <a:latin typeface="Arial" charset="0"/>
                <a:cs typeface="Arial" charset="0"/>
              </a:rPr>
              <a:t>gain power over all taxes, and power over all of England.</a:t>
            </a:r>
            <a:br>
              <a:rPr lang="en-GB" sz="2800" b="1" dirty="0">
                <a:solidFill>
                  <a:srgbClr val="FFFF00"/>
                </a:solidFill>
                <a:effectLst>
                  <a:outerShdw blurRad="38100" dist="38100" dir="2700000" algn="tl">
                    <a:srgbClr val="000000"/>
                  </a:outerShdw>
                </a:effectLst>
                <a:latin typeface="Arial" charset="0"/>
                <a:cs typeface="Arial" charset="0"/>
              </a:rPr>
            </a:br>
            <a:endParaRPr lang="en-GB" sz="2800" b="1" dirty="0">
              <a:solidFill>
                <a:srgbClr val="FFFF00"/>
              </a:solidFill>
              <a:effectLst>
                <a:outerShdw blurRad="38100" dist="38100" dir="2700000" algn="tl">
                  <a:srgbClr val="000000"/>
                </a:outerShdw>
              </a:effectLst>
              <a:latin typeface="Arial" charset="0"/>
              <a:cs typeface="Arial" charset="0"/>
            </a:endParaRPr>
          </a:p>
        </p:txBody>
      </p:sp>
      <p:pic>
        <p:nvPicPr>
          <p:cNvPr id="64518" name="Picture 6" descr="http://data-bg.com/pics/Banengland.jpg">
            <a:extLst>
              <a:ext uri="{FF2B5EF4-FFF2-40B4-BE49-F238E27FC236}">
                <a16:creationId xmlns:a16="http://schemas.microsoft.com/office/drawing/2014/main" id="{6D04E7CD-0C83-4BE8-9695-F7D6E2093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57375"/>
            <a:ext cx="3819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FEDE8EA-A6AB-4DBC-84DA-50C82ABBCC29}"/>
              </a:ext>
            </a:extLst>
          </p:cNvPr>
          <p:cNvSpPr txBox="1"/>
          <p:nvPr/>
        </p:nvSpPr>
        <p:spPr>
          <a:xfrm>
            <a:off x="428625" y="4929188"/>
            <a:ext cx="3643313"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Bank of England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circle(in)">
                                      <p:cBhvr>
                                        <p:cTn id="7" dur="2000"/>
                                        <p:tgtEl>
                                          <p:spTgt spid="64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148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77" grpId="0" autoUpdateAnimBg="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878EE68-3E7E-451E-B29C-1270192BE68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149CC91-785F-447F-AB42-340417D8E903}" type="slidenum">
              <a:rPr lang="en-GB" altLang="en-US" sz="1200"/>
              <a:pPr eaLnBrk="1" hangingPunct="1"/>
              <a:t>62</a:t>
            </a:fld>
            <a:endParaRPr lang="en-GB" altLang="en-US" sz="1200"/>
          </a:p>
        </p:txBody>
      </p:sp>
      <p:sp>
        <p:nvSpPr>
          <p:cNvPr id="1236994" name="Rectangle 2">
            <a:extLst>
              <a:ext uri="{FF2B5EF4-FFF2-40B4-BE49-F238E27FC236}">
                <a16:creationId xmlns:a16="http://schemas.microsoft.com/office/drawing/2014/main" id="{825E3760-B0C7-4F98-BBE4-700CABFAD12A}"/>
              </a:ext>
            </a:extLst>
          </p:cNvPr>
          <p:cNvSpPr>
            <a:spLocks noGrp="1" noChangeArrowheads="1"/>
          </p:cNvSpPr>
          <p:nvPr>
            <p:ph type="title"/>
          </p:nvPr>
        </p:nvSpPr>
        <p:spPr/>
        <p:txBody>
          <a:bodyPr/>
          <a:lstStyle/>
          <a:p>
            <a:pPr eaLnBrk="1" hangingPunct="1">
              <a:defRPr/>
            </a:pPr>
            <a:r>
              <a:rPr lang="en-GB" sz="4000" b="1">
                <a:solidFill>
                  <a:srgbClr val="FFFF00"/>
                </a:solidFill>
              </a:rPr>
              <a:t>King Charles II</a:t>
            </a:r>
          </a:p>
        </p:txBody>
      </p:sp>
      <p:pic>
        <p:nvPicPr>
          <p:cNvPr id="1236997" name="Picture 5" descr="200px-Charles_II_of_England">
            <a:extLst>
              <a:ext uri="{FF2B5EF4-FFF2-40B4-BE49-F238E27FC236}">
                <a16:creationId xmlns:a16="http://schemas.microsoft.com/office/drawing/2014/main" id="{6C7A515E-8F5B-4E22-B911-C0BB10A9C9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773238"/>
            <a:ext cx="3873500" cy="3873500"/>
          </a:xfrm>
        </p:spPr>
      </p:pic>
      <p:sp>
        <p:nvSpPr>
          <p:cNvPr id="1236999" name="Text Box 7">
            <a:extLst>
              <a:ext uri="{FF2B5EF4-FFF2-40B4-BE49-F238E27FC236}">
                <a16:creationId xmlns:a16="http://schemas.microsoft.com/office/drawing/2014/main" id="{C79C3933-9916-4143-A7CB-BE2317FBAF04}"/>
              </a:ext>
            </a:extLst>
          </p:cNvPr>
          <p:cNvSpPr txBox="1">
            <a:spLocks noChangeArrowheads="1"/>
          </p:cNvSpPr>
          <p:nvPr/>
        </p:nvSpPr>
        <p:spPr bwMode="auto">
          <a:xfrm>
            <a:off x="4356100" y="1412875"/>
            <a:ext cx="4608513" cy="1187450"/>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00"/>
                </a:solidFill>
                <a:effectLst>
                  <a:outerShdw blurRad="38100" dist="38100" dir="2700000" algn="tl">
                    <a:srgbClr val="000000"/>
                  </a:outerShdw>
                </a:effectLst>
                <a:latin typeface="Arial" charset="0"/>
                <a:cs typeface="Arial" charset="0"/>
              </a:rPr>
              <a:t>1660: General Monk occupies London. Charles II proclaimed King.</a:t>
            </a:r>
          </a:p>
        </p:txBody>
      </p:sp>
      <p:sp>
        <p:nvSpPr>
          <p:cNvPr id="1237000" name="Text Box 8">
            <a:extLst>
              <a:ext uri="{FF2B5EF4-FFF2-40B4-BE49-F238E27FC236}">
                <a16:creationId xmlns:a16="http://schemas.microsoft.com/office/drawing/2014/main" id="{66B08B18-3D92-4FD0-A7B5-5A71323E7A71}"/>
              </a:ext>
            </a:extLst>
          </p:cNvPr>
          <p:cNvSpPr txBox="1">
            <a:spLocks noChangeArrowheads="1"/>
          </p:cNvSpPr>
          <p:nvPr/>
        </p:nvSpPr>
        <p:spPr bwMode="auto">
          <a:xfrm>
            <a:off x="4356100" y="2781300"/>
            <a:ext cx="4537075" cy="3013075"/>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FF9900"/>
                </a:solidFill>
                <a:effectLst>
                  <a:outerShdw blurRad="38100" dist="38100" dir="2700000" algn="tl">
                    <a:srgbClr val="000000"/>
                  </a:outerShdw>
                </a:effectLst>
                <a:latin typeface="Arial" charset="0"/>
                <a:cs typeface="Arial" charset="0"/>
              </a:rPr>
              <a:t>1662: Gog (through the Cabalists) engenders Religious strife</a:t>
            </a:r>
            <a:r>
              <a:rPr lang="en-GB" sz="2400" b="1">
                <a:solidFill>
                  <a:srgbClr val="00FF00"/>
                </a:solidFill>
                <a:effectLst>
                  <a:outerShdw blurRad="38100" dist="38100" dir="2700000" algn="tl">
                    <a:srgbClr val="000000"/>
                  </a:outerShdw>
                </a:effectLst>
                <a:latin typeface="Arial" charset="0"/>
                <a:cs typeface="Arial" charset="0"/>
              </a:rPr>
              <a:t> </a:t>
            </a:r>
            <a:r>
              <a:rPr lang="en-GB" sz="2400" b="1">
                <a:solidFill>
                  <a:schemeClr val="hlink"/>
                </a:solidFill>
                <a:effectLst>
                  <a:outerShdw blurRad="38100" dist="38100" dir="2700000" algn="tl">
                    <a:srgbClr val="000000"/>
                  </a:outerShdw>
                </a:effectLst>
                <a:latin typeface="Arial" charset="0"/>
                <a:cs typeface="Arial" charset="0"/>
              </a:rPr>
              <a:t>to divide members of the Protestant denominations.</a:t>
            </a:r>
            <a:r>
              <a:rPr lang="en-GB" sz="2400" b="1">
                <a:solidFill>
                  <a:srgbClr val="00FF00"/>
                </a:solidFill>
                <a:effectLst>
                  <a:outerShdw blurRad="38100" dist="38100" dir="2700000" algn="tl">
                    <a:srgbClr val="000000"/>
                  </a:outerShdw>
                </a:effectLst>
                <a:latin typeface="Arial" charset="0"/>
                <a:cs typeface="Arial" charset="0"/>
              </a:rPr>
              <a:t> </a:t>
            </a:r>
            <a:r>
              <a:rPr lang="en-GB" sz="2400" b="1">
                <a:solidFill>
                  <a:srgbClr val="FF33CC"/>
                </a:solidFill>
                <a:effectLst>
                  <a:outerShdw blurRad="38100" dist="38100" dir="2700000" algn="tl">
                    <a:srgbClr val="000000"/>
                  </a:outerShdw>
                </a:effectLst>
                <a:latin typeface="Arial" charset="0"/>
                <a:cs typeface="Arial" charset="0"/>
              </a:rPr>
              <a:t>Non‑Conformists to the established Church of England are persecuted.</a:t>
            </a:r>
          </a:p>
        </p:txBody>
      </p:sp>
      <p:sp>
        <p:nvSpPr>
          <p:cNvPr id="1237001" name="Text Box 9">
            <a:extLst>
              <a:ext uri="{FF2B5EF4-FFF2-40B4-BE49-F238E27FC236}">
                <a16:creationId xmlns:a16="http://schemas.microsoft.com/office/drawing/2014/main" id="{81EB2EFA-A390-4503-A026-4A374BD4C17A}"/>
              </a:ext>
            </a:extLst>
          </p:cNvPr>
          <p:cNvSpPr txBox="1">
            <a:spLocks noChangeArrowheads="1"/>
          </p:cNvSpPr>
          <p:nvPr/>
        </p:nvSpPr>
        <p:spPr bwMode="auto">
          <a:xfrm>
            <a:off x="0" y="5911850"/>
            <a:ext cx="9144000" cy="519113"/>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1664: England is again involved in war with Holland.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36997"/>
                                        </p:tgtEl>
                                        <p:attrNameLst>
                                          <p:attrName>style.visibility</p:attrName>
                                        </p:attrNameLst>
                                      </p:cBhvr>
                                      <p:to>
                                        <p:strVal val="visible"/>
                                      </p:to>
                                    </p:set>
                                    <p:animEffect transition="in" filter="circle(in)">
                                      <p:cBhvr>
                                        <p:cTn id="7" dur="2000"/>
                                        <p:tgtEl>
                                          <p:spTgt spid="1236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36999"/>
                                        </p:tgtEl>
                                        <p:attrNameLst>
                                          <p:attrName>style.visibility</p:attrName>
                                        </p:attrNameLst>
                                      </p:cBhvr>
                                      <p:to>
                                        <p:strVal val="visible"/>
                                      </p:to>
                                    </p:set>
                                    <p:anim calcmode="discrete" valueType="clr">
                                      <p:cBhvr override="childStyle">
                                        <p:cTn id="12" dur="80"/>
                                        <p:tgtEl>
                                          <p:spTgt spid="12369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36999"/>
                                        </p:tgtEl>
                                        <p:attrNameLst>
                                          <p:attrName>fillcolor</p:attrName>
                                        </p:attrNameLst>
                                      </p:cBhvr>
                                      <p:tavLst>
                                        <p:tav tm="0">
                                          <p:val>
                                            <p:clrVal>
                                              <a:schemeClr val="accent2"/>
                                            </p:clrVal>
                                          </p:val>
                                        </p:tav>
                                        <p:tav tm="50000">
                                          <p:val>
                                            <p:clrVal>
                                              <a:schemeClr val="hlink"/>
                                            </p:clrVal>
                                          </p:val>
                                        </p:tav>
                                      </p:tavLst>
                                    </p:anim>
                                    <p:set>
                                      <p:cBhvr>
                                        <p:cTn id="14" dur="80"/>
                                        <p:tgtEl>
                                          <p:spTgt spid="123699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37000"/>
                                        </p:tgtEl>
                                        <p:attrNameLst>
                                          <p:attrName>style.visibility</p:attrName>
                                        </p:attrNameLst>
                                      </p:cBhvr>
                                      <p:to>
                                        <p:strVal val="visible"/>
                                      </p:to>
                                    </p:set>
                                    <p:anim calcmode="discrete" valueType="clr">
                                      <p:cBhvr override="childStyle">
                                        <p:cTn id="19" dur="80"/>
                                        <p:tgtEl>
                                          <p:spTgt spid="123700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37000"/>
                                        </p:tgtEl>
                                        <p:attrNameLst>
                                          <p:attrName>fillcolor</p:attrName>
                                        </p:attrNameLst>
                                      </p:cBhvr>
                                      <p:tavLst>
                                        <p:tav tm="0">
                                          <p:val>
                                            <p:clrVal>
                                              <a:schemeClr val="accent2"/>
                                            </p:clrVal>
                                          </p:val>
                                        </p:tav>
                                        <p:tav tm="50000">
                                          <p:val>
                                            <p:clrVal>
                                              <a:schemeClr val="hlink"/>
                                            </p:clrVal>
                                          </p:val>
                                        </p:tav>
                                      </p:tavLst>
                                    </p:anim>
                                    <p:set>
                                      <p:cBhvr>
                                        <p:cTn id="21" dur="80"/>
                                        <p:tgtEl>
                                          <p:spTgt spid="123700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37001"/>
                                        </p:tgtEl>
                                        <p:attrNameLst>
                                          <p:attrName>style.visibility</p:attrName>
                                        </p:attrNameLst>
                                      </p:cBhvr>
                                      <p:to>
                                        <p:strVal val="visible"/>
                                      </p:to>
                                    </p:set>
                                    <p:anim calcmode="lin" valueType="num">
                                      <p:cBhvr additive="base">
                                        <p:cTn id="26" dur="500" fill="hold"/>
                                        <p:tgtEl>
                                          <p:spTgt spid="1237001"/>
                                        </p:tgtEl>
                                        <p:attrNameLst>
                                          <p:attrName>ppt_x</p:attrName>
                                        </p:attrNameLst>
                                      </p:cBhvr>
                                      <p:tavLst>
                                        <p:tav tm="0">
                                          <p:val>
                                            <p:strVal val="#ppt_x"/>
                                          </p:val>
                                        </p:tav>
                                        <p:tav tm="100000">
                                          <p:val>
                                            <p:strVal val="#ppt_x"/>
                                          </p:val>
                                        </p:tav>
                                      </p:tavLst>
                                    </p:anim>
                                    <p:anim calcmode="lin" valueType="num">
                                      <p:cBhvr additive="base">
                                        <p:cTn id="27" dur="500" fill="hold"/>
                                        <p:tgtEl>
                                          <p:spTgt spid="12370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9" grpId="0"/>
      <p:bldP spid="1237000" grpId="0"/>
      <p:bldP spid="123700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A7F9D27-1AB5-4297-9B55-65001005881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99E3E10-48C8-42AC-8933-C7AF4E6F6F85}" type="slidenum">
              <a:rPr lang="en-GB" altLang="en-US" sz="1200"/>
              <a:pPr eaLnBrk="1" hangingPunct="1"/>
              <a:t>63</a:t>
            </a:fld>
            <a:endParaRPr lang="en-GB" altLang="en-US" sz="1200"/>
          </a:p>
        </p:txBody>
      </p:sp>
      <p:sp>
        <p:nvSpPr>
          <p:cNvPr id="1268738" name="Rectangle 2">
            <a:extLst>
              <a:ext uri="{FF2B5EF4-FFF2-40B4-BE49-F238E27FC236}">
                <a16:creationId xmlns:a16="http://schemas.microsoft.com/office/drawing/2014/main" id="{4BEB598E-59DE-44C3-92D3-07B0BC2CC712}"/>
              </a:ext>
            </a:extLst>
          </p:cNvPr>
          <p:cNvSpPr>
            <a:spLocks noGrp="1" noChangeArrowheads="1"/>
          </p:cNvSpPr>
          <p:nvPr>
            <p:ph type="title"/>
          </p:nvPr>
        </p:nvSpPr>
        <p:spPr/>
        <p:txBody>
          <a:bodyPr/>
          <a:lstStyle/>
          <a:p>
            <a:pPr eaLnBrk="1" hangingPunct="1">
              <a:defRPr/>
            </a:pPr>
            <a:r>
              <a:rPr lang="en-GB" sz="4000" b="1" dirty="0">
                <a:solidFill>
                  <a:srgbClr val="00FF99"/>
                </a:solidFill>
              </a:rPr>
              <a:t>James 2nd</a:t>
            </a:r>
            <a:br>
              <a:rPr lang="en-GB" sz="4000" b="1" dirty="0">
                <a:solidFill>
                  <a:srgbClr val="00FF99"/>
                </a:solidFill>
              </a:rPr>
            </a:br>
            <a:r>
              <a:rPr lang="en-GB" sz="4000" b="1" dirty="0">
                <a:solidFill>
                  <a:srgbClr val="FF3300"/>
                </a:solidFill>
              </a:rPr>
              <a:t>Gog Intrigues to Dethrone James</a:t>
            </a:r>
          </a:p>
        </p:txBody>
      </p:sp>
      <p:sp>
        <p:nvSpPr>
          <p:cNvPr id="1268740" name="Text Box 4">
            <a:extLst>
              <a:ext uri="{FF2B5EF4-FFF2-40B4-BE49-F238E27FC236}">
                <a16:creationId xmlns:a16="http://schemas.microsoft.com/office/drawing/2014/main" id="{7E404E45-34DA-47F4-A9C3-72226848F82F}"/>
              </a:ext>
            </a:extLst>
          </p:cNvPr>
          <p:cNvSpPr txBox="1">
            <a:spLocks noChangeArrowheads="1"/>
          </p:cNvSpPr>
          <p:nvPr/>
        </p:nvSpPr>
        <p:spPr bwMode="auto">
          <a:xfrm>
            <a:off x="3671888" y="1714500"/>
            <a:ext cx="5472112" cy="3970338"/>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King Charles II died. The Duke of York became King James II of England.</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Immediately a campaign of </a:t>
            </a:r>
            <a:r>
              <a:rPr lang="en-GB" sz="2800" b="1" dirty="0" err="1">
                <a:solidFill>
                  <a:srgbClr val="FF9900"/>
                </a:solidFill>
                <a:effectLst>
                  <a:outerShdw blurRad="38100" dist="38100" dir="2700000" algn="tl">
                    <a:srgbClr val="000000"/>
                  </a:outerShdw>
                </a:effectLst>
                <a:latin typeface="Arial" charset="0"/>
                <a:cs typeface="Arial" charset="0"/>
              </a:rPr>
              <a:t>L'Infamie</a:t>
            </a:r>
            <a:r>
              <a:rPr lang="en-GB" sz="2800" b="1" dirty="0">
                <a:solidFill>
                  <a:srgbClr val="FF9900"/>
                </a:solidFill>
                <a:effectLst>
                  <a:outerShdw blurRad="38100" dist="38100" dir="2700000" algn="tl">
                    <a:srgbClr val="000000"/>
                  </a:outerShdw>
                </a:effectLst>
                <a:latin typeface="Arial" charset="0"/>
                <a:cs typeface="Arial" charset="0"/>
              </a:rPr>
              <a:t> was started against James II.</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chemeClr val="hlink"/>
                </a:solidFill>
                <a:effectLst>
                  <a:outerShdw blurRad="38100" dist="38100" dir="2700000" algn="tl">
                    <a:srgbClr val="000000"/>
                  </a:outerShdw>
                </a:effectLst>
                <a:latin typeface="Arial" charset="0"/>
                <a:cs typeface="Arial" charset="0"/>
              </a:rPr>
              <a:t>The Duke of Monmouth was persuaded, or bribed, into leading an insurrection to overthrow the king. </a:t>
            </a:r>
          </a:p>
        </p:txBody>
      </p:sp>
      <p:pic>
        <p:nvPicPr>
          <p:cNvPr id="1268743" name="Picture 7" descr="James 2">
            <a:extLst>
              <a:ext uri="{FF2B5EF4-FFF2-40B4-BE49-F238E27FC236}">
                <a16:creationId xmlns:a16="http://schemas.microsoft.com/office/drawing/2014/main" id="{C39F3A95-21BB-4446-B209-DC7F372DBB0D}"/>
              </a:ext>
            </a:extLst>
          </p:cNvPr>
          <p:cNvPicPr>
            <a:picLocks noGrp="1" noChangeAspect="1" noChangeArrowheads="1"/>
          </p:cNvPicPr>
          <p:nvPr>
            <p:ph idx="1"/>
          </p:nvPr>
        </p:nvPicPr>
        <p:blipFill>
          <a:blip r:embed="rId3">
            <a:lum bright="20000"/>
            <a:extLst>
              <a:ext uri="{28A0092B-C50C-407E-A947-70E740481C1C}">
                <a14:useLocalDpi xmlns:a14="http://schemas.microsoft.com/office/drawing/2010/main" val="0"/>
              </a:ext>
            </a:extLst>
          </a:blip>
          <a:srcRect/>
          <a:stretch>
            <a:fillRect/>
          </a:stretch>
        </p:blipFill>
        <p:spPr>
          <a:xfrm>
            <a:off x="323850" y="1700213"/>
            <a:ext cx="2974975" cy="3600450"/>
          </a:xfrm>
        </p:spPr>
      </p:pic>
      <p:sp>
        <p:nvSpPr>
          <p:cNvPr id="1268744" name="Text Box 8">
            <a:extLst>
              <a:ext uri="{FF2B5EF4-FFF2-40B4-BE49-F238E27FC236}">
                <a16:creationId xmlns:a16="http://schemas.microsoft.com/office/drawing/2014/main" id="{44BADBAF-E6AE-4652-97A2-1982B1FD9248}"/>
              </a:ext>
            </a:extLst>
          </p:cNvPr>
          <p:cNvSpPr txBox="1">
            <a:spLocks noChangeArrowheads="1"/>
          </p:cNvSpPr>
          <p:nvPr/>
        </p:nvSpPr>
        <p:spPr bwMode="auto">
          <a:xfrm>
            <a:off x="323850" y="5589588"/>
            <a:ext cx="3095625"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James 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68743"/>
                                        </p:tgtEl>
                                        <p:attrNameLst>
                                          <p:attrName>style.visibility</p:attrName>
                                        </p:attrNameLst>
                                      </p:cBhvr>
                                      <p:to>
                                        <p:strVal val="visible"/>
                                      </p:to>
                                    </p:set>
                                    <p:animEffect transition="in" filter="circle(in)">
                                      <p:cBhvr>
                                        <p:cTn id="7" dur="2000"/>
                                        <p:tgtEl>
                                          <p:spTgt spid="1268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68744"/>
                                        </p:tgtEl>
                                        <p:attrNameLst>
                                          <p:attrName>style.visibility</p:attrName>
                                        </p:attrNameLst>
                                      </p:cBhvr>
                                      <p:to>
                                        <p:strVal val="visible"/>
                                      </p:to>
                                    </p:set>
                                    <p:anim calcmode="lin" valueType="num">
                                      <p:cBhvr additive="base">
                                        <p:cTn id="12" dur="500" fill="hold"/>
                                        <p:tgtEl>
                                          <p:spTgt spid="1268744"/>
                                        </p:tgtEl>
                                        <p:attrNameLst>
                                          <p:attrName>ppt_x</p:attrName>
                                        </p:attrNameLst>
                                      </p:cBhvr>
                                      <p:tavLst>
                                        <p:tav tm="0">
                                          <p:val>
                                            <p:strVal val="#ppt_x"/>
                                          </p:val>
                                        </p:tav>
                                        <p:tav tm="100000">
                                          <p:val>
                                            <p:strVal val="#ppt_x"/>
                                          </p:val>
                                        </p:tav>
                                      </p:tavLst>
                                    </p:anim>
                                    <p:anim calcmode="lin" valueType="num">
                                      <p:cBhvr additive="base">
                                        <p:cTn id="13" dur="500" fill="hold"/>
                                        <p:tgtEl>
                                          <p:spTgt spid="126874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68740"/>
                                        </p:tgtEl>
                                        <p:attrNameLst>
                                          <p:attrName>style.visibility</p:attrName>
                                        </p:attrNameLst>
                                      </p:cBhvr>
                                      <p:to>
                                        <p:strVal val="visible"/>
                                      </p:to>
                                    </p:set>
                                    <p:anim calcmode="discrete" valueType="clr">
                                      <p:cBhvr override="childStyle">
                                        <p:cTn id="18" dur="80"/>
                                        <p:tgtEl>
                                          <p:spTgt spid="126874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68740"/>
                                        </p:tgtEl>
                                        <p:attrNameLst>
                                          <p:attrName>fillcolor</p:attrName>
                                        </p:attrNameLst>
                                      </p:cBhvr>
                                      <p:tavLst>
                                        <p:tav tm="0">
                                          <p:val>
                                            <p:clrVal>
                                              <a:schemeClr val="accent2"/>
                                            </p:clrVal>
                                          </p:val>
                                        </p:tav>
                                        <p:tav tm="50000">
                                          <p:val>
                                            <p:clrVal>
                                              <a:schemeClr val="hlink"/>
                                            </p:clrVal>
                                          </p:val>
                                        </p:tav>
                                      </p:tavLst>
                                    </p:anim>
                                    <p:set>
                                      <p:cBhvr>
                                        <p:cTn id="20" dur="80"/>
                                        <p:tgtEl>
                                          <p:spTgt spid="12687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40" grpId="0"/>
      <p:bldP spid="126874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165C98-B601-4AE1-9766-B501B4E7DF08}"/>
              </a:ext>
            </a:extLst>
          </p:cNvPr>
          <p:cNvSpPr>
            <a:spLocks noGrp="1"/>
          </p:cNvSpPr>
          <p:nvPr>
            <p:ph type="title"/>
          </p:nvPr>
        </p:nvSpPr>
        <p:spPr>
          <a:xfrm>
            <a:off x="500063" y="428625"/>
            <a:ext cx="8229600" cy="1143000"/>
          </a:xfrm>
        </p:spPr>
        <p:txBody>
          <a:bodyPr/>
          <a:lstStyle/>
          <a:p>
            <a:pPr>
              <a:defRPr/>
            </a:pPr>
            <a:r>
              <a:rPr lang="en-GB" b="1" dirty="0">
                <a:solidFill>
                  <a:srgbClr val="00FF99"/>
                </a:solidFill>
              </a:rPr>
              <a:t>James 2nd</a:t>
            </a:r>
            <a:br>
              <a:rPr lang="en-GB" b="1" dirty="0">
                <a:solidFill>
                  <a:srgbClr val="00FF99"/>
                </a:solidFill>
              </a:rPr>
            </a:br>
            <a:r>
              <a:rPr lang="en-GB" b="1" dirty="0">
                <a:solidFill>
                  <a:srgbClr val="FF3300"/>
                </a:solidFill>
              </a:rPr>
              <a:t>Gog Intrigues to </a:t>
            </a:r>
            <a:r>
              <a:rPr lang="en-GB" b="1" dirty="0">
                <a:solidFill>
                  <a:srgbClr val="FFFF00"/>
                </a:solidFill>
              </a:rPr>
              <a:t>Dethrone James</a:t>
            </a:r>
            <a:endParaRPr lang="en-GB" dirty="0">
              <a:solidFill>
                <a:srgbClr val="FFFF00"/>
              </a:solidFill>
            </a:endParaRPr>
          </a:p>
        </p:txBody>
      </p:sp>
      <p:sp>
        <p:nvSpPr>
          <p:cNvPr id="4" name="Slide Number Placeholder 3">
            <a:extLst>
              <a:ext uri="{FF2B5EF4-FFF2-40B4-BE49-F238E27FC236}">
                <a16:creationId xmlns:a16="http://schemas.microsoft.com/office/drawing/2014/main" id="{2457DD25-BD47-4C4E-8AD3-BFACCD5BC088}"/>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9674012-4D0B-4B9D-BE62-65A0650F6BFC}" type="slidenum">
              <a:rPr lang="en-GB" altLang="en-US" sz="1200"/>
              <a:pPr eaLnBrk="1" hangingPunct="1"/>
              <a:t>64</a:t>
            </a:fld>
            <a:endParaRPr lang="en-GB" altLang="en-US" sz="1200"/>
          </a:p>
        </p:txBody>
      </p:sp>
      <p:pic>
        <p:nvPicPr>
          <p:cNvPr id="324610" name="Picture 2" descr="The Prince of Orange, William 111, Embarked from Holland' and Landed at Torbay">
            <a:extLst>
              <a:ext uri="{FF2B5EF4-FFF2-40B4-BE49-F238E27FC236}">
                <a16:creationId xmlns:a16="http://schemas.microsoft.com/office/drawing/2014/main" id="{3FD582BF-4DB4-443F-A3B7-94A5D4FE3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071688"/>
            <a:ext cx="47148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C22F106-6EAF-41A6-AE9B-62F2FCDBAACB}"/>
              </a:ext>
            </a:extLst>
          </p:cNvPr>
          <p:cNvSpPr txBox="1"/>
          <p:nvPr/>
        </p:nvSpPr>
        <p:spPr>
          <a:xfrm>
            <a:off x="5214938" y="2214563"/>
            <a:ext cx="3929062" cy="3846512"/>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The secret powers ordered William Prince of Orange to land in England at Torbay. </a:t>
            </a:r>
            <a:r>
              <a:rPr lang="en-GB" sz="2800" b="1" dirty="0">
                <a:solidFill>
                  <a:srgbClr val="00FF00"/>
                </a:solidFill>
                <a:effectLst>
                  <a:outerShdw blurRad="38100" dist="38100" dir="2700000" algn="tl">
                    <a:srgbClr val="000000"/>
                  </a:outerShdw>
                </a:effectLst>
                <a:latin typeface="Arial" charset="0"/>
                <a:cs typeface="Arial" charset="0"/>
              </a:rPr>
              <a:t>This he did on November 5th. King James abdicated and fled to France. </a:t>
            </a:r>
          </a:p>
          <a:p>
            <a:pPr eaLnBrk="0" hangingPunct="0">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8895815B-9FFC-42D2-AE82-A77D1F9C6FE3}"/>
              </a:ext>
            </a:extLst>
          </p:cNvPr>
          <p:cNvSpPr txBox="1"/>
          <p:nvPr/>
        </p:nvSpPr>
        <p:spPr>
          <a:xfrm>
            <a:off x="357188" y="5657850"/>
            <a:ext cx="4572000"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Prince of Orange Sailing for Torbay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4610"/>
                                        </p:tgtEl>
                                        <p:attrNameLst>
                                          <p:attrName>style.visibility</p:attrName>
                                        </p:attrNameLst>
                                      </p:cBhvr>
                                      <p:to>
                                        <p:strVal val="visible"/>
                                      </p:to>
                                    </p:set>
                                    <p:animEffect transition="in" filter="circle(in)">
                                      <p:cBhvr>
                                        <p:cTn id="7" dur="2000"/>
                                        <p:tgtEl>
                                          <p:spTgt spid="324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7DF13A-4547-4F67-9A1B-F23BC66ACD1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FF75AA1B-92FB-4166-BA2E-94048C7860A9}" type="slidenum">
              <a:rPr lang="en-GB" altLang="en-US" sz="1200"/>
              <a:pPr eaLnBrk="1" hangingPunct="1"/>
              <a:t>65</a:t>
            </a:fld>
            <a:endParaRPr lang="en-GB" altLang="en-US" sz="1200"/>
          </a:p>
        </p:txBody>
      </p:sp>
      <p:pic>
        <p:nvPicPr>
          <p:cNvPr id="1182727" name="Picture 7" descr="fire_1666">
            <a:extLst>
              <a:ext uri="{FF2B5EF4-FFF2-40B4-BE49-F238E27FC236}">
                <a16:creationId xmlns:a16="http://schemas.microsoft.com/office/drawing/2014/main" id="{DC7A76CB-F423-4F5C-8ACC-7C6949CD74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1182722" name="Rectangle 2">
            <a:extLst>
              <a:ext uri="{FF2B5EF4-FFF2-40B4-BE49-F238E27FC236}">
                <a16:creationId xmlns:a16="http://schemas.microsoft.com/office/drawing/2014/main" id="{ECBA5B69-5176-4444-A317-71B5982E5905}"/>
              </a:ext>
            </a:extLst>
          </p:cNvPr>
          <p:cNvSpPr>
            <a:spLocks noGrp="1" noChangeArrowheads="1"/>
          </p:cNvSpPr>
          <p:nvPr>
            <p:ph type="title"/>
          </p:nvPr>
        </p:nvSpPr>
        <p:spPr/>
        <p:txBody>
          <a:bodyPr/>
          <a:lstStyle/>
          <a:p>
            <a:pPr eaLnBrk="1" hangingPunct="1">
              <a:defRPr/>
            </a:pPr>
            <a:r>
              <a:rPr lang="en-GB" sz="4000" b="1">
                <a:solidFill>
                  <a:srgbClr val="FFFF00"/>
                </a:solidFill>
              </a:rPr>
              <a:t>London: Year of The "Great Fire" of 1666</a:t>
            </a:r>
          </a:p>
        </p:txBody>
      </p:sp>
      <p:sp>
        <p:nvSpPr>
          <p:cNvPr id="5" name="TextBox 4">
            <a:extLst>
              <a:ext uri="{FF2B5EF4-FFF2-40B4-BE49-F238E27FC236}">
                <a16:creationId xmlns:a16="http://schemas.microsoft.com/office/drawing/2014/main" id="{2AC3AAA8-9370-47F3-812E-FDC422F42DA0}"/>
              </a:ext>
            </a:extLst>
          </p:cNvPr>
          <p:cNvSpPr txBox="1"/>
          <p:nvPr/>
        </p:nvSpPr>
        <p:spPr>
          <a:xfrm>
            <a:off x="0" y="1928813"/>
            <a:ext cx="9144000" cy="3354387"/>
          </a:xfrm>
          <a:prstGeom prst="rect">
            <a:avLst/>
          </a:prstGeom>
          <a:noFill/>
        </p:spPr>
        <p:txBody>
          <a:bodyPr>
            <a:spAutoFit/>
          </a:bodyPr>
          <a:lstStyle/>
          <a:p>
            <a:pPr algn="ctr" eaLnBrk="0" hangingPunct="0">
              <a:defRPr/>
            </a:pPr>
            <a:r>
              <a:rPr lang="en-GB" sz="3200" b="1" dirty="0">
                <a:solidFill>
                  <a:srgbClr val="FF33CC"/>
                </a:solidFill>
                <a:effectLst>
                  <a:outerShdw blurRad="38100" dist="38100" dir="2700000" algn="tl">
                    <a:srgbClr val="000000"/>
                  </a:outerShdw>
                </a:effectLst>
                <a:latin typeface="Arial" charset="0"/>
                <a:cs typeface="Arial" charset="0"/>
              </a:rPr>
              <a:t>1665:</a:t>
            </a:r>
            <a:r>
              <a:rPr lang="en-GB" sz="3200" b="1" dirty="0">
                <a:solidFill>
                  <a:srgbClr val="00FF00"/>
                </a:solidFill>
                <a:effectLst>
                  <a:outerShdw blurRad="38100" dist="38100" dir="2700000" algn="tl">
                    <a:srgbClr val="000000"/>
                  </a:outerShdw>
                </a:effectLst>
                <a:latin typeface="Arial" charset="0"/>
                <a:cs typeface="Arial" charset="0"/>
              </a:rPr>
              <a:t> A great depression settles over England. Unemployment, </a:t>
            </a:r>
            <a:r>
              <a:rPr lang="en-GB" sz="3200" b="1" dirty="0">
                <a:solidFill>
                  <a:srgbClr val="00FFFF"/>
                </a:solidFill>
                <a:effectLst>
                  <a:outerShdw blurRad="38100" dist="38100" dir="2700000" algn="tl">
                    <a:srgbClr val="000000"/>
                  </a:outerShdw>
                </a:effectLst>
                <a:latin typeface="Arial" charset="0"/>
                <a:cs typeface="Arial" charset="0"/>
              </a:rPr>
              <a:t>shortages of food undermine the health of the people and the Great Plague breaks out. </a:t>
            </a:r>
            <a:r>
              <a:rPr lang="en-GB" sz="3200" b="1" dirty="0">
                <a:solidFill>
                  <a:srgbClr val="FFFF00"/>
                </a:solidFill>
                <a:effectLst>
                  <a:outerShdw blurRad="38100" dist="38100" dir="2700000" algn="tl">
                    <a:srgbClr val="000000"/>
                  </a:outerShdw>
                </a:effectLst>
                <a:latin typeface="Arial" charset="0"/>
                <a:cs typeface="Arial" charset="0"/>
              </a:rPr>
              <a:t>(The outbreak of the Great Fire of London, known as "The Great Cleaner" ended the plague)</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82727"/>
                                        </p:tgtEl>
                                        <p:attrNameLst>
                                          <p:attrName>style.visibility</p:attrName>
                                        </p:attrNameLst>
                                      </p:cBhvr>
                                      <p:to>
                                        <p:strVal val="visible"/>
                                      </p:to>
                                    </p:set>
                                    <p:animEffect transition="in" filter="circle(in)">
                                      <p:cBhvr>
                                        <p:cTn id="7" dur="2000"/>
                                        <p:tgtEl>
                                          <p:spTgt spid="1182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10000"/>
                                  </p:iterate>
                                  <p:childTnLst>
                                    <p:set>
                                      <p:cBhvr>
                                        <p:cTn id="11" dur="1" fill="hold">
                                          <p:stCondLst>
                                            <p:cond delay="0"/>
                                          </p:stCondLst>
                                        </p:cTn>
                                        <p:tgtEl>
                                          <p:spTgt spid="1182722"/>
                                        </p:tgtEl>
                                        <p:attrNameLst>
                                          <p:attrName>style.visibility</p:attrName>
                                        </p:attrNameLst>
                                      </p:cBhvr>
                                      <p:to>
                                        <p:strVal val="visible"/>
                                      </p:to>
                                    </p:set>
                                    <p:anim calcmode="lin" valueType="num">
                                      <p:cBhvr additive="base">
                                        <p:cTn id="12" dur="500" fill="hold"/>
                                        <p:tgtEl>
                                          <p:spTgt spid="1182722"/>
                                        </p:tgtEl>
                                        <p:attrNameLst>
                                          <p:attrName>ppt_x</p:attrName>
                                        </p:attrNameLst>
                                      </p:cBhvr>
                                      <p:tavLst>
                                        <p:tav tm="0">
                                          <p:val>
                                            <p:strVal val="#ppt_x"/>
                                          </p:val>
                                        </p:tav>
                                        <p:tav tm="100000">
                                          <p:val>
                                            <p:strVal val="#ppt_x"/>
                                          </p:val>
                                        </p:tav>
                                      </p:tavLst>
                                    </p:anim>
                                    <p:anim calcmode="lin" valueType="num">
                                      <p:cBhvr additive="base">
                                        <p:cTn id="13" dur="500" fill="hold"/>
                                        <p:tgtEl>
                                          <p:spTgt spid="118272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2"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3DC71D-F0E2-4986-BDBF-7FE321694A4E}"/>
              </a:ext>
            </a:extLst>
          </p:cNvPr>
          <p:cNvSpPr>
            <a:spLocks noGrp="1"/>
          </p:cNvSpPr>
          <p:nvPr>
            <p:ph type="title"/>
          </p:nvPr>
        </p:nvSpPr>
        <p:spPr/>
        <p:txBody>
          <a:bodyPr/>
          <a:lstStyle/>
          <a:p>
            <a:pPr>
              <a:defRPr/>
            </a:pPr>
            <a:r>
              <a:rPr lang="en-GB" b="1" dirty="0">
                <a:solidFill>
                  <a:srgbClr val="FFFF00"/>
                </a:solidFill>
              </a:rPr>
              <a:t>London: Year of The "Great Fire" of 1666</a:t>
            </a:r>
            <a:endParaRPr lang="en-GB" dirty="0"/>
          </a:p>
        </p:txBody>
      </p:sp>
      <p:sp>
        <p:nvSpPr>
          <p:cNvPr id="5" name="Slide Number Placeholder 4">
            <a:extLst>
              <a:ext uri="{FF2B5EF4-FFF2-40B4-BE49-F238E27FC236}">
                <a16:creationId xmlns:a16="http://schemas.microsoft.com/office/drawing/2014/main" id="{A36C394A-1024-43EC-88AE-65311D2F469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753DF6A-09D9-4D42-A121-C0E00C2D48B5}" type="slidenum">
              <a:rPr lang="en-GB" altLang="en-US" sz="1200"/>
              <a:pPr eaLnBrk="1" hangingPunct="1"/>
              <a:t>66</a:t>
            </a:fld>
            <a:endParaRPr lang="en-GB" altLang="en-US" sz="1200"/>
          </a:p>
        </p:txBody>
      </p:sp>
      <p:pic>
        <p:nvPicPr>
          <p:cNvPr id="325634" name="Picture 2" descr="http://traveldk.com/dkimages/london044momlon003_attrlarge.jpg">
            <a:extLst>
              <a:ext uri="{FF2B5EF4-FFF2-40B4-BE49-F238E27FC236}">
                <a16:creationId xmlns:a16="http://schemas.microsoft.com/office/drawing/2014/main" id="{3C26BDE7-585F-4CA4-AD21-E4041FE79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0"/>
            <a:ext cx="42862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CBB45D-85C0-4FCA-8C38-447E8CFB26A8}"/>
              </a:ext>
            </a:extLst>
          </p:cNvPr>
          <p:cNvSpPr txBox="1"/>
          <p:nvPr/>
        </p:nvSpPr>
        <p:spPr>
          <a:xfrm>
            <a:off x="285750" y="5357813"/>
            <a:ext cx="4357688" cy="646112"/>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Great Fire</a:t>
            </a:r>
          </a:p>
        </p:txBody>
      </p:sp>
      <p:sp>
        <p:nvSpPr>
          <p:cNvPr id="9" name="TextBox 8">
            <a:extLst>
              <a:ext uri="{FF2B5EF4-FFF2-40B4-BE49-F238E27FC236}">
                <a16:creationId xmlns:a16="http://schemas.microsoft.com/office/drawing/2014/main" id="{D40880CA-3014-40DF-8198-FB5052FC6FE4}"/>
              </a:ext>
            </a:extLst>
          </p:cNvPr>
          <p:cNvSpPr txBox="1"/>
          <p:nvPr/>
        </p:nvSpPr>
        <p:spPr>
          <a:xfrm>
            <a:off x="5000625" y="1857375"/>
            <a:ext cx="3929063" cy="4340225"/>
          </a:xfrm>
          <a:prstGeom prst="rect">
            <a:avLst/>
          </a:prstGeom>
          <a:noFill/>
        </p:spPr>
        <p:txBody>
          <a:bodyPr>
            <a:spAutoFit/>
          </a:bodyPr>
          <a:lstStyle/>
          <a:p>
            <a:pPr eaLnBrk="0" hangingPunct="0">
              <a:defRPr/>
            </a:pPr>
            <a:r>
              <a:rPr lang="en-GB" sz="3200" b="1" dirty="0">
                <a:solidFill>
                  <a:srgbClr val="00FFFF"/>
                </a:solidFill>
                <a:effectLst>
                  <a:outerShdw blurRad="38100" dist="38100" dir="2700000" algn="tl">
                    <a:srgbClr val="000000"/>
                  </a:outerShdw>
                </a:effectLst>
                <a:latin typeface="Arial" charset="0"/>
                <a:cs typeface="Arial" charset="0"/>
              </a:rPr>
              <a:t>Used by Gog to reconstruct the City in his own image and the first step towards creating an independent state within a state.</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circle(in)">
                                      <p:cBhvr>
                                        <p:cTn id="7" dur="2000"/>
                                        <p:tgtEl>
                                          <p:spTgt spid="325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
                                        </p:tgtEl>
                                        <p:attrNameLst>
                                          <p:attrName>style.visibility</p:attrName>
                                        </p:attrNameLst>
                                      </p:cBhvr>
                                      <p:to>
                                        <p:strVal val="visible"/>
                                      </p:to>
                                    </p:set>
                                    <p:anim calcmode="discrete" valueType="clr">
                                      <p:cBhvr override="childStyle">
                                        <p:cTn id="1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
                                        </p:tgtEl>
                                        <p:attrNameLst>
                                          <p:attrName>fillcolor</p:attrName>
                                        </p:attrNameLst>
                                      </p:cBhvr>
                                      <p:tavLst>
                                        <p:tav tm="0">
                                          <p:val>
                                            <p:clrVal>
                                              <a:schemeClr val="accent2"/>
                                            </p:clrVal>
                                          </p:val>
                                        </p:tav>
                                        <p:tav tm="50000">
                                          <p:val>
                                            <p:clrVal>
                                              <a:schemeClr val="hlink"/>
                                            </p:clrVal>
                                          </p:val>
                                        </p:tav>
                                      </p:tavLst>
                                    </p:anim>
                                    <p:set>
                                      <p:cBhvr>
                                        <p:cTn id="20"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9474-DA55-4DC6-85A9-A2FB3318E249}"/>
              </a:ext>
            </a:extLst>
          </p:cNvPr>
          <p:cNvSpPr>
            <a:spLocks noGrp="1"/>
          </p:cNvSpPr>
          <p:nvPr>
            <p:ph type="title"/>
          </p:nvPr>
        </p:nvSpPr>
        <p:spPr/>
        <p:txBody>
          <a:bodyPr/>
          <a:lstStyle/>
          <a:p>
            <a:pPr>
              <a:defRPr/>
            </a:pPr>
            <a:r>
              <a:rPr lang="en-GB" b="1" dirty="0">
                <a:solidFill>
                  <a:srgbClr val="FFFF00"/>
                </a:solidFill>
              </a:rPr>
              <a:t>London: Year of The "Great Fire" of 1666</a:t>
            </a:r>
            <a:endParaRPr lang="en-GB" dirty="0"/>
          </a:p>
        </p:txBody>
      </p:sp>
      <p:sp>
        <p:nvSpPr>
          <p:cNvPr id="3" name="Slide Number Placeholder 2">
            <a:extLst>
              <a:ext uri="{FF2B5EF4-FFF2-40B4-BE49-F238E27FC236}">
                <a16:creationId xmlns:a16="http://schemas.microsoft.com/office/drawing/2014/main" id="{A95A73C7-3A99-42AD-B8BA-7A6BB8DA0E2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9878807-D13E-48C2-9A67-B937498988CC}" type="slidenum">
              <a:rPr lang="en-GB" altLang="en-US" sz="1200"/>
              <a:pPr eaLnBrk="1" hangingPunct="1"/>
              <a:t>67</a:t>
            </a:fld>
            <a:endParaRPr lang="en-GB" altLang="en-US" sz="1200"/>
          </a:p>
        </p:txBody>
      </p:sp>
      <p:sp>
        <p:nvSpPr>
          <p:cNvPr id="72708" name="AutoShape 2" descr="City parish churches: St. Olave Silver Street (site of)">
            <a:extLst>
              <a:ext uri="{FF2B5EF4-FFF2-40B4-BE49-F238E27FC236}">
                <a16:creationId xmlns:a16="http://schemas.microsoft.com/office/drawing/2014/main" id="{A81F4B69-C9CE-468B-AB40-C045DC82FE39}"/>
              </a:ext>
            </a:extLst>
          </p:cNvPr>
          <p:cNvSpPr>
            <a:spLocks noChangeAspect="1" noChangeArrowheads="1"/>
          </p:cNvSpPr>
          <p:nvPr/>
        </p:nvSpPr>
        <p:spPr bwMode="auto">
          <a:xfrm>
            <a:off x="161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326660" name="Picture 4" descr="City parish churches: St. Olave Silver Street (site of)">
            <a:extLst>
              <a:ext uri="{FF2B5EF4-FFF2-40B4-BE49-F238E27FC236}">
                <a16:creationId xmlns:a16="http://schemas.microsoft.com/office/drawing/2014/main" id="{7415EC51-7FD1-4CD6-926A-E043629F3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643063"/>
            <a:ext cx="4381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A64A331-7E25-4DA3-A398-B097A13DF41A}"/>
              </a:ext>
            </a:extLst>
          </p:cNvPr>
          <p:cNvSpPr txBox="1"/>
          <p:nvPr/>
        </p:nvSpPr>
        <p:spPr>
          <a:xfrm>
            <a:off x="5072063" y="1857375"/>
            <a:ext cx="3786187" cy="4400550"/>
          </a:xfrm>
          <a:prstGeom prst="rect">
            <a:avLst/>
          </a:prstGeom>
          <a:noFill/>
        </p:spPr>
        <p:txBody>
          <a:bodyPr>
            <a:spAutoFit/>
          </a:bodyPr>
          <a:lstStyle/>
          <a:p>
            <a:pPr eaLnBrk="0" hangingPunct="0">
              <a:defRPr/>
            </a:pPr>
            <a:r>
              <a:rPr lang="en-GB" sz="2800" b="1" dirty="0">
                <a:solidFill>
                  <a:srgbClr val="FF33CC"/>
                </a:solidFill>
                <a:effectLst>
                  <a:outerShdw blurRad="38100" dist="38100" dir="2700000" algn="tl">
                    <a:srgbClr val="000000"/>
                  </a:outerShdw>
                </a:effectLst>
                <a:latin typeface="Arial" charset="0"/>
                <a:cs typeface="Arial" charset="0"/>
              </a:rPr>
              <a:t>Note:</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00B0F0"/>
                </a:solidFill>
                <a:effectLst>
                  <a:outerShdw blurRad="38100" dist="38100" dir="2700000" algn="tl">
                    <a:srgbClr val="000000"/>
                  </a:outerShdw>
                </a:effectLst>
                <a:latin typeface="Arial" charset="0"/>
                <a:cs typeface="Arial" charset="0"/>
              </a:rPr>
              <a:t>The year ends in 666.</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The "Great fire of London" of 1666 levelled most of the city. </a:t>
            </a:r>
            <a:r>
              <a:rPr lang="en-GB" sz="2800" b="1" dirty="0">
                <a:solidFill>
                  <a:srgbClr val="FF00FF"/>
                </a:solidFill>
                <a:effectLst>
                  <a:outerShdw blurRad="38100" dist="38100" dir="2700000" algn="tl">
                    <a:srgbClr val="000000"/>
                  </a:outerShdw>
                </a:effectLst>
                <a:latin typeface="Arial" charset="0"/>
                <a:cs typeface="Arial" charset="0"/>
              </a:rPr>
              <a:t>This was the second "Great fire of London,"</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with the first "Great fire" having occurred in the year 1212.</a:t>
            </a:r>
            <a:endParaRPr lang="en-GB" sz="2800" dirty="0">
              <a:solidFill>
                <a:srgbClr val="00FF00"/>
              </a:solidFill>
              <a:latin typeface="Arial" charset="0"/>
              <a:cs typeface="Arial" charset="0"/>
            </a:endParaRPr>
          </a:p>
        </p:txBody>
      </p:sp>
      <p:sp>
        <p:nvSpPr>
          <p:cNvPr id="7" name="TextBox 6">
            <a:extLst>
              <a:ext uri="{FF2B5EF4-FFF2-40B4-BE49-F238E27FC236}">
                <a16:creationId xmlns:a16="http://schemas.microsoft.com/office/drawing/2014/main" id="{A4710E6D-7FAC-4E80-913E-F7085246F153}"/>
              </a:ext>
            </a:extLst>
          </p:cNvPr>
          <p:cNvSpPr txBox="1"/>
          <p:nvPr/>
        </p:nvSpPr>
        <p:spPr>
          <a:xfrm>
            <a:off x="428625" y="5072063"/>
            <a:ext cx="4286250" cy="1384300"/>
          </a:xfrm>
          <a:prstGeom prst="rect">
            <a:avLst/>
          </a:prstGeom>
          <a:noFill/>
        </p:spPr>
        <p:txBody>
          <a:bodyPr>
            <a:spAutoFit/>
          </a:bodyPr>
          <a:lstStyle/>
          <a:p>
            <a:pPr algn="ctr" eaLnBrk="0" hangingPunct="0">
              <a:defRPr/>
            </a:pPr>
            <a:r>
              <a:rPr lang="en-GB" sz="2800" b="1" dirty="0">
                <a:solidFill>
                  <a:srgbClr val="FFFF00"/>
                </a:solidFill>
                <a:effectLst>
                  <a:outerShdw blurRad="38100" dist="38100" dir="2700000" algn="tl">
                    <a:srgbClr val="000000">
                      <a:alpha val="43137"/>
                    </a:srgbClr>
                  </a:outerShdw>
                </a:effectLst>
                <a:latin typeface="Arial" charset="0"/>
                <a:cs typeface="Arial" charset="0"/>
              </a:rPr>
              <a:t>Plaque: Destruction of St. </a:t>
            </a:r>
            <a:r>
              <a:rPr lang="en-GB" sz="2800" b="1" dirty="0" err="1">
                <a:solidFill>
                  <a:srgbClr val="FFFF00"/>
                </a:solidFill>
                <a:effectLst>
                  <a:outerShdw blurRad="38100" dist="38100" dir="2700000" algn="tl">
                    <a:srgbClr val="000000">
                      <a:alpha val="43137"/>
                    </a:srgbClr>
                  </a:outerShdw>
                </a:effectLst>
                <a:latin typeface="Arial" charset="0"/>
                <a:cs typeface="Arial" charset="0"/>
              </a:rPr>
              <a:t>Olaves</a:t>
            </a:r>
            <a:r>
              <a:rPr lang="en-GB" sz="2800" b="1" dirty="0">
                <a:solidFill>
                  <a:srgbClr val="FFFF00"/>
                </a:solidFill>
                <a:effectLst>
                  <a:outerShdw blurRad="38100" dist="38100" dir="2700000" algn="tl">
                    <a:srgbClr val="000000">
                      <a:alpha val="43137"/>
                    </a:srgbClr>
                  </a:outerShdw>
                </a:effectLst>
                <a:latin typeface="Arial" charset="0"/>
                <a:cs typeface="Arial" charset="0"/>
              </a:rPr>
              <a:t> Church by the Great Fire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6660"/>
                                        </p:tgtEl>
                                        <p:attrNameLst>
                                          <p:attrName>style.visibility</p:attrName>
                                        </p:attrNameLst>
                                      </p:cBhvr>
                                      <p:to>
                                        <p:strVal val="visible"/>
                                      </p:to>
                                    </p:set>
                                    <p:animEffect transition="in" filter="circle(in)">
                                      <p:cBhvr>
                                        <p:cTn id="7" dur="2000"/>
                                        <p:tgtEl>
                                          <p:spTgt spid="326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1733-2EC0-43BC-8988-E3BD22316C53}"/>
              </a:ext>
            </a:extLst>
          </p:cNvPr>
          <p:cNvSpPr>
            <a:spLocks noGrp="1"/>
          </p:cNvSpPr>
          <p:nvPr>
            <p:ph type="title"/>
          </p:nvPr>
        </p:nvSpPr>
        <p:spPr/>
        <p:txBody>
          <a:bodyPr/>
          <a:lstStyle/>
          <a:p>
            <a:pPr>
              <a:defRPr/>
            </a:pPr>
            <a:r>
              <a:rPr lang="en-GB" b="1" dirty="0">
                <a:solidFill>
                  <a:srgbClr val="FFFF00"/>
                </a:solidFill>
              </a:rPr>
              <a:t>London: Year of The "Great Fire" of 1666</a:t>
            </a:r>
            <a:endParaRPr lang="en-GB" dirty="0"/>
          </a:p>
        </p:txBody>
      </p:sp>
      <p:sp>
        <p:nvSpPr>
          <p:cNvPr id="3" name="Slide Number Placeholder 2">
            <a:extLst>
              <a:ext uri="{FF2B5EF4-FFF2-40B4-BE49-F238E27FC236}">
                <a16:creationId xmlns:a16="http://schemas.microsoft.com/office/drawing/2014/main" id="{2857DB5D-3B9C-470F-B3C3-0D3E6E82FD3D}"/>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2E67170-A6AD-4E18-BEF5-AEFE6A571CD9}" type="slidenum">
              <a:rPr lang="en-GB" altLang="en-US" sz="1200"/>
              <a:pPr eaLnBrk="1" hangingPunct="1"/>
              <a:t>68</a:t>
            </a:fld>
            <a:endParaRPr lang="en-GB" altLang="en-US" sz="1200"/>
          </a:p>
        </p:txBody>
      </p:sp>
      <p:pic>
        <p:nvPicPr>
          <p:cNvPr id="327682" name="Picture 2" descr="http://img.dailymail.co.uk/i/pix/2007/04_03/911RTRS_468x683.jpg">
            <a:extLst>
              <a:ext uri="{FF2B5EF4-FFF2-40B4-BE49-F238E27FC236}">
                <a16:creationId xmlns:a16="http://schemas.microsoft.com/office/drawing/2014/main" id="{F2CE9D29-7387-4AD0-8955-50920D4AB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000250"/>
            <a:ext cx="26924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77FC436-8172-4E79-8C3F-CC7638C56131}"/>
              </a:ext>
            </a:extLst>
          </p:cNvPr>
          <p:cNvSpPr txBox="1"/>
          <p:nvPr/>
        </p:nvSpPr>
        <p:spPr>
          <a:xfrm>
            <a:off x="3857625" y="2286000"/>
            <a:ext cx="4929188" cy="3354388"/>
          </a:xfrm>
          <a:prstGeom prst="rect">
            <a:avLst/>
          </a:prstGeom>
          <a:noFill/>
        </p:spPr>
        <p:txBody>
          <a:bodyPr>
            <a:spAutoFit/>
          </a:bodyPr>
          <a:lstStyle/>
          <a:p>
            <a:pPr eaLnBrk="0" hangingPunct="0">
              <a:defRPr/>
            </a:pPr>
            <a:r>
              <a:rPr lang="en-GB" sz="3200" b="1" dirty="0">
                <a:solidFill>
                  <a:srgbClr val="00FFFF"/>
                </a:solidFill>
                <a:effectLst>
                  <a:outerShdw blurRad="38100" dist="38100" dir="2700000" algn="tl">
                    <a:srgbClr val="000000"/>
                  </a:outerShdw>
                </a:effectLst>
                <a:latin typeface="Arial" charset="0"/>
                <a:cs typeface="Arial" charset="0"/>
              </a:rPr>
              <a:t>Note also that when allowance is made for changes in the calendar </a:t>
            </a:r>
            <a:r>
              <a:rPr lang="en-GB" sz="3200" b="1" dirty="0">
                <a:solidFill>
                  <a:srgbClr val="FF0000"/>
                </a:solidFill>
                <a:effectLst>
                  <a:outerShdw blurRad="38100" dist="38100" dir="2700000" algn="tl">
                    <a:srgbClr val="000000"/>
                  </a:outerShdw>
                </a:effectLst>
                <a:latin typeface="Arial" charset="0"/>
                <a:cs typeface="Arial" charset="0"/>
              </a:rPr>
              <a:t>– The great fire started on September 11</a:t>
            </a:r>
            <a:r>
              <a:rPr lang="en-GB" sz="3200" b="1" baseline="30000" dirty="0">
                <a:solidFill>
                  <a:srgbClr val="FF0000"/>
                </a:solidFill>
                <a:effectLst>
                  <a:outerShdw blurRad="38100" dist="38100" dir="2700000" algn="tl">
                    <a:srgbClr val="000000"/>
                  </a:outerShdw>
                </a:effectLst>
                <a:latin typeface="Arial" charset="0"/>
                <a:cs typeface="Arial" charset="0"/>
              </a:rPr>
              <a:t>th</a:t>
            </a:r>
            <a:r>
              <a:rPr lang="en-GB" sz="3200" b="1" dirty="0">
                <a:solidFill>
                  <a:srgbClr val="FF0000"/>
                </a:solidFill>
                <a:effectLst>
                  <a:outerShdw blurRad="38100" dist="38100" dir="2700000" algn="tl">
                    <a:srgbClr val="000000"/>
                  </a:outerShdw>
                </a:effectLst>
                <a:latin typeface="Arial" charset="0"/>
                <a:cs typeface="Arial" charset="0"/>
              </a:rPr>
              <a:t> </a:t>
            </a:r>
          </a:p>
          <a:p>
            <a:pPr eaLnBrk="0" hangingPunct="0">
              <a:defRPr/>
            </a:pPr>
            <a:r>
              <a:rPr lang="en-GB" sz="3200" b="1" dirty="0">
                <a:solidFill>
                  <a:srgbClr val="FFFF00"/>
                </a:solidFill>
                <a:effectLst>
                  <a:outerShdw blurRad="38100" dist="38100" dir="2700000" algn="tl">
                    <a:srgbClr val="000000"/>
                  </a:outerShdw>
                </a:effectLst>
                <a:latin typeface="Arial" charset="0"/>
                <a:cs typeface="Arial" charset="0"/>
              </a:rPr>
              <a:t>( Michael Clark - BIWF)</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7682"/>
                                        </p:tgtEl>
                                        <p:attrNameLst>
                                          <p:attrName>style.visibility</p:attrName>
                                        </p:attrNameLst>
                                      </p:cBhvr>
                                      <p:to>
                                        <p:strVal val="visible"/>
                                      </p:to>
                                    </p:set>
                                    <p:animEffect transition="in" filter="circle(in)">
                                      <p:cBhvr>
                                        <p:cTn id="7" dur="2000"/>
                                        <p:tgtEl>
                                          <p:spTgt spid="327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35E18C15-FACE-4FD6-BF51-E142FECD1FF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34778A5-483E-4FE0-96B8-8E85129C40E2}" type="slidenum">
              <a:rPr lang="en-GB" altLang="en-US" sz="1200"/>
              <a:pPr eaLnBrk="1" hangingPunct="1"/>
              <a:t>69</a:t>
            </a:fld>
            <a:endParaRPr lang="en-GB" altLang="en-US" sz="1200"/>
          </a:p>
        </p:txBody>
      </p:sp>
      <p:sp>
        <p:nvSpPr>
          <p:cNvPr id="1128450" name="Rectangle 2">
            <a:extLst>
              <a:ext uri="{FF2B5EF4-FFF2-40B4-BE49-F238E27FC236}">
                <a16:creationId xmlns:a16="http://schemas.microsoft.com/office/drawing/2014/main" id="{899C8B9F-9AFD-49AF-B9E6-68EBB3A25719}"/>
              </a:ext>
            </a:extLst>
          </p:cNvPr>
          <p:cNvSpPr>
            <a:spLocks noGrp="1" noChangeArrowheads="1"/>
          </p:cNvSpPr>
          <p:nvPr>
            <p:ph type="title"/>
          </p:nvPr>
        </p:nvSpPr>
        <p:spPr>
          <a:xfrm>
            <a:off x="395288" y="0"/>
            <a:ext cx="8229600" cy="1371600"/>
          </a:xfrm>
        </p:spPr>
        <p:txBody>
          <a:bodyPr/>
          <a:lstStyle/>
          <a:p>
            <a:pPr eaLnBrk="1" hangingPunct="1">
              <a:defRPr/>
            </a:pPr>
            <a:r>
              <a:rPr lang="en-GB" sz="4000" b="1" dirty="0">
                <a:solidFill>
                  <a:srgbClr val="FFFF00"/>
                </a:solidFill>
              </a:rPr>
              <a:t>London: Year of The "Great Fire" of 1666</a:t>
            </a:r>
          </a:p>
        </p:txBody>
      </p:sp>
      <p:sp>
        <p:nvSpPr>
          <p:cNvPr id="1128459" name="Text Box 11">
            <a:extLst>
              <a:ext uri="{FF2B5EF4-FFF2-40B4-BE49-F238E27FC236}">
                <a16:creationId xmlns:a16="http://schemas.microsoft.com/office/drawing/2014/main" id="{2C5A4CA8-A26B-4C09-9C25-2901AD78E9DD}"/>
              </a:ext>
            </a:extLst>
          </p:cNvPr>
          <p:cNvSpPr txBox="1">
            <a:spLocks noChangeArrowheads="1"/>
          </p:cNvSpPr>
          <p:nvPr/>
        </p:nvSpPr>
        <p:spPr bwMode="auto">
          <a:xfrm>
            <a:off x="3929063" y="1714500"/>
            <a:ext cx="4786312" cy="44005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33CC"/>
                </a:solidFill>
                <a:effectLst>
                  <a:outerShdw blurRad="38100" dist="38100" dir="2700000" algn="tl">
                    <a:srgbClr val="000000"/>
                  </a:outerShdw>
                </a:effectLst>
                <a:latin typeface="Arial" charset="0"/>
                <a:cs typeface="Arial" charset="0"/>
              </a:rPr>
              <a:t>Note: </a:t>
            </a:r>
            <a:r>
              <a:rPr lang="en-GB" sz="2800" b="1" dirty="0">
                <a:solidFill>
                  <a:srgbClr val="00FFFF"/>
                </a:solidFill>
                <a:effectLst>
                  <a:outerShdw blurRad="38100" dist="38100" dir="2700000" algn="tl">
                    <a:srgbClr val="000000"/>
                  </a:outerShdw>
                </a:effectLst>
                <a:latin typeface="Arial" charset="0"/>
                <a:cs typeface="Arial" charset="0"/>
              </a:rPr>
              <a:t>There used to be an inscription on the monument stating that the fire was started by the Jesuits (one of the evil frogs).</a:t>
            </a:r>
            <a:r>
              <a:rPr lang="en-GB" sz="2800" b="1" dirty="0">
                <a:solidFill>
                  <a:srgbClr val="FF33CC"/>
                </a:solidFill>
                <a:effectLst>
                  <a:outerShdw blurRad="38100" dist="38100" dir="2700000" algn="tl">
                    <a:srgbClr val="000000"/>
                  </a:outerShdw>
                </a:effectLst>
                <a:latin typeface="Arial" charset="0"/>
                <a:cs typeface="Arial" charset="0"/>
              </a:rPr>
              <a:t> </a:t>
            </a:r>
            <a:r>
              <a:rPr lang="en-GB" sz="2800" b="1" dirty="0">
                <a:solidFill>
                  <a:srgbClr val="FFCC00"/>
                </a:solidFill>
                <a:effectLst>
                  <a:outerShdw blurRad="38100" dist="38100" dir="2700000" algn="tl">
                    <a:srgbClr val="000000"/>
                  </a:outerShdw>
                </a:effectLst>
                <a:latin typeface="Arial" charset="0"/>
                <a:cs typeface="Arial" charset="0"/>
              </a:rPr>
              <a:t>It was however, removed in 1830 – </a:t>
            </a:r>
            <a:r>
              <a:rPr lang="en-GB" sz="2800" b="1" dirty="0">
                <a:solidFill>
                  <a:srgbClr val="00FF00"/>
                </a:solidFill>
                <a:effectLst>
                  <a:outerShdw blurRad="38100" dist="38100" dir="2700000" algn="tl">
                    <a:srgbClr val="000000"/>
                  </a:outerShdw>
                </a:effectLst>
                <a:latin typeface="Arial" charset="0"/>
                <a:cs typeface="Arial" charset="0"/>
              </a:rPr>
              <a:t>and the story substituted that it was started by accident in a bakery.</a:t>
            </a:r>
          </a:p>
        </p:txBody>
      </p:sp>
      <p:pic>
        <p:nvPicPr>
          <p:cNvPr id="69641" name="Picture 9" descr="http://www.ego4u.com/images/countries/uk/london/monument01.jpg">
            <a:extLst>
              <a:ext uri="{FF2B5EF4-FFF2-40B4-BE49-F238E27FC236}">
                <a16:creationId xmlns:a16="http://schemas.microsoft.com/office/drawing/2014/main" id="{F78EA969-65F7-4FFF-9D42-71FA0ABD85B6}"/>
              </a:ext>
            </a:extLst>
          </p:cNvPr>
          <p:cNvPicPr>
            <a:picLocks noChangeAspect="1" noChangeArrowheads="1"/>
          </p:cNvPicPr>
          <p:nvPr/>
        </p:nvPicPr>
        <p:blipFill>
          <a:blip r:embed="rId3" cstate="print"/>
          <a:srcRect b="4579"/>
          <a:stretch>
            <a:fillRect/>
          </a:stretch>
        </p:blipFill>
        <p:spPr bwMode="auto">
          <a:xfrm>
            <a:off x="285720" y="1571612"/>
            <a:ext cx="3211830" cy="4286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9641"/>
                                        </p:tgtEl>
                                        <p:attrNameLst>
                                          <p:attrName>style.visibility</p:attrName>
                                        </p:attrNameLst>
                                      </p:cBhvr>
                                      <p:to>
                                        <p:strVal val="visible"/>
                                      </p:to>
                                    </p:set>
                                    <p:animEffect transition="in" filter="circle(in)">
                                      <p:cBhvr>
                                        <p:cTn id="7" dur="2000"/>
                                        <p:tgtEl>
                                          <p:spTgt spid="696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28459"/>
                                        </p:tgtEl>
                                        <p:attrNameLst>
                                          <p:attrName>style.visibility</p:attrName>
                                        </p:attrNameLst>
                                      </p:cBhvr>
                                      <p:to>
                                        <p:strVal val="visible"/>
                                      </p:to>
                                    </p:set>
                                    <p:anim calcmode="discrete" valueType="clr">
                                      <p:cBhvr override="childStyle">
                                        <p:cTn id="12" dur="80"/>
                                        <p:tgtEl>
                                          <p:spTgt spid="112845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8459"/>
                                        </p:tgtEl>
                                        <p:attrNameLst>
                                          <p:attrName>fillcolor</p:attrName>
                                        </p:attrNameLst>
                                      </p:cBhvr>
                                      <p:tavLst>
                                        <p:tav tm="0">
                                          <p:val>
                                            <p:clrVal>
                                              <a:schemeClr val="accent2"/>
                                            </p:clrVal>
                                          </p:val>
                                        </p:tav>
                                        <p:tav tm="50000">
                                          <p:val>
                                            <p:clrVal>
                                              <a:schemeClr val="hlink"/>
                                            </p:clrVal>
                                          </p:val>
                                        </p:tav>
                                      </p:tavLst>
                                    </p:anim>
                                    <p:set>
                                      <p:cBhvr>
                                        <p:cTn id="14" dur="80"/>
                                        <p:tgtEl>
                                          <p:spTgt spid="11284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5">
            <a:extLst>
              <a:ext uri="{FF2B5EF4-FFF2-40B4-BE49-F238E27FC236}">
                <a16:creationId xmlns:a16="http://schemas.microsoft.com/office/drawing/2014/main" id="{0F5B1301-7616-4E3C-A831-C54DC6B5C7AE}"/>
              </a:ext>
            </a:extLst>
          </p:cNvPr>
          <p:cNvSpPr>
            <a:spLocks noGrp="1" noChangeArrowheads="1"/>
          </p:cNvSpPr>
          <p:nvPr>
            <p:ph type="sldNum" sz="quarter" idx="11"/>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45DA0F5-DC52-46FE-B55B-F79ECDDD54A2}" type="slidenum">
              <a:rPr lang="en-GB" altLang="en-US" sz="1200"/>
              <a:pPr eaLnBrk="1" hangingPunct="1"/>
              <a:t>7</a:t>
            </a:fld>
            <a:endParaRPr lang="en-GB" altLang="en-US" sz="1200"/>
          </a:p>
        </p:txBody>
      </p:sp>
      <p:sp>
        <p:nvSpPr>
          <p:cNvPr id="1423362" name="Rectangle 2">
            <a:extLst>
              <a:ext uri="{FF2B5EF4-FFF2-40B4-BE49-F238E27FC236}">
                <a16:creationId xmlns:a16="http://schemas.microsoft.com/office/drawing/2014/main" id="{DE50D7FB-0CB3-40CF-924A-4AF0026197F4}"/>
              </a:ext>
            </a:extLst>
          </p:cNvPr>
          <p:cNvSpPr>
            <a:spLocks noGrp="1" noChangeArrowheads="1"/>
          </p:cNvSpPr>
          <p:nvPr>
            <p:ph type="ctrTitle"/>
          </p:nvPr>
        </p:nvSpPr>
        <p:spPr>
          <a:xfrm>
            <a:off x="468313" y="692150"/>
            <a:ext cx="8229600" cy="1736725"/>
          </a:xfrm>
        </p:spPr>
        <p:txBody>
          <a:bodyPr/>
          <a:lstStyle/>
          <a:p>
            <a:pPr eaLnBrk="1" hangingPunct="1">
              <a:defRPr/>
            </a:pPr>
            <a:r>
              <a:rPr lang="en-GB" b="1">
                <a:solidFill>
                  <a:srgbClr val="FF0000"/>
                </a:solidFill>
              </a:rPr>
              <a:t>Gog</a:t>
            </a:r>
            <a:r>
              <a:rPr lang="en-GB" b="1"/>
              <a:t> of The Land of </a:t>
            </a:r>
            <a:r>
              <a:rPr lang="en-GB" b="1">
                <a:solidFill>
                  <a:srgbClr val="FF0000"/>
                </a:solidFill>
              </a:rPr>
              <a:t>Magog</a:t>
            </a:r>
          </a:p>
        </p:txBody>
      </p:sp>
      <p:sp>
        <p:nvSpPr>
          <p:cNvPr id="1423363" name="Rectangle 3">
            <a:extLst>
              <a:ext uri="{FF2B5EF4-FFF2-40B4-BE49-F238E27FC236}">
                <a16:creationId xmlns:a16="http://schemas.microsoft.com/office/drawing/2014/main" id="{28206AE6-9FA8-40E1-AC30-D66F80EA784E}"/>
              </a:ext>
            </a:extLst>
          </p:cNvPr>
          <p:cNvSpPr>
            <a:spLocks noGrp="1" noChangeArrowheads="1"/>
          </p:cNvSpPr>
          <p:nvPr>
            <p:ph type="subTitle" idx="1"/>
          </p:nvPr>
        </p:nvSpPr>
        <p:spPr>
          <a:xfrm>
            <a:off x="323850" y="2852738"/>
            <a:ext cx="8569325" cy="3816350"/>
          </a:xfrm>
        </p:spPr>
        <p:txBody>
          <a:bodyPr/>
          <a:lstStyle/>
          <a:p>
            <a:pPr eaLnBrk="1" hangingPunct="1">
              <a:defRPr/>
            </a:pPr>
            <a:r>
              <a:rPr lang="en-GB" b="1">
                <a:solidFill>
                  <a:srgbClr val="FF33CC"/>
                </a:solidFill>
              </a:rPr>
              <a:t>And Thou Shalt Come </a:t>
            </a:r>
            <a:r>
              <a:rPr lang="en-GB" b="1">
                <a:solidFill>
                  <a:srgbClr val="FF0000"/>
                </a:solidFill>
              </a:rPr>
              <a:t>Up</a:t>
            </a:r>
            <a:r>
              <a:rPr lang="en-GB" b="1">
                <a:solidFill>
                  <a:srgbClr val="FF33CC"/>
                </a:solidFill>
              </a:rPr>
              <a:t> Against </a:t>
            </a:r>
            <a:r>
              <a:rPr lang="en-GB" b="1">
                <a:solidFill>
                  <a:srgbClr val="FFFF00"/>
                </a:solidFill>
              </a:rPr>
              <a:t>My People of Israel,</a:t>
            </a:r>
            <a:r>
              <a:rPr lang="en-GB" b="1">
                <a:solidFill>
                  <a:srgbClr val="FF33CC"/>
                </a:solidFill>
              </a:rPr>
              <a:t> </a:t>
            </a:r>
            <a:r>
              <a:rPr lang="en-GB" b="1">
                <a:solidFill>
                  <a:srgbClr val="FF0000"/>
                </a:solidFill>
              </a:rPr>
              <a:t>As A Cloud To Cover</a:t>
            </a:r>
            <a:r>
              <a:rPr lang="en-GB" b="1">
                <a:solidFill>
                  <a:srgbClr val="FF33CC"/>
                </a:solidFill>
              </a:rPr>
              <a:t> </a:t>
            </a:r>
            <a:r>
              <a:rPr lang="en-GB" b="1">
                <a:solidFill>
                  <a:srgbClr val="FF0000"/>
                </a:solidFill>
              </a:rPr>
              <a:t>The Land</a:t>
            </a:r>
            <a:r>
              <a:rPr lang="en-GB" b="1">
                <a:solidFill>
                  <a:srgbClr val="FF33CC"/>
                </a:solidFill>
              </a:rPr>
              <a:t>: It Shall Be In The Latter Days, And I Will Bring Thee </a:t>
            </a:r>
            <a:r>
              <a:rPr lang="en-GB" b="1">
                <a:solidFill>
                  <a:srgbClr val="FF0000"/>
                </a:solidFill>
              </a:rPr>
              <a:t>Against My Land</a:t>
            </a:r>
            <a:r>
              <a:rPr lang="en-GB" b="1">
                <a:solidFill>
                  <a:srgbClr val="FF33CC"/>
                </a:solidFill>
              </a:rPr>
              <a:t> That The Heathen May Know Me, When I Shall Be Sanctified In Thee, </a:t>
            </a:r>
            <a:r>
              <a:rPr lang="en-GB" b="1">
                <a:solidFill>
                  <a:srgbClr val="FF0000"/>
                </a:solidFill>
              </a:rPr>
              <a:t>O Gog</a:t>
            </a:r>
            <a:r>
              <a:rPr lang="en-GB" b="1">
                <a:solidFill>
                  <a:srgbClr val="FF33CC"/>
                </a:solidFill>
              </a:rPr>
              <a:t>, Before Their Eyes.</a:t>
            </a:r>
            <a:r>
              <a:rPr lang="en-GB">
                <a:solidFill>
                  <a:srgbClr val="FF33CC"/>
                </a:solidFill>
              </a:rPr>
              <a:t>           </a:t>
            </a:r>
          </a:p>
        </p:txBody>
      </p:sp>
      <p:sp>
        <p:nvSpPr>
          <p:cNvPr id="1423364" name="Text Box 4">
            <a:extLst>
              <a:ext uri="{FF2B5EF4-FFF2-40B4-BE49-F238E27FC236}">
                <a16:creationId xmlns:a16="http://schemas.microsoft.com/office/drawing/2014/main" id="{5486FFBA-50C4-49B7-AEE1-C84B9B19B3CE}"/>
              </a:ext>
            </a:extLst>
          </p:cNvPr>
          <p:cNvSpPr txBox="1">
            <a:spLocks noChangeArrowheads="1"/>
          </p:cNvSpPr>
          <p:nvPr/>
        </p:nvSpPr>
        <p:spPr bwMode="auto">
          <a:xfrm>
            <a:off x="1692275" y="0"/>
            <a:ext cx="5616575" cy="701675"/>
          </a:xfrm>
          <a:prstGeom prst="rect">
            <a:avLst/>
          </a:prstGeom>
          <a:noFill/>
          <a:ln w="9525">
            <a:noFill/>
            <a:miter lim="800000"/>
            <a:headEnd/>
            <a:tailEnd/>
          </a:ln>
          <a:effectLst/>
        </p:spPr>
        <p:txBody>
          <a:bodyPr>
            <a:spAutoFit/>
          </a:bodyPr>
          <a:lstStyle/>
          <a:p>
            <a:pPr algn="ctr">
              <a:spcBef>
                <a:spcPct val="50000"/>
              </a:spcBef>
              <a:defRPr/>
            </a:pPr>
            <a:r>
              <a:rPr lang="en-GB" sz="4000" b="1" dirty="0">
                <a:solidFill>
                  <a:srgbClr val="FFFF00"/>
                </a:solidFill>
                <a:effectLst>
                  <a:outerShdw blurRad="38100" dist="38100" dir="2700000" algn="tl">
                    <a:srgbClr val="000000"/>
                  </a:outerShdw>
                </a:effectLst>
              </a:rPr>
              <a:t>The Story of</a:t>
            </a:r>
          </a:p>
        </p:txBody>
      </p:sp>
      <p:grpSp>
        <p:nvGrpSpPr>
          <p:cNvPr id="11270" name="Group 5">
            <a:extLst>
              <a:ext uri="{FF2B5EF4-FFF2-40B4-BE49-F238E27FC236}">
                <a16:creationId xmlns:a16="http://schemas.microsoft.com/office/drawing/2014/main" id="{97C502DC-3514-47C8-B176-696D5AA5E9D3}"/>
              </a:ext>
            </a:extLst>
          </p:cNvPr>
          <p:cNvGrpSpPr>
            <a:grpSpLocks noChangeAspect="1"/>
          </p:cNvGrpSpPr>
          <p:nvPr/>
        </p:nvGrpSpPr>
        <p:grpSpPr bwMode="auto">
          <a:xfrm>
            <a:off x="827088" y="4221163"/>
            <a:ext cx="7273925" cy="71437"/>
            <a:chOff x="703" y="2069"/>
            <a:chExt cx="4582" cy="2008"/>
          </a:xfrm>
        </p:grpSpPr>
        <p:sp>
          <p:nvSpPr>
            <p:cNvPr id="11276" name="AutoShape 6">
              <a:extLst>
                <a:ext uri="{FF2B5EF4-FFF2-40B4-BE49-F238E27FC236}">
                  <a16:creationId xmlns:a16="http://schemas.microsoft.com/office/drawing/2014/main" id="{1951B0A9-C372-41A7-95D9-00F4DCCB5A67}"/>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1271" name="Group 7">
            <a:extLst>
              <a:ext uri="{FF2B5EF4-FFF2-40B4-BE49-F238E27FC236}">
                <a16:creationId xmlns:a16="http://schemas.microsoft.com/office/drawing/2014/main" id="{4A2C1ADF-55D7-466E-9869-C89ED5A7C51C}"/>
              </a:ext>
            </a:extLst>
          </p:cNvPr>
          <p:cNvGrpSpPr>
            <a:grpSpLocks noChangeAspect="1"/>
          </p:cNvGrpSpPr>
          <p:nvPr/>
        </p:nvGrpSpPr>
        <p:grpSpPr bwMode="auto">
          <a:xfrm flipV="1">
            <a:off x="1116013" y="6669088"/>
            <a:ext cx="7273925" cy="73025"/>
            <a:chOff x="703" y="2069"/>
            <a:chExt cx="4582" cy="2008"/>
          </a:xfrm>
        </p:grpSpPr>
        <p:sp>
          <p:nvSpPr>
            <p:cNvPr id="11275" name="AutoShape 8">
              <a:extLst>
                <a:ext uri="{FF2B5EF4-FFF2-40B4-BE49-F238E27FC236}">
                  <a16:creationId xmlns:a16="http://schemas.microsoft.com/office/drawing/2014/main" id="{60BCC715-60CE-4873-8ADD-C72409E89A82}"/>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1272" name="Group 9">
            <a:extLst>
              <a:ext uri="{FF2B5EF4-FFF2-40B4-BE49-F238E27FC236}">
                <a16:creationId xmlns:a16="http://schemas.microsoft.com/office/drawing/2014/main" id="{8CE53498-51B1-4F59-A817-4CF9084B17F5}"/>
              </a:ext>
            </a:extLst>
          </p:cNvPr>
          <p:cNvGrpSpPr>
            <a:grpSpLocks noChangeAspect="1"/>
          </p:cNvGrpSpPr>
          <p:nvPr/>
        </p:nvGrpSpPr>
        <p:grpSpPr bwMode="auto">
          <a:xfrm>
            <a:off x="250825" y="6669088"/>
            <a:ext cx="8893175" cy="188912"/>
            <a:chOff x="703" y="2069"/>
            <a:chExt cx="4582" cy="2008"/>
          </a:xfrm>
        </p:grpSpPr>
        <p:sp>
          <p:nvSpPr>
            <p:cNvPr id="11274" name="AutoShape 10">
              <a:extLst>
                <a:ext uri="{FF2B5EF4-FFF2-40B4-BE49-F238E27FC236}">
                  <a16:creationId xmlns:a16="http://schemas.microsoft.com/office/drawing/2014/main" id="{00E27829-93E1-4854-B94F-86E8FA3AE0A7}"/>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423371" name="Text Box 11">
            <a:extLst>
              <a:ext uri="{FF2B5EF4-FFF2-40B4-BE49-F238E27FC236}">
                <a16:creationId xmlns:a16="http://schemas.microsoft.com/office/drawing/2014/main" id="{00BAAE91-5C50-4669-A19F-3CCB3732FCC4}"/>
              </a:ext>
            </a:extLst>
          </p:cNvPr>
          <p:cNvSpPr txBox="1">
            <a:spLocks noChangeArrowheads="1"/>
          </p:cNvSpPr>
          <p:nvPr/>
        </p:nvSpPr>
        <p:spPr bwMode="auto">
          <a:xfrm>
            <a:off x="1571625" y="2357438"/>
            <a:ext cx="5664200" cy="579437"/>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rgbClr val="FFFF00"/>
                </a:solidFill>
                <a:effectLst>
                  <a:outerShdw blurRad="38100" dist="38100" dir="2700000" algn="tl">
                    <a:srgbClr val="000000"/>
                  </a:outerShdw>
                </a:effectLst>
              </a:rPr>
              <a:t>Second half of verse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423363">
                                            <p:txEl>
                                              <p:pRg st="0" end="0"/>
                                            </p:txEl>
                                          </p:spTgt>
                                        </p:tgtEl>
                                        <p:attrNameLst>
                                          <p:attrName>style.visibility</p:attrName>
                                        </p:attrNameLst>
                                      </p:cBhvr>
                                      <p:to>
                                        <p:strVal val="visible"/>
                                      </p:to>
                                    </p:set>
                                    <p:anim calcmode="lin" valueType="num">
                                      <p:cBhvr additive="base">
                                        <p:cTn id="7" dur="500" fill="hold"/>
                                        <p:tgtEl>
                                          <p:spTgt spid="14233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233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534173-7B49-4452-B739-0A910DA0D0E7}"/>
              </a:ext>
            </a:extLst>
          </p:cNvPr>
          <p:cNvSpPr>
            <a:spLocks noGrp="1"/>
          </p:cNvSpPr>
          <p:nvPr>
            <p:ph type="title"/>
          </p:nvPr>
        </p:nvSpPr>
        <p:spPr/>
        <p:txBody>
          <a:bodyPr/>
          <a:lstStyle/>
          <a:p>
            <a:pPr>
              <a:defRPr/>
            </a:pPr>
            <a:r>
              <a:rPr lang="en-GB" b="1" dirty="0">
                <a:solidFill>
                  <a:srgbClr val="FFFF00"/>
                </a:solidFill>
              </a:rPr>
              <a:t>The Cabal 1667</a:t>
            </a:r>
            <a:endParaRPr lang="en-GB" dirty="0"/>
          </a:p>
        </p:txBody>
      </p:sp>
      <p:sp>
        <p:nvSpPr>
          <p:cNvPr id="5" name="Slide Number Placeholder 4">
            <a:extLst>
              <a:ext uri="{FF2B5EF4-FFF2-40B4-BE49-F238E27FC236}">
                <a16:creationId xmlns:a16="http://schemas.microsoft.com/office/drawing/2014/main" id="{24D5B521-EEB2-4B0C-8BA3-F968AFA7E28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DD407D9-A2D6-43E0-B88D-94FC73BBCF7D}" type="slidenum">
              <a:rPr lang="en-GB" altLang="en-US" sz="1200"/>
              <a:pPr eaLnBrk="1" hangingPunct="1"/>
              <a:t>70</a:t>
            </a:fld>
            <a:endParaRPr lang="en-GB" altLang="en-US" sz="1200"/>
          </a:p>
        </p:txBody>
      </p:sp>
      <p:pic>
        <p:nvPicPr>
          <p:cNvPr id="329730" name="Picture 2" descr="http://www.pdhyman.com/blog/jmc-podcast144.jpg">
            <a:extLst>
              <a:ext uri="{FF2B5EF4-FFF2-40B4-BE49-F238E27FC236}">
                <a16:creationId xmlns:a16="http://schemas.microsoft.com/office/drawing/2014/main" id="{F2596E5D-AF93-4BB3-91ED-B105B765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42875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55DF19D-892D-4BA8-A896-EA2187BE1B04}"/>
              </a:ext>
            </a:extLst>
          </p:cNvPr>
          <p:cNvSpPr txBox="1"/>
          <p:nvPr/>
        </p:nvSpPr>
        <p:spPr>
          <a:xfrm>
            <a:off x="4286250" y="1785938"/>
            <a:ext cx="4857750" cy="3970337"/>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Cabal agents start new religious and political strife. </a:t>
            </a:r>
            <a:r>
              <a:rPr lang="en-GB" sz="2800" b="1" dirty="0">
                <a:solidFill>
                  <a:srgbClr val="00FF00"/>
                </a:solidFill>
                <a:effectLst>
                  <a:outerShdw blurRad="38100" dist="38100" dir="2700000" algn="tl">
                    <a:srgbClr val="000000"/>
                  </a:outerShdw>
                </a:effectLst>
                <a:latin typeface="Arial" charset="0"/>
                <a:cs typeface="Arial" charset="0"/>
              </a:rPr>
              <a:t>(The word Cabal is closely related to Cabala, a mysterious Jewish theosophy dating back into antiquity but which became very active during the 10th and succeeding centuries).</a:t>
            </a:r>
            <a:endParaRPr lang="en-GB" sz="2800" dirty="0">
              <a:solidFill>
                <a:srgbClr val="00FF00"/>
              </a:solidFill>
              <a:latin typeface="Arial" charset="0"/>
              <a:cs typeface="Arial" charset="0"/>
            </a:endParaRPr>
          </a:p>
        </p:txBody>
      </p:sp>
      <p:sp>
        <p:nvSpPr>
          <p:cNvPr id="9" name="TextBox 8">
            <a:extLst>
              <a:ext uri="{FF2B5EF4-FFF2-40B4-BE49-F238E27FC236}">
                <a16:creationId xmlns:a16="http://schemas.microsoft.com/office/drawing/2014/main" id="{4777F197-8BD4-4B27-91AA-9A68EFC42474}"/>
              </a:ext>
            </a:extLst>
          </p:cNvPr>
          <p:cNvSpPr txBox="1"/>
          <p:nvPr/>
        </p:nvSpPr>
        <p:spPr>
          <a:xfrm>
            <a:off x="428625" y="5214938"/>
            <a:ext cx="3571875" cy="646112"/>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A Cabal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circle(in)">
                                      <p:cBhvr>
                                        <p:cTn id="7" dur="2000"/>
                                        <p:tgtEl>
                                          <p:spTgt spid="329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DAB7630-4E89-4C18-B0BD-9F2CB1040F4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E27E2DA-1CFB-4B9E-8FF0-A452707FE71A}" type="slidenum">
              <a:rPr lang="en-GB" altLang="en-US" sz="1200"/>
              <a:pPr eaLnBrk="1" hangingPunct="1"/>
              <a:t>71</a:t>
            </a:fld>
            <a:endParaRPr lang="en-GB" altLang="en-US" sz="1200"/>
          </a:p>
        </p:txBody>
      </p:sp>
      <p:sp>
        <p:nvSpPr>
          <p:cNvPr id="1266690" name="Rectangle 2">
            <a:extLst>
              <a:ext uri="{FF2B5EF4-FFF2-40B4-BE49-F238E27FC236}">
                <a16:creationId xmlns:a16="http://schemas.microsoft.com/office/drawing/2014/main" id="{FE1D8D63-E018-41BA-8163-A3E80AE21FB8}"/>
              </a:ext>
            </a:extLst>
          </p:cNvPr>
          <p:cNvSpPr>
            <a:spLocks noGrp="1" noChangeArrowheads="1"/>
          </p:cNvSpPr>
          <p:nvPr>
            <p:ph type="title"/>
          </p:nvPr>
        </p:nvSpPr>
        <p:spPr>
          <a:xfrm>
            <a:off x="428625" y="0"/>
            <a:ext cx="8229600" cy="1371600"/>
          </a:xfrm>
        </p:spPr>
        <p:txBody>
          <a:bodyPr/>
          <a:lstStyle/>
          <a:p>
            <a:pPr eaLnBrk="1" hangingPunct="1">
              <a:defRPr/>
            </a:pPr>
            <a:r>
              <a:rPr lang="en-GB" b="1" dirty="0">
                <a:solidFill>
                  <a:srgbClr val="FFFF00"/>
                </a:solidFill>
              </a:rPr>
              <a:t>The Cabal 1667 </a:t>
            </a:r>
            <a:br>
              <a:rPr lang="en-GB" b="1" dirty="0">
                <a:solidFill>
                  <a:srgbClr val="FFFF00"/>
                </a:solidFill>
              </a:rPr>
            </a:br>
            <a:endParaRPr lang="en-GB" b="1" dirty="0">
              <a:solidFill>
                <a:srgbClr val="FFFF00"/>
              </a:solidFill>
            </a:endParaRPr>
          </a:p>
        </p:txBody>
      </p:sp>
      <p:sp>
        <p:nvSpPr>
          <p:cNvPr id="1266695" name="Text Box 7">
            <a:extLst>
              <a:ext uri="{FF2B5EF4-FFF2-40B4-BE49-F238E27FC236}">
                <a16:creationId xmlns:a16="http://schemas.microsoft.com/office/drawing/2014/main" id="{2BF8F3D9-7BB4-4348-8B5C-E82726085737}"/>
              </a:ext>
            </a:extLst>
          </p:cNvPr>
          <p:cNvSpPr txBox="1">
            <a:spLocks noChangeArrowheads="1"/>
          </p:cNvSpPr>
          <p:nvPr/>
        </p:nvSpPr>
        <p:spPr bwMode="auto">
          <a:xfrm>
            <a:off x="3643313" y="1285875"/>
            <a:ext cx="5500687" cy="3970338"/>
          </a:xfrm>
          <a:prstGeom prst="rect">
            <a:avLst/>
          </a:prstGeom>
          <a:noFill/>
          <a:ln w="9525">
            <a:noFill/>
            <a:miter lim="800000"/>
            <a:headEnd/>
            <a:tailEnd/>
          </a:ln>
          <a:effectLst/>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Cabala was announced as "a special revelation</a:t>
            </a:r>
            <a:r>
              <a:rPr lang="en-GB" sz="2800" b="1" dirty="0">
                <a:solidFill>
                  <a:srgbClr val="00FF00"/>
                </a:solidFill>
                <a:effectLst>
                  <a:outerShdw blurRad="38100" dist="38100" dir="2700000" algn="tl">
                    <a:srgbClr val="000000"/>
                  </a:outerShdw>
                </a:effectLst>
                <a:latin typeface="Arial" charset="0"/>
                <a:cs typeface="Arial" charset="0"/>
              </a:rPr>
              <a:t>" which enabled Rabbis to explain to the Jewish people the hidden meanings </a:t>
            </a:r>
            <a:r>
              <a:rPr lang="en-GB" sz="2800" b="1" dirty="0">
                <a:solidFill>
                  <a:srgbClr val="FF00FF"/>
                </a:solidFill>
                <a:effectLst>
                  <a:outerShdw blurRad="38100" dist="38100" dir="2700000" algn="tl">
                    <a:srgbClr val="000000"/>
                  </a:outerShdw>
                </a:effectLst>
                <a:latin typeface="Arial" charset="0"/>
                <a:cs typeface="Arial" charset="0"/>
              </a:rPr>
              <a:t>of the Talmud. Pear's Cyclopaedia 57th edition, page 529 says </a:t>
            </a:r>
            <a:r>
              <a:rPr lang="en-GB" sz="2800" b="1" dirty="0">
                <a:solidFill>
                  <a:srgbClr val="FFCC00"/>
                </a:solidFill>
                <a:effectLst>
                  <a:outerShdw blurRad="38100" dist="38100" dir="2700000" algn="tl">
                    <a:srgbClr val="000000"/>
                  </a:outerShdw>
                </a:effectLst>
                <a:latin typeface="Arial" charset="0"/>
                <a:cs typeface="Arial" charset="0"/>
              </a:rPr>
              <a:t>"Cabalism was later carried to great excess." </a:t>
            </a:r>
          </a:p>
        </p:txBody>
      </p:sp>
      <p:sp>
        <p:nvSpPr>
          <p:cNvPr id="1266696" name="Text Box 8">
            <a:extLst>
              <a:ext uri="{FF2B5EF4-FFF2-40B4-BE49-F238E27FC236}">
                <a16:creationId xmlns:a16="http://schemas.microsoft.com/office/drawing/2014/main" id="{0ADE0483-940F-4B3C-9976-9EDF3A6CD423}"/>
              </a:ext>
            </a:extLst>
          </p:cNvPr>
          <p:cNvSpPr txBox="1">
            <a:spLocks noChangeArrowheads="1"/>
          </p:cNvSpPr>
          <p:nvPr/>
        </p:nvSpPr>
        <p:spPr bwMode="auto">
          <a:xfrm>
            <a:off x="0" y="5911850"/>
            <a:ext cx="9144000" cy="9461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The Cabala would influence the reconstruction of London after the great fire</a:t>
            </a:r>
          </a:p>
        </p:txBody>
      </p:sp>
      <p:pic>
        <p:nvPicPr>
          <p:cNvPr id="70663" name="Picture 7" descr="http://2.bp.blogspot.com/_svbntP1o-Jw/SE6Rfrl_tYI/AAAAAAAAAw8/WlU_4KalDOA/s400/cabala.jpg">
            <a:extLst>
              <a:ext uri="{FF2B5EF4-FFF2-40B4-BE49-F238E27FC236}">
                <a16:creationId xmlns:a16="http://schemas.microsoft.com/office/drawing/2014/main" id="{B55F8551-A379-4506-9A06-DF4EB3A3E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928688"/>
            <a:ext cx="318928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circle(in)">
                                      <p:cBhvr>
                                        <p:cTn id="7" dur="2000"/>
                                        <p:tgtEl>
                                          <p:spTgt spid="70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12666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iterate type="lt">
                                    <p:tmAbs val="75"/>
                                  </p:iterate>
                                  <p:childTnLst>
                                    <p:set>
                                      <p:cBhvr>
                                        <p:cTn id="15" dur="1" fill="hold">
                                          <p:stCondLst>
                                            <p:cond delay="74"/>
                                          </p:stCondLst>
                                        </p:cTn>
                                        <p:tgtEl>
                                          <p:spTgt spid="1266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69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581735A-8C7E-462B-AF32-F41F27E0D9D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372E0AB-4048-4A4C-BADD-8B184CFE6849}" type="slidenum">
              <a:rPr lang="en-GB" altLang="en-US" sz="1200"/>
              <a:pPr eaLnBrk="1" hangingPunct="1"/>
              <a:t>72</a:t>
            </a:fld>
            <a:endParaRPr lang="en-GB" altLang="en-US" sz="1200"/>
          </a:p>
        </p:txBody>
      </p:sp>
      <p:sp>
        <p:nvSpPr>
          <p:cNvPr id="1278978" name="Rectangle 2">
            <a:extLst>
              <a:ext uri="{FF2B5EF4-FFF2-40B4-BE49-F238E27FC236}">
                <a16:creationId xmlns:a16="http://schemas.microsoft.com/office/drawing/2014/main" id="{63A6184F-F51F-432F-A80F-6A9181AEE30A}"/>
              </a:ext>
            </a:extLst>
          </p:cNvPr>
          <p:cNvSpPr>
            <a:spLocks noGrp="1" noChangeArrowheads="1"/>
          </p:cNvSpPr>
          <p:nvPr>
            <p:ph type="title"/>
          </p:nvPr>
        </p:nvSpPr>
        <p:spPr/>
        <p:txBody>
          <a:bodyPr/>
          <a:lstStyle/>
          <a:p>
            <a:pPr eaLnBrk="1" hangingPunct="1">
              <a:defRPr/>
            </a:pPr>
            <a:r>
              <a:rPr lang="en-GB" b="1" dirty="0">
                <a:solidFill>
                  <a:srgbClr val="FF3300"/>
                </a:solidFill>
              </a:rPr>
              <a:t>The Priory De Scion</a:t>
            </a:r>
          </a:p>
        </p:txBody>
      </p:sp>
      <p:sp>
        <p:nvSpPr>
          <p:cNvPr id="1278980" name="Text Box 4">
            <a:extLst>
              <a:ext uri="{FF2B5EF4-FFF2-40B4-BE49-F238E27FC236}">
                <a16:creationId xmlns:a16="http://schemas.microsoft.com/office/drawing/2014/main" id="{DE6E49DE-3C70-4C70-A42C-97162BCC81A7}"/>
              </a:ext>
            </a:extLst>
          </p:cNvPr>
          <p:cNvSpPr txBox="1">
            <a:spLocks noChangeArrowheads="1"/>
          </p:cNvSpPr>
          <p:nvPr/>
        </p:nvSpPr>
        <p:spPr bwMode="auto">
          <a:xfrm>
            <a:off x="3132138" y="1700213"/>
            <a:ext cx="6011862" cy="44005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The first International Bankers were the </a:t>
            </a:r>
            <a:r>
              <a:rPr lang="en-GB" sz="2800" b="1" dirty="0">
                <a:solidFill>
                  <a:srgbClr val="FF0000"/>
                </a:solidFill>
                <a:effectLst>
                  <a:outerShdw blurRad="38100" dist="38100" dir="2700000" algn="tl">
                    <a:srgbClr val="000000"/>
                  </a:outerShdw>
                </a:effectLst>
                <a:latin typeface="Arial" charset="0"/>
                <a:cs typeface="Arial" charset="0"/>
              </a:rPr>
              <a:t>Knights Templar</a:t>
            </a:r>
            <a:r>
              <a:rPr lang="en-GB" sz="2800" b="1" dirty="0">
                <a:solidFill>
                  <a:srgbClr val="00FFFF"/>
                </a:solidFill>
                <a:effectLst>
                  <a:outerShdw blurRad="38100" dist="38100" dir="2700000" algn="tl">
                    <a:srgbClr val="000000"/>
                  </a:outerShdw>
                </a:effectLst>
                <a:latin typeface="Arial" charset="0"/>
                <a:cs typeface="Arial" charset="0"/>
              </a:rPr>
              <a:t> (who we will learn more of later), </a:t>
            </a:r>
            <a:r>
              <a:rPr lang="en-GB" sz="2800" b="1" dirty="0">
                <a:solidFill>
                  <a:srgbClr val="FFCC00"/>
                </a:solidFill>
                <a:effectLst>
                  <a:outerShdw blurRad="38100" dist="38100" dir="2700000" algn="tl">
                    <a:srgbClr val="000000"/>
                  </a:outerShdw>
                </a:effectLst>
                <a:latin typeface="Arial" charset="0"/>
                <a:cs typeface="Arial" charset="0"/>
              </a:rPr>
              <a:t>a secretive society created and sponsored by an even more secret society known as the </a:t>
            </a:r>
            <a:r>
              <a:rPr lang="en-GB" sz="2800" b="1" dirty="0">
                <a:solidFill>
                  <a:srgbClr val="FF0000"/>
                </a:solidFill>
                <a:effectLst>
                  <a:outerShdw blurRad="38100" dist="38100" dir="2700000" algn="tl">
                    <a:srgbClr val="000000"/>
                  </a:outerShdw>
                </a:effectLst>
                <a:latin typeface="Arial" charset="0"/>
                <a:cs typeface="Arial" charset="0"/>
              </a:rPr>
              <a:t>"</a:t>
            </a:r>
            <a:r>
              <a:rPr lang="en-GB" sz="2800" b="1" i="1" dirty="0">
                <a:solidFill>
                  <a:srgbClr val="FF0000"/>
                </a:solidFill>
                <a:effectLst>
                  <a:outerShdw blurRad="38100" dist="38100" dir="2700000" algn="tl">
                    <a:srgbClr val="000000"/>
                  </a:outerShdw>
                </a:effectLst>
                <a:latin typeface="Arial" charset="0"/>
                <a:cs typeface="Arial" charset="0"/>
              </a:rPr>
              <a:t>Priory De Scion</a:t>
            </a:r>
            <a:r>
              <a:rPr lang="en-GB" sz="2800" b="1" dirty="0">
                <a:solidFill>
                  <a:srgbClr val="FF00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during the time of the Christian Crusades to recapture the Holy Lands from Muslim control. </a:t>
            </a:r>
          </a:p>
        </p:txBody>
      </p:sp>
      <p:pic>
        <p:nvPicPr>
          <p:cNvPr id="1278983" name="Picture 7" descr="Zion2">
            <a:extLst>
              <a:ext uri="{FF2B5EF4-FFF2-40B4-BE49-F238E27FC236}">
                <a16:creationId xmlns:a16="http://schemas.microsoft.com/office/drawing/2014/main" id="{8213DF03-A9DB-43A1-91D7-D6A58A9EBF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2428875"/>
            <a:ext cx="2592388" cy="2389188"/>
          </a:xfrm>
        </p:spPr>
      </p:pic>
      <p:sp>
        <p:nvSpPr>
          <p:cNvPr id="7" name="TextBox 6">
            <a:extLst>
              <a:ext uri="{FF2B5EF4-FFF2-40B4-BE49-F238E27FC236}">
                <a16:creationId xmlns:a16="http://schemas.microsoft.com/office/drawing/2014/main" id="{4F675896-56C2-4692-8437-0799EDA95724}"/>
              </a:ext>
            </a:extLst>
          </p:cNvPr>
          <p:cNvSpPr txBox="1"/>
          <p:nvPr/>
        </p:nvSpPr>
        <p:spPr>
          <a:xfrm>
            <a:off x="357188" y="5214938"/>
            <a:ext cx="2571750" cy="1200150"/>
          </a:xfrm>
          <a:prstGeom prst="rect">
            <a:avLst/>
          </a:prstGeom>
          <a:noFill/>
        </p:spPr>
        <p:txBody>
          <a:bodyPr>
            <a:spAutoFit/>
          </a:bodyPr>
          <a:lstStyle/>
          <a:p>
            <a:pPr algn="ctr" eaLnBrk="0" hangingPunct="0">
              <a:defRPr/>
            </a:pPr>
            <a:r>
              <a:rPr lang="en-GB" sz="2400" b="1" dirty="0">
                <a:solidFill>
                  <a:srgbClr val="FFFF00"/>
                </a:solidFill>
                <a:effectLst>
                  <a:outerShdw blurRad="38100" dist="38100" dir="2700000" algn="tl">
                    <a:srgbClr val="000000">
                      <a:alpha val="43137"/>
                    </a:srgbClr>
                  </a:outerShdw>
                </a:effectLst>
                <a:latin typeface="Arial" charset="0"/>
                <a:cs typeface="Arial" charset="0"/>
              </a:rPr>
              <a:t>The Priory De Scion - Jerusalem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78983"/>
                                        </p:tgtEl>
                                        <p:attrNameLst>
                                          <p:attrName>style.visibility</p:attrName>
                                        </p:attrNameLst>
                                      </p:cBhvr>
                                      <p:to>
                                        <p:strVal val="visible"/>
                                      </p:to>
                                    </p:set>
                                    <p:animEffect transition="in" filter="circle(in)">
                                      <p:cBhvr>
                                        <p:cTn id="7" dur="2000"/>
                                        <p:tgtEl>
                                          <p:spTgt spid="1278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78980"/>
                                        </p:tgtEl>
                                        <p:attrNameLst>
                                          <p:attrName>style.visibility</p:attrName>
                                        </p:attrNameLst>
                                      </p:cBhvr>
                                      <p:to>
                                        <p:strVal val="visible"/>
                                      </p:to>
                                    </p:set>
                                    <p:anim calcmode="discrete" valueType="clr">
                                      <p:cBhvr override="childStyle">
                                        <p:cTn id="18" dur="80"/>
                                        <p:tgtEl>
                                          <p:spTgt spid="127898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78980"/>
                                        </p:tgtEl>
                                        <p:attrNameLst>
                                          <p:attrName>fillcolor</p:attrName>
                                        </p:attrNameLst>
                                      </p:cBhvr>
                                      <p:tavLst>
                                        <p:tav tm="0">
                                          <p:val>
                                            <p:clrVal>
                                              <a:schemeClr val="accent2"/>
                                            </p:clrVal>
                                          </p:val>
                                        </p:tav>
                                        <p:tav tm="50000">
                                          <p:val>
                                            <p:clrVal>
                                              <a:schemeClr val="hlink"/>
                                            </p:clrVal>
                                          </p:val>
                                        </p:tav>
                                      </p:tavLst>
                                    </p:anim>
                                    <p:set>
                                      <p:cBhvr>
                                        <p:cTn id="20" dur="80"/>
                                        <p:tgtEl>
                                          <p:spTgt spid="12789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0"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5B38E-BF85-4C27-B03A-7E6573365BE2}"/>
              </a:ext>
            </a:extLst>
          </p:cNvPr>
          <p:cNvSpPr>
            <a:spLocks noGrp="1"/>
          </p:cNvSpPr>
          <p:nvPr>
            <p:ph type="title"/>
          </p:nvPr>
        </p:nvSpPr>
        <p:spPr/>
        <p:txBody>
          <a:bodyPr/>
          <a:lstStyle/>
          <a:p>
            <a:pPr>
              <a:defRPr/>
            </a:pPr>
            <a:r>
              <a:rPr lang="en-GB" b="1" dirty="0">
                <a:solidFill>
                  <a:srgbClr val="FF3300"/>
                </a:solidFill>
              </a:rPr>
              <a:t>The Priory De Scion</a:t>
            </a:r>
            <a:endParaRPr lang="en-GB" dirty="0"/>
          </a:p>
        </p:txBody>
      </p:sp>
      <p:sp>
        <p:nvSpPr>
          <p:cNvPr id="4" name="Slide Number Placeholder 3">
            <a:extLst>
              <a:ext uri="{FF2B5EF4-FFF2-40B4-BE49-F238E27FC236}">
                <a16:creationId xmlns:a16="http://schemas.microsoft.com/office/drawing/2014/main" id="{B65494CD-84CE-443F-8ECB-6324A62D0CB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2F658FC-A151-4892-9658-3EF809BADA7A}" type="slidenum">
              <a:rPr lang="en-GB" altLang="en-US" sz="1200"/>
              <a:pPr eaLnBrk="1" hangingPunct="1"/>
              <a:t>73</a:t>
            </a:fld>
            <a:endParaRPr lang="en-GB" altLang="en-US" sz="1200"/>
          </a:p>
        </p:txBody>
      </p:sp>
      <p:pic>
        <p:nvPicPr>
          <p:cNvPr id="330754" name="Picture 2" descr="http://upload.wikimedia.org/wikipedia/commons/2/2f/Prieure_de_sion-logo.png">
            <a:extLst>
              <a:ext uri="{FF2B5EF4-FFF2-40B4-BE49-F238E27FC236}">
                <a16:creationId xmlns:a16="http://schemas.microsoft.com/office/drawing/2014/main" id="{2F8AF79C-8A22-4C34-8C2A-31A1223F5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5813"/>
            <a:ext cx="4429125"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7086267-1A96-4066-9A4A-DCB8D5EC68F8}"/>
              </a:ext>
            </a:extLst>
          </p:cNvPr>
          <p:cNvSpPr txBox="1"/>
          <p:nvPr/>
        </p:nvSpPr>
        <p:spPr>
          <a:xfrm>
            <a:off x="4286250" y="1714500"/>
            <a:ext cx="4857750" cy="4832350"/>
          </a:xfrm>
          <a:prstGeom prst="rect">
            <a:avLst/>
          </a:prstGeom>
          <a:noFill/>
        </p:spPr>
        <p:txBody>
          <a:bodyPr>
            <a:spAutoFit/>
          </a:bodyPr>
          <a:lstStyle/>
          <a:p>
            <a:pPr eaLnBrk="0" hangingPunct="0">
              <a:defRPr/>
            </a:pPr>
            <a:r>
              <a:rPr lang="en-GB" sz="3200" b="1" dirty="0">
                <a:solidFill>
                  <a:schemeClr val="hlink"/>
                </a:solidFill>
                <a:effectLst>
                  <a:outerShdw blurRad="38100" dist="38100" dir="2700000" algn="tl">
                    <a:srgbClr val="000000"/>
                  </a:outerShdw>
                </a:effectLst>
                <a:latin typeface="Arial" charset="0"/>
                <a:cs typeface="Arial" charset="0"/>
              </a:rPr>
              <a:t>The reason that most people have not heard of the </a:t>
            </a:r>
            <a:r>
              <a:rPr lang="en-GB" sz="3200" b="1" dirty="0">
                <a:solidFill>
                  <a:srgbClr val="FF0000"/>
                </a:solidFill>
                <a:effectLst>
                  <a:outerShdw blurRad="38100" dist="38100" dir="2700000" algn="tl">
                    <a:srgbClr val="000000"/>
                  </a:outerShdw>
                </a:effectLst>
                <a:latin typeface="Arial" charset="0"/>
                <a:cs typeface="Arial" charset="0"/>
              </a:rPr>
              <a:t>“</a:t>
            </a:r>
            <a:r>
              <a:rPr lang="en-GB" sz="3200" b="1" i="1" dirty="0">
                <a:solidFill>
                  <a:srgbClr val="FF0000"/>
                </a:solidFill>
                <a:effectLst>
                  <a:outerShdw blurRad="38100" dist="38100" dir="2700000" algn="tl">
                    <a:srgbClr val="000000"/>
                  </a:outerShdw>
                </a:effectLst>
                <a:latin typeface="Arial" charset="0"/>
                <a:cs typeface="Arial" charset="0"/>
              </a:rPr>
              <a:t>Priory De Scion</a:t>
            </a:r>
            <a:r>
              <a:rPr lang="en-GB" sz="3200" b="1" dirty="0">
                <a:solidFill>
                  <a:srgbClr val="FF0000"/>
                </a:solidFill>
                <a:effectLst>
                  <a:outerShdw blurRad="38100" dist="38100" dir="2700000" algn="tl">
                    <a:srgbClr val="000000"/>
                  </a:outerShdw>
                </a:effectLst>
                <a:latin typeface="Arial" charset="0"/>
                <a:cs typeface="Arial" charset="0"/>
              </a:rPr>
              <a:t>"</a:t>
            </a:r>
            <a:r>
              <a:rPr lang="en-GB" sz="3200" b="1" dirty="0">
                <a:solidFill>
                  <a:schemeClr val="hlink"/>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is that they work secretly behind the scenes</a:t>
            </a:r>
            <a:r>
              <a:rPr lang="en-GB" sz="3200" b="1" dirty="0">
                <a:solidFill>
                  <a:srgbClr val="00FF00"/>
                </a:solidFill>
                <a:effectLst>
                  <a:outerShdw blurRad="38100" dist="38100" dir="2700000" algn="tl">
                    <a:srgbClr val="000000"/>
                  </a:outerShdw>
                </a:effectLst>
                <a:latin typeface="Arial" charset="0"/>
                <a:cs typeface="Arial" charset="0"/>
              </a:rPr>
              <a:t>. It takes its name from the Priory on Mount Zion - Jerusalem</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circle(in)">
                                      <p:cBhvr>
                                        <p:cTn id="7" dur="2000"/>
                                        <p:tgtEl>
                                          <p:spTgt spid="330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8">
            <a:extLst>
              <a:ext uri="{FF2B5EF4-FFF2-40B4-BE49-F238E27FC236}">
                <a16:creationId xmlns:a16="http://schemas.microsoft.com/office/drawing/2014/main" id="{73EF5019-3CC6-4551-9406-455FCEC0147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94CE8A9-FB5F-4F62-8824-EC152EB89354}" type="slidenum">
              <a:rPr lang="en-GB" altLang="en-US" sz="1200"/>
              <a:pPr eaLnBrk="1" hangingPunct="1"/>
              <a:t>74</a:t>
            </a:fld>
            <a:endParaRPr lang="en-GB" altLang="en-US" sz="1200"/>
          </a:p>
        </p:txBody>
      </p:sp>
      <p:sp>
        <p:nvSpPr>
          <p:cNvPr id="1275906" name="Rectangle 2">
            <a:extLst>
              <a:ext uri="{FF2B5EF4-FFF2-40B4-BE49-F238E27FC236}">
                <a16:creationId xmlns:a16="http://schemas.microsoft.com/office/drawing/2014/main" id="{F8823462-93DF-44BD-AF75-42BD637CC518}"/>
              </a:ext>
            </a:extLst>
          </p:cNvPr>
          <p:cNvSpPr>
            <a:spLocks noGrp="1" noChangeArrowheads="1"/>
          </p:cNvSpPr>
          <p:nvPr>
            <p:ph type="title" sz="quarter"/>
          </p:nvPr>
        </p:nvSpPr>
        <p:spPr/>
        <p:txBody>
          <a:bodyPr/>
          <a:lstStyle/>
          <a:p>
            <a:pPr eaLnBrk="1" hangingPunct="1">
              <a:defRPr/>
            </a:pPr>
            <a:r>
              <a:rPr lang="en-GB" b="1" dirty="0">
                <a:solidFill>
                  <a:srgbClr val="FF3300"/>
                </a:solidFill>
              </a:rPr>
              <a:t>The Priory De Scion</a:t>
            </a:r>
          </a:p>
        </p:txBody>
      </p:sp>
      <p:pic>
        <p:nvPicPr>
          <p:cNvPr id="1275913" name="Picture 9" descr="Columbus">
            <a:extLst>
              <a:ext uri="{FF2B5EF4-FFF2-40B4-BE49-F238E27FC236}">
                <a16:creationId xmlns:a16="http://schemas.microsoft.com/office/drawing/2014/main" id="{8CFD7CE4-AD8E-4B8E-855D-19F104868CAC}"/>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1188" y="1196975"/>
            <a:ext cx="1746250" cy="2879725"/>
          </a:xfrm>
        </p:spPr>
      </p:pic>
      <p:pic>
        <p:nvPicPr>
          <p:cNvPr id="1275914" name="Picture 10" descr="Columbus Ship">
            <a:extLst>
              <a:ext uri="{FF2B5EF4-FFF2-40B4-BE49-F238E27FC236}">
                <a16:creationId xmlns:a16="http://schemas.microsoft.com/office/drawing/2014/main" id="{A792B5AD-0FB4-45AE-9D7D-6AD3BA50B898}"/>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28625" y="4429125"/>
            <a:ext cx="2205038" cy="1709738"/>
          </a:xfrm>
        </p:spPr>
      </p:pic>
      <p:sp>
        <p:nvSpPr>
          <p:cNvPr id="1275910" name="Text Box 6">
            <a:extLst>
              <a:ext uri="{FF2B5EF4-FFF2-40B4-BE49-F238E27FC236}">
                <a16:creationId xmlns:a16="http://schemas.microsoft.com/office/drawing/2014/main" id="{0975E2B9-0C96-44E4-882F-836F707671E1}"/>
              </a:ext>
            </a:extLst>
          </p:cNvPr>
          <p:cNvSpPr txBox="1">
            <a:spLocks noChangeArrowheads="1"/>
          </p:cNvSpPr>
          <p:nvPr/>
        </p:nvSpPr>
        <p:spPr bwMode="auto">
          <a:xfrm>
            <a:off x="3000375" y="1643063"/>
            <a:ext cx="5819775" cy="397033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Christopher Columbus was a secret member of the "</a:t>
            </a:r>
            <a:r>
              <a:rPr lang="en-GB" sz="2800" b="1" i="1" dirty="0">
                <a:solidFill>
                  <a:srgbClr val="00FF00"/>
                </a:solidFill>
                <a:effectLst>
                  <a:outerShdw blurRad="38100" dist="38100" dir="2700000" algn="tl">
                    <a:srgbClr val="000000"/>
                  </a:outerShdw>
                </a:effectLst>
                <a:latin typeface="Arial" charset="0"/>
                <a:cs typeface="Arial" charset="0"/>
              </a:rPr>
              <a:t>Priory De Scion</a:t>
            </a:r>
            <a:r>
              <a:rPr lang="en-GB" sz="2800" b="1" dirty="0">
                <a:solidFill>
                  <a:srgbClr val="00FF00"/>
                </a:solidFill>
                <a:effectLst>
                  <a:outerShdw blurRad="38100" dist="38100" dir="2700000" algn="tl">
                    <a:srgbClr val="000000"/>
                  </a:outerShdw>
                </a:effectLst>
                <a:latin typeface="Arial" charset="0"/>
                <a:cs typeface="Arial" charset="0"/>
              </a:rPr>
              <a:t>" and on his voyage of discovery to the "</a:t>
            </a:r>
            <a:r>
              <a:rPr lang="en-GB" sz="2800" b="1" i="1" dirty="0">
                <a:solidFill>
                  <a:srgbClr val="00FF00"/>
                </a:solidFill>
                <a:effectLst>
                  <a:outerShdw blurRad="38100" dist="38100" dir="2700000" algn="tl">
                    <a:srgbClr val="000000"/>
                  </a:outerShdw>
                </a:effectLst>
                <a:latin typeface="Arial" charset="0"/>
                <a:cs typeface="Arial" charset="0"/>
              </a:rPr>
              <a:t>New World</a:t>
            </a:r>
            <a:r>
              <a:rPr lang="en-GB" sz="2800" b="1" dirty="0">
                <a:solidFill>
                  <a:srgbClr val="00FF00"/>
                </a:solidFill>
                <a:effectLst>
                  <a:outerShdw blurRad="38100" dist="38100" dir="2700000" algn="tl">
                    <a:srgbClr val="000000"/>
                  </a:outerShdw>
                </a:effectLst>
                <a:latin typeface="Arial" charset="0"/>
                <a:cs typeface="Arial" charset="0"/>
              </a:rPr>
              <a:t>,"</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9900"/>
                </a:solidFill>
                <a:effectLst>
                  <a:outerShdw blurRad="38100" dist="38100" dir="2700000" algn="tl">
                    <a:srgbClr val="000000"/>
                  </a:outerShdw>
                </a:effectLst>
                <a:latin typeface="Arial" charset="0"/>
                <a:cs typeface="Arial" charset="0"/>
              </a:rPr>
              <a:t>his Flag Ship had the Templar Cross emblem on the Main Sail. </a:t>
            </a:r>
            <a:r>
              <a:rPr lang="en-GB" sz="2800" b="1" dirty="0">
                <a:solidFill>
                  <a:srgbClr val="FF33CC"/>
                </a:solidFill>
                <a:effectLst>
                  <a:outerShdw blurRad="38100" dist="38100" dir="2700000" algn="tl">
                    <a:srgbClr val="000000"/>
                  </a:outerShdw>
                </a:effectLst>
                <a:latin typeface="Arial" charset="0"/>
                <a:cs typeface="Arial" charset="0"/>
              </a:rPr>
              <a:t>This was unusual because the </a:t>
            </a:r>
            <a:r>
              <a:rPr lang="en-GB" sz="2800" b="1" dirty="0" err="1">
                <a:solidFill>
                  <a:srgbClr val="FF33CC"/>
                </a:solidFill>
                <a:effectLst>
                  <a:outerShdw blurRad="38100" dist="38100" dir="2700000" algn="tl">
                    <a:srgbClr val="000000"/>
                  </a:outerShdw>
                </a:effectLst>
                <a:latin typeface="Arial" charset="0"/>
                <a:cs typeface="Arial" charset="0"/>
              </a:rPr>
              <a:t>Templars</a:t>
            </a:r>
            <a:r>
              <a:rPr lang="en-GB" sz="2800" b="1" dirty="0">
                <a:solidFill>
                  <a:srgbClr val="FF33CC"/>
                </a:solidFill>
                <a:effectLst>
                  <a:outerShdw blurRad="38100" dist="38100" dir="2700000" algn="tl">
                    <a:srgbClr val="000000"/>
                  </a:outerShdw>
                </a:effectLst>
                <a:latin typeface="Arial" charset="0"/>
                <a:cs typeface="Arial" charset="0"/>
              </a:rPr>
              <a:t> had been outlawed by that time in history.</a:t>
            </a:r>
            <a:r>
              <a:rPr lang="en-GB" sz="2800" dirty="0">
                <a:solidFill>
                  <a:srgbClr val="FF33CC"/>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75913"/>
                                        </p:tgtEl>
                                        <p:attrNameLst>
                                          <p:attrName>style.visibility</p:attrName>
                                        </p:attrNameLst>
                                      </p:cBhvr>
                                      <p:to>
                                        <p:strVal val="visible"/>
                                      </p:to>
                                    </p:set>
                                    <p:animEffect transition="in" filter="circle(in)">
                                      <p:cBhvr>
                                        <p:cTn id="7" dur="2000"/>
                                        <p:tgtEl>
                                          <p:spTgt spid="1275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275914"/>
                                        </p:tgtEl>
                                        <p:attrNameLst>
                                          <p:attrName>style.visibility</p:attrName>
                                        </p:attrNameLst>
                                      </p:cBhvr>
                                      <p:to>
                                        <p:strVal val="visible"/>
                                      </p:to>
                                    </p:set>
                                    <p:animEffect transition="in" filter="circle(in)">
                                      <p:cBhvr>
                                        <p:cTn id="12" dur="2000"/>
                                        <p:tgtEl>
                                          <p:spTgt spid="12759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275910"/>
                                        </p:tgtEl>
                                        <p:attrNameLst>
                                          <p:attrName>style.visibility</p:attrName>
                                        </p:attrNameLst>
                                      </p:cBhvr>
                                      <p:to>
                                        <p:strVal val="visible"/>
                                      </p:to>
                                    </p:set>
                                    <p:anim calcmode="discrete" valueType="clr">
                                      <p:cBhvr override="childStyle">
                                        <p:cTn id="17" dur="80"/>
                                        <p:tgtEl>
                                          <p:spTgt spid="127591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75910"/>
                                        </p:tgtEl>
                                        <p:attrNameLst>
                                          <p:attrName>fillcolor</p:attrName>
                                        </p:attrNameLst>
                                      </p:cBhvr>
                                      <p:tavLst>
                                        <p:tav tm="0">
                                          <p:val>
                                            <p:clrVal>
                                              <a:schemeClr val="accent2"/>
                                            </p:clrVal>
                                          </p:val>
                                        </p:tav>
                                        <p:tav tm="50000">
                                          <p:val>
                                            <p:clrVal>
                                              <a:schemeClr val="hlink"/>
                                            </p:clrVal>
                                          </p:val>
                                        </p:tav>
                                      </p:tavLst>
                                    </p:anim>
                                    <p:set>
                                      <p:cBhvr>
                                        <p:cTn id="19" dur="80"/>
                                        <p:tgtEl>
                                          <p:spTgt spid="12759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9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F2FA92-AEC6-4D96-BEE8-BB3B5446A78F}"/>
              </a:ext>
            </a:extLst>
          </p:cNvPr>
          <p:cNvSpPr>
            <a:spLocks noGrp="1"/>
          </p:cNvSpPr>
          <p:nvPr>
            <p:ph type="title"/>
          </p:nvPr>
        </p:nvSpPr>
        <p:spPr/>
        <p:txBody>
          <a:bodyPr/>
          <a:lstStyle/>
          <a:p>
            <a:pPr>
              <a:defRPr/>
            </a:pPr>
            <a:r>
              <a:rPr lang="en-GB" b="1" dirty="0">
                <a:solidFill>
                  <a:srgbClr val="FF3300"/>
                </a:solidFill>
              </a:rPr>
              <a:t>The Priory De Scion</a:t>
            </a:r>
            <a:endParaRPr lang="en-GB" dirty="0"/>
          </a:p>
        </p:txBody>
      </p:sp>
      <p:sp>
        <p:nvSpPr>
          <p:cNvPr id="7" name="Slide Number Placeholder 6">
            <a:extLst>
              <a:ext uri="{FF2B5EF4-FFF2-40B4-BE49-F238E27FC236}">
                <a16:creationId xmlns:a16="http://schemas.microsoft.com/office/drawing/2014/main" id="{A44657D2-5691-42E8-8BAF-9445A01B62E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646F3BD-2EE6-44C9-A1BA-F302E944B5B0}" type="slidenum">
              <a:rPr lang="en-GB" altLang="en-US" sz="1200"/>
              <a:pPr eaLnBrk="1" hangingPunct="1"/>
              <a:t>75</a:t>
            </a:fld>
            <a:endParaRPr lang="en-GB" altLang="en-US" sz="1200"/>
          </a:p>
        </p:txBody>
      </p:sp>
      <p:pic>
        <p:nvPicPr>
          <p:cNvPr id="9" name="Picture 12" descr="Leonardo">
            <a:extLst>
              <a:ext uri="{FF2B5EF4-FFF2-40B4-BE49-F238E27FC236}">
                <a16:creationId xmlns:a16="http://schemas.microsoft.com/office/drawing/2014/main" id="{D04AB8C6-2416-4726-8C7B-5FF01E785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357313"/>
            <a:ext cx="2357438"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Newton">
            <a:extLst>
              <a:ext uri="{FF2B5EF4-FFF2-40B4-BE49-F238E27FC236}">
                <a16:creationId xmlns:a16="http://schemas.microsoft.com/office/drawing/2014/main" id="{43E7456C-BCC7-4DF3-B026-44FBC2E4C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1285875"/>
            <a:ext cx="21653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FA2D6AF-48C4-4B71-B156-84C6AF134399}"/>
              </a:ext>
            </a:extLst>
          </p:cNvPr>
          <p:cNvSpPr txBox="1"/>
          <p:nvPr/>
        </p:nvSpPr>
        <p:spPr>
          <a:xfrm>
            <a:off x="3071813" y="1714500"/>
            <a:ext cx="3357562" cy="954088"/>
          </a:xfrm>
          <a:prstGeom prst="rect">
            <a:avLst/>
          </a:prstGeom>
          <a:noFill/>
        </p:spPr>
        <p:txBody>
          <a:bodyPr>
            <a:spAutoFit/>
          </a:bodyPr>
          <a:lstStyle/>
          <a:p>
            <a:pPr eaLnBrk="0" hangingPunct="0">
              <a:defRPr/>
            </a:pPr>
            <a:r>
              <a:rPr lang="en-GB" sz="2800" b="1" dirty="0">
                <a:solidFill>
                  <a:srgbClr val="FF00FF"/>
                </a:solidFill>
                <a:effectLst>
                  <a:outerShdw blurRad="38100" dist="38100" dir="2700000" algn="tl">
                    <a:srgbClr val="000000">
                      <a:alpha val="43137"/>
                    </a:srgbClr>
                  </a:outerShdw>
                </a:effectLst>
                <a:latin typeface="Arial" charset="0"/>
                <a:cs typeface="Arial" charset="0"/>
              </a:rPr>
              <a:t>Left: </a:t>
            </a:r>
            <a:r>
              <a:rPr lang="en-GB" sz="2800" b="1" dirty="0">
                <a:solidFill>
                  <a:srgbClr val="FFFF00"/>
                </a:solidFill>
                <a:effectLst>
                  <a:outerShdw blurRad="38100" dist="38100" dir="2700000" algn="tl">
                    <a:srgbClr val="000000">
                      <a:alpha val="43137"/>
                    </a:srgbClr>
                  </a:outerShdw>
                </a:effectLst>
                <a:latin typeface="Arial" charset="0"/>
                <a:cs typeface="Arial" charset="0"/>
              </a:rPr>
              <a:t>Leonardo </a:t>
            </a:r>
            <a:r>
              <a:rPr lang="en-GB" sz="2800" b="1" dirty="0" err="1">
                <a:solidFill>
                  <a:srgbClr val="FFFF00"/>
                </a:solidFill>
                <a:effectLst>
                  <a:outerShdw blurRad="38100" dist="38100" dir="2700000" algn="tl">
                    <a:srgbClr val="000000">
                      <a:alpha val="43137"/>
                    </a:srgbClr>
                  </a:outerShdw>
                </a:effectLst>
                <a:latin typeface="Arial" charset="0"/>
                <a:cs typeface="Arial" charset="0"/>
              </a:rPr>
              <a:t>Da</a:t>
            </a:r>
            <a:r>
              <a:rPr lang="en-GB" sz="2800" b="1" dirty="0">
                <a:solidFill>
                  <a:srgbClr val="FFFF00"/>
                </a:solidFill>
                <a:effectLst>
                  <a:outerShdw blurRad="38100" dist="38100" dir="2700000" algn="tl">
                    <a:srgbClr val="000000">
                      <a:alpha val="43137"/>
                    </a:srgbClr>
                  </a:outerShdw>
                </a:effectLst>
                <a:latin typeface="Arial" charset="0"/>
                <a:cs typeface="Arial" charset="0"/>
              </a:rPr>
              <a:t> Vinci </a:t>
            </a:r>
          </a:p>
        </p:txBody>
      </p:sp>
      <p:sp>
        <p:nvSpPr>
          <p:cNvPr id="12" name="TextBox 11">
            <a:extLst>
              <a:ext uri="{FF2B5EF4-FFF2-40B4-BE49-F238E27FC236}">
                <a16:creationId xmlns:a16="http://schemas.microsoft.com/office/drawing/2014/main" id="{EBD45817-8FF2-48D3-A9B5-3E1042BB9366}"/>
              </a:ext>
            </a:extLst>
          </p:cNvPr>
          <p:cNvSpPr txBox="1"/>
          <p:nvPr/>
        </p:nvSpPr>
        <p:spPr>
          <a:xfrm>
            <a:off x="3214688" y="3071813"/>
            <a:ext cx="3214687" cy="954087"/>
          </a:xfrm>
          <a:prstGeom prst="rect">
            <a:avLst/>
          </a:prstGeom>
          <a:noFill/>
        </p:spPr>
        <p:txBody>
          <a:bodyPr>
            <a:spAutoFit/>
          </a:bodyPr>
          <a:lstStyle/>
          <a:p>
            <a:pPr eaLnBrk="0" hangingPunct="0">
              <a:defRPr/>
            </a:pPr>
            <a:r>
              <a:rPr lang="en-GB" sz="2800" b="1" dirty="0">
                <a:solidFill>
                  <a:srgbClr val="FF00FF"/>
                </a:solidFill>
                <a:effectLst>
                  <a:outerShdw blurRad="38100" dist="38100" dir="2700000" algn="tl">
                    <a:srgbClr val="000000">
                      <a:alpha val="43137"/>
                    </a:srgbClr>
                  </a:outerShdw>
                </a:effectLst>
                <a:latin typeface="Arial" charset="0"/>
                <a:cs typeface="Arial" charset="0"/>
              </a:rPr>
              <a:t>Right: </a:t>
            </a:r>
            <a:r>
              <a:rPr lang="en-GB" sz="2800" b="1" dirty="0">
                <a:solidFill>
                  <a:srgbClr val="FFFF00"/>
                </a:solidFill>
                <a:effectLst>
                  <a:outerShdw blurRad="38100" dist="38100" dir="2700000" algn="tl">
                    <a:srgbClr val="000000">
                      <a:alpha val="43137"/>
                    </a:srgbClr>
                  </a:outerShdw>
                </a:effectLst>
                <a:latin typeface="Arial" charset="0"/>
                <a:cs typeface="Arial" charset="0"/>
              </a:rPr>
              <a:t>Sir Isaac Newton </a:t>
            </a:r>
          </a:p>
        </p:txBody>
      </p:sp>
      <p:sp>
        <p:nvSpPr>
          <p:cNvPr id="13" name="TextBox 12">
            <a:extLst>
              <a:ext uri="{FF2B5EF4-FFF2-40B4-BE49-F238E27FC236}">
                <a16:creationId xmlns:a16="http://schemas.microsoft.com/office/drawing/2014/main" id="{0090D2C5-3AA9-40EC-9232-030DD7BF608F}"/>
              </a:ext>
            </a:extLst>
          </p:cNvPr>
          <p:cNvSpPr txBox="1"/>
          <p:nvPr/>
        </p:nvSpPr>
        <p:spPr>
          <a:xfrm>
            <a:off x="0" y="4214813"/>
            <a:ext cx="9144000" cy="2986087"/>
          </a:xfrm>
          <a:prstGeom prst="rect">
            <a:avLst/>
          </a:prstGeom>
          <a:noFill/>
        </p:spPr>
        <p:txBody>
          <a:bodyPr>
            <a:spAutoFit/>
          </a:bodyPr>
          <a:lstStyle/>
          <a:p>
            <a:pPr algn="ctr" eaLnBrk="0" hangingPunct="0">
              <a:defRPr/>
            </a:pPr>
            <a:r>
              <a:rPr lang="en-GB" sz="2800" b="1" dirty="0">
                <a:solidFill>
                  <a:srgbClr val="00FF00"/>
                </a:solidFill>
                <a:effectLst>
                  <a:outerShdw blurRad="38100" dist="38100" dir="2700000" algn="tl">
                    <a:srgbClr val="000000"/>
                  </a:outerShdw>
                </a:effectLst>
                <a:latin typeface="Arial" charset="0"/>
                <a:cs typeface="Arial" charset="0"/>
              </a:rPr>
              <a:t>A list of the </a:t>
            </a:r>
            <a:r>
              <a:rPr lang="en-GB" sz="2800" b="1" dirty="0">
                <a:solidFill>
                  <a:srgbClr val="FF0000"/>
                </a:solidFill>
                <a:effectLst>
                  <a:outerShdw blurRad="38100" dist="38100" dir="2700000" algn="tl">
                    <a:srgbClr val="000000"/>
                  </a:outerShdw>
                </a:effectLst>
                <a:latin typeface="Arial" charset="0"/>
                <a:cs typeface="Arial" charset="0"/>
              </a:rPr>
              <a:t>"</a:t>
            </a:r>
            <a:r>
              <a:rPr lang="en-GB" sz="2800" b="1" i="1" dirty="0">
                <a:solidFill>
                  <a:srgbClr val="FF0000"/>
                </a:solidFill>
                <a:effectLst>
                  <a:outerShdw blurRad="38100" dist="38100" dir="2700000" algn="tl">
                    <a:srgbClr val="000000"/>
                  </a:outerShdw>
                </a:effectLst>
                <a:latin typeface="Arial" charset="0"/>
                <a:cs typeface="Arial" charset="0"/>
              </a:rPr>
              <a:t>Grand Masters of the Priory De Scion</a:t>
            </a:r>
            <a:r>
              <a:rPr lang="en-GB" sz="2800" b="1" dirty="0">
                <a:solidFill>
                  <a:srgbClr val="FF00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would include such notables as </a:t>
            </a:r>
            <a:r>
              <a:rPr lang="en-GB" sz="2800" b="1" dirty="0">
                <a:solidFill>
                  <a:srgbClr val="FFFF00"/>
                </a:solidFill>
                <a:effectLst>
                  <a:outerShdw blurRad="38100" dist="38100" dir="2700000" algn="tl">
                    <a:srgbClr val="000000"/>
                  </a:outerShdw>
                </a:effectLst>
                <a:latin typeface="Arial" charset="0"/>
                <a:cs typeface="Arial" charset="0"/>
              </a:rPr>
              <a:t>Leonardo </a:t>
            </a:r>
            <a:r>
              <a:rPr lang="en-GB" sz="2800" b="1" dirty="0" err="1">
                <a:solidFill>
                  <a:srgbClr val="FFFF00"/>
                </a:solidFill>
                <a:effectLst>
                  <a:outerShdw blurRad="38100" dist="38100" dir="2700000" algn="tl">
                    <a:srgbClr val="000000"/>
                  </a:outerShdw>
                </a:effectLst>
                <a:latin typeface="Arial" charset="0"/>
                <a:cs typeface="Arial" charset="0"/>
              </a:rPr>
              <a:t>Da</a:t>
            </a:r>
            <a:r>
              <a:rPr lang="en-GB" sz="2800" b="1" dirty="0">
                <a:solidFill>
                  <a:srgbClr val="FFFF00"/>
                </a:solidFill>
                <a:effectLst>
                  <a:outerShdw blurRad="38100" dist="38100" dir="2700000" algn="tl">
                    <a:srgbClr val="000000"/>
                  </a:outerShdw>
                </a:effectLst>
                <a:latin typeface="Arial" charset="0"/>
                <a:cs typeface="Arial" charset="0"/>
              </a:rPr>
              <a:t> Vinci </a:t>
            </a:r>
            <a:r>
              <a:rPr lang="en-GB" sz="2800" b="1" dirty="0">
                <a:solidFill>
                  <a:srgbClr val="00FF00"/>
                </a:solidFill>
                <a:effectLst>
                  <a:outerShdw blurRad="38100" dist="38100" dir="2700000" algn="tl">
                    <a:srgbClr val="000000"/>
                  </a:outerShdw>
                </a:effectLst>
                <a:latin typeface="Arial" charset="0"/>
                <a:cs typeface="Arial" charset="0"/>
              </a:rPr>
              <a:t>and </a:t>
            </a:r>
            <a:r>
              <a:rPr lang="en-GB" sz="2800" b="1" dirty="0">
                <a:solidFill>
                  <a:srgbClr val="FFFF00"/>
                </a:solidFill>
                <a:effectLst>
                  <a:outerShdw blurRad="38100" dist="38100" dir="2700000" algn="tl">
                    <a:srgbClr val="000000"/>
                  </a:outerShdw>
                </a:effectLst>
                <a:latin typeface="Arial" charset="0"/>
                <a:cs typeface="Arial" charset="0"/>
              </a:rPr>
              <a:t>Sir Isaac Newton.</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This secret organization still wields extraordinary secret power in  modern Europe and has exercised a large influence in creating the present European Union</a:t>
            </a:r>
            <a:r>
              <a:rPr lang="en-GB" sz="2800" dirty="0">
                <a:solidFill>
                  <a:srgbClr val="00FFFF"/>
                </a:solidFill>
                <a:latin typeface="Arial" charset="0"/>
                <a:cs typeface="Arial" charset="0"/>
              </a:rPr>
              <a:t> </a:t>
            </a:r>
          </a:p>
          <a:p>
            <a:pPr algn="ct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3"/>
                                        </p:tgtEl>
                                        <p:attrNameLst>
                                          <p:attrName>style.visibility</p:attrName>
                                        </p:attrNameLst>
                                      </p:cBhvr>
                                      <p:to>
                                        <p:strVal val="visible"/>
                                      </p:to>
                                    </p:set>
                                    <p:anim calcmode="discrete" valueType="clr">
                                      <p:cBhvr override="childStyle">
                                        <p:cTn id="2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3"/>
                                        </p:tgtEl>
                                        <p:attrNameLst>
                                          <p:attrName>fillcolor</p:attrName>
                                        </p:attrNameLst>
                                      </p:cBhvr>
                                      <p:tavLst>
                                        <p:tav tm="0">
                                          <p:val>
                                            <p:clrVal>
                                              <a:schemeClr val="accent2"/>
                                            </p:clrVal>
                                          </p:val>
                                        </p:tav>
                                        <p:tav tm="50000">
                                          <p:val>
                                            <p:clrVal>
                                              <a:schemeClr val="hlink"/>
                                            </p:clrVal>
                                          </p:val>
                                        </p:tav>
                                      </p:tavLst>
                                    </p:anim>
                                    <p:set>
                                      <p:cBhvr>
                                        <p:cTn id="31"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CC05-F1C2-4BF6-93E4-351068B54D5B}"/>
              </a:ext>
            </a:extLst>
          </p:cNvPr>
          <p:cNvSpPr>
            <a:spLocks noGrp="1"/>
          </p:cNvSpPr>
          <p:nvPr>
            <p:ph type="title"/>
          </p:nvPr>
        </p:nvSpPr>
        <p:spPr/>
        <p:txBody>
          <a:bodyPr/>
          <a:lstStyle/>
          <a:p>
            <a:pPr>
              <a:defRPr/>
            </a:pPr>
            <a:r>
              <a:rPr lang="en-GB" b="1" dirty="0">
                <a:solidFill>
                  <a:srgbClr val="FF3300"/>
                </a:solidFill>
              </a:rPr>
              <a:t>The </a:t>
            </a:r>
            <a:r>
              <a:rPr lang="en-GB" b="1" dirty="0">
                <a:solidFill>
                  <a:srgbClr val="FF0000"/>
                </a:solidFill>
              </a:rPr>
              <a:t>Priory</a:t>
            </a:r>
            <a:r>
              <a:rPr lang="en-GB" b="1" dirty="0">
                <a:solidFill>
                  <a:srgbClr val="FF3300"/>
                </a:solidFill>
              </a:rPr>
              <a:t> De Scion</a:t>
            </a:r>
            <a:endParaRPr lang="en-GB" dirty="0"/>
          </a:p>
        </p:txBody>
      </p:sp>
      <p:sp>
        <p:nvSpPr>
          <p:cNvPr id="3" name="Slide Number Placeholder 2">
            <a:extLst>
              <a:ext uri="{FF2B5EF4-FFF2-40B4-BE49-F238E27FC236}">
                <a16:creationId xmlns:a16="http://schemas.microsoft.com/office/drawing/2014/main" id="{1C8AC558-FC1E-44DD-9E61-94FE6133995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87BF115-DFDD-4AE8-B60A-A37B4ED40422}" type="slidenum">
              <a:rPr lang="en-GB" altLang="en-US" sz="1200"/>
              <a:pPr eaLnBrk="1" hangingPunct="1"/>
              <a:t>76</a:t>
            </a:fld>
            <a:endParaRPr lang="en-GB" altLang="en-US" sz="1200"/>
          </a:p>
        </p:txBody>
      </p:sp>
      <p:pic>
        <p:nvPicPr>
          <p:cNvPr id="331778" name="Picture 2" descr="http://www.vampirerave.com/premium/files/ncbandit/templar-l.jpg">
            <a:extLst>
              <a:ext uri="{FF2B5EF4-FFF2-40B4-BE49-F238E27FC236}">
                <a16:creationId xmlns:a16="http://schemas.microsoft.com/office/drawing/2014/main" id="{7F38BA03-8F92-42BA-B585-ED08E1CD5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643063"/>
            <a:ext cx="3052763"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19EBDD3-2AE7-41B8-967B-CEA144B11347}"/>
              </a:ext>
            </a:extLst>
          </p:cNvPr>
          <p:cNvSpPr txBox="1"/>
          <p:nvPr/>
        </p:nvSpPr>
        <p:spPr>
          <a:xfrm>
            <a:off x="3571875" y="1214438"/>
            <a:ext cx="5572125" cy="5786437"/>
          </a:xfrm>
          <a:prstGeom prst="rect">
            <a:avLst/>
          </a:prstGeom>
          <a:noFill/>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Friday the 13th of 1307</a:t>
            </a:r>
          </a:p>
          <a:p>
            <a:pPr eaLnBrk="0" hangingPunct="0">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The </a:t>
            </a:r>
            <a:r>
              <a:rPr lang="en-GB" sz="2800" b="1" dirty="0" err="1">
                <a:solidFill>
                  <a:srgbClr val="00FF00"/>
                </a:solidFill>
                <a:effectLst>
                  <a:outerShdw blurRad="38100" dist="38100" dir="2700000" algn="tl">
                    <a:srgbClr val="000000"/>
                  </a:outerShdw>
                </a:effectLst>
                <a:latin typeface="Arial" charset="0"/>
                <a:cs typeface="Arial" charset="0"/>
              </a:rPr>
              <a:t>Templars</a:t>
            </a:r>
            <a:r>
              <a:rPr lang="en-GB" sz="2800" b="1" dirty="0">
                <a:solidFill>
                  <a:srgbClr val="00FF00"/>
                </a:solidFill>
                <a:effectLst>
                  <a:outerShdw blurRad="38100" dist="38100" dir="2700000" algn="tl">
                    <a:srgbClr val="000000"/>
                  </a:outerShdw>
                </a:effectLst>
                <a:latin typeface="Arial" charset="0"/>
                <a:cs typeface="Arial" charset="0"/>
              </a:rPr>
              <a:t> were Outlawed by a Papal Bull which charged them with Heresy. </a:t>
            </a:r>
            <a:r>
              <a:rPr lang="en-GB" sz="2800" b="1" dirty="0">
                <a:solidFill>
                  <a:srgbClr val="FF0000"/>
                </a:solidFill>
                <a:effectLst>
                  <a:outerShdw blurRad="38100" dist="38100" dir="2700000" algn="tl">
                    <a:srgbClr val="000000"/>
                  </a:outerShdw>
                </a:effectLst>
                <a:latin typeface="Arial" charset="0"/>
                <a:cs typeface="Arial" charset="0"/>
              </a:rPr>
              <a:t> On this unlucky day, all the </a:t>
            </a:r>
            <a:r>
              <a:rPr lang="en-GB" sz="2800" b="1" dirty="0">
                <a:solidFill>
                  <a:srgbClr val="FF00FF"/>
                </a:solidFill>
                <a:effectLst>
                  <a:outerShdw blurRad="38100" dist="38100" dir="2700000" algn="tl">
                    <a:srgbClr val="000000"/>
                  </a:outerShdw>
                </a:effectLst>
                <a:latin typeface="Arial" charset="0"/>
                <a:cs typeface="Arial" charset="0"/>
              </a:rPr>
              <a:t>Knights Templar in France were simultaneously arrested. </a:t>
            </a:r>
            <a:r>
              <a:rPr lang="en-GB" sz="2800" b="1" dirty="0">
                <a:solidFill>
                  <a:schemeClr val="hlink"/>
                </a:solidFill>
                <a:effectLst>
                  <a:outerShdw blurRad="38100" dist="38100" dir="2700000" algn="tl">
                    <a:srgbClr val="000000"/>
                  </a:outerShdw>
                </a:effectLst>
                <a:latin typeface="Arial" charset="0"/>
                <a:cs typeface="Arial" charset="0"/>
              </a:rPr>
              <a:t>Many were surprised by this unexpected turn of events because the</a:t>
            </a:r>
            <a:r>
              <a:rPr lang="en-GB" sz="2800" b="1" dirty="0">
                <a:solidFill>
                  <a:srgbClr val="FF0000"/>
                </a:solidFill>
                <a:effectLst>
                  <a:outerShdw blurRad="38100" dist="38100" dir="2700000" algn="tl">
                    <a:srgbClr val="000000"/>
                  </a:outerShdw>
                </a:effectLst>
                <a:latin typeface="Arial" charset="0"/>
                <a:cs typeface="Arial" charset="0"/>
              </a:rPr>
              <a:t> </a:t>
            </a:r>
            <a:r>
              <a:rPr lang="en-GB" sz="2800" b="1" dirty="0">
                <a:solidFill>
                  <a:srgbClr val="FFCC00"/>
                </a:solidFill>
                <a:effectLst>
                  <a:outerShdw blurRad="38100" dist="38100" dir="2700000" algn="tl">
                    <a:srgbClr val="000000"/>
                  </a:outerShdw>
                </a:effectLst>
                <a:latin typeface="Arial" charset="0"/>
                <a:cs typeface="Arial" charset="0"/>
              </a:rPr>
              <a:t>Knights Templar were considered the army of the Catholic Church </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circle(in)">
                                      <p:cBhvr>
                                        <p:cTn id="7" dur="20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EA4D514-1E50-4840-B001-520A553E5671}"/>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5A8454D-FBC2-42BC-860F-08E3FD9D6C82}" type="slidenum">
              <a:rPr lang="en-GB" altLang="en-US" sz="1200"/>
              <a:pPr eaLnBrk="1" hangingPunct="1"/>
              <a:t>77</a:t>
            </a:fld>
            <a:endParaRPr lang="en-GB" altLang="en-US" sz="1200"/>
          </a:p>
        </p:txBody>
      </p:sp>
      <p:sp>
        <p:nvSpPr>
          <p:cNvPr id="1281026" name="Rectangle 2">
            <a:extLst>
              <a:ext uri="{FF2B5EF4-FFF2-40B4-BE49-F238E27FC236}">
                <a16:creationId xmlns:a16="http://schemas.microsoft.com/office/drawing/2014/main" id="{22DF0355-9F9D-45C5-B8CD-587F66D77539}"/>
              </a:ext>
            </a:extLst>
          </p:cNvPr>
          <p:cNvSpPr>
            <a:spLocks noGrp="1" noChangeArrowheads="1"/>
          </p:cNvSpPr>
          <p:nvPr>
            <p:ph type="title"/>
          </p:nvPr>
        </p:nvSpPr>
        <p:spPr/>
        <p:txBody>
          <a:bodyPr/>
          <a:lstStyle/>
          <a:p>
            <a:pPr eaLnBrk="1" hangingPunct="1">
              <a:defRPr/>
            </a:pPr>
            <a:r>
              <a:rPr lang="en-GB" b="1" dirty="0">
                <a:solidFill>
                  <a:srgbClr val="FF3300"/>
                </a:solidFill>
              </a:rPr>
              <a:t>The </a:t>
            </a:r>
            <a:r>
              <a:rPr lang="en-GB" b="1" dirty="0">
                <a:solidFill>
                  <a:srgbClr val="FF0000"/>
                </a:solidFill>
              </a:rPr>
              <a:t>Priory</a:t>
            </a:r>
            <a:r>
              <a:rPr lang="en-GB" b="1" dirty="0">
                <a:solidFill>
                  <a:srgbClr val="FF3300"/>
                </a:solidFill>
              </a:rPr>
              <a:t> De Scion</a:t>
            </a:r>
          </a:p>
        </p:txBody>
      </p:sp>
      <p:sp>
        <p:nvSpPr>
          <p:cNvPr id="1281029" name="Text Box 5">
            <a:extLst>
              <a:ext uri="{FF2B5EF4-FFF2-40B4-BE49-F238E27FC236}">
                <a16:creationId xmlns:a16="http://schemas.microsoft.com/office/drawing/2014/main" id="{F196F0B7-CC06-447B-9663-35D79A3D63A4}"/>
              </a:ext>
            </a:extLst>
          </p:cNvPr>
          <p:cNvSpPr txBox="1">
            <a:spLocks noChangeArrowheads="1"/>
          </p:cNvSpPr>
          <p:nvPr/>
        </p:nvSpPr>
        <p:spPr bwMode="auto">
          <a:xfrm>
            <a:off x="3714750" y="2143125"/>
            <a:ext cx="5429250" cy="3540125"/>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The King of France, </a:t>
            </a:r>
            <a:r>
              <a:rPr lang="en-GB" sz="2800" b="1" dirty="0">
                <a:solidFill>
                  <a:srgbClr val="FFCC00"/>
                </a:solidFill>
                <a:effectLst>
                  <a:outerShdw blurRad="38100" dist="38100" dir="2700000" algn="tl">
                    <a:srgbClr val="000000"/>
                  </a:outerShdw>
                </a:effectLst>
                <a:latin typeface="Arial" charset="0"/>
                <a:cs typeface="Arial" charset="0"/>
              </a:rPr>
              <a:t>Philip IV, went to considerable trouble to influence the Pope to make this declaration.</a:t>
            </a:r>
            <a:r>
              <a:rPr lang="en-GB" sz="2800" b="1" dirty="0">
                <a:solidFill>
                  <a:srgbClr val="FF33CC"/>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Part of this effort included holding relatives of the Pope hostage to insure the declaration was made. </a:t>
            </a:r>
            <a:r>
              <a:rPr lang="en-GB" sz="2800" dirty="0">
                <a:solidFill>
                  <a:srgbClr val="00FF00"/>
                </a:solidFill>
                <a:latin typeface="Arial" charset="0"/>
                <a:cs typeface="Arial" charset="0"/>
              </a:rPr>
              <a:t> </a:t>
            </a:r>
          </a:p>
        </p:txBody>
      </p:sp>
      <p:pic>
        <p:nvPicPr>
          <p:cNvPr id="1281031" name="Picture 7" descr="Philip IV">
            <a:extLst>
              <a:ext uri="{FF2B5EF4-FFF2-40B4-BE49-F238E27FC236}">
                <a16:creationId xmlns:a16="http://schemas.microsoft.com/office/drawing/2014/main" id="{4BC5B5E9-EEF9-4C23-AB67-02E3516F24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412875"/>
            <a:ext cx="3341688" cy="2944813"/>
          </a:xfrm>
        </p:spPr>
      </p:pic>
      <p:sp>
        <p:nvSpPr>
          <p:cNvPr id="1281033" name="Text Box 9">
            <a:extLst>
              <a:ext uri="{FF2B5EF4-FFF2-40B4-BE49-F238E27FC236}">
                <a16:creationId xmlns:a16="http://schemas.microsoft.com/office/drawing/2014/main" id="{073D3317-0299-463A-BAA3-1C96653925B9}"/>
              </a:ext>
            </a:extLst>
          </p:cNvPr>
          <p:cNvSpPr txBox="1">
            <a:spLocks noChangeArrowheads="1"/>
          </p:cNvSpPr>
          <p:nvPr/>
        </p:nvSpPr>
        <p:spPr bwMode="auto">
          <a:xfrm>
            <a:off x="0" y="4643438"/>
            <a:ext cx="3714750" cy="1754187"/>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Philip IV of France            1268 - 1314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81031"/>
                                        </p:tgtEl>
                                        <p:attrNameLst>
                                          <p:attrName>style.visibility</p:attrName>
                                        </p:attrNameLst>
                                      </p:cBhvr>
                                      <p:to>
                                        <p:strVal val="visible"/>
                                      </p:to>
                                    </p:set>
                                    <p:animEffect transition="in" filter="circle(in)">
                                      <p:cBhvr>
                                        <p:cTn id="7" dur="2000"/>
                                        <p:tgtEl>
                                          <p:spTgt spid="12810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81033"/>
                                        </p:tgtEl>
                                        <p:attrNameLst>
                                          <p:attrName>style.visibility</p:attrName>
                                        </p:attrNameLst>
                                      </p:cBhvr>
                                      <p:to>
                                        <p:strVal val="visible"/>
                                      </p:to>
                                    </p:set>
                                    <p:anim calcmode="lin" valueType="num">
                                      <p:cBhvr additive="base">
                                        <p:cTn id="12" dur="500" fill="hold"/>
                                        <p:tgtEl>
                                          <p:spTgt spid="1281033"/>
                                        </p:tgtEl>
                                        <p:attrNameLst>
                                          <p:attrName>ppt_x</p:attrName>
                                        </p:attrNameLst>
                                      </p:cBhvr>
                                      <p:tavLst>
                                        <p:tav tm="0">
                                          <p:val>
                                            <p:strVal val="#ppt_x"/>
                                          </p:val>
                                        </p:tav>
                                        <p:tav tm="100000">
                                          <p:val>
                                            <p:strVal val="#ppt_x"/>
                                          </p:val>
                                        </p:tav>
                                      </p:tavLst>
                                    </p:anim>
                                    <p:anim calcmode="lin" valueType="num">
                                      <p:cBhvr additive="base">
                                        <p:cTn id="13" dur="500" fill="hold"/>
                                        <p:tgtEl>
                                          <p:spTgt spid="128103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81029"/>
                                        </p:tgtEl>
                                        <p:attrNameLst>
                                          <p:attrName>style.visibility</p:attrName>
                                        </p:attrNameLst>
                                      </p:cBhvr>
                                      <p:to>
                                        <p:strVal val="visible"/>
                                      </p:to>
                                    </p:set>
                                    <p:anim calcmode="discrete" valueType="clr">
                                      <p:cBhvr override="childStyle">
                                        <p:cTn id="18" dur="80"/>
                                        <p:tgtEl>
                                          <p:spTgt spid="128102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81029"/>
                                        </p:tgtEl>
                                        <p:attrNameLst>
                                          <p:attrName>fillcolor</p:attrName>
                                        </p:attrNameLst>
                                      </p:cBhvr>
                                      <p:tavLst>
                                        <p:tav tm="0">
                                          <p:val>
                                            <p:clrVal>
                                              <a:schemeClr val="accent2"/>
                                            </p:clrVal>
                                          </p:val>
                                        </p:tav>
                                        <p:tav tm="50000">
                                          <p:val>
                                            <p:clrVal>
                                              <a:schemeClr val="hlink"/>
                                            </p:clrVal>
                                          </p:val>
                                        </p:tav>
                                      </p:tavLst>
                                    </p:anim>
                                    <p:set>
                                      <p:cBhvr>
                                        <p:cTn id="20" dur="80"/>
                                        <p:tgtEl>
                                          <p:spTgt spid="12810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029" grpId="0"/>
      <p:bldP spid="128103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1939C0D-6DC2-4A65-A71C-CA2D0179CAF0}"/>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B8E90D6-A400-4FC6-A42F-FBCD77E6D3FC}" type="slidenum">
              <a:rPr lang="en-GB" altLang="en-US" sz="1200"/>
              <a:pPr eaLnBrk="1" hangingPunct="1"/>
              <a:t>78</a:t>
            </a:fld>
            <a:endParaRPr lang="en-GB" altLang="en-US" sz="1200"/>
          </a:p>
        </p:txBody>
      </p:sp>
      <p:sp>
        <p:nvSpPr>
          <p:cNvPr id="1283074" name="Rectangle 2">
            <a:extLst>
              <a:ext uri="{FF2B5EF4-FFF2-40B4-BE49-F238E27FC236}">
                <a16:creationId xmlns:a16="http://schemas.microsoft.com/office/drawing/2014/main" id="{0AA5A13E-7037-47F0-97E9-E2FDB39BACBF}"/>
              </a:ext>
            </a:extLst>
          </p:cNvPr>
          <p:cNvSpPr>
            <a:spLocks noGrp="1" noChangeArrowheads="1"/>
          </p:cNvSpPr>
          <p:nvPr>
            <p:ph type="title"/>
          </p:nvPr>
        </p:nvSpPr>
        <p:spPr/>
        <p:txBody>
          <a:bodyPr/>
          <a:lstStyle/>
          <a:p>
            <a:pPr eaLnBrk="1" hangingPunct="1">
              <a:defRPr/>
            </a:pPr>
            <a:r>
              <a:rPr lang="en-GB" b="1" dirty="0">
                <a:solidFill>
                  <a:srgbClr val="FF3300"/>
                </a:solidFill>
              </a:rPr>
              <a:t>The Priory De Scion</a:t>
            </a:r>
          </a:p>
        </p:txBody>
      </p:sp>
      <p:sp>
        <p:nvSpPr>
          <p:cNvPr id="12" name="TextBox 11">
            <a:extLst>
              <a:ext uri="{FF2B5EF4-FFF2-40B4-BE49-F238E27FC236}">
                <a16:creationId xmlns:a16="http://schemas.microsoft.com/office/drawing/2014/main" id="{4CCF99CC-CADC-425A-A87F-4C5DF91C8F10}"/>
              </a:ext>
            </a:extLst>
          </p:cNvPr>
          <p:cNvSpPr txBox="1"/>
          <p:nvPr/>
        </p:nvSpPr>
        <p:spPr>
          <a:xfrm>
            <a:off x="3357563" y="1428750"/>
            <a:ext cx="5643562" cy="5140325"/>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alpha val="43137"/>
                    </a:srgbClr>
                  </a:outerShdw>
                </a:effectLst>
                <a:latin typeface="Arial" charset="0"/>
                <a:cs typeface="Arial" charset="0"/>
              </a:rPr>
              <a:t>The Priory De Scion's intelligence network had advance knowledge of the King's secret plan to have the Knights Templar outlawed and arrested. </a:t>
            </a:r>
            <a:r>
              <a:rPr lang="en-GB" sz="2800" b="1" dirty="0">
                <a:solidFill>
                  <a:srgbClr val="00FF00"/>
                </a:solidFill>
                <a:effectLst>
                  <a:outerShdw blurRad="38100" dist="38100" dir="2700000" algn="tl">
                    <a:srgbClr val="000000">
                      <a:alpha val="43137"/>
                    </a:srgbClr>
                  </a:outerShdw>
                </a:effectLst>
                <a:latin typeface="Arial" charset="0"/>
                <a:cs typeface="Arial" charset="0"/>
              </a:rPr>
              <a:t> </a:t>
            </a:r>
            <a:r>
              <a:rPr lang="en-GB" sz="2800" b="1" dirty="0">
                <a:solidFill>
                  <a:srgbClr val="FFCC00"/>
                </a:solidFill>
                <a:effectLst>
                  <a:outerShdw blurRad="38100" dist="38100" dir="2700000" algn="tl">
                    <a:srgbClr val="000000">
                      <a:alpha val="43137"/>
                    </a:srgbClr>
                  </a:outerShdw>
                </a:effectLst>
                <a:latin typeface="Arial" charset="0"/>
                <a:cs typeface="Arial" charset="0"/>
              </a:rPr>
              <a:t>They advised the </a:t>
            </a:r>
            <a:r>
              <a:rPr lang="en-GB" sz="2800" b="1" dirty="0" err="1">
                <a:solidFill>
                  <a:srgbClr val="FFCC00"/>
                </a:solidFill>
                <a:effectLst>
                  <a:outerShdw blurRad="38100" dist="38100" dir="2700000" algn="tl">
                    <a:srgbClr val="000000">
                      <a:alpha val="43137"/>
                    </a:srgbClr>
                  </a:outerShdw>
                </a:effectLst>
                <a:latin typeface="Arial" charset="0"/>
                <a:cs typeface="Arial" charset="0"/>
              </a:rPr>
              <a:t>Templars</a:t>
            </a:r>
            <a:r>
              <a:rPr lang="en-GB" sz="2800" b="1" dirty="0">
                <a:solidFill>
                  <a:srgbClr val="FFCC00"/>
                </a:solidFill>
                <a:effectLst>
                  <a:outerShdw blurRad="38100" dist="38100" dir="2700000" algn="tl">
                    <a:srgbClr val="000000">
                      <a:alpha val="43137"/>
                    </a:srgbClr>
                  </a:outerShdw>
                </a:effectLst>
                <a:latin typeface="Arial" charset="0"/>
                <a:cs typeface="Arial" charset="0"/>
              </a:rPr>
              <a:t> to give up peacefully</a:t>
            </a:r>
            <a:r>
              <a:rPr lang="en-GB" sz="2800" b="1" dirty="0">
                <a:solidFill>
                  <a:srgbClr val="00FF00"/>
                </a:solidFill>
                <a:effectLst>
                  <a:outerShdw blurRad="38100" dist="38100" dir="2700000" algn="tl">
                    <a:srgbClr val="000000">
                      <a:alpha val="43137"/>
                    </a:srgbClr>
                  </a:outerShdw>
                </a:effectLst>
                <a:latin typeface="Arial" charset="0"/>
                <a:cs typeface="Arial" charset="0"/>
              </a:rPr>
              <a:t>.  They were told that they would be protected by the Church and found innocent at a later trial. </a:t>
            </a:r>
          </a:p>
          <a:p>
            <a:pPr eaLnBrk="0" hangingPunct="0">
              <a:defRPr/>
            </a:pPr>
            <a:endParaRPr lang="en-GB" dirty="0">
              <a:latin typeface="Arial" charset="0"/>
              <a:cs typeface="Arial" charset="0"/>
            </a:endParaRPr>
          </a:p>
        </p:txBody>
      </p:sp>
      <p:pic>
        <p:nvPicPr>
          <p:cNvPr id="74761" name="Picture 9" descr="Knight Templar">
            <a:extLst>
              <a:ext uri="{FF2B5EF4-FFF2-40B4-BE49-F238E27FC236}">
                <a16:creationId xmlns:a16="http://schemas.microsoft.com/office/drawing/2014/main" id="{D171A15E-8960-42DB-B7AD-32D339D6730C}"/>
              </a:ext>
            </a:extLst>
          </p:cNvPr>
          <p:cNvPicPr>
            <a:picLocks noChangeAspect="1" noChangeArrowheads="1"/>
          </p:cNvPicPr>
          <p:nvPr/>
        </p:nvPicPr>
        <p:blipFill>
          <a:blip r:embed="rId3" cstate="print">
            <a:lum bright="20000"/>
          </a:blip>
          <a:srcRect/>
          <a:stretch>
            <a:fillRect/>
          </a:stretch>
        </p:blipFill>
        <p:spPr bwMode="auto">
          <a:xfrm>
            <a:off x="357158" y="1571612"/>
            <a:ext cx="2827189" cy="4533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4761"/>
                                        </p:tgtEl>
                                        <p:attrNameLst>
                                          <p:attrName>style.visibility</p:attrName>
                                        </p:attrNameLst>
                                      </p:cBhvr>
                                      <p:to>
                                        <p:strVal val="visible"/>
                                      </p:to>
                                    </p:set>
                                    <p:animEffect transition="in" filter="circle(in)">
                                      <p:cBhvr>
                                        <p:cTn id="7" dur="2000"/>
                                        <p:tgtEl>
                                          <p:spTgt spid="747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
                                        </p:tgtEl>
                                        <p:attrNameLst>
                                          <p:attrName>style.visibility</p:attrName>
                                        </p:attrNameLst>
                                      </p:cBhvr>
                                      <p:to>
                                        <p:strVal val="visible"/>
                                      </p:to>
                                    </p:set>
                                    <p:anim calcmode="discrete" valueType="clr">
                                      <p:cBhvr override="childStyle">
                                        <p:cTn id="1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
                                        </p:tgtEl>
                                        <p:attrNameLst>
                                          <p:attrName>fillcolor</p:attrName>
                                        </p:attrNameLst>
                                      </p:cBhvr>
                                      <p:tavLst>
                                        <p:tav tm="0">
                                          <p:val>
                                            <p:clrVal>
                                              <a:schemeClr val="accent2"/>
                                            </p:clrVal>
                                          </p:val>
                                        </p:tav>
                                        <p:tav tm="50000">
                                          <p:val>
                                            <p:clrVal>
                                              <a:schemeClr val="hlink"/>
                                            </p:clrVal>
                                          </p:val>
                                        </p:tav>
                                      </p:tavLst>
                                    </p:anim>
                                    <p:set>
                                      <p:cBhvr>
                                        <p:cTn id="14"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3AB74A-6C68-44DF-883B-A87351F2B57F}"/>
              </a:ext>
            </a:extLst>
          </p:cNvPr>
          <p:cNvSpPr>
            <a:spLocks noGrp="1"/>
          </p:cNvSpPr>
          <p:nvPr>
            <p:ph type="title"/>
          </p:nvPr>
        </p:nvSpPr>
        <p:spPr/>
        <p:txBody>
          <a:bodyPr/>
          <a:lstStyle/>
          <a:p>
            <a:pPr>
              <a:defRPr/>
            </a:pPr>
            <a:r>
              <a:rPr lang="en-GB" b="1" dirty="0">
                <a:solidFill>
                  <a:srgbClr val="FF3300"/>
                </a:solidFill>
              </a:rPr>
              <a:t>The Priory De Scion</a:t>
            </a:r>
            <a:endParaRPr lang="en-GB" dirty="0"/>
          </a:p>
        </p:txBody>
      </p:sp>
      <p:sp>
        <p:nvSpPr>
          <p:cNvPr id="4" name="Slide Number Placeholder 3">
            <a:extLst>
              <a:ext uri="{FF2B5EF4-FFF2-40B4-BE49-F238E27FC236}">
                <a16:creationId xmlns:a16="http://schemas.microsoft.com/office/drawing/2014/main" id="{20E676D1-5435-4EDA-B7C7-B61CD03A711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6CDD0FB4-6177-431E-8F5F-66149AA536A3}" type="slidenum">
              <a:rPr lang="en-GB" altLang="en-US" sz="1200"/>
              <a:pPr eaLnBrk="1" hangingPunct="1"/>
              <a:t>79</a:t>
            </a:fld>
            <a:endParaRPr lang="en-GB" altLang="en-US" sz="1200"/>
          </a:p>
        </p:txBody>
      </p:sp>
      <p:pic>
        <p:nvPicPr>
          <p:cNvPr id="333826" name="Picture 2" descr="http://images.asc.ohio-state.edu/is/image/eHistory/uscw/library/pictures/people_gulfcoast/images/louis14.jpg">
            <a:extLst>
              <a:ext uri="{FF2B5EF4-FFF2-40B4-BE49-F238E27FC236}">
                <a16:creationId xmlns:a16="http://schemas.microsoft.com/office/drawing/2014/main" id="{BE71743C-FF85-4DBD-9BE3-51BD11F5E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428750"/>
            <a:ext cx="30607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7918E51-D123-4855-A94B-4175885DAE82}"/>
              </a:ext>
            </a:extLst>
          </p:cNvPr>
          <p:cNvSpPr txBox="1"/>
          <p:nvPr/>
        </p:nvSpPr>
        <p:spPr>
          <a:xfrm>
            <a:off x="0" y="6000750"/>
            <a:ext cx="7286625" cy="646113"/>
          </a:xfrm>
          <a:prstGeom prst="rect">
            <a:avLst/>
          </a:prstGeom>
          <a:noFill/>
        </p:spPr>
        <p:txBody>
          <a:bodyPr>
            <a:spAutoFit/>
          </a:bodyPr>
          <a:lstStyle/>
          <a:p>
            <a:pPr eaLnBrk="0" hangingPunct="0">
              <a:defRPr/>
            </a:pPr>
            <a:r>
              <a:rPr lang="en-GB" sz="3600" b="1" dirty="0">
                <a:solidFill>
                  <a:srgbClr val="FFFF00"/>
                </a:solidFill>
                <a:effectLst>
                  <a:outerShdw blurRad="38100" dist="38100" dir="2700000" algn="tl">
                    <a:srgbClr val="000000"/>
                  </a:outerShdw>
                </a:effectLst>
                <a:latin typeface="Arial" charset="0"/>
                <a:cs typeface="Arial" charset="0"/>
              </a:rPr>
              <a:t>Philip IV of France1268 - 1314</a:t>
            </a:r>
            <a:endParaRPr lang="en-GB" dirty="0">
              <a:latin typeface="Arial" charset="0"/>
              <a:cs typeface="Arial" charset="0"/>
            </a:endParaRPr>
          </a:p>
        </p:txBody>
      </p:sp>
      <p:sp>
        <p:nvSpPr>
          <p:cNvPr id="8" name="TextBox 7">
            <a:extLst>
              <a:ext uri="{FF2B5EF4-FFF2-40B4-BE49-F238E27FC236}">
                <a16:creationId xmlns:a16="http://schemas.microsoft.com/office/drawing/2014/main" id="{EC39416B-C852-48C1-932F-C06CDB71B989}"/>
              </a:ext>
            </a:extLst>
          </p:cNvPr>
          <p:cNvSpPr txBox="1"/>
          <p:nvPr/>
        </p:nvSpPr>
        <p:spPr>
          <a:xfrm>
            <a:off x="3857625" y="1571625"/>
            <a:ext cx="5286375" cy="4278313"/>
          </a:xfrm>
          <a:prstGeom prst="rect">
            <a:avLst/>
          </a:prstGeom>
          <a:noFill/>
        </p:spPr>
        <p:txBody>
          <a:bodyPr>
            <a:spAutoFit/>
          </a:bodyPr>
          <a:lstStyle/>
          <a:p>
            <a:pPr eaLnBrk="0" hangingPunct="0">
              <a:defRPr/>
            </a:pPr>
            <a:r>
              <a:rPr lang="en-GB" sz="2800" b="1" dirty="0">
                <a:solidFill>
                  <a:srgbClr val="FF00FF"/>
                </a:solidFill>
                <a:effectLst>
                  <a:outerShdw blurRad="38100" dist="38100" dir="2700000" algn="tl">
                    <a:srgbClr val="000000"/>
                  </a:outerShdw>
                </a:effectLst>
                <a:latin typeface="Arial" charset="0"/>
                <a:cs typeface="Arial" charset="0"/>
              </a:rPr>
              <a:t>Phillip IV </a:t>
            </a:r>
            <a:r>
              <a:rPr lang="en-GB" sz="2800" b="1" dirty="0">
                <a:solidFill>
                  <a:srgbClr val="00FFFF"/>
                </a:solidFill>
                <a:effectLst>
                  <a:outerShdw blurRad="38100" dist="38100" dir="2700000" algn="tl">
                    <a:srgbClr val="000000"/>
                  </a:outerShdw>
                </a:effectLst>
                <a:latin typeface="Arial" charset="0"/>
                <a:cs typeface="Arial" charset="0"/>
              </a:rPr>
              <a:t>had borrowed heavily from the Templar Treasury to finance his wars against England. </a:t>
            </a:r>
            <a:r>
              <a:rPr lang="en-GB" sz="2800" b="1" dirty="0">
                <a:solidFill>
                  <a:srgbClr val="FFCC00"/>
                </a:solidFill>
                <a:effectLst>
                  <a:outerShdw blurRad="38100" dist="38100" dir="2700000" algn="tl">
                    <a:srgbClr val="000000"/>
                  </a:outerShdw>
                </a:effectLst>
                <a:latin typeface="Arial" charset="0"/>
                <a:cs typeface="Arial" charset="0"/>
              </a:rPr>
              <a:t>If he could get the </a:t>
            </a:r>
            <a:r>
              <a:rPr lang="en-GB" sz="2800" b="1" dirty="0" err="1">
                <a:solidFill>
                  <a:srgbClr val="FFCC00"/>
                </a:solidFill>
                <a:effectLst>
                  <a:outerShdw blurRad="38100" dist="38100" dir="2700000" algn="tl">
                    <a:srgbClr val="000000"/>
                  </a:outerShdw>
                </a:effectLst>
                <a:latin typeface="Arial" charset="0"/>
                <a:cs typeface="Arial" charset="0"/>
              </a:rPr>
              <a:t>Templars</a:t>
            </a:r>
            <a:r>
              <a:rPr lang="en-GB" sz="2800" b="1" dirty="0">
                <a:solidFill>
                  <a:srgbClr val="FFCC00"/>
                </a:solidFill>
                <a:effectLst>
                  <a:outerShdw blurRad="38100" dist="38100" dir="2700000" algn="tl">
                    <a:srgbClr val="000000"/>
                  </a:outerShdw>
                </a:effectLst>
                <a:latin typeface="Arial" charset="0"/>
                <a:cs typeface="Arial" charset="0"/>
              </a:rPr>
              <a:t> outlawed, </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not only could the debt be cancelled but the Templar banks, </a:t>
            </a:r>
            <a:r>
              <a:rPr lang="en-GB" sz="2800" b="1" dirty="0">
                <a:solidFill>
                  <a:srgbClr val="00FF00"/>
                </a:solidFill>
                <a:effectLst>
                  <a:outerShdw blurRad="38100" dist="38100" dir="2700000" algn="tl">
                    <a:srgbClr val="000000"/>
                  </a:outerShdw>
                </a:effectLst>
                <a:latin typeface="Arial" charset="0"/>
                <a:cs typeface="Arial" charset="0"/>
              </a:rPr>
              <a:t>with their treasure, could be seized.</a:t>
            </a:r>
            <a:r>
              <a:rPr lang="en-GB" sz="2800" dirty="0">
                <a:solidFill>
                  <a:srgbClr val="00FF00"/>
                </a:solidFill>
                <a:latin typeface="Arial" charset="0"/>
                <a:cs typeface="Arial" charset="0"/>
              </a:rPr>
              <a:t> </a:t>
            </a:r>
          </a:p>
          <a:p>
            <a:pPr eaLnBrk="0" hangingPunct="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3826"/>
                                        </p:tgtEl>
                                        <p:attrNameLst>
                                          <p:attrName>style.visibility</p:attrName>
                                        </p:attrNameLst>
                                      </p:cBhvr>
                                      <p:to>
                                        <p:strVal val="visible"/>
                                      </p:to>
                                    </p:set>
                                    <p:animEffect transition="in" filter="circle(in)">
                                      <p:cBhvr>
                                        <p:cTn id="7" dur="2000"/>
                                        <p:tgtEl>
                                          <p:spTgt spid="333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9B17086-CB79-48A7-BD00-09550A63294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705ADBEF-BE20-47F5-AEFE-CF46C7C7FD17}" type="slidenum">
              <a:rPr lang="en-GB" altLang="en-US" sz="1200"/>
              <a:pPr eaLnBrk="1" hangingPunct="1"/>
              <a:t>8</a:t>
            </a:fld>
            <a:endParaRPr lang="en-GB" altLang="en-US" sz="1200"/>
          </a:p>
        </p:txBody>
      </p:sp>
      <p:sp>
        <p:nvSpPr>
          <p:cNvPr id="1261570" name="Rectangle 2">
            <a:extLst>
              <a:ext uri="{FF2B5EF4-FFF2-40B4-BE49-F238E27FC236}">
                <a16:creationId xmlns:a16="http://schemas.microsoft.com/office/drawing/2014/main" id="{2D96180D-84B7-47B4-979F-FA4F9BB51686}"/>
              </a:ext>
            </a:extLst>
          </p:cNvPr>
          <p:cNvSpPr>
            <a:spLocks noGrp="1" noChangeArrowheads="1"/>
          </p:cNvSpPr>
          <p:nvPr>
            <p:ph type="title"/>
          </p:nvPr>
        </p:nvSpPr>
        <p:spPr>
          <a:xfrm>
            <a:off x="395288" y="333375"/>
            <a:ext cx="8229600" cy="1143000"/>
          </a:xfrm>
        </p:spPr>
        <p:txBody>
          <a:bodyPr/>
          <a:lstStyle/>
          <a:p>
            <a:pPr eaLnBrk="1" hangingPunct="1">
              <a:defRPr/>
            </a:pPr>
            <a:r>
              <a:rPr lang="en-GB" sz="4000" b="1">
                <a:solidFill>
                  <a:srgbClr val="FF0000"/>
                </a:solidFill>
              </a:rPr>
              <a:t>Gog’s Attack On England By Way Of </a:t>
            </a:r>
            <a:r>
              <a:rPr lang="en-GB" sz="4000" b="1">
                <a:solidFill>
                  <a:srgbClr val="FFFF00"/>
                </a:solidFill>
              </a:rPr>
              <a:t>The Spanish Armada Fails</a:t>
            </a:r>
          </a:p>
        </p:txBody>
      </p:sp>
      <p:sp>
        <p:nvSpPr>
          <p:cNvPr id="1261574" name="Text Box 6">
            <a:extLst>
              <a:ext uri="{FF2B5EF4-FFF2-40B4-BE49-F238E27FC236}">
                <a16:creationId xmlns:a16="http://schemas.microsoft.com/office/drawing/2014/main" id="{5784EEA2-0198-47DF-9E9B-88CB8AC23D3A}"/>
              </a:ext>
            </a:extLst>
          </p:cNvPr>
          <p:cNvSpPr txBox="1">
            <a:spLocks noChangeArrowheads="1"/>
          </p:cNvSpPr>
          <p:nvPr/>
        </p:nvSpPr>
        <p:spPr bwMode="auto">
          <a:xfrm>
            <a:off x="4284663" y="2133600"/>
            <a:ext cx="4859337" cy="3935413"/>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00FF00"/>
                </a:solidFill>
                <a:effectLst>
                  <a:outerShdw blurRad="38100" dist="38100" dir="2700000" algn="tl">
                    <a:srgbClr val="000000"/>
                  </a:outerShdw>
                </a:effectLst>
                <a:latin typeface="Arial" charset="0"/>
                <a:cs typeface="Arial" charset="0"/>
              </a:rPr>
              <a:t>The attack on England by the Spanish Armada came about through</a:t>
            </a:r>
            <a:r>
              <a:rPr lang="en-GB" sz="2800" b="1">
                <a:solidFill>
                  <a:srgbClr val="FFFF00"/>
                </a:solidFill>
                <a:effectLst>
                  <a:outerShdw blurRad="38100" dist="38100" dir="2700000" algn="tl">
                    <a:srgbClr val="000000"/>
                  </a:outerShdw>
                </a:effectLst>
                <a:latin typeface="Arial" charset="0"/>
                <a:cs typeface="Arial" charset="0"/>
              </a:rPr>
              <a:t> </a:t>
            </a:r>
            <a:r>
              <a:rPr lang="en-GB" sz="2800" b="1">
                <a:solidFill>
                  <a:srgbClr val="FF0000"/>
                </a:solidFill>
                <a:effectLst>
                  <a:outerShdw blurRad="38100" dist="38100" dir="2700000" algn="tl">
                    <a:srgbClr val="000000"/>
                  </a:outerShdw>
                </a:effectLst>
                <a:latin typeface="Arial" charset="0"/>
                <a:cs typeface="Arial" charset="0"/>
              </a:rPr>
              <a:t>Gog’s influence within the Spanish Court.</a:t>
            </a:r>
            <a:r>
              <a:rPr lang="en-GB" sz="2800" b="1">
                <a:solidFill>
                  <a:srgbClr val="FFFF00"/>
                </a:solidFill>
                <a:effectLst>
                  <a:outerShdw blurRad="38100" dist="38100" dir="2700000" algn="tl">
                    <a:srgbClr val="000000"/>
                  </a:outerShdw>
                </a:effectLst>
                <a:latin typeface="Arial" charset="0"/>
                <a:cs typeface="Arial" charset="0"/>
              </a:rPr>
              <a:t> </a:t>
            </a:r>
            <a:r>
              <a:rPr lang="en-GB" sz="2800" b="1">
                <a:solidFill>
                  <a:srgbClr val="FF9900"/>
                </a:solidFill>
                <a:effectLst>
                  <a:outerShdw blurRad="38100" dist="38100" dir="2700000" algn="tl">
                    <a:srgbClr val="000000"/>
                  </a:outerShdw>
                </a:effectLst>
                <a:latin typeface="Arial" charset="0"/>
                <a:cs typeface="Arial" charset="0"/>
              </a:rPr>
              <a:t>They wanted to seize England’s riches following its expanding sea power in the New World</a:t>
            </a:r>
          </a:p>
        </p:txBody>
      </p:sp>
      <p:sp>
        <p:nvSpPr>
          <p:cNvPr id="1261580" name="Text Box 12">
            <a:extLst>
              <a:ext uri="{FF2B5EF4-FFF2-40B4-BE49-F238E27FC236}">
                <a16:creationId xmlns:a16="http://schemas.microsoft.com/office/drawing/2014/main" id="{A0B6B692-5128-41C7-8C75-C658C7F75E0E}"/>
              </a:ext>
            </a:extLst>
          </p:cNvPr>
          <p:cNvSpPr txBox="1">
            <a:spLocks noChangeArrowheads="1"/>
          </p:cNvSpPr>
          <p:nvPr/>
        </p:nvSpPr>
        <p:spPr bwMode="auto">
          <a:xfrm>
            <a:off x="395288" y="4581525"/>
            <a:ext cx="3600450"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Spanish Armada</a:t>
            </a:r>
          </a:p>
        </p:txBody>
      </p:sp>
      <p:pic>
        <p:nvPicPr>
          <p:cNvPr id="12294" name="Picture 15" descr="Spanish_Armada_1600s">
            <a:extLst>
              <a:ext uri="{FF2B5EF4-FFF2-40B4-BE49-F238E27FC236}">
                <a16:creationId xmlns:a16="http://schemas.microsoft.com/office/drawing/2014/main" id="{E0F0011B-C2ED-4206-9FAE-E35A378556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2060575"/>
            <a:ext cx="3829050" cy="2362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1580">
                                            <p:txEl>
                                              <p:pRg st="0" end="0"/>
                                            </p:txEl>
                                          </p:spTgt>
                                        </p:tgtEl>
                                        <p:attrNameLst>
                                          <p:attrName>style.visibility</p:attrName>
                                        </p:attrNameLst>
                                      </p:cBhvr>
                                      <p:to>
                                        <p:strVal val="visible"/>
                                      </p:to>
                                    </p:set>
                                    <p:anim calcmode="lin" valueType="num">
                                      <p:cBhvr additive="base">
                                        <p:cTn id="7" dur="500" fill="hold"/>
                                        <p:tgtEl>
                                          <p:spTgt spid="1261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1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61574"/>
                                        </p:tgtEl>
                                        <p:attrNameLst>
                                          <p:attrName>style.visibility</p:attrName>
                                        </p:attrNameLst>
                                      </p:cBhvr>
                                      <p:to>
                                        <p:strVal val="visible"/>
                                      </p:to>
                                    </p:set>
                                    <p:anim calcmode="discrete" valueType="clr">
                                      <p:cBhvr override="childStyle">
                                        <p:cTn id="13" dur="80"/>
                                        <p:tgtEl>
                                          <p:spTgt spid="126157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61574"/>
                                        </p:tgtEl>
                                        <p:attrNameLst>
                                          <p:attrName>fillcolor</p:attrName>
                                        </p:attrNameLst>
                                      </p:cBhvr>
                                      <p:tavLst>
                                        <p:tav tm="0">
                                          <p:val>
                                            <p:clrVal>
                                              <a:schemeClr val="accent2"/>
                                            </p:clrVal>
                                          </p:val>
                                        </p:tav>
                                        <p:tav tm="50000">
                                          <p:val>
                                            <p:clrVal>
                                              <a:schemeClr val="hlink"/>
                                            </p:clrVal>
                                          </p:val>
                                        </p:tav>
                                      </p:tavLst>
                                    </p:anim>
                                    <p:set>
                                      <p:cBhvr>
                                        <p:cTn id="15" dur="80"/>
                                        <p:tgtEl>
                                          <p:spTgt spid="12615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7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B8378CA-3CB9-4D0C-86FA-6F2CAF7DD57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DB9517A-5EA2-4340-9F80-9B3F77F783A5}" type="slidenum">
              <a:rPr lang="en-GB" altLang="en-US" sz="1200"/>
              <a:pPr eaLnBrk="1" hangingPunct="1"/>
              <a:t>80</a:t>
            </a:fld>
            <a:endParaRPr lang="en-GB" altLang="en-US" sz="1200"/>
          </a:p>
        </p:txBody>
      </p:sp>
      <p:sp>
        <p:nvSpPr>
          <p:cNvPr id="1285122" name="Rectangle 2">
            <a:extLst>
              <a:ext uri="{FF2B5EF4-FFF2-40B4-BE49-F238E27FC236}">
                <a16:creationId xmlns:a16="http://schemas.microsoft.com/office/drawing/2014/main" id="{82BAA185-3C49-42F9-B283-E9AD480C1E1A}"/>
              </a:ext>
            </a:extLst>
          </p:cNvPr>
          <p:cNvSpPr>
            <a:spLocks noGrp="1" noChangeArrowheads="1"/>
          </p:cNvSpPr>
          <p:nvPr>
            <p:ph type="title"/>
          </p:nvPr>
        </p:nvSpPr>
        <p:spPr/>
        <p:txBody>
          <a:bodyPr/>
          <a:lstStyle/>
          <a:p>
            <a:pPr eaLnBrk="1" hangingPunct="1">
              <a:defRPr/>
            </a:pPr>
            <a:r>
              <a:rPr lang="en-GB" b="1">
                <a:solidFill>
                  <a:srgbClr val="FF3300"/>
                </a:solidFill>
              </a:rPr>
              <a:t>The Priory De Scion</a:t>
            </a:r>
          </a:p>
        </p:txBody>
      </p:sp>
      <p:sp>
        <p:nvSpPr>
          <p:cNvPr id="1285124" name="Text Box 4">
            <a:extLst>
              <a:ext uri="{FF2B5EF4-FFF2-40B4-BE49-F238E27FC236}">
                <a16:creationId xmlns:a16="http://schemas.microsoft.com/office/drawing/2014/main" id="{05EC5D4B-6A4B-4D13-8A18-21AFF70B32AA}"/>
              </a:ext>
            </a:extLst>
          </p:cNvPr>
          <p:cNvSpPr txBox="1">
            <a:spLocks noChangeArrowheads="1"/>
          </p:cNvSpPr>
          <p:nvPr/>
        </p:nvSpPr>
        <p:spPr bwMode="auto">
          <a:xfrm>
            <a:off x="2843213" y="1268413"/>
            <a:ext cx="6300787" cy="1373187"/>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00FF00"/>
                </a:solidFill>
                <a:effectLst>
                  <a:outerShdw blurRad="38100" dist="38100" dir="2700000" algn="tl">
                    <a:srgbClr val="000000"/>
                  </a:outerShdw>
                </a:effectLst>
                <a:latin typeface="Arial" charset="0"/>
                <a:cs typeface="Arial" charset="0"/>
              </a:rPr>
              <a:t>The Priory De Scion had the treasure shipped to Scotland before it could be seized by the King.</a:t>
            </a:r>
          </a:p>
        </p:txBody>
      </p:sp>
      <p:pic>
        <p:nvPicPr>
          <p:cNvPr id="1285129" name="Picture 9" descr="Molay">
            <a:extLst>
              <a:ext uri="{FF2B5EF4-FFF2-40B4-BE49-F238E27FC236}">
                <a16:creationId xmlns:a16="http://schemas.microsoft.com/office/drawing/2014/main" id="{0B56DBBB-92C2-4462-901A-6BC4DB5A7A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268413"/>
            <a:ext cx="2441575" cy="3097212"/>
          </a:xfrm>
        </p:spPr>
      </p:pic>
      <p:sp>
        <p:nvSpPr>
          <p:cNvPr id="1285131" name="Text Box 11">
            <a:extLst>
              <a:ext uri="{FF2B5EF4-FFF2-40B4-BE49-F238E27FC236}">
                <a16:creationId xmlns:a16="http://schemas.microsoft.com/office/drawing/2014/main" id="{3F62BFFE-4E62-4080-8A9D-334D2985BF44}"/>
              </a:ext>
            </a:extLst>
          </p:cNvPr>
          <p:cNvSpPr txBox="1">
            <a:spLocks noChangeArrowheads="1"/>
          </p:cNvSpPr>
          <p:nvPr/>
        </p:nvSpPr>
        <p:spPr bwMode="auto">
          <a:xfrm>
            <a:off x="0" y="4652963"/>
            <a:ext cx="3132138"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Jacques de Molay</a:t>
            </a:r>
          </a:p>
        </p:txBody>
      </p:sp>
      <p:sp>
        <p:nvSpPr>
          <p:cNvPr id="86023" name="Text Box 12">
            <a:extLst>
              <a:ext uri="{FF2B5EF4-FFF2-40B4-BE49-F238E27FC236}">
                <a16:creationId xmlns:a16="http://schemas.microsoft.com/office/drawing/2014/main" id="{DA9DE6D5-0230-44D6-83CB-02E22C3805C5}"/>
              </a:ext>
            </a:extLst>
          </p:cNvPr>
          <p:cNvSpPr txBox="1">
            <a:spLocks noChangeArrowheads="1"/>
          </p:cNvSpPr>
          <p:nvPr/>
        </p:nvSpPr>
        <p:spPr bwMode="auto">
          <a:xfrm>
            <a:off x="2987675" y="2997200"/>
            <a:ext cx="615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285133" name="Text Box 13">
            <a:extLst>
              <a:ext uri="{FF2B5EF4-FFF2-40B4-BE49-F238E27FC236}">
                <a16:creationId xmlns:a16="http://schemas.microsoft.com/office/drawing/2014/main" id="{E63598B8-5A6D-4C58-98A7-0318BDA1D562}"/>
              </a:ext>
            </a:extLst>
          </p:cNvPr>
          <p:cNvSpPr txBox="1">
            <a:spLocks noChangeArrowheads="1"/>
          </p:cNvSpPr>
          <p:nvPr/>
        </p:nvSpPr>
        <p:spPr bwMode="auto">
          <a:xfrm>
            <a:off x="2916238" y="2781300"/>
            <a:ext cx="6227762" cy="3508375"/>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chemeClr val="hlink"/>
                </a:solidFill>
                <a:effectLst>
                  <a:outerShdw blurRad="38100" dist="38100" dir="2700000" algn="tl">
                    <a:srgbClr val="000000"/>
                  </a:outerShdw>
                </a:effectLst>
                <a:latin typeface="Arial" charset="0"/>
                <a:cs typeface="Arial" charset="0"/>
              </a:rPr>
              <a:t>While Jacques de Molay, the Templar leader of France, was imprisoned, he secretly directed the establishment</a:t>
            </a:r>
            <a:r>
              <a:rPr lang="en-GB" sz="2800" b="1">
                <a:solidFill>
                  <a:srgbClr val="FFFF00"/>
                </a:solidFill>
                <a:effectLst>
                  <a:outerShdw blurRad="38100" dist="38100" dir="2700000" algn="tl">
                    <a:srgbClr val="000000"/>
                  </a:outerShdw>
                </a:effectLst>
                <a:latin typeface="Arial" charset="0"/>
                <a:cs typeface="Arial" charset="0"/>
              </a:rPr>
              <a:t> </a:t>
            </a:r>
            <a:r>
              <a:rPr lang="en-GB" sz="2800" b="1">
                <a:solidFill>
                  <a:srgbClr val="FF9900"/>
                </a:solidFill>
                <a:effectLst>
                  <a:outerShdw blurRad="38100" dist="38100" dir="2700000" algn="tl">
                    <a:srgbClr val="000000"/>
                  </a:outerShdw>
                </a:effectLst>
                <a:latin typeface="Arial" charset="0"/>
                <a:cs typeface="Arial" charset="0"/>
              </a:rPr>
              <a:t>of Occult or Hermetic Masonry, establishing four Lodges; one in Naples, one at Edinburgh, one at Stockholm, and one at Paris</a:t>
            </a:r>
            <a:r>
              <a:rPr lang="en-GB" sz="2400" b="1">
                <a:solidFill>
                  <a:srgbClr val="FF9900"/>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85129"/>
                                        </p:tgtEl>
                                        <p:attrNameLst>
                                          <p:attrName>style.visibility</p:attrName>
                                        </p:attrNameLst>
                                      </p:cBhvr>
                                      <p:to>
                                        <p:strVal val="visible"/>
                                      </p:to>
                                    </p:set>
                                    <p:animEffect transition="in" filter="circle(in)">
                                      <p:cBhvr>
                                        <p:cTn id="7" dur="2000"/>
                                        <p:tgtEl>
                                          <p:spTgt spid="1285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85131"/>
                                        </p:tgtEl>
                                        <p:attrNameLst>
                                          <p:attrName>style.visibility</p:attrName>
                                        </p:attrNameLst>
                                      </p:cBhvr>
                                      <p:to>
                                        <p:strVal val="visible"/>
                                      </p:to>
                                    </p:set>
                                    <p:anim calcmode="lin" valueType="num">
                                      <p:cBhvr additive="base">
                                        <p:cTn id="12" dur="500" fill="hold"/>
                                        <p:tgtEl>
                                          <p:spTgt spid="1285131"/>
                                        </p:tgtEl>
                                        <p:attrNameLst>
                                          <p:attrName>ppt_x</p:attrName>
                                        </p:attrNameLst>
                                      </p:cBhvr>
                                      <p:tavLst>
                                        <p:tav tm="0">
                                          <p:val>
                                            <p:strVal val="#ppt_x"/>
                                          </p:val>
                                        </p:tav>
                                        <p:tav tm="100000">
                                          <p:val>
                                            <p:strVal val="#ppt_x"/>
                                          </p:val>
                                        </p:tav>
                                      </p:tavLst>
                                    </p:anim>
                                    <p:anim calcmode="lin" valueType="num">
                                      <p:cBhvr additive="base">
                                        <p:cTn id="13" dur="500" fill="hold"/>
                                        <p:tgtEl>
                                          <p:spTgt spid="128513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85124"/>
                                        </p:tgtEl>
                                        <p:attrNameLst>
                                          <p:attrName>style.visibility</p:attrName>
                                        </p:attrNameLst>
                                      </p:cBhvr>
                                      <p:to>
                                        <p:strVal val="visible"/>
                                      </p:to>
                                    </p:set>
                                    <p:anim calcmode="discrete" valueType="clr">
                                      <p:cBhvr override="childStyle">
                                        <p:cTn id="18" dur="80"/>
                                        <p:tgtEl>
                                          <p:spTgt spid="12851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85124"/>
                                        </p:tgtEl>
                                        <p:attrNameLst>
                                          <p:attrName>fillcolor</p:attrName>
                                        </p:attrNameLst>
                                      </p:cBhvr>
                                      <p:tavLst>
                                        <p:tav tm="0">
                                          <p:val>
                                            <p:clrVal>
                                              <a:schemeClr val="accent2"/>
                                            </p:clrVal>
                                          </p:val>
                                        </p:tav>
                                        <p:tav tm="50000">
                                          <p:val>
                                            <p:clrVal>
                                              <a:schemeClr val="hlink"/>
                                            </p:clrVal>
                                          </p:val>
                                        </p:tav>
                                      </p:tavLst>
                                    </p:anim>
                                    <p:set>
                                      <p:cBhvr>
                                        <p:cTn id="20" dur="80"/>
                                        <p:tgtEl>
                                          <p:spTgt spid="1285124"/>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85133"/>
                                        </p:tgtEl>
                                        <p:attrNameLst>
                                          <p:attrName>style.visibility</p:attrName>
                                        </p:attrNameLst>
                                      </p:cBhvr>
                                      <p:to>
                                        <p:strVal val="visible"/>
                                      </p:to>
                                    </p:set>
                                    <p:anim calcmode="discrete" valueType="clr">
                                      <p:cBhvr override="childStyle">
                                        <p:cTn id="25" dur="80"/>
                                        <p:tgtEl>
                                          <p:spTgt spid="128513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85133"/>
                                        </p:tgtEl>
                                        <p:attrNameLst>
                                          <p:attrName>fillcolor</p:attrName>
                                        </p:attrNameLst>
                                      </p:cBhvr>
                                      <p:tavLst>
                                        <p:tav tm="0">
                                          <p:val>
                                            <p:clrVal>
                                              <a:schemeClr val="accent2"/>
                                            </p:clrVal>
                                          </p:val>
                                        </p:tav>
                                        <p:tav tm="50000">
                                          <p:val>
                                            <p:clrVal>
                                              <a:schemeClr val="hlink"/>
                                            </p:clrVal>
                                          </p:val>
                                        </p:tav>
                                      </p:tavLst>
                                    </p:anim>
                                    <p:set>
                                      <p:cBhvr>
                                        <p:cTn id="27" dur="80"/>
                                        <p:tgtEl>
                                          <p:spTgt spid="1285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24" grpId="0"/>
      <p:bldP spid="1285131" grpId="0"/>
      <p:bldP spid="128513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6E54EA5-E54B-401D-86FF-E3BAD2263AA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E1F707F-C929-46E0-8B52-B90A66470696}" type="slidenum">
              <a:rPr lang="en-GB" altLang="en-US" sz="1200"/>
              <a:pPr eaLnBrk="1" hangingPunct="1"/>
              <a:t>81</a:t>
            </a:fld>
            <a:endParaRPr lang="en-GB" altLang="en-US" sz="1200"/>
          </a:p>
        </p:txBody>
      </p:sp>
      <p:pic>
        <p:nvPicPr>
          <p:cNvPr id="1341449" name="Picture 9" descr="molay">
            <a:extLst>
              <a:ext uri="{FF2B5EF4-FFF2-40B4-BE49-F238E27FC236}">
                <a16:creationId xmlns:a16="http://schemas.microsoft.com/office/drawing/2014/main" id="{7C82726D-BFC0-4874-B684-9CCDB6C3B9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1268413"/>
            <a:ext cx="3265487" cy="4495800"/>
          </a:xfrm>
        </p:spPr>
      </p:pic>
      <p:sp>
        <p:nvSpPr>
          <p:cNvPr id="1341442" name="Rectangle 2">
            <a:extLst>
              <a:ext uri="{FF2B5EF4-FFF2-40B4-BE49-F238E27FC236}">
                <a16:creationId xmlns:a16="http://schemas.microsoft.com/office/drawing/2014/main" id="{D52762CF-D561-4B5E-969C-76C7ED6EBF15}"/>
              </a:ext>
            </a:extLst>
          </p:cNvPr>
          <p:cNvSpPr>
            <a:spLocks noGrp="1" noChangeArrowheads="1"/>
          </p:cNvSpPr>
          <p:nvPr>
            <p:ph type="title"/>
          </p:nvPr>
        </p:nvSpPr>
        <p:spPr/>
        <p:txBody>
          <a:bodyPr/>
          <a:lstStyle/>
          <a:p>
            <a:pPr eaLnBrk="1" hangingPunct="1">
              <a:defRPr/>
            </a:pPr>
            <a:r>
              <a:rPr lang="en-GB" b="1">
                <a:solidFill>
                  <a:srgbClr val="FF3300"/>
                </a:solidFill>
              </a:rPr>
              <a:t>The Priory De Scion</a:t>
            </a:r>
          </a:p>
        </p:txBody>
      </p:sp>
      <p:sp>
        <p:nvSpPr>
          <p:cNvPr id="1341445" name="Text Box 5">
            <a:extLst>
              <a:ext uri="{FF2B5EF4-FFF2-40B4-BE49-F238E27FC236}">
                <a16:creationId xmlns:a16="http://schemas.microsoft.com/office/drawing/2014/main" id="{F72FCF35-40C3-4C0A-A855-822E86EDD3A2}"/>
              </a:ext>
            </a:extLst>
          </p:cNvPr>
          <p:cNvSpPr txBox="1">
            <a:spLocks noChangeArrowheads="1"/>
          </p:cNvSpPr>
          <p:nvPr/>
        </p:nvSpPr>
        <p:spPr bwMode="auto">
          <a:xfrm>
            <a:off x="3635375" y="1700213"/>
            <a:ext cx="5003800" cy="3935412"/>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The Templars, which were arrested, were not protected by the Church</a:t>
            </a:r>
            <a:r>
              <a:rPr lang="en-GB" sz="2800" b="1">
                <a:solidFill>
                  <a:srgbClr val="FF00FF"/>
                </a:solidFill>
                <a:effectLst>
                  <a:outerShdw blurRad="38100" dist="38100" dir="2700000" algn="tl">
                    <a:srgbClr val="000000"/>
                  </a:outerShdw>
                </a:effectLst>
                <a:latin typeface="Arial" charset="0"/>
                <a:cs typeface="Arial" charset="0"/>
              </a:rPr>
              <a:t> </a:t>
            </a:r>
            <a:r>
              <a:rPr lang="en-GB" sz="2800" b="1">
                <a:solidFill>
                  <a:srgbClr val="FFFF00"/>
                </a:solidFill>
                <a:effectLst>
                  <a:outerShdw blurRad="38100" dist="38100" dir="2700000" algn="tl">
                    <a:srgbClr val="000000"/>
                  </a:outerShdw>
                </a:effectLst>
                <a:latin typeface="Arial" charset="0"/>
                <a:cs typeface="Arial" charset="0"/>
              </a:rPr>
              <a:t>as expected.</a:t>
            </a:r>
            <a:r>
              <a:rPr lang="en-GB" sz="2800" b="1">
                <a:solidFill>
                  <a:srgbClr val="FF00FF"/>
                </a:solidFill>
                <a:effectLst>
                  <a:outerShdw blurRad="38100" dist="38100" dir="2700000" algn="tl">
                    <a:srgbClr val="000000"/>
                  </a:outerShdw>
                </a:effectLst>
                <a:latin typeface="Arial" charset="0"/>
                <a:cs typeface="Arial" charset="0"/>
              </a:rPr>
              <a:t>  Many were horribly tortured to extract confessions of guilt. Their leader, </a:t>
            </a:r>
            <a:r>
              <a:rPr lang="en-GB" sz="2800" b="1">
                <a:solidFill>
                  <a:srgbClr val="FF9900"/>
                </a:solidFill>
                <a:effectLst>
                  <a:outerShdw blurRad="38100" dist="38100" dir="2700000" algn="tl">
                    <a:srgbClr val="000000"/>
                  </a:outerShdw>
                </a:effectLst>
                <a:latin typeface="Arial" charset="0"/>
                <a:cs typeface="Arial" charset="0"/>
              </a:rPr>
              <a:t>Jacques</a:t>
            </a:r>
            <a:r>
              <a:rPr lang="en-GB">
                <a:solidFill>
                  <a:srgbClr val="FF9900"/>
                </a:solidFill>
                <a:latin typeface="Arial" charset="0"/>
                <a:cs typeface="Arial" charset="0"/>
              </a:rPr>
              <a:t> </a:t>
            </a:r>
            <a:r>
              <a:rPr lang="en-GB" sz="2800" b="1">
                <a:solidFill>
                  <a:srgbClr val="FF9900"/>
                </a:solidFill>
                <a:effectLst>
                  <a:outerShdw blurRad="38100" dist="38100" dir="2700000" algn="tl">
                    <a:srgbClr val="000000"/>
                  </a:outerShdw>
                </a:effectLst>
                <a:latin typeface="Arial" charset="0"/>
                <a:cs typeface="Arial" charset="0"/>
              </a:rPr>
              <a:t> De Molay was burned at the stake in a public square of Paris</a:t>
            </a:r>
            <a:r>
              <a:rPr lang="en-GB" sz="2800">
                <a:latin typeface="Arial" charset="0"/>
                <a:cs typeface="Arial" charset="0"/>
              </a:rPr>
              <a:t> </a:t>
            </a:r>
          </a:p>
        </p:txBody>
      </p:sp>
      <p:sp>
        <p:nvSpPr>
          <p:cNvPr id="1341447" name="Text Box 7">
            <a:extLst>
              <a:ext uri="{FF2B5EF4-FFF2-40B4-BE49-F238E27FC236}">
                <a16:creationId xmlns:a16="http://schemas.microsoft.com/office/drawing/2014/main" id="{76ECF12F-CD40-46BE-8C76-E0702BFFFD05}"/>
              </a:ext>
            </a:extLst>
          </p:cNvPr>
          <p:cNvSpPr txBox="1">
            <a:spLocks noChangeArrowheads="1"/>
          </p:cNvSpPr>
          <p:nvPr/>
        </p:nvSpPr>
        <p:spPr bwMode="auto">
          <a:xfrm>
            <a:off x="0" y="5876925"/>
            <a:ext cx="41402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Jacques de Molay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41449"/>
                                        </p:tgtEl>
                                        <p:attrNameLst>
                                          <p:attrName>style.visibility</p:attrName>
                                        </p:attrNameLst>
                                      </p:cBhvr>
                                      <p:to>
                                        <p:strVal val="visible"/>
                                      </p:to>
                                    </p:set>
                                    <p:animEffect transition="in" filter="circle(in)">
                                      <p:cBhvr>
                                        <p:cTn id="7" dur="2000"/>
                                        <p:tgtEl>
                                          <p:spTgt spid="1341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41447"/>
                                        </p:tgtEl>
                                        <p:attrNameLst>
                                          <p:attrName>style.visibility</p:attrName>
                                        </p:attrNameLst>
                                      </p:cBhvr>
                                      <p:to>
                                        <p:strVal val="visible"/>
                                      </p:to>
                                    </p:set>
                                    <p:anim calcmode="lin" valueType="num">
                                      <p:cBhvr additive="base">
                                        <p:cTn id="12" dur="500" fill="hold"/>
                                        <p:tgtEl>
                                          <p:spTgt spid="1341447"/>
                                        </p:tgtEl>
                                        <p:attrNameLst>
                                          <p:attrName>ppt_x</p:attrName>
                                        </p:attrNameLst>
                                      </p:cBhvr>
                                      <p:tavLst>
                                        <p:tav tm="0">
                                          <p:val>
                                            <p:strVal val="#ppt_x"/>
                                          </p:val>
                                        </p:tav>
                                        <p:tav tm="100000">
                                          <p:val>
                                            <p:strVal val="#ppt_x"/>
                                          </p:val>
                                        </p:tav>
                                      </p:tavLst>
                                    </p:anim>
                                    <p:anim calcmode="lin" valueType="num">
                                      <p:cBhvr additive="base">
                                        <p:cTn id="13" dur="500" fill="hold"/>
                                        <p:tgtEl>
                                          <p:spTgt spid="134144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41445"/>
                                        </p:tgtEl>
                                        <p:attrNameLst>
                                          <p:attrName>style.visibility</p:attrName>
                                        </p:attrNameLst>
                                      </p:cBhvr>
                                      <p:to>
                                        <p:strVal val="visible"/>
                                      </p:to>
                                    </p:set>
                                    <p:anim calcmode="discrete" valueType="clr">
                                      <p:cBhvr override="childStyle">
                                        <p:cTn id="18" dur="80"/>
                                        <p:tgtEl>
                                          <p:spTgt spid="134144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41445"/>
                                        </p:tgtEl>
                                        <p:attrNameLst>
                                          <p:attrName>fillcolor</p:attrName>
                                        </p:attrNameLst>
                                      </p:cBhvr>
                                      <p:tavLst>
                                        <p:tav tm="0">
                                          <p:val>
                                            <p:clrVal>
                                              <a:schemeClr val="accent2"/>
                                            </p:clrVal>
                                          </p:val>
                                        </p:tav>
                                        <p:tav tm="50000">
                                          <p:val>
                                            <p:clrVal>
                                              <a:schemeClr val="hlink"/>
                                            </p:clrVal>
                                          </p:val>
                                        </p:tav>
                                      </p:tavLst>
                                    </p:anim>
                                    <p:set>
                                      <p:cBhvr>
                                        <p:cTn id="20" dur="80"/>
                                        <p:tgtEl>
                                          <p:spTgt spid="13414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5" grpId="0"/>
      <p:bldP spid="134144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E76A9-2C51-4677-BC51-ABBF41EAD805}"/>
              </a:ext>
            </a:extLst>
          </p:cNvPr>
          <p:cNvSpPr>
            <a:spLocks noGrp="1"/>
          </p:cNvSpPr>
          <p:nvPr>
            <p:ph type="title"/>
          </p:nvPr>
        </p:nvSpPr>
        <p:spPr/>
        <p:txBody>
          <a:bodyPr/>
          <a:lstStyle/>
          <a:p>
            <a:pPr>
              <a:defRPr/>
            </a:pPr>
            <a:r>
              <a:rPr lang="en-GB" b="1" dirty="0">
                <a:solidFill>
                  <a:srgbClr val="FF0000"/>
                </a:solidFill>
              </a:rPr>
              <a:t>The Priory De Scion</a:t>
            </a:r>
            <a:endParaRPr lang="en-GB" dirty="0"/>
          </a:p>
        </p:txBody>
      </p:sp>
      <p:sp>
        <p:nvSpPr>
          <p:cNvPr id="4" name="Slide Number Placeholder 3">
            <a:extLst>
              <a:ext uri="{FF2B5EF4-FFF2-40B4-BE49-F238E27FC236}">
                <a16:creationId xmlns:a16="http://schemas.microsoft.com/office/drawing/2014/main" id="{1D1AA5EE-69B9-4DDB-9E3D-F35D11695AE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EC442D5-F153-4C53-B67B-BB78DFD86D26}" type="slidenum">
              <a:rPr lang="en-GB" altLang="en-US" sz="1200"/>
              <a:pPr eaLnBrk="1" hangingPunct="1"/>
              <a:t>82</a:t>
            </a:fld>
            <a:endParaRPr lang="en-GB" altLang="en-US" sz="1200"/>
          </a:p>
        </p:txBody>
      </p:sp>
      <p:pic>
        <p:nvPicPr>
          <p:cNvPr id="334850" name="Picture 2" descr="http://www2.moneymuseum.com/frontend/images/images/hires/63602_3_en.jpg">
            <a:extLst>
              <a:ext uri="{FF2B5EF4-FFF2-40B4-BE49-F238E27FC236}">
                <a16:creationId xmlns:a16="http://schemas.microsoft.com/office/drawing/2014/main" id="{F4C47F49-BF4A-42CA-BC22-B1FDCE020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928813"/>
            <a:ext cx="307181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E08C824-D542-4B6F-9408-4416C427EE6A}"/>
              </a:ext>
            </a:extLst>
          </p:cNvPr>
          <p:cNvSpPr txBox="1"/>
          <p:nvPr/>
        </p:nvSpPr>
        <p:spPr>
          <a:xfrm>
            <a:off x="3857625" y="2143125"/>
            <a:ext cx="5000625" cy="3108325"/>
          </a:xfrm>
          <a:prstGeom prst="rect">
            <a:avLst/>
          </a:prstGeom>
          <a:noFill/>
        </p:spPr>
        <p:txBody>
          <a:bodyPr>
            <a:spAutoFit/>
          </a:bodyPr>
          <a:lstStyle/>
          <a:p>
            <a:pPr eaLnBrk="0" hangingPunct="0">
              <a:defRPr/>
            </a:pPr>
            <a:r>
              <a:rPr lang="en-GB" sz="2800" b="1" dirty="0">
                <a:solidFill>
                  <a:srgbClr val="00FF00"/>
                </a:solidFill>
                <a:effectLst>
                  <a:outerShdw blurRad="38100" dist="38100" dir="2700000" algn="tl">
                    <a:srgbClr val="000000"/>
                  </a:outerShdw>
                </a:effectLst>
                <a:latin typeface="Arial" charset="0"/>
                <a:cs typeface="Arial" charset="0"/>
              </a:rPr>
              <a:t>Just before his death, De </a:t>
            </a:r>
            <a:r>
              <a:rPr lang="en-GB" sz="2800" b="1" dirty="0" err="1">
                <a:solidFill>
                  <a:srgbClr val="00FF00"/>
                </a:solidFill>
                <a:effectLst>
                  <a:outerShdw blurRad="38100" dist="38100" dir="2700000" algn="tl">
                    <a:srgbClr val="000000"/>
                  </a:outerShdw>
                </a:effectLst>
                <a:latin typeface="Arial" charset="0"/>
                <a:cs typeface="Arial" charset="0"/>
              </a:rPr>
              <a:t>Molay</a:t>
            </a:r>
            <a:r>
              <a:rPr lang="en-GB" sz="2800" b="1" dirty="0">
                <a:solidFill>
                  <a:srgbClr val="00FF00"/>
                </a:solidFill>
                <a:effectLst>
                  <a:outerShdw blurRad="38100" dist="38100" dir="2700000" algn="tl">
                    <a:srgbClr val="000000"/>
                  </a:outerShdw>
                </a:effectLst>
                <a:latin typeface="Arial" charset="0"/>
                <a:cs typeface="Arial" charset="0"/>
              </a:rPr>
              <a:t> placed a curse on the king of France and the Pope </a:t>
            </a:r>
            <a:r>
              <a:rPr lang="en-GB" sz="2800" b="1" dirty="0">
                <a:solidFill>
                  <a:srgbClr val="FF9900"/>
                </a:solidFill>
                <a:effectLst>
                  <a:outerShdw blurRad="38100" dist="38100" dir="2700000" algn="tl">
                    <a:srgbClr val="000000"/>
                  </a:outerShdw>
                </a:effectLst>
                <a:latin typeface="Arial" charset="0"/>
                <a:cs typeface="Arial" charset="0"/>
              </a:rPr>
              <a:t>stating that he would see them before the throne of God before a year passes.</a:t>
            </a:r>
            <a:endParaRPr lang="en-GB" sz="2800" dirty="0">
              <a:latin typeface="Arial" charset="0"/>
              <a:cs typeface="Arial" charset="0"/>
            </a:endParaRPr>
          </a:p>
        </p:txBody>
      </p:sp>
      <p:sp>
        <p:nvSpPr>
          <p:cNvPr id="8" name="TextBox 7">
            <a:extLst>
              <a:ext uri="{FF2B5EF4-FFF2-40B4-BE49-F238E27FC236}">
                <a16:creationId xmlns:a16="http://schemas.microsoft.com/office/drawing/2014/main" id="{9C6A8315-7B41-42E6-BD01-261929E26218}"/>
              </a:ext>
            </a:extLst>
          </p:cNvPr>
          <p:cNvSpPr txBox="1"/>
          <p:nvPr/>
        </p:nvSpPr>
        <p:spPr>
          <a:xfrm>
            <a:off x="428625" y="5357813"/>
            <a:ext cx="3000375" cy="646112"/>
          </a:xfrm>
          <a:prstGeom prst="rect">
            <a:avLst/>
          </a:prstGeom>
          <a:noFill/>
        </p:spPr>
        <p:txBody>
          <a:bodyPr>
            <a:spAutoFit/>
          </a:bodyPr>
          <a:lstStyle/>
          <a:p>
            <a:pP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A Papal Coin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circle(in)">
                                      <p:cBhvr>
                                        <p:cTn id="7" dur="2000"/>
                                        <p:tgtEl>
                                          <p:spTgt spid="334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a:extLst>
              <a:ext uri="{FF2B5EF4-FFF2-40B4-BE49-F238E27FC236}">
                <a16:creationId xmlns:a16="http://schemas.microsoft.com/office/drawing/2014/main" id="{8AA22734-9BE1-47C9-8BE2-A6B39FBECEFE}"/>
              </a:ext>
            </a:extLst>
          </p:cNvPr>
          <p:cNvSpPr>
            <a:spLocks noGrp="1" noChangeArrowheads="1"/>
          </p:cNvSpPr>
          <p:nvPr>
            <p:ph type="title"/>
          </p:nvPr>
        </p:nvSpPr>
        <p:spPr/>
        <p:txBody>
          <a:bodyPr/>
          <a:lstStyle/>
          <a:p>
            <a:pPr eaLnBrk="1" hangingPunct="1">
              <a:defRPr/>
            </a:pPr>
            <a:r>
              <a:rPr lang="en-GB" b="1" dirty="0">
                <a:solidFill>
                  <a:srgbClr val="FF0000"/>
                </a:solidFill>
              </a:rPr>
              <a:t>The Priory De Scion</a:t>
            </a:r>
          </a:p>
        </p:txBody>
      </p:sp>
      <p:sp>
        <p:nvSpPr>
          <p:cNvPr id="9" name="Slide Number Placeholder 5">
            <a:extLst>
              <a:ext uri="{FF2B5EF4-FFF2-40B4-BE49-F238E27FC236}">
                <a16:creationId xmlns:a16="http://schemas.microsoft.com/office/drawing/2014/main" id="{41C30710-A876-4087-9BC7-1925BC5B97E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DC96F15-5CE7-43D5-8E37-0569B854E48C}" type="slidenum">
              <a:rPr lang="en-GB" altLang="en-US" sz="1200"/>
              <a:pPr eaLnBrk="1" hangingPunct="1"/>
              <a:t>83</a:t>
            </a:fld>
            <a:endParaRPr lang="en-GB" altLang="en-US" sz="1200"/>
          </a:p>
        </p:txBody>
      </p:sp>
      <p:sp>
        <p:nvSpPr>
          <p:cNvPr id="89092" name="Text Box 7">
            <a:extLst>
              <a:ext uri="{FF2B5EF4-FFF2-40B4-BE49-F238E27FC236}">
                <a16:creationId xmlns:a16="http://schemas.microsoft.com/office/drawing/2014/main" id="{E9E588E8-6A28-4B64-9721-F48CC9C1FEA6}"/>
              </a:ext>
            </a:extLst>
          </p:cNvPr>
          <p:cNvSpPr txBox="1">
            <a:spLocks noChangeArrowheads="1"/>
          </p:cNvSpPr>
          <p:nvPr/>
        </p:nvSpPr>
        <p:spPr bwMode="auto">
          <a:xfrm>
            <a:off x="3059113" y="1557338"/>
            <a:ext cx="6084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287176" name="Text Box 8">
            <a:extLst>
              <a:ext uri="{FF2B5EF4-FFF2-40B4-BE49-F238E27FC236}">
                <a16:creationId xmlns:a16="http://schemas.microsoft.com/office/drawing/2014/main" id="{E65AC682-A840-428B-A3F7-5953CE1D93CD}"/>
              </a:ext>
            </a:extLst>
          </p:cNvPr>
          <p:cNvSpPr txBox="1">
            <a:spLocks noChangeArrowheads="1"/>
          </p:cNvSpPr>
          <p:nvPr/>
        </p:nvSpPr>
        <p:spPr bwMode="auto">
          <a:xfrm>
            <a:off x="3779838" y="1412875"/>
            <a:ext cx="5364162" cy="4862513"/>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chemeClr val="hlink"/>
                </a:solidFill>
                <a:effectLst>
                  <a:outerShdw blurRad="38100" dist="38100" dir="2700000" algn="tl">
                    <a:srgbClr val="000000"/>
                  </a:outerShdw>
                </a:effectLst>
                <a:latin typeface="Arial" charset="0"/>
                <a:cs typeface="Arial" charset="0"/>
              </a:rPr>
              <a:t>Perhaps due to the secret influence of the Priory De Scion, the Pope and King perished</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a:solidFill>
                  <a:srgbClr val="FF33CC"/>
                </a:solidFill>
                <a:effectLst>
                  <a:outerShdw blurRad="38100" dist="38100" dir="2700000" algn="tl">
                    <a:srgbClr val="000000"/>
                  </a:outerShdw>
                </a:effectLst>
                <a:latin typeface="Arial" charset="0"/>
                <a:cs typeface="Arial" charset="0"/>
              </a:rPr>
              <a:t>within the year in a strange and sudden</a:t>
            </a:r>
            <a:r>
              <a:rPr lang="en-GB" sz="2800" dirty="0">
                <a:solidFill>
                  <a:srgbClr val="FF33CC"/>
                </a:solidFill>
                <a:latin typeface="Arial" charset="0"/>
                <a:cs typeface="Arial" charset="0"/>
              </a:rPr>
              <a:t> </a:t>
            </a:r>
            <a:r>
              <a:rPr lang="en-GB" sz="2800" b="1" dirty="0">
                <a:solidFill>
                  <a:srgbClr val="FF33CC"/>
                </a:solidFill>
                <a:effectLst>
                  <a:outerShdw blurRad="38100" dist="38100" dir="2700000" algn="tl">
                    <a:srgbClr val="000000"/>
                  </a:outerShdw>
                </a:effectLst>
                <a:latin typeface="Arial" charset="0"/>
                <a:cs typeface="Arial" charset="0"/>
              </a:rPr>
              <a:t>manner. strange and sudden manner.</a:t>
            </a:r>
            <a:r>
              <a:rPr lang="en-GB" sz="2800" b="1" dirty="0">
                <a:solidFill>
                  <a:srgbClr val="00FF00"/>
                </a:solidFill>
                <a:effectLst>
                  <a:outerShdw blurRad="38100" dist="38100" dir="2700000" algn="tl">
                    <a:srgbClr val="000000"/>
                  </a:outerShdw>
                </a:effectLst>
                <a:latin typeface="Arial" charset="0"/>
                <a:cs typeface="Arial" charset="0"/>
              </a:rPr>
              <a:t>  </a:t>
            </a:r>
            <a:r>
              <a:rPr lang="en-GB" sz="2800" b="1" dirty="0" err="1">
                <a:solidFill>
                  <a:srgbClr val="FFFF00"/>
                </a:solidFill>
                <a:effectLst>
                  <a:outerShdw blurRad="38100" dist="38100" dir="2700000" algn="tl">
                    <a:srgbClr val="000000"/>
                  </a:outerShdw>
                </a:effectLst>
                <a:latin typeface="Arial" charset="0"/>
                <a:cs typeface="Arial" charset="0"/>
              </a:rPr>
              <a:t>Squin</a:t>
            </a:r>
            <a:r>
              <a:rPr lang="en-GB" sz="2800" b="1" dirty="0">
                <a:solidFill>
                  <a:srgbClr val="FFFF00"/>
                </a:solidFill>
                <a:effectLst>
                  <a:outerShdw blurRad="38100" dist="38100" dir="2700000" algn="tl">
                    <a:srgbClr val="000000"/>
                  </a:outerShdw>
                </a:effectLst>
                <a:latin typeface="Arial" charset="0"/>
                <a:cs typeface="Arial" charset="0"/>
              </a:rPr>
              <a:t> de Florin, the chief denouncer of the </a:t>
            </a:r>
            <a:r>
              <a:rPr lang="en-GB" sz="2800" b="1" dirty="0" err="1">
                <a:solidFill>
                  <a:srgbClr val="FFFF00"/>
                </a:solidFill>
                <a:effectLst>
                  <a:outerShdw blurRad="38100" dist="38100" dir="2700000" algn="tl">
                    <a:srgbClr val="000000"/>
                  </a:outerShdw>
                </a:effectLst>
                <a:latin typeface="Arial" charset="0"/>
                <a:cs typeface="Arial" charset="0"/>
              </a:rPr>
              <a:t>Templars</a:t>
            </a:r>
            <a:r>
              <a:rPr lang="en-GB" sz="2800" b="1" dirty="0">
                <a:solidFill>
                  <a:srgbClr val="FFFF00"/>
                </a:solidFill>
                <a:effectLst>
                  <a:outerShdw blurRad="38100" dist="38100" dir="2700000" algn="tl">
                    <a:srgbClr val="000000"/>
                  </a:outerShdw>
                </a:effectLst>
                <a:latin typeface="Arial" charset="0"/>
                <a:cs typeface="Arial" charset="0"/>
              </a:rPr>
              <a:t> was assassinated.</a:t>
            </a:r>
            <a:r>
              <a:rPr lang="en-GB" sz="2800" b="1" dirty="0">
                <a:solidFill>
                  <a:srgbClr val="00FF00"/>
                </a:solidFill>
                <a:effectLst>
                  <a:outerShdw blurRad="38100" dist="38100" dir="2700000" algn="tl">
                    <a:srgbClr val="000000"/>
                  </a:outerShdw>
                </a:effectLst>
                <a:latin typeface="Arial" charset="0"/>
                <a:cs typeface="Arial" charset="0"/>
              </a:rPr>
              <a:t> </a:t>
            </a:r>
            <a:endParaRPr lang="en-GB" sz="2800" dirty="0">
              <a:latin typeface="Arial" charset="0"/>
              <a:cs typeface="Arial" charset="0"/>
            </a:endParaRPr>
          </a:p>
          <a:p>
            <a:pPr eaLnBrk="0" hangingPunct="0">
              <a:spcBef>
                <a:spcPct val="50000"/>
              </a:spcBef>
              <a:defRPr/>
            </a:pPr>
            <a:endParaRPr lang="en-GB" b="1" dirty="0">
              <a:solidFill>
                <a:srgbClr val="FF33CC"/>
              </a:solidFill>
              <a:effectLst>
                <a:outerShdw blurRad="38100" dist="38100" dir="2700000" algn="tl">
                  <a:srgbClr val="000000"/>
                </a:outerShdw>
              </a:effectLst>
              <a:latin typeface="Arial" charset="0"/>
              <a:cs typeface="Arial" charset="0"/>
            </a:endParaRPr>
          </a:p>
        </p:txBody>
      </p:sp>
      <p:pic>
        <p:nvPicPr>
          <p:cNvPr id="77833" name="Picture 9" descr="http://www.1st-art-gallery.com/thumbnail/132340/1/Portrait-Of-Philip-Augustus-II-$281165-1223$29-King-Of-France.jpg">
            <a:extLst>
              <a:ext uri="{FF2B5EF4-FFF2-40B4-BE49-F238E27FC236}">
                <a16:creationId xmlns:a16="http://schemas.microsoft.com/office/drawing/2014/main" id="{C8D38EE3-9D02-4084-B1C2-17809A477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471"/>
          <a:stretch>
            <a:fillRect/>
          </a:stretch>
        </p:blipFill>
        <p:spPr bwMode="auto">
          <a:xfrm>
            <a:off x="142875" y="1143000"/>
            <a:ext cx="34607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circle(in)">
                                      <p:cBhvr>
                                        <p:cTn id="7" dur="2000"/>
                                        <p:tgtEl>
                                          <p:spTgt spid="77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128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6"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a:extLst>
              <a:ext uri="{FF2B5EF4-FFF2-40B4-BE49-F238E27FC236}">
                <a16:creationId xmlns:a16="http://schemas.microsoft.com/office/drawing/2014/main" id="{761EC4CC-8FCC-4311-806C-F65ED6995814}"/>
              </a:ext>
            </a:extLst>
          </p:cNvPr>
          <p:cNvSpPr>
            <a:spLocks noGrp="1" noChangeArrowheads="1"/>
          </p:cNvSpPr>
          <p:nvPr>
            <p:ph type="title"/>
          </p:nvPr>
        </p:nvSpPr>
        <p:spPr/>
        <p:txBody>
          <a:bodyPr/>
          <a:lstStyle/>
          <a:p>
            <a:pPr eaLnBrk="1" hangingPunct="1">
              <a:defRPr/>
            </a:pPr>
            <a:r>
              <a:rPr lang="en-GB" b="1">
                <a:solidFill>
                  <a:srgbClr val="FF0000"/>
                </a:solidFill>
              </a:rPr>
              <a:t>The Priory De Scion</a:t>
            </a:r>
          </a:p>
        </p:txBody>
      </p:sp>
      <p:sp>
        <p:nvSpPr>
          <p:cNvPr id="9" name="Slide Number Placeholder 5">
            <a:extLst>
              <a:ext uri="{FF2B5EF4-FFF2-40B4-BE49-F238E27FC236}">
                <a16:creationId xmlns:a16="http://schemas.microsoft.com/office/drawing/2014/main" id="{41D1BD19-6E63-44F1-9FAB-52BA8318787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51D93EC-B8AF-4E31-B7AF-1E742D36E4D4}" type="slidenum">
              <a:rPr lang="en-GB" altLang="en-US" sz="1200"/>
              <a:pPr eaLnBrk="1" hangingPunct="1"/>
              <a:t>84</a:t>
            </a:fld>
            <a:endParaRPr lang="en-GB" altLang="en-US" sz="1200"/>
          </a:p>
        </p:txBody>
      </p:sp>
      <p:sp>
        <p:nvSpPr>
          <p:cNvPr id="90116" name="Text Box 3">
            <a:extLst>
              <a:ext uri="{FF2B5EF4-FFF2-40B4-BE49-F238E27FC236}">
                <a16:creationId xmlns:a16="http://schemas.microsoft.com/office/drawing/2014/main" id="{A780229D-3CBC-4ED1-9B58-C55BC413C673}"/>
              </a:ext>
            </a:extLst>
          </p:cNvPr>
          <p:cNvSpPr txBox="1">
            <a:spLocks noChangeArrowheads="1"/>
          </p:cNvSpPr>
          <p:nvPr/>
        </p:nvSpPr>
        <p:spPr bwMode="auto">
          <a:xfrm>
            <a:off x="3059113" y="1557338"/>
            <a:ext cx="6084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492997" name="Text Box 5">
            <a:extLst>
              <a:ext uri="{FF2B5EF4-FFF2-40B4-BE49-F238E27FC236}">
                <a16:creationId xmlns:a16="http://schemas.microsoft.com/office/drawing/2014/main" id="{9E63A003-3E47-4655-AAE2-E57630F07B1B}"/>
              </a:ext>
            </a:extLst>
          </p:cNvPr>
          <p:cNvSpPr txBox="1">
            <a:spLocks noChangeArrowheads="1"/>
          </p:cNvSpPr>
          <p:nvPr/>
        </p:nvSpPr>
        <p:spPr bwMode="auto">
          <a:xfrm>
            <a:off x="3500438" y="1163638"/>
            <a:ext cx="5643562" cy="5694362"/>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Outlawing of the Knights </a:t>
            </a:r>
            <a:r>
              <a:rPr lang="en-GB" sz="2800" b="1" dirty="0" err="1">
                <a:solidFill>
                  <a:srgbClr val="00FFFF"/>
                </a:solidFill>
                <a:effectLst>
                  <a:outerShdw blurRad="38100" dist="38100" dir="2700000" algn="tl">
                    <a:srgbClr val="000000"/>
                  </a:outerShdw>
                </a:effectLst>
                <a:latin typeface="Arial" charset="0"/>
                <a:cs typeface="Arial" charset="0"/>
              </a:rPr>
              <a:t>Templars</a:t>
            </a:r>
            <a:r>
              <a:rPr lang="en-GB" sz="2800" b="1" dirty="0">
                <a:solidFill>
                  <a:srgbClr val="00FFFF"/>
                </a:solidFill>
                <a:effectLst>
                  <a:outerShdw blurRad="38100" dist="38100" dir="2700000" algn="tl">
                    <a:srgbClr val="000000"/>
                  </a:outerShdw>
                </a:effectLst>
                <a:latin typeface="Arial" charset="0"/>
                <a:cs typeface="Arial" charset="0"/>
              </a:rPr>
              <a:t> drove them underground as the secret order of the Free Masons throughout Europe. </a:t>
            </a:r>
            <a:r>
              <a:rPr lang="en-GB" sz="2800" b="1" dirty="0">
                <a:solidFill>
                  <a:srgbClr val="FFCC00"/>
                </a:solidFill>
                <a:effectLst>
                  <a:outerShdw blurRad="38100" dist="38100" dir="2700000" algn="tl">
                    <a:srgbClr val="000000"/>
                  </a:outerShdw>
                </a:effectLst>
                <a:latin typeface="Arial" charset="0"/>
                <a:cs typeface="Arial" charset="0"/>
              </a:rPr>
              <a:t>The Freemasons became the arch enemies of the Catholic Church,</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because of the perceived  betrayal of the </a:t>
            </a:r>
            <a:r>
              <a:rPr lang="en-GB" sz="2800" b="1" dirty="0" err="1">
                <a:solidFill>
                  <a:srgbClr val="FF00FF"/>
                </a:solidFill>
                <a:effectLst>
                  <a:outerShdw blurRad="38100" dist="38100" dir="2700000" algn="tl">
                    <a:srgbClr val="000000"/>
                  </a:outerShdw>
                </a:effectLst>
                <a:latin typeface="Arial" charset="0"/>
                <a:cs typeface="Arial" charset="0"/>
              </a:rPr>
              <a:t>Templars</a:t>
            </a:r>
            <a:r>
              <a:rPr lang="en-GB" sz="2800" b="1" dirty="0">
                <a:solidFill>
                  <a:srgbClr val="FF00FF"/>
                </a:solidFill>
                <a:effectLst>
                  <a:outerShdw blurRad="38100" dist="38100" dir="2700000" algn="tl">
                    <a:srgbClr val="000000"/>
                  </a:outerShdw>
                </a:effectLst>
                <a:latin typeface="Arial" charset="0"/>
                <a:cs typeface="Arial" charset="0"/>
              </a:rPr>
              <a:t> by the Church,</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and worked behind the scenes to promote the later Protestant Reformation</a:t>
            </a:r>
          </a:p>
        </p:txBody>
      </p:sp>
      <p:pic>
        <p:nvPicPr>
          <p:cNvPr id="78857" name="Picture 9" descr="http://www.masonicdocs.com/images/details/sq-cp-simple.gif">
            <a:extLst>
              <a:ext uri="{FF2B5EF4-FFF2-40B4-BE49-F238E27FC236}">
                <a16:creationId xmlns:a16="http://schemas.microsoft.com/office/drawing/2014/main" id="{88DE724A-70EC-4F7F-AA1A-40C2405C9B1D}"/>
              </a:ext>
            </a:extLst>
          </p:cNvPr>
          <p:cNvPicPr>
            <a:picLocks noChangeAspect="1" noChangeArrowheads="1"/>
          </p:cNvPicPr>
          <p:nvPr/>
        </p:nvPicPr>
        <p:blipFill>
          <a:blip r:embed="rId3" cstate="print"/>
          <a:srcRect/>
          <a:stretch>
            <a:fillRect/>
          </a:stretch>
        </p:blipFill>
        <p:spPr bwMode="auto">
          <a:xfrm>
            <a:off x="357158" y="1857364"/>
            <a:ext cx="3032094" cy="3143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circle(in)">
                                      <p:cBhvr>
                                        <p:cTn id="7" dur="2000"/>
                                        <p:tgtEl>
                                          <p:spTgt spid="78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1492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2997"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AE27-E89D-4E75-8A4C-98396E7EED79}"/>
              </a:ext>
            </a:extLst>
          </p:cNvPr>
          <p:cNvSpPr>
            <a:spLocks noGrp="1"/>
          </p:cNvSpPr>
          <p:nvPr>
            <p:ph type="title"/>
          </p:nvPr>
        </p:nvSpPr>
        <p:spPr/>
        <p:txBody>
          <a:bodyPr/>
          <a:lstStyle/>
          <a:p>
            <a:pPr>
              <a:defRPr/>
            </a:pPr>
            <a:r>
              <a:rPr lang="en-GB" b="1" dirty="0">
                <a:solidFill>
                  <a:srgbClr val="FF3300"/>
                </a:solidFill>
              </a:rPr>
              <a:t>The Priory De Scion</a:t>
            </a:r>
            <a:endParaRPr lang="en-GB" dirty="0"/>
          </a:p>
        </p:txBody>
      </p:sp>
      <p:sp>
        <p:nvSpPr>
          <p:cNvPr id="3" name="Slide Number Placeholder 2">
            <a:extLst>
              <a:ext uri="{FF2B5EF4-FFF2-40B4-BE49-F238E27FC236}">
                <a16:creationId xmlns:a16="http://schemas.microsoft.com/office/drawing/2014/main" id="{D8963979-DEC8-4DA9-A782-5DED2A9279C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925E5AB-D64D-4935-9ABE-9D721D06F2AD}" type="slidenum">
              <a:rPr lang="en-GB" altLang="en-US" sz="1200"/>
              <a:pPr eaLnBrk="1" hangingPunct="1"/>
              <a:t>85</a:t>
            </a:fld>
            <a:endParaRPr lang="en-GB" altLang="en-US" sz="1200"/>
          </a:p>
        </p:txBody>
      </p:sp>
      <p:pic>
        <p:nvPicPr>
          <p:cNvPr id="335874" name="Picture 2" descr="http://www.artscouncil-ni.org/news/2008/images/hi%20res%20King%20William.jpg">
            <a:extLst>
              <a:ext uri="{FF2B5EF4-FFF2-40B4-BE49-F238E27FC236}">
                <a16:creationId xmlns:a16="http://schemas.microsoft.com/office/drawing/2014/main" id="{F00F2834-0687-4C4B-BF5D-8FCD6F11F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500188"/>
            <a:ext cx="314325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C8D4138-9562-4597-B7FD-65CBA3C445CB}"/>
              </a:ext>
            </a:extLst>
          </p:cNvPr>
          <p:cNvSpPr txBox="1"/>
          <p:nvPr/>
        </p:nvSpPr>
        <p:spPr>
          <a:xfrm>
            <a:off x="4214813" y="1714500"/>
            <a:ext cx="4929187" cy="3354388"/>
          </a:xfrm>
          <a:prstGeom prst="rect">
            <a:avLst/>
          </a:prstGeom>
          <a:noFill/>
        </p:spPr>
        <p:txBody>
          <a:bodyPr>
            <a:spAutoFit/>
          </a:bodyPr>
          <a:lstStyle/>
          <a:p>
            <a:pPr eaLnBrk="0" hangingPunct="0">
              <a:defRPr/>
            </a:pPr>
            <a:r>
              <a:rPr lang="en-GB" sz="3200" b="1" dirty="0">
                <a:solidFill>
                  <a:srgbClr val="00FFFF"/>
                </a:solidFill>
                <a:effectLst>
                  <a:outerShdw blurRad="38100" dist="38100" dir="2700000" algn="tl">
                    <a:srgbClr val="000000"/>
                  </a:outerShdw>
                </a:effectLst>
                <a:latin typeface="Arial" charset="0"/>
                <a:cs typeface="Arial" charset="0"/>
              </a:rPr>
              <a:t>The </a:t>
            </a:r>
            <a:r>
              <a:rPr lang="en-GB" sz="3200" b="1" dirty="0" err="1">
                <a:solidFill>
                  <a:srgbClr val="00FFFF"/>
                </a:solidFill>
                <a:effectLst>
                  <a:outerShdw blurRad="38100" dist="38100" dir="2700000" algn="tl">
                    <a:srgbClr val="000000"/>
                  </a:outerShdw>
                </a:effectLst>
                <a:latin typeface="Arial" charset="0"/>
                <a:cs typeface="Arial" charset="0"/>
              </a:rPr>
              <a:t>Templars</a:t>
            </a:r>
            <a:r>
              <a:rPr lang="en-GB" sz="3200" b="1" dirty="0">
                <a:solidFill>
                  <a:srgbClr val="00FFFF"/>
                </a:solidFill>
                <a:effectLst>
                  <a:outerShdw blurRad="38100" dist="38100" dir="2700000" algn="tl">
                    <a:srgbClr val="000000"/>
                  </a:outerShdw>
                </a:effectLst>
                <a:latin typeface="Arial" charset="0"/>
                <a:cs typeface="Arial" charset="0"/>
              </a:rPr>
              <a:t> were soon to exact revenge on the Catholic Church through their agent William of Orange’s Irish expeditions.</a:t>
            </a:r>
          </a:p>
          <a:p>
            <a:pPr eaLnBrk="0" hangingPunct="0">
              <a:defRPr/>
            </a:pPr>
            <a:endParaRPr lang="en-GB" dirty="0">
              <a:latin typeface="Arial" charset="0"/>
              <a:cs typeface="Arial" charset="0"/>
            </a:endParaRPr>
          </a:p>
        </p:txBody>
      </p:sp>
      <p:sp>
        <p:nvSpPr>
          <p:cNvPr id="6" name="TextBox 5">
            <a:extLst>
              <a:ext uri="{FF2B5EF4-FFF2-40B4-BE49-F238E27FC236}">
                <a16:creationId xmlns:a16="http://schemas.microsoft.com/office/drawing/2014/main" id="{F8C7F34E-516D-4F12-9614-52DDF6F7F15B}"/>
              </a:ext>
            </a:extLst>
          </p:cNvPr>
          <p:cNvSpPr txBox="1"/>
          <p:nvPr/>
        </p:nvSpPr>
        <p:spPr>
          <a:xfrm>
            <a:off x="571500" y="5429250"/>
            <a:ext cx="3500438"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William of Orange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animEffect transition="in" filter="circle(in)">
                                      <p:cBhvr>
                                        <p:cTn id="7" dur="2000"/>
                                        <p:tgtEl>
                                          <p:spTgt spid="335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D4EAC38-E57B-496B-AE7E-75408E132EB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EBEFA9C3-C784-4BA9-9E89-F7691BA9B257}" type="slidenum">
              <a:rPr lang="en-GB" altLang="en-US" sz="1200"/>
              <a:pPr eaLnBrk="1" hangingPunct="1"/>
              <a:t>86</a:t>
            </a:fld>
            <a:endParaRPr lang="en-GB" altLang="en-US" sz="1200"/>
          </a:p>
        </p:txBody>
      </p:sp>
      <p:sp>
        <p:nvSpPr>
          <p:cNvPr id="1215490" name="Rectangle 2">
            <a:extLst>
              <a:ext uri="{FF2B5EF4-FFF2-40B4-BE49-F238E27FC236}">
                <a16:creationId xmlns:a16="http://schemas.microsoft.com/office/drawing/2014/main" id="{44716114-724E-48DD-9EC1-E1B0A0335850}"/>
              </a:ext>
            </a:extLst>
          </p:cNvPr>
          <p:cNvSpPr>
            <a:spLocks noGrp="1" noChangeArrowheads="1"/>
          </p:cNvSpPr>
          <p:nvPr>
            <p:ph type="title"/>
          </p:nvPr>
        </p:nvSpPr>
        <p:spPr/>
        <p:txBody>
          <a:bodyPr/>
          <a:lstStyle/>
          <a:p>
            <a:pPr eaLnBrk="1" hangingPunct="1">
              <a:defRPr/>
            </a:pPr>
            <a:r>
              <a:rPr lang="en-GB" b="1">
                <a:solidFill>
                  <a:srgbClr val="FF0000"/>
                </a:solidFill>
              </a:rPr>
              <a:t>The Crown Temple</a:t>
            </a:r>
          </a:p>
        </p:txBody>
      </p:sp>
      <p:pic>
        <p:nvPicPr>
          <p:cNvPr id="1215493" name="Picture 5" descr="templar">
            <a:extLst>
              <a:ext uri="{FF2B5EF4-FFF2-40B4-BE49-F238E27FC236}">
                <a16:creationId xmlns:a16="http://schemas.microsoft.com/office/drawing/2014/main" id="{728D94A5-827C-49F8-A3B5-B7B7ECF2D1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844675"/>
            <a:ext cx="3287712" cy="4543425"/>
          </a:xfrm>
        </p:spPr>
      </p:pic>
      <p:sp>
        <p:nvSpPr>
          <p:cNvPr id="1215494" name="Text Box 6">
            <a:extLst>
              <a:ext uri="{FF2B5EF4-FFF2-40B4-BE49-F238E27FC236}">
                <a16:creationId xmlns:a16="http://schemas.microsoft.com/office/drawing/2014/main" id="{FDC6BA3D-FDC9-4A14-8EEA-230CBE24FD03}"/>
              </a:ext>
            </a:extLst>
          </p:cNvPr>
          <p:cNvSpPr txBox="1">
            <a:spLocks noChangeArrowheads="1"/>
          </p:cNvSpPr>
          <p:nvPr/>
        </p:nvSpPr>
        <p:spPr bwMode="auto">
          <a:xfrm>
            <a:off x="3708400" y="1773238"/>
            <a:ext cx="5435600" cy="2654300"/>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00FF00"/>
                </a:solidFill>
                <a:effectLst>
                  <a:outerShdw blurRad="38100" dist="38100" dir="2700000" algn="tl">
                    <a:srgbClr val="000000"/>
                  </a:outerShdw>
                </a:effectLst>
                <a:latin typeface="Arial" charset="0"/>
                <a:cs typeface="Arial" charset="0"/>
              </a:rPr>
              <a:t>We saw earlier how Gog exerts his control through 2 main secret societies</a:t>
            </a:r>
            <a:r>
              <a:rPr lang="en-GB" sz="2800" b="1">
                <a:solidFill>
                  <a:srgbClr val="00FF99"/>
                </a:solidFill>
                <a:effectLst>
                  <a:outerShdw blurRad="38100" dist="38100" dir="2700000" algn="tl">
                    <a:srgbClr val="000000"/>
                  </a:outerShdw>
                </a:effectLst>
                <a:latin typeface="Arial" charset="0"/>
                <a:cs typeface="Arial" charset="0"/>
              </a:rPr>
              <a:t> </a:t>
            </a:r>
            <a:r>
              <a:rPr lang="en-GB" sz="2800" b="1">
                <a:solidFill>
                  <a:srgbClr val="FF9900"/>
                </a:solidFill>
                <a:effectLst>
                  <a:outerShdw blurRad="38100" dist="38100" dir="2700000" algn="tl">
                    <a:srgbClr val="000000"/>
                  </a:outerShdw>
                </a:effectLst>
                <a:latin typeface="Arial" charset="0"/>
                <a:cs typeface="Arial" charset="0"/>
              </a:rPr>
              <a:t>with the overseeing all seeing eye – the bankers – the Rothschilds and Rockefellers et al.</a:t>
            </a:r>
          </a:p>
        </p:txBody>
      </p:sp>
      <p:sp>
        <p:nvSpPr>
          <p:cNvPr id="1215495" name="Text Box 7">
            <a:extLst>
              <a:ext uri="{FF2B5EF4-FFF2-40B4-BE49-F238E27FC236}">
                <a16:creationId xmlns:a16="http://schemas.microsoft.com/office/drawing/2014/main" id="{F3F817A6-EDCF-4B1F-98F9-CA5A038781B2}"/>
              </a:ext>
            </a:extLst>
          </p:cNvPr>
          <p:cNvSpPr txBox="1">
            <a:spLocks noChangeArrowheads="1"/>
          </p:cNvSpPr>
          <p:nvPr/>
        </p:nvSpPr>
        <p:spPr bwMode="auto">
          <a:xfrm>
            <a:off x="3708400" y="4581525"/>
            <a:ext cx="5435600" cy="1373188"/>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Lets now take a closer look at the little known Crown Temple or the Knights Templar.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15493"/>
                                        </p:tgtEl>
                                        <p:attrNameLst>
                                          <p:attrName>style.visibility</p:attrName>
                                        </p:attrNameLst>
                                      </p:cBhvr>
                                      <p:to>
                                        <p:strVal val="visible"/>
                                      </p:to>
                                    </p:set>
                                    <p:animEffect transition="in" filter="circle(in)">
                                      <p:cBhvr>
                                        <p:cTn id="7" dur="2000"/>
                                        <p:tgtEl>
                                          <p:spTgt spid="1215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15494"/>
                                        </p:tgtEl>
                                        <p:attrNameLst>
                                          <p:attrName>style.visibility</p:attrName>
                                        </p:attrNameLst>
                                      </p:cBhvr>
                                      <p:to>
                                        <p:strVal val="visible"/>
                                      </p:to>
                                    </p:set>
                                    <p:anim calcmode="discrete" valueType="clr">
                                      <p:cBhvr override="childStyle">
                                        <p:cTn id="12" dur="80"/>
                                        <p:tgtEl>
                                          <p:spTgt spid="121549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15494"/>
                                        </p:tgtEl>
                                        <p:attrNameLst>
                                          <p:attrName>fillcolor</p:attrName>
                                        </p:attrNameLst>
                                      </p:cBhvr>
                                      <p:tavLst>
                                        <p:tav tm="0">
                                          <p:val>
                                            <p:clrVal>
                                              <a:schemeClr val="accent2"/>
                                            </p:clrVal>
                                          </p:val>
                                        </p:tav>
                                        <p:tav tm="50000">
                                          <p:val>
                                            <p:clrVal>
                                              <a:schemeClr val="hlink"/>
                                            </p:clrVal>
                                          </p:val>
                                        </p:tav>
                                      </p:tavLst>
                                    </p:anim>
                                    <p:set>
                                      <p:cBhvr>
                                        <p:cTn id="14" dur="80"/>
                                        <p:tgtEl>
                                          <p:spTgt spid="121549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15495"/>
                                        </p:tgtEl>
                                        <p:attrNameLst>
                                          <p:attrName>style.visibility</p:attrName>
                                        </p:attrNameLst>
                                      </p:cBhvr>
                                      <p:to>
                                        <p:strVal val="visible"/>
                                      </p:to>
                                    </p:set>
                                    <p:anim calcmode="discrete" valueType="clr">
                                      <p:cBhvr override="childStyle">
                                        <p:cTn id="19" dur="80"/>
                                        <p:tgtEl>
                                          <p:spTgt spid="121549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15495"/>
                                        </p:tgtEl>
                                        <p:attrNameLst>
                                          <p:attrName>fillcolor</p:attrName>
                                        </p:attrNameLst>
                                      </p:cBhvr>
                                      <p:tavLst>
                                        <p:tav tm="0">
                                          <p:val>
                                            <p:clrVal>
                                              <a:schemeClr val="accent2"/>
                                            </p:clrVal>
                                          </p:val>
                                        </p:tav>
                                        <p:tav tm="50000">
                                          <p:val>
                                            <p:clrVal>
                                              <a:schemeClr val="hlink"/>
                                            </p:clrVal>
                                          </p:val>
                                        </p:tav>
                                      </p:tavLst>
                                    </p:anim>
                                    <p:set>
                                      <p:cBhvr>
                                        <p:cTn id="21" dur="80"/>
                                        <p:tgtEl>
                                          <p:spTgt spid="12154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4" grpId="0"/>
      <p:bldP spid="121549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5D930DB7-E28D-4775-BCF6-3406764C56E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674AD4D-3788-4716-B602-82429DFFFA8E}" type="slidenum">
              <a:rPr lang="en-GB" altLang="en-US" sz="1200"/>
              <a:pPr eaLnBrk="1" hangingPunct="1"/>
              <a:t>87</a:t>
            </a:fld>
            <a:endParaRPr lang="en-GB" altLang="en-US" sz="1200"/>
          </a:p>
        </p:txBody>
      </p:sp>
      <p:sp>
        <p:nvSpPr>
          <p:cNvPr id="1191938" name="Rectangle 2">
            <a:extLst>
              <a:ext uri="{FF2B5EF4-FFF2-40B4-BE49-F238E27FC236}">
                <a16:creationId xmlns:a16="http://schemas.microsoft.com/office/drawing/2014/main" id="{B4919240-9648-4A64-B6AD-F0633524FC85}"/>
              </a:ext>
            </a:extLst>
          </p:cNvPr>
          <p:cNvSpPr>
            <a:spLocks noGrp="1" noChangeArrowheads="1"/>
          </p:cNvSpPr>
          <p:nvPr>
            <p:ph type="title"/>
          </p:nvPr>
        </p:nvSpPr>
        <p:spPr/>
        <p:txBody>
          <a:bodyPr/>
          <a:lstStyle/>
          <a:p>
            <a:pPr eaLnBrk="1" hangingPunct="1">
              <a:defRPr/>
            </a:pPr>
            <a:r>
              <a:rPr lang="en-GB" b="1">
                <a:solidFill>
                  <a:srgbClr val="FF0000"/>
                </a:solidFill>
              </a:rPr>
              <a:t>The Templars of the Crown</a:t>
            </a:r>
          </a:p>
        </p:txBody>
      </p:sp>
      <p:sp>
        <p:nvSpPr>
          <p:cNvPr id="1191939" name="Rectangle 3">
            <a:extLst>
              <a:ext uri="{FF2B5EF4-FFF2-40B4-BE49-F238E27FC236}">
                <a16:creationId xmlns:a16="http://schemas.microsoft.com/office/drawing/2014/main" id="{27A5399B-09EB-49B1-8ECD-63ECEFCDF503}"/>
              </a:ext>
            </a:extLst>
          </p:cNvPr>
          <p:cNvSpPr>
            <a:spLocks noGrp="1" noChangeArrowheads="1"/>
          </p:cNvSpPr>
          <p:nvPr>
            <p:ph type="body" sz="half" idx="1"/>
          </p:nvPr>
        </p:nvSpPr>
        <p:spPr>
          <a:xfrm>
            <a:off x="2987675" y="1341438"/>
            <a:ext cx="5976938" cy="4495800"/>
          </a:xfrm>
          <a:solidFill>
            <a:srgbClr val="FFCC00"/>
          </a:solidFill>
        </p:spPr>
        <p:txBody>
          <a:bodyPr/>
          <a:lstStyle/>
          <a:p>
            <a:pPr eaLnBrk="1" hangingPunct="1">
              <a:lnSpc>
                <a:spcPct val="80000"/>
              </a:lnSpc>
              <a:defRPr/>
            </a:pPr>
            <a:br>
              <a:rPr lang="en-GB" sz="1600"/>
            </a:br>
            <a:r>
              <a:rPr lang="en-GB" sz="2800" b="1">
                <a:solidFill>
                  <a:schemeClr val="bg2"/>
                </a:solidFill>
                <a:effectLst>
                  <a:outerShdw blurRad="38100" dist="38100" dir="2700000" algn="tl">
                    <a:srgbClr val="000000"/>
                  </a:outerShdw>
                </a:effectLst>
              </a:rPr>
              <a:t>The governmental and judicial systems within the United States of America &amp; UK, at both federal and local state levels, </a:t>
            </a:r>
            <a:r>
              <a:rPr lang="en-GB" sz="2800" b="1">
                <a:solidFill>
                  <a:srgbClr val="FF0000"/>
                </a:solidFill>
                <a:effectLst>
                  <a:outerShdw blurRad="38100" dist="38100" dir="2700000" algn="tl">
                    <a:srgbClr val="000000"/>
                  </a:outerShdw>
                </a:effectLst>
              </a:rPr>
              <a:t>is owned by the "Crown," which is a private foreign power.</a:t>
            </a:r>
            <a:r>
              <a:rPr lang="en-GB" sz="2800" b="1">
                <a:solidFill>
                  <a:schemeClr val="bg2"/>
                </a:solidFill>
                <a:effectLst>
                  <a:outerShdw blurRad="38100" dist="38100" dir="2700000" algn="tl">
                    <a:srgbClr val="000000"/>
                  </a:outerShdw>
                </a:effectLst>
              </a:rPr>
              <a:t> </a:t>
            </a:r>
            <a:r>
              <a:rPr lang="en-GB" sz="2800" b="1">
                <a:solidFill>
                  <a:srgbClr val="00FF00"/>
                </a:solidFill>
                <a:effectLst>
                  <a:outerShdw blurRad="38100" dist="38100" dir="2700000" algn="tl">
                    <a:srgbClr val="000000"/>
                  </a:outerShdw>
                </a:effectLst>
              </a:rPr>
              <a:t>Before jumping to conclusions about the Queen of England</a:t>
            </a:r>
            <a:r>
              <a:rPr lang="en-GB" sz="2800" b="1">
                <a:solidFill>
                  <a:schemeClr val="bg2"/>
                </a:solidFill>
                <a:effectLst>
                  <a:outerShdw blurRad="38100" dist="38100" dir="2700000" algn="tl">
                    <a:srgbClr val="000000"/>
                  </a:outerShdw>
                </a:effectLst>
              </a:rPr>
              <a:t> or the Royal Families of Britain owning the U.S.A., this is a different "Crown" </a:t>
            </a:r>
          </a:p>
        </p:txBody>
      </p:sp>
      <p:pic>
        <p:nvPicPr>
          <p:cNvPr id="1191940" name="Picture 4" descr="crown">
            <a:extLst>
              <a:ext uri="{FF2B5EF4-FFF2-40B4-BE49-F238E27FC236}">
                <a16:creationId xmlns:a16="http://schemas.microsoft.com/office/drawing/2014/main" id="{25C7021E-0C33-4244-A5DA-5EFE45DA746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3850" y="1412875"/>
            <a:ext cx="2430463" cy="3240088"/>
          </a:xfrm>
        </p:spPr>
      </p:pic>
      <p:sp>
        <p:nvSpPr>
          <p:cNvPr id="1191942" name="Text Box 6">
            <a:extLst>
              <a:ext uri="{FF2B5EF4-FFF2-40B4-BE49-F238E27FC236}">
                <a16:creationId xmlns:a16="http://schemas.microsoft.com/office/drawing/2014/main" id="{119AEE2F-106B-46F3-8685-4B020A466F94}"/>
              </a:ext>
            </a:extLst>
          </p:cNvPr>
          <p:cNvSpPr txBox="1">
            <a:spLocks noChangeArrowheads="1"/>
          </p:cNvSpPr>
          <p:nvPr/>
        </p:nvSpPr>
        <p:spPr bwMode="auto">
          <a:xfrm>
            <a:off x="323850" y="5084763"/>
            <a:ext cx="2447925" cy="1190625"/>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Crown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91940"/>
                                        </p:tgtEl>
                                        <p:attrNameLst>
                                          <p:attrName>style.visibility</p:attrName>
                                        </p:attrNameLst>
                                      </p:cBhvr>
                                      <p:to>
                                        <p:strVal val="visible"/>
                                      </p:to>
                                    </p:set>
                                    <p:animEffect transition="in" filter="circle(in)">
                                      <p:cBhvr>
                                        <p:cTn id="7" dur="2000"/>
                                        <p:tgtEl>
                                          <p:spTgt spid="1191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91942"/>
                                        </p:tgtEl>
                                        <p:attrNameLst>
                                          <p:attrName>style.visibility</p:attrName>
                                        </p:attrNameLst>
                                      </p:cBhvr>
                                      <p:to>
                                        <p:strVal val="visible"/>
                                      </p:to>
                                    </p:set>
                                    <p:anim calcmode="lin" valueType="num">
                                      <p:cBhvr additive="base">
                                        <p:cTn id="12" dur="500" fill="hold"/>
                                        <p:tgtEl>
                                          <p:spTgt spid="1191942"/>
                                        </p:tgtEl>
                                        <p:attrNameLst>
                                          <p:attrName>ppt_x</p:attrName>
                                        </p:attrNameLst>
                                      </p:cBhvr>
                                      <p:tavLst>
                                        <p:tav tm="0">
                                          <p:val>
                                            <p:strVal val="#ppt_x"/>
                                          </p:val>
                                        </p:tav>
                                        <p:tav tm="100000">
                                          <p:val>
                                            <p:strVal val="#ppt_x"/>
                                          </p:val>
                                        </p:tav>
                                      </p:tavLst>
                                    </p:anim>
                                    <p:anim calcmode="lin" valueType="num">
                                      <p:cBhvr additive="base">
                                        <p:cTn id="13" dur="500" fill="hold"/>
                                        <p:tgtEl>
                                          <p:spTgt spid="11919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91939">
                                            <p:bg/>
                                          </p:spTgt>
                                        </p:tgtEl>
                                        <p:attrNameLst>
                                          <p:attrName>style.visibility</p:attrName>
                                        </p:attrNameLst>
                                      </p:cBhvr>
                                      <p:to>
                                        <p:strVal val="visible"/>
                                      </p:to>
                                    </p:set>
                                    <p:anim calcmode="lin" valueType="num">
                                      <p:cBhvr additive="base">
                                        <p:cTn id="18" dur="500" fill="hold"/>
                                        <p:tgtEl>
                                          <p:spTgt spid="1191939">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191939">
                                            <p:bg/>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91939">
                                            <p:txEl>
                                              <p:pRg st="0" end="0"/>
                                            </p:txEl>
                                          </p:spTgt>
                                        </p:tgtEl>
                                        <p:attrNameLst>
                                          <p:attrName>style.visibility</p:attrName>
                                        </p:attrNameLst>
                                      </p:cBhvr>
                                      <p:to>
                                        <p:strVal val="visible"/>
                                      </p:to>
                                    </p:set>
                                    <p:anim calcmode="lin" valueType="num">
                                      <p:cBhvr additive="base">
                                        <p:cTn id="24" dur="500" fill="hold"/>
                                        <p:tgtEl>
                                          <p:spTgt spid="119193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919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39" grpId="0" build="p" animBg="1"/>
      <p:bldP spid="119194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C74F3C-9014-4C32-9225-642433466D6E}"/>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01E3A57-F6CE-47EE-A1CE-407F09EAC9E1}" type="slidenum">
              <a:rPr lang="en-GB" altLang="en-US" sz="1200"/>
              <a:pPr eaLnBrk="1" hangingPunct="1"/>
              <a:t>88</a:t>
            </a:fld>
            <a:endParaRPr lang="en-GB" altLang="en-US" sz="1200"/>
          </a:p>
        </p:txBody>
      </p:sp>
      <p:sp>
        <p:nvSpPr>
          <p:cNvPr id="1343490" name="Rectangle 2">
            <a:extLst>
              <a:ext uri="{FF2B5EF4-FFF2-40B4-BE49-F238E27FC236}">
                <a16:creationId xmlns:a16="http://schemas.microsoft.com/office/drawing/2014/main" id="{83779CB1-9C59-4EC7-8897-97E41542710A}"/>
              </a:ext>
            </a:extLst>
          </p:cNvPr>
          <p:cNvSpPr>
            <a:spLocks noGrp="1" noChangeArrowheads="1"/>
          </p:cNvSpPr>
          <p:nvPr>
            <p:ph type="title"/>
          </p:nvPr>
        </p:nvSpPr>
        <p:spPr/>
        <p:txBody>
          <a:bodyPr/>
          <a:lstStyle/>
          <a:p>
            <a:pPr eaLnBrk="1" hangingPunct="1">
              <a:defRPr/>
            </a:pPr>
            <a:r>
              <a:rPr lang="en-GB" b="1">
                <a:solidFill>
                  <a:srgbClr val="FF0000"/>
                </a:solidFill>
              </a:rPr>
              <a:t>The Templars of the Crown</a:t>
            </a:r>
          </a:p>
        </p:txBody>
      </p:sp>
      <p:sp>
        <p:nvSpPr>
          <p:cNvPr id="1343491" name="Rectangle 3">
            <a:extLst>
              <a:ext uri="{FF2B5EF4-FFF2-40B4-BE49-F238E27FC236}">
                <a16:creationId xmlns:a16="http://schemas.microsoft.com/office/drawing/2014/main" id="{C8099AEA-D934-42E2-BE1D-0F0D1B7BCA50}"/>
              </a:ext>
            </a:extLst>
          </p:cNvPr>
          <p:cNvSpPr>
            <a:spLocks noGrp="1" noChangeArrowheads="1"/>
          </p:cNvSpPr>
          <p:nvPr>
            <p:ph type="body" sz="half" idx="1"/>
          </p:nvPr>
        </p:nvSpPr>
        <p:spPr>
          <a:xfrm>
            <a:off x="3500438" y="1285875"/>
            <a:ext cx="5087937" cy="4495800"/>
          </a:xfrm>
        </p:spPr>
        <p:txBody>
          <a:bodyPr/>
          <a:lstStyle/>
          <a:p>
            <a:pPr eaLnBrk="1" hangingPunct="1">
              <a:lnSpc>
                <a:spcPct val="80000"/>
              </a:lnSpc>
              <a:defRPr/>
            </a:pPr>
            <a:br>
              <a:rPr lang="en-GB" sz="1600" dirty="0"/>
            </a:br>
            <a:r>
              <a:rPr lang="en-GB" sz="2800" b="1" dirty="0">
                <a:solidFill>
                  <a:srgbClr val="00FFFF"/>
                </a:solidFill>
                <a:effectLst>
                  <a:outerShdw blurRad="38100" dist="38100" dir="2700000" algn="tl">
                    <a:srgbClr val="000000"/>
                  </a:outerShdw>
                </a:effectLst>
              </a:rPr>
              <a:t>We are specifically referencing the established </a:t>
            </a:r>
            <a:r>
              <a:rPr lang="en-GB" sz="2800" b="1" dirty="0">
                <a:solidFill>
                  <a:srgbClr val="FF0000"/>
                </a:solidFill>
                <a:effectLst>
                  <a:outerShdw blurRad="38100" dist="38100" dir="2700000" algn="tl">
                    <a:srgbClr val="000000"/>
                  </a:outerShdw>
                </a:effectLst>
              </a:rPr>
              <a:t>Templar Church</a:t>
            </a:r>
            <a:r>
              <a:rPr lang="en-GB" sz="2800" b="1" dirty="0">
                <a:solidFill>
                  <a:srgbClr val="FFCC00"/>
                </a:solidFill>
                <a:effectLst>
                  <a:outerShdw blurRad="38100" dist="38100" dir="2700000" algn="tl">
                    <a:srgbClr val="000000"/>
                  </a:outerShdw>
                </a:effectLst>
              </a:rPr>
              <a:t>, known for centuries by the world as the </a:t>
            </a:r>
            <a:r>
              <a:rPr lang="en-GB" sz="2800" b="1" dirty="0">
                <a:solidFill>
                  <a:srgbClr val="FF0000"/>
                </a:solidFill>
                <a:effectLst>
                  <a:outerShdw blurRad="38100" dist="38100" dir="2700000" algn="tl">
                    <a:srgbClr val="000000"/>
                  </a:outerShdw>
                </a:effectLst>
              </a:rPr>
              <a:t>"Crown." </a:t>
            </a:r>
            <a:r>
              <a:rPr lang="en-GB" sz="2800" b="1" dirty="0">
                <a:solidFill>
                  <a:srgbClr val="00FF00"/>
                </a:solidFill>
                <a:effectLst>
                  <a:outerShdw blurRad="38100" dist="38100" dir="2700000" algn="tl">
                    <a:srgbClr val="000000"/>
                  </a:outerShdw>
                </a:effectLst>
              </a:rPr>
              <a:t>From this point on, we will also refer to the Crown as the Crown Temple or Crown Templar, all three being synonymous. </a:t>
            </a:r>
          </a:p>
        </p:txBody>
      </p:sp>
      <p:pic>
        <p:nvPicPr>
          <p:cNvPr id="1343494" name="Picture 6" descr="knights">
            <a:extLst>
              <a:ext uri="{FF2B5EF4-FFF2-40B4-BE49-F238E27FC236}">
                <a16:creationId xmlns:a16="http://schemas.microsoft.com/office/drawing/2014/main" id="{2347B2FF-6994-4B1F-834E-F590C161EA9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85813" y="1143000"/>
            <a:ext cx="2241550" cy="55054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43494"/>
                                        </p:tgtEl>
                                        <p:attrNameLst>
                                          <p:attrName>style.visibility</p:attrName>
                                        </p:attrNameLst>
                                      </p:cBhvr>
                                      <p:to>
                                        <p:strVal val="visible"/>
                                      </p:to>
                                    </p:set>
                                    <p:animEffect transition="in" filter="box(in)">
                                      <p:cBhvr>
                                        <p:cTn id="7" dur="500"/>
                                        <p:tgtEl>
                                          <p:spTgt spid="134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43491">
                                            <p:txEl>
                                              <p:pRg st="0" end="0"/>
                                            </p:txEl>
                                          </p:spTgt>
                                        </p:tgtEl>
                                        <p:attrNameLst>
                                          <p:attrName>style.visibility</p:attrName>
                                        </p:attrNameLst>
                                      </p:cBhvr>
                                      <p:to>
                                        <p:strVal val="visible"/>
                                      </p:to>
                                    </p:set>
                                    <p:animEffect transition="in" filter="diamond(in)">
                                      <p:cBhvr>
                                        <p:cTn id="12" dur="2000"/>
                                        <p:tgtEl>
                                          <p:spTgt spid="134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491"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8E79CB1-2F08-4507-B497-C07F0065B15F}"/>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A1AB828-C954-4B73-AB53-A3AB5E51A64D}" type="slidenum">
              <a:rPr lang="en-GB" altLang="en-US" sz="1200"/>
              <a:pPr eaLnBrk="1" hangingPunct="1"/>
              <a:t>89</a:t>
            </a:fld>
            <a:endParaRPr lang="en-GB" altLang="en-US" sz="1200"/>
          </a:p>
        </p:txBody>
      </p:sp>
      <p:sp>
        <p:nvSpPr>
          <p:cNvPr id="1206277" name="Rectangle 5">
            <a:extLst>
              <a:ext uri="{FF2B5EF4-FFF2-40B4-BE49-F238E27FC236}">
                <a16:creationId xmlns:a16="http://schemas.microsoft.com/office/drawing/2014/main" id="{33687670-69CE-4CDE-87C3-550C551A579E}"/>
              </a:ext>
            </a:extLst>
          </p:cNvPr>
          <p:cNvSpPr>
            <a:spLocks noGrp="1" noChangeArrowheads="1"/>
          </p:cNvSpPr>
          <p:nvPr>
            <p:ph type="title"/>
          </p:nvPr>
        </p:nvSpPr>
        <p:spPr/>
        <p:txBody>
          <a:bodyPr/>
          <a:lstStyle/>
          <a:p>
            <a:pPr eaLnBrk="1" hangingPunct="1">
              <a:defRPr/>
            </a:pPr>
            <a:r>
              <a:rPr lang="en-GB" sz="4000" b="1">
                <a:solidFill>
                  <a:srgbClr val="FF0000"/>
                </a:solidFill>
              </a:rPr>
              <a:t>The Temple London</a:t>
            </a:r>
            <a:br>
              <a:rPr lang="en-GB" sz="4000" b="1">
                <a:solidFill>
                  <a:srgbClr val="FF0000"/>
                </a:solidFill>
              </a:rPr>
            </a:br>
            <a:r>
              <a:rPr lang="en-GB" sz="4000" b="1">
                <a:solidFill>
                  <a:srgbClr val="FFFF00"/>
                </a:solidFill>
              </a:rPr>
              <a:t>The Templar Church</a:t>
            </a:r>
          </a:p>
        </p:txBody>
      </p:sp>
      <p:pic>
        <p:nvPicPr>
          <p:cNvPr id="1206276" name="Picture 4" descr="temple church">
            <a:extLst>
              <a:ext uri="{FF2B5EF4-FFF2-40B4-BE49-F238E27FC236}">
                <a16:creationId xmlns:a16="http://schemas.microsoft.com/office/drawing/2014/main" id="{1449C710-5820-45D4-B10F-1E81D08C49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8625" y="1785938"/>
            <a:ext cx="2738438" cy="3457575"/>
          </a:xfrm>
        </p:spPr>
      </p:pic>
      <p:sp>
        <p:nvSpPr>
          <p:cNvPr id="95237" name="Text Box 7">
            <a:extLst>
              <a:ext uri="{FF2B5EF4-FFF2-40B4-BE49-F238E27FC236}">
                <a16:creationId xmlns:a16="http://schemas.microsoft.com/office/drawing/2014/main" id="{DB4BC1F6-3EB8-407E-9888-CDAC53B4951E}"/>
              </a:ext>
            </a:extLst>
          </p:cNvPr>
          <p:cNvSpPr txBox="1">
            <a:spLocks noChangeArrowheads="1"/>
          </p:cNvSpPr>
          <p:nvPr/>
        </p:nvSpPr>
        <p:spPr bwMode="auto">
          <a:xfrm>
            <a:off x="3563938" y="1844675"/>
            <a:ext cx="558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206280" name="Text Box 8">
            <a:extLst>
              <a:ext uri="{FF2B5EF4-FFF2-40B4-BE49-F238E27FC236}">
                <a16:creationId xmlns:a16="http://schemas.microsoft.com/office/drawing/2014/main" id="{BAC82278-963E-41CD-9555-F128A56DCE71}"/>
              </a:ext>
            </a:extLst>
          </p:cNvPr>
          <p:cNvSpPr txBox="1">
            <a:spLocks noChangeArrowheads="1"/>
          </p:cNvSpPr>
          <p:nvPr/>
        </p:nvSpPr>
        <p:spPr bwMode="auto">
          <a:xfrm>
            <a:off x="3419475" y="1989138"/>
            <a:ext cx="5724525" cy="5484812"/>
          </a:xfrm>
          <a:prstGeom prst="rect">
            <a:avLst/>
          </a:prstGeom>
          <a:noFill/>
          <a:ln w="9525">
            <a:noFill/>
            <a:miter lim="800000"/>
            <a:headEnd/>
            <a:tailEnd/>
          </a:ln>
          <a:effectLst/>
        </p:spPr>
        <p:txBody>
          <a:bodyPr>
            <a:spAutoFit/>
          </a:bodyPr>
          <a:lstStyle/>
          <a:p>
            <a:pPr>
              <a:spcBef>
                <a:spcPct val="20000"/>
              </a:spcBef>
              <a:buClr>
                <a:schemeClr val="tx2"/>
              </a:buClr>
              <a:defRPr/>
            </a:pPr>
            <a:r>
              <a:rPr lang="en-GB" sz="2800" b="1" dirty="0">
                <a:solidFill>
                  <a:srgbClr val="00FFFF"/>
                </a:solidFill>
                <a:effectLst>
                  <a:outerShdw blurRad="38100" dist="38100" dir="2700000" algn="tl">
                    <a:srgbClr val="000000"/>
                  </a:outerShdw>
                </a:effectLst>
                <a:latin typeface="Arial" charset="0"/>
                <a:cs typeface="Arial" charset="0"/>
              </a:rPr>
              <a:t>A little historical background. </a:t>
            </a:r>
            <a:r>
              <a:rPr lang="en-GB" sz="2800" b="1" dirty="0">
                <a:solidFill>
                  <a:srgbClr val="FFCC00"/>
                </a:solidFill>
                <a:effectLst>
                  <a:outerShdw blurRad="38100" dist="38100" dir="2700000" algn="tl">
                    <a:srgbClr val="000000"/>
                  </a:outerShdw>
                </a:effectLst>
                <a:latin typeface="Arial" charset="0"/>
                <a:cs typeface="Arial" charset="0"/>
              </a:rPr>
              <a:t>The Temple Church was built by the Knights Templar in two parts: the Round and the Chancel</a:t>
            </a:r>
            <a:r>
              <a:rPr lang="en-GB" sz="2400" b="1" dirty="0">
                <a:solidFill>
                  <a:srgbClr val="FFCC00"/>
                </a:solidFill>
                <a:effectLst>
                  <a:outerShdw blurRad="38100" dist="38100" dir="2700000" algn="tl">
                    <a:srgbClr val="000000"/>
                  </a:outerShdw>
                </a:effectLst>
                <a:latin typeface="Arial" charset="0"/>
                <a:cs typeface="Arial" charset="0"/>
              </a:rPr>
              <a:t>. </a:t>
            </a:r>
          </a:p>
          <a:p>
            <a:pPr>
              <a:spcBef>
                <a:spcPct val="20000"/>
              </a:spcBef>
              <a:buClr>
                <a:schemeClr val="tx2"/>
              </a:buClr>
              <a:defRPr/>
            </a:pPr>
            <a:r>
              <a:rPr lang="en-GB" sz="2800" b="1" dirty="0">
                <a:solidFill>
                  <a:srgbClr val="00FF00"/>
                </a:solidFill>
                <a:effectLst>
                  <a:outerShdw blurRad="38100" dist="38100" dir="2700000" algn="tl">
                    <a:srgbClr val="000000"/>
                  </a:outerShdw>
                </a:effectLst>
                <a:latin typeface="Arial" charset="0"/>
                <a:cs typeface="Arial" charset="0"/>
              </a:rPr>
              <a:t>The Round Church was consecrated in 1185 and modelled after the circular Church of the Holy Sepulchre in Jerusalem. </a:t>
            </a:r>
          </a:p>
          <a:p>
            <a:pPr>
              <a:spcBef>
                <a:spcPct val="20000"/>
              </a:spcBef>
              <a:buClr>
                <a:schemeClr val="tx2"/>
              </a:buClr>
              <a:defRPr/>
            </a:pPr>
            <a:endParaRPr lang="en-GB" sz="2400" b="1" dirty="0">
              <a:solidFill>
                <a:srgbClr val="FFFF00"/>
              </a:solidFill>
              <a:effectLst>
                <a:outerShdw blurRad="38100" dist="38100" dir="2700000" algn="tl">
                  <a:srgbClr val="000000"/>
                </a:outerShdw>
              </a:effectLst>
              <a:latin typeface="Arial" charset="0"/>
              <a:cs typeface="Arial" charset="0"/>
            </a:endParaRPr>
          </a:p>
          <a:p>
            <a:pPr eaLnBrk="0" hangingPunct="0">
              <a:spcBef>
                <a:spcPct val="50000"/>
              </a:spcBef>
              <a:defRPr/>
            </a:pPr>
            <a:endParaRPr lang="en-GB" sz="2400" dirty="0">
              <a:latin typeface="Arial" charset="0"/>
              <a:cs typeface="Arial" charset="0"/>
            </a:endParaRPr>
          </a:p>
        </p:txBody>
      </p:sp>
      <p:sp>
        <p:nvSpPr>
          <p:cNvPr id="9" name="TextBox 8">
            <a:extLst>
              <a:ext uri="{FF2B5EF4-FFF2-40B4-BE49-F238E27FC236}">
                <a16:creationId xmlns:a16="http://schemas.microsoft.com/office/drawing/2014/main" id="{BC698A94-16A1-4A39-989A-089F899F3D92}"/>
              </a:ext>
            </a:extLst>
          </p:cNvPr>
          <p:cNvSpPr txBox="1"/>
          <p:nvPr/>
        </p:nvSpPr>
        <p:spPr>
          <a:xfrm>
            <a:off x="285750" y="5286375"/>
            <a:ext cx="3000375"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Temple London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06276"/>
                                        </p:tgtEl>
                                        <p:attrNameLst>
                                          <p:attrName>style.visibility</p:attrName>
                                        </p:attrNameLst>
                                      </p:cBhvr>
                                      <p:to>
                                        <p:strVal val="visible"/>
                                      </p:to>
                                    </p:set>
                                    <p:animEffect transition="in" filter="blinds(horizontal)">
                                      <p:cBhvr>
                                        <p:cTn id="7" dur="500"/>
                                        <p:tgtEl>
                                          <p:spTgt spid="1206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06280"/>
                                        </p:tgtEl>
                                        <p:attrNameLst>
                                          <p:attrName>style.visibility</p:attrName>
                                        </p:attrNameLst>
                                      </p:cBhvr>
                                      <p:to>
                                        <p:strVal val="visible"/>
                                      </p:to>
                                    </p:set>
                                    <p:animEffect transition="in" filter="diamond(in)">
                                      <p:cBhvr>
                                        <p:cTn id="18" dur="2000"/>
                                        <p:tgtEl>
                                          <p:spTgt spid="1206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8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85BAA06-4A22-4315-8A1B-4D09DFCB8216}"/>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878C123-C254-418F-9975-B12D8AE3A3B1}" type="slidenum">
              <a:rPr lang="en-GB" altLang="en-US" sz="1200"/>
              <a:pPr eaLnBrk="1" hangingPunct="1"/>
              <a:t>9</a:t>
            </a:fld>
            <a:endParaRPr lang="en-GB" altLang="en-US" sz="1200"/>
          </a:p>
        </p:txBody>
      </p:sp>
      <p:sp>
        <p:nvSpPr>
          <p:cNvPr id="1461250" name="Rectangle 2">
            <a:extLst>
              <a:ext uri="{FF2B5EF4-FFF2-40B4-BE49-F238E27FC236}">
                <a16:creationId xmlns:a16="http://schemas.microsoft.com/office/drawing/2014/main" id="{BF21426B-5735-40E0-9EA5-4B6FC1001CCD}"/>
              </a:ext>
            </a:extLst>
          </p:cNvPr>
          <p:cNvSpPr>
            <a:spLocks noGrp="1" noChangeArrowheads="1"/>
          </p:cNvSpPr>
          <p:nvPr>
            <p:ph type="title"/>
          </p:nvPr>
        </p:nvSpPr>
        <p:spPr/>
        <p:txBody>
          <a:bodyPr/>
          <a:lstStyle/>
          <a:p>
            <a:pPr eaLnBrk="1" hangingPunct="1">
              <a:defRPr/>
            </a:pPr>
            <a:r>
              <a:rPr lang="en-GB" b="1">
                <a:solidFill>
                  <a:srgbClr val="FF0000"/>
                </a:solidFill>
              </a:rPr>
              <a:t>Spanish </a:t>
            </a:r>
            <a:r>
              <a:rPr lang="en-GB" b="1">
                <a:solidFill>
                  <a:srgbClr val="FFFF00"/>
                </a:solidFill>
              </a:rPr>
              <a:t>Armada - Defeated</a:t>
            </a:r>
          </a:p>
        </p:txBody>
      </p:sp>
      <p:pic>
        <p:nvPicPr>
          <p:cNvPr id="1461251" name="Picture 3" descr="300px-Loutherbourg-Spanish_Armada">
            <a:hlinkClick r:id="rId3"/>
            <a:extLst>
              <a:ext uri="{FF2B5EF4-FFF2-40B4-BE49-F238E27FC236}">
                <a16:creationId xmlns:a16="http://schemas.microsoft.com/office/drawing/2014/main" id="{C2D85CA4-146F-487A-9E2D-AD699E4151B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68313" y="1773238"/>
            <a:ext cx="5616575" cy="4381500"/>
          </a:xfrm>
        </p:spPr>
      </p:pic>
      <p:sp>
        <p:nvSpPr>
          <p:cNvPr id="1461252" name="Text Box 4">
            <a:extLst>
              <a:ext uri="{FF2B5EF4-FFF2-40B4-BE49-F238E27FC236}">
                <a16:creationId xmlns:a16="http://schemas.microsoft.com/office/drawing/2014/main" id="{B7DB41B2-825B-48FF-9864-ECB946785F38}"/>
              </a:ext>
            </a:extLst>
          </p:cNvPr>
          <p:cNvSpPr txBox="1">
            <a:spLocks noChangeArrowheads="1"/>
          </p:cNvSpPr>
          <p:nvPr/>
        </p:nvSpPr>
        <p:spPr bwMode="auto">
          <a:xfrm>
            <a:off x="6227763" y="1844675"/>
            <a:ext cx="2916237" cy="4789488"/>
          </a:xfrm>
          <a:prstGeom prst="rect">
            <a:avLst/>
          </a:prstGeom>
          <a:noFill/>
          <a:ln w="9525">
            <a:noFill/>
            <a:miter lim="800000"/>
            <a:headEnd/>
            <a:tailEnd/>
          </a:ln>
          <a:effectLst/>
        </p:spPr>
        <p:txBody>
          <a:bodyPr>
            <a:spAutoFit/>
          </a:bodyPr>
          <a:lstStyle/>
          <a:p>
            <a:pPr>
              <a:spcBef>
                <a:spcPct val="50000"/>
              </a:spcBef>
              <a:defRPr/>
            </a:pPr>
            <a:r>
              <a:rPr lang="en-GB" sz="2800" b="1" i="1">
                <a:solidFill>
                  <a:srgbClr val="00FF00"/>
                </a:solidFill>
                <a:effectLst>
                  <a:outerShdw blurRad="38100" dist="38100" dir="2700000" algn="tl">
                    <a:srgbClr val="000000"/>
                  </a:outerShdw>
                </a:effectLst>
                <a:latin typeface="Arial" charset="0"/>
                <a:cs typeface="Arial" charset="0"/>
              </a:rPr>
              <a:t>Defeat of the Spanish Armada</a:t>
            </a:r>
            <a:r>
              <a:rPr lang="en-GB" sz="2800" b="1">
                <a:solidFill>
                  <a:srgbClr val="00FF00"/>
                </a:solidFill>
                <a:effectLst>
                  <a:outerShdw blurRad="38100" dist="38100" dir="2700000" algn="tl">
                    <a:srgbClr val="000000"/>
                  </a:outerShdw>
                </a:effectLst>
                <a:latin typeface="Arial" charset="0"/>
                <a:cs typeface="Arial" charset="0"/>
              </a:rPr>
              <a:t>, 8</a:t>
            </a:r>
            <a:r>
              <a:rPr lang="en-GB" sz="2800" b="1" baseline="30000">
                <a:solidFill>
                  <a:srgbClr val="00FF00"/>
                </a:solidFill>
                <a:effectLst>
                  <a:outerShdw blurRad="38100" dist="38100" dir="2700000" algn="tl">
                    <a:srgbClr val="000000"/>
                  </a:outerShdw>
                </a:effectLst>
                <a:latin typeface="Arial" charset="0"/>
                <a:cs typeface="Arial" charset="0"/>
              </a:rPr>
              <a:t>th</a:t>
            </a:r>
            <a:r>
              <a:rPr lang="en-GB" sz="2800" b="1">
                <a:solidFill>
                  <a:schemeClr val="hlink"/>
                </a:solidFill>
                <a:effectLst>
                  <a:outerShdw blurRad="38100" dist="38100" dir="2700000" algn="tl">
                    <a:srgbClr val="000000"/>
                  </a:outerShdw>
                </a:effectLst>
                <a:latin typeface="Arial" charset="0"/>
                <a:cs typeface="Arial" charset="0"/>
              </a:rPr>
              <a:t> </a:t>
            </a:r>
            <a:r>
              <a:rPr lang="en-GB" sz="2800" b="1">
                <a:solidFill>
                  <a:srgbClr val="00FF00"/>
                </a:solidFill>
                <a:effectLst>
                  <a:outerShdw blurRad="38100" dist="38100" dir="2700000" algn="tl">
                    <a:srgbClr val="000000"/>
                  </a:outerShdw>
                </a:effectLst>
                <a:latin typeface="Arial" charset="0"/>
                <a:cs typeface="Arial" charset="0"/>
              </a:rPr>
              <a:t>August 1588 by </a:t>
            </a:r>
            <a:r>
              <a:rPr lang="en-GB" sz="2800" b="1">
                <a:solidFill>
                  <a:srgbClr val="00FF00"/>
                </a:solidFill>
                <a:effectLst>
                  <a:outerShdw blurRad="38100" dist="38100" dir="2700000" algn="tl">
                    <a:srgbClr val="000000"/>
                  </a:outerShdw>
                </a:effectLst>
                <a:latin typeface="Arial" charset="0"/>
                <a:cs typeface="Arial" charset="0"/>
                <a:hlinkClick r:id="rId5" tooltip="Philippe-Jacques de Loutherbourg"/>
              </a:rPr>
              <a:t>Philippe-Jacques de Loutherbourg</a:t>
            </a:r>
            <a:r>
              <a:rPr lang="en-GB" sz="2800" b="1">
                <a:solidFill>
                  <a:srgbClr val="00FF00"/>
                </a:solidFill>
                <a:effectLst>
                  <a:outerShdw blurRad="38100" dist="38100" dir="2700000" algn="tl">
                    <a:srgbClr val="000000"/>
                  </a:outerShdw>
                </a:effectLst>
                <a:latin typeface="Arial" charset="0"/>
                <a:cs typeface="Arial" charset="0"/>
              </a:rPr>
              <a:t>,</a:t>
            </a:r>
            <a:r>
              <a:rPr lang="en-GB" sz="2800" b="1">
                <a:solidFill>
                  <a:schemeClr val="hlink"/>
                </a:solidFill>
                <a:effectLst>
                  <a:outerShdw blurRad="38100" dist="38100" dir="2700000" algn="tl">
                    <a:srgbClr val="000000"/>
                  </a:outerShdw>
                </a:effectLst>
                <a:latin typeface="Arial" charset="0"/>
                <a:cs typeface="Arial" charset="0"/>
              </a:rPr>
              <a:t> </a:t>
            </a:r>
            <a:r>
              <a:rPr lang="en-GB" sz="2800" b="1">
                <a:solidFill>
                  <a:srgbClr val="FFFF00"/>
                </a:solidFill>
                <a:effectLst>
                  <a:outerShdw blurRad="38100" dist="38100" dir="2700000" algn="tl">
                    <a:srgbClr val="000000"/>
                  </a:outerShdw>
                </a:effectLst>
                <a:latin typeface="Arial" charset="0"/>
                <a:cs typeface="Arial" charset="0"/>
              </a:rPr>
              <a:t>painted1796, depicts the battle of Gravelines.</a:t>
            </a:r>
            <a:r>
              <a:rPr lang="en-GB" sz="2800" b="1">
                <a:solidFill>
                  <a:schemeClr val="hlink"/>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61251"/>
                                        </p:tgtEl>
                                        <p:attrNameLst>
                                          <p:attrName>style.visibility</p:attrName>
                                        </p:attrNameLst>
                                      </p:cBhvr>
                                      <p:to>
                                        <p:strVal val="visible"/>
                                      </p:to>
                                    </p:set>
                                    <p:animEffect transition="in" filter="circle(in)">
                                      <p:cBhvr>
                                        <p:cTn id="7" dur="2000"/>
                                        <p:tgtEl>
                                          <p:spTgt spid="1461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61252">
                                            <p:txEl>
                                              <p:pRg st="0" end="0"/>
                                            </p:txEl>
                                          </p:spTgt>
                                        </p:tgtEl>
                                        <p:attrNameLst>
                                          <p:attrName>style.visibility</p:attrName>
                                        </p:attrNameLst>
                                      </p:cBhvr>
                                      <p:to>
                                        <p:strVal val="visible"/>
                                      </p:to>
                                    </p:set>
                                    <p:animEffect transition="in" filter="diamond(in)">
                                      <p:cBhvr>
                                        <p:cTn id="12" dur="2000"/>
                                        <p:tgtEl>
                                          <p:spTgt spid="14612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3B7A79A-592E-4E0B-9809-55D33B47A07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CE8CB3E-DE6B-4F4E-B146-8B9AA9670009}" type="slidenum">
              <a:rPr lang="en-GB" altLang="en-US" sz="1200"/>
              <a:pPr eaLnBrk="1" hangingPunct="1"/>
              <a:t>90</a:t>
            </a:fld>
            <a:endParaRPr lang="en-GB" altLang="en-US" sz="1200"/>
          </a:p>
        </p:txBody>
      </p:sp>
      <p:sp>
        <p:nvSpPr>
          <p:cNvPr id="1206277" name="Rectangle 5">
            <a:extLst>
              <a:ext uri="{FF2B5EF4-FFF2-40B4-BE49-F238E27FC236}">
                <a16:creationId xmlns:a16="http://schemas.microsoft.com/office/drawing/2014/main" id="{BF5A8980-E348-41CA-B5F6-9195E7CDDDBC}"/>
              </a:ext>
            </a:extLst>
          </p:cNvPr>
          <p:cNvSpPr>
            <a:spLocks noGrp="1" noChangeArrowheads="1"/>
          </p:cNvSpPr>
          <p:nvPr>
            <p:ph type="title"/>
          </p:nvPr>
        </p:nvSpPr>
        <p:spPr/>
        <p:txBody>
          <a:bodyPr/>
          <a:lstStyle/>
          <a:p>
            <a:pPr eaLnBrk="1" hangingPunct="1">
              <a:defRPr/>
            </a:pPr>
            <a:r>
              <a:rPr lang="en-GB" sz="4000" b="1">
                <a:solidFill>
                  <a:srgbClr val="FF0000"/>
                </a:solidFill>
              </a:rPr>
              <a:t>The Temple London</a:t>
            </a:r>
            <a:br>
              <a:rPr lang="en-GB" sz="4000" b="1">
                <a:solidFill>
                  <a:srgbClr val="FF0000"/>
                </a:solidFill>
              </a:rPr>
            </a:br>
            <a:r>
              <a:rPr lang="en-GB" sz="4000" b="1">
                <a:solidFill>
                  <a:srgbClr val="FFFF00"/>
                </a:solidFill>
              </a:rPr>
              <a:t>The Templar Church</a:t>
            </a:r>
          </a:p>
        </p:txBody>
      </p:sp>
      <p:sp>
        <p:nvSpPr>
          <p:cNvPr id="96260" name="Text Box 7">
            <a:extLst>
              <a:ext uri="{FF2B5EF4-FFF2-40B4-BE49-F238E27FC236}">
                <a16:creationId xmlns:a16="http://schemas.microsoft.com/office/drawing/2014/main" id="{5360869B-9564-419C-918B-0DD77A7F1C3F}"/>
              </a:ext>
            </a:extLst>
          </p:cNvPr>
          <p:cNvSpPr txBox="1">
            <a:spLocks noChangeArrowheads="1"/>
          </p:cNvSpPr>
          <p:nvPr/>
        </p:nvSpPr>
        <p:spPr bwMode="auto">
          <a:xfrm>
            <a:off x="3563938" y="1844675"/>
            <a:ext cx="558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206282" name="Text Box 10">
            <a:extLst>
              <a:ext uri="{FF2B5EF4-FFF2-40B4-BE49-F238E27FC236}">
                <a16:creationId xmlns:a16="http://schemas.microsoft.com/office/drawing/2014/main" id="{602A2D9A-A527-48AA-B4EB-116A05EE5EF6}"/>
              </a:ext>
            </a:extLst>
          </p:cNvPr>
          <p:cNvSpPr txBox="1">
            <a:spLocks noChangeArrowheads="1"/>
          </p:cNvSpPr>
          <p:nvPr/>
        </p:nvSpPr>
        <p:spPr bwMode="auto">
          <a:xfrm>
            <a:off x="4286250" y="2000250"/>
            <a:ext cx="4356100" cy="4432300"/>
          </a:xfrm>
          <a:prstGeom prst="rect">
            <a:avLst/>
          </a:prstGeom>
          <a:noFill/>
          <a:ln w="9525">
            <a:noFill/>
            <a:miter lim="800000"/>
            <a:headEnd/>
            <a:tailEnd/>
          </a:ln>
          <a:effectLst/>
        </p:spPr>
        <p:txBody>
          <a:bodyPr>
            <a:spAutoFit/>
          </a:bodyPr>
          <a:lstStyle/>
          <a:p>
            <a:pPr>
              <a:spcBef>
                <a:spcPct val="20000"/>
              </a:spcBef>
              <a:buClr>
                <a:schemeClr val="tx2"/>
              </a:buClr>
              <a:defRPr/>
            </a:pPr>
            <a:r>
              <a:rPr lang="en-GB" sz="2800" b="1" dirty="0">
                <a:solidFill>
                  <a:srgbClr val="00FFFF"/>
                </a:solidFill>
                <a:effectLst>
                  <a:outerShdw blurRad="38100" dist="38100" dir="2700000" algn="tl">
                    <a:srgbClr val="000000"/>
                  </a:outerShdw>
                </a:effectLst>
                <a:latin typeface="Arial" charset="0"/>
                <a:cs typeface="Arial" charset="0"/>
              </a:rPr>
              <a:t>The Chancel was built in 1240. </a:t>
            </a:r>
            <a:r>
              <a:rPr lang="en-GB" sz="2800" b="1" dirty="0">
                <a:solidFill>
                  <a:srgbClr val="FFC000"/>
                </a:solidFill>
                <a:effectLst>
                  <a:outerShdw blurRad="38100" dist="38100" dir="2700000" algn="tl">
                    <a:srgbClr val="000000"/>
                  </a:outerShdw>
                </a:effectLst>
                <a:latin typeface="Arial" charset="0"/>
                <a:cs typeface="Arial" charset="0"/>
              </a:rPr>
              <a:t>The Temple Church serves both the Inner and Middle Temples </a:t>
            </a:r>
            <a:r>
              <a:rPr lang="en-GB" sz="2800" b="1" dirty="0">
                <a:solidFill>
                  <a:srgbClr val="00FF00"/>
                </a:solidFill>
                <a:effectLst>
                  <a:outerShdw blurRad="38100" dist="38100" dir="2700000" algn="tl">
                    <a:srgbClr val="000000"/>
                  </a:outerShdw>
                </a:effectLst>
                <a:latin typeface="Arial" charset="0"/>
                <a:cs typeface="Arial" charset="0"/>
              </a:rPr>
              <a:t>- is located between Fleet Street and Victoria Embankment at the River Thames</a:t>
            </a:r>
          </a:p>
          <a:p>
            <a:pPr eaLnBrk="0" hangingPunct="0">
              <a:spcBef>
                <a:spcPct val="50000"/>
              </a:spcBef>
              <a:defRPr/>
            </a:pPr>
            <a:endParaRPr lang="en-GB" dirty="0">
              <a:latin typeface="Arial" charset="0"/>
              <a:cs typeface="Arial" charset="0"/>
            </a:endParaRPr>
          </a:p>
        </p:txBody>
      </p:sp>
      <p:pic>
        <p:nvPicPr>
          <p:cNvPr id="96264" name="Picture 8" descr="http://fineartamerica.com/images-medium/templar-knight-effigies-temple-church-london-mathew-lodge.jpg">
            <a:extLst>
              <a:ext uri="{FF2B5EF4-FFF2-40B4-BE49-F238E27FC236}">
                <a16:creationId xmlns:a16="http://schemas.microsoft.com/office/drawing/2014/main" id="{BBFA10B9-B9AA-4A0C-8B9E-79170FFC1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500188"/>
            <a:ext cx="339248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6264"/>
                                        </p:tgtEl>
                                        <p:attrNameLst>
                                          <p:attrName>style.visibility</p:attrName>
                                        </p:attrNameLst>
                                      </p:cBhvr>
                                      <p:to>
                                        <p:strVal val="visible"/>
                                      </p:to>
                                    </p:set>
                                    <p:animEffect transition="in" filter="circle(in)">
                                      <p:cBhvr>
                                        <p:cTn id="7" dur="2000"/>
                                        <p:tgtEl>
                                          <p:spTgt spid="962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06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82"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A9DDA39-FB62-4CF0-AA19-D9A349E51645}"/>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CA39DD3D-CAC1-4FC0-8D7E-1231DCC97E04}" type="slidenum">
              <a:rPr lang="en-GB" altLang="en-US" sz="1200"/>
              <a:pPr eaLnBrk="1" hangingPunct="1"/>
              <a:t>91</a:t>
            </a:fld>
            <a:endParaRPr lang="en-GB" altLang="en-US" sz="1200"/>
          </a:p>
        </p:txBody>
      </p:sp>
      <p:sp>
        <p:nvSpPr>
          <p:cNvPr id="1226754" name="Rectangle 2">
            <a:extLst>
              <a:ext uri="{FF2B5EF4-FFF2-40B4-BE49-F238E27FC236}">
                <a16:creationId xmlns:a16="http://schemas.microsoft.com/office/drawing/2014/main" id="{68C6142E-3AB5-4361-83C4-C45ADB13C001}"/>
              </a:ext>
            </a:extLst>
          </p:cNvPr>
          <p:cNvSpPr>
            <a:spLocks noGrp="1" noChangeArrowheads="1"/>
          </p:cNvSpPr>
          <p:nvPr>
            <p:ph type="title"/>
          </p:nvPr>
        </p:nvSpPr>
        <p:spPr/>
        <p:txBody>
          <a:bodyPr/>
          <a:lstStyle/>
          <a:p>
            <a:pPr eaLnBrk="1" hangingPunct="1">
              <a:defRPr/>
            </a:pPr>
            <a:r>
              <a:rPr lang="en-GB" sz="4000" b="1">
                <a:solidFill>
                  <a:srgbClr val="FF0000"/>
                </a:solidFill>
              </a:rPr>
              <a:t>The Temple London</a:t>
            </a:r>
            <a:br>
              <a:rPr lang="en-GB" sz="4000" b="1">
                <a:solidFill>
                  <a:srgbClr val="FF0000"/>
                </a:solidFill>
              </a:rPr>
            </a:br>
            <a:r>
              <a:rPr lang="en-GB" sz="4000" b="1">
                <a:solidFill>
                  <a:srgbClr val="FFFF00"/>
                </a:solidFill>
              </a:rPr>
              <a:t>The Templar Church</a:t>
            </a:r>
          </a:p>
        </p:txBody>
      </p:sp>
      <p:sp>
        <p:nvSpPr>
          <p:cNvPr id="97284" name="Text Box 4">
            <a:extLst>
              <a:ext uri="{FF2B5EF4-FFF2-40B4-BE49-F238E27FC236}">
                <a16:creationId xmlns:a16="http://schemas.microsoft.com/office/drawing/2014/main" id="{22858D30-6D57-4275-961E-85D12B3FF933}"/>
              </a:ext>
            </a:extLst>
          </p:cNvPr>
          <p:cNvSpPr txBox="1">
            <a:spLocks noChangeArrowheads="1"/>
          </p:cNvSpPr>
          <p:nvPr/>
        </p:nvSpPr>
        <p:spPr bwMode="auto">
          <a:xfrm>
            <a:off x="3563938" y="1844675"/>
            <a:ext cx="558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226757" name="Text Box 5">
            <a:extLst>
              <a:ext uri="{FF2B5EF4-FFF2-40B4-BE49-F238E27FC236}">
                <a16:creationId xmlns:a16="http://schemas.microsoft.com/office/drawing/2014/main" id="{AD2A11DF-164A-4EF5-8ABF-80B89587976A}"/>
              </a:ext>
            </a:extLst>
          </p:cNvPr>
          <p:cNvSpPr txBox="1">
            <a:spLocks noChangeArrowheads="1"/>
          </p:cNvSpPr>
          <p:nvPr/>
        </p:nvSpPr>
        <p:spPr bwMode="auto">
          <a:xfrm>
            <a:off x="3419475" y="1989138"/>
            <a:ext cx="5724525" cy="946150"/>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Interestingly the church is closed on Sundays!</a:t>
            </a:r>
          </a:p>
        </p:txBody>
      </p:sp>
      <p:sp>
        <p:nvSpPr>
          <p:cNvPr id="97286" name="Text Box 7">
            <a:extLst>
              <a:ext uri="{FF2B5EF4-FFF2-40B4-BE49-F238E27FC236}">
                <a16:creationId xmlns:a16="http://schemas.microsoft.com/office/drawing/2014/main" id="{917D1918-98F2-475F-9FD7-6BBE014598E3}"/>
              </a:ext>
            </a:extLst>
          </p:cNvPr>
          <p:cNvSpPr txBox="1">
            <a:spLocks noChangeArrowheads="1"/>
          </p:cNvSpPr>
          <p:nvPr/>
        </p:nvSpPr>
        <p:spPr bwMode="auto">
          <a:xfrm>
            <a:off x="0" y="5516563"/>
            <a:ext cx="8713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pic>
        <p:nvPicPr>
          <p:cNvPr id="1226761" name="Picture 9" descr="images">
            <a:extLst>
              <a:ext uri="{FF2B5EF4-FFF2-40B4-BE49-F238E27FC236}">
                <a16:creationId xmlns:a16="http://schemas.microsoft.com/office/drawing/2014/main" id="{73BAF332-E663-469C-B7E5-0FBBD59ED3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989138"/>
            <a:ext cx="2643187" cy="3816350"/>
          </a:xfrm>
        </p:spPr>
      </p:pic>
      <p:sp>
        <p:nvSpPr>
          <p:cNvPr id="1226762" name="Text Box 10">
            <a:extLst>
              <a:ext uri="{FF2B5EF4-FFF2-40B4-BE49-F238E27FC236}">
                <a16:creationId xmlns:a16="http://schemas.microsoft.com/office/drawing/2014/main" id="{B1320BCF-F117-47F3-8719-F66022E0CA0F}"/>
              </a:ext>
            </a:extLst>
          </p:cNvPr>
          <p:cNvSpPr txBox="1">
            <a:spLocks noChangeArrowheads="1"/>
          </p:cNvSpPr>
          <p:nvPr/>
        </p:nvSpPr>
        <p:spPr bwMode="auto">
          <a:xfrm>
            <a:off x="3419475" y="3357563"/>
            <a:ext cx="5724525" cy="2527300"/>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99"/>
                </a:solidFill>
                <a:effectLst>
                  <a:outerShdw blurRad="38100" dist="38100" dir="2700000" algn="tl">
                    <a:srgbClr val="000000"/>
                  </a:outerShdw>
                </a:effectLst>
                <a:latin typeface="Arial" charset="0"/>
                <a:cs typeface="Arial" charset="0"/>
              </a:rPr>
              <a:t>This Temple "Church" is outside any Canonical jurisdiction. The Master of the Temple is appointed and takes his place by sealed (non-public) patent, without induction or institution.</a:t>
            </a:r>
            <a:br>
              <a:rPr lang="en-GB" sz="2400" b="1">
                <a:solidFill>
                  <a:srgbClr val="00FF99"/>
                </a:solidFill>
                <a:effectLst>
                  <a:outerShdw blurRad="38100" dist="38100" dir="2700000" algn="tl">
                    <a:srgbClr val="000000"/>
                  </a:outerShdw>
                </a:effectLst>
                <a:latin typeface="Arial" charset="0"/>
                <a:cs typeface="Arial" charset="0"/>
              </a:rPr>
            </a:br>
            <a:br>
              <a:rPr lang="en-GB">
                <a:latin typeface="Arial" charset="0"/>
                <a:cs typeface="Arial" charset="0"/>
              </a:rPr>
            </a:br>
            <a:endParaRPr lang="en-GB">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6761"/>
                                        </p:tgtEl>
                                        <p:attrNameLst>
                                          <p:attrName>style.visibility</p:attrName>
                                        </p:attrNameLst>
                                      </p:cBhvr>
                                      <p:to>
                                        <p:strVal val="visible"/>
                                      </p:to>
                                    </p:set>
                                    <p:animEffect transition="in" filter="blinds(horizontal)">
                                      <p:cBhvr>
                                        <p:cTn id="7" dur="500"/>
                                        <p:tgtEl>
                                          <p:spTgt spid="12267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6757"/>
                                        </p:tgtEl>
                                        <p:attrNameLst>
                                          <p:attrName>style.visibility</p:attrName>
                                        </p:attrNameLst>
                                      </p:cBhvr>
                                      <p:to>
                                        <p:strVal val="visible"/>
                                      </p:to>
                                    </p:set>
                                    <p:animEffect transition="in" filter="box(in)">
                                      <p:cBhvr>
                                        <p:cTn id="12" dur="500"/>
                                        <p:tgtEl>
                                          <p:spTgt spid="1226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26762"/>
                                        </p:tgtEl>
                                        <p:attrNameLst>
                                          <p:attrName>style.visibility</p:attrName>
                                        </p:attrNameLst>
                                      </p:cBhvr>
                                      <p:to>
                                        <p:strVal val="visible"/>
                                      </p:to>
                                    </p:set>
                                    <p:animEffect transition="in" filter="diamond(in)">
                                      <p:cBhvr>
                                        <p:cTn id="17" dur="2000"/>
                                        <p:tgtEl>
                                          <p:spTgt spid="122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7" grpId="0"/>
      <p:bldP spid="122676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A5AE4D3-DB25-4814-9183-3DC597031C34}"/>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A79669D5-751D-4DFB-8080-1BDFC3FB4CAB}" type="slidenum">
              <a:rPr lang="en-GB" altLang="en-US" sz="1200"/>
              <a:pPr eaLnBrk="1" hangingPunct="1"/>
              <a:t>92</a:t>
            </a:fld>
            <a:endParaRPr lang="en-GB" altLang="en-US" sz="1200"/>
          </a:p>
        </p:txBody>
      </p:sp>
      <p:sp>
        <p:nvSpPr>
          <p:cNvPr id="1242114" name="Rectangle 2">
            <a:extLst>
              <a:ext uri="{FF2B5EF4-FFF2-40B4-BE49-F238E27FC236}">
                <a16:creationId xmlns:a16="http://schemas.microsoft.com/office/drawing/2014/main" id="{B9709840-C032-4284-95D8-A7CDD4350010}"/>
              </a:ext>
            </a:extLst>
          </p:cNvPr>
          <p:cNvSpPr>
            <a:spLocks noGrp="1" noChangeArrowheads="1"/>
          </p:cNvSpPr>
          <p:nvPr>
            <p:ph type="title"/>
          </p:nvPr>
        </p:nvSpPr>
        <p:spPr/>
        <p:txBody>
          <a:bodyPr/>
          <a:lstStyle/>
          <a:p>
            <a:pPr eaLnBrk="1" hangingPunct="1">
              <a:defRPr/>
            </a:pPr>
            <a:r>
              <a:rPr lang="en-GB" sz="4000" b="1" dirty="0">
                <a:solidFill>
                  <a:srgbClr val="FF0000"/>
                </a:solidFill>
              </a:rPr>
              <a:t>The Temple London</a:t>
            </a:r>
            <a:br>
              <a:rPr lang="en-GB" sz="4000" b="1" dirty="0">
                <a:solidFill>
                  <a:srgbClr val="FF0000"/>
                </a:solidFill>
              </a:rPr>
            </a:br>
            <a:r>
              <a:rPr lang="en-GB" sz="4000" b="1" dirty="0">
                <a:solidFill>
                  <a:srgbClr val="FFFF00"/>
                </a:solidFill>
              </a:rPr>
              <a:t>The BAR</a:t>
            </a:r>
          </a:p>
        </p:txBody>
      </p:sp>
      <p:sp>
        <p:nvSpPr>
          <p:cNvPr id="98308" name="Text Box 3">
            <a:extLst>
              <a:ext uri="{FF2B5EF4-FFF2-40B4-BE49-F238E27FC236}">
                <a16:creationId xmlns:a16="http://schemas.microsoft.com/office/drawing/2014/main" id="{A8268D32-C2F1-481F-A9BF-01A8151E3C4D}"/>
              </a:ext>
            </a:extLst>
          </p:cNvPr>
          <p:cNvSpPr txBox="1">
            <a:spLocks noChangeArrowheads="1"/>
          </p:cNvSpPr>
          <p:nvPr/>
        </p:nvSpPr>
        <p:spPr bwMode="auto">
          <a:xfrm>
            <a:off x="3563938" y="1844675"/>
            <a:ext cx="558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1242116" name="Text Box 4">
            <a:extLst>
              <a:ext uri="{FF2B5EF4-FFF2-40B4-BE49-F238E27FC236}">
                <a16:creationId xmlns:a16="http://schemas.microsoft.com/office/drawing/2014/main" id="{4B95DDFA-A753-4679-8C6F-F5DB309896EC}"/>
              </a:ext>
            </a:extLst>
          </p:cNvPr>
          <p:cNvSpPr txBox="1">
            <a:spLocks noChangeArrowheads="1"/>
          </p:cNvSpPr>
          <p:nvPr/>
        </p:nvSpPr>
        <p:spPr bwMode="auto">
          <a:xfrm>
            <a:off x="3419475" y="1989138"/>
            <a:ext cx="5724525" cy="2282825"/>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00FF00"/>
                </a:solidFill>
                <a:effectLst>
                  <a:outerShdw blurRad="38100" dist="38100" dir="2700000" algn="tl">
                    <a:srgbClr val="000000"/>
                  </a:outerShdw>
                </a:effectLst>
                <a:latin typeface="Arial" charset="0"/>
                <a:cs typeface="Arial" charset="0"/>
              </a:rPr>
              <a:t>Note: BAR, = is British Accreditation Regency; undoubtedly a private stock company, the majority of which is owned by the Bank of England and the "Crown" of the ‘the City’ of London.) </a:t>
            </a:r>
          </a:p>
        </p:txBody>
      </p:sp>
      <p:sp>
        <p:nvSpPr>
          <p:cNvPr id="98310" name="Text Box 5">
            <a:extLst>
              <a:ext uri="{FF2B5EF4-FFF2-40B4-BE49-F238E27FC236}">
                <a16:creationId xmlns:a16="http://schemas.microsoft.com/office/drawing/2014/main" id="{77553119-1F5D-470B-9F71-631539905EA4}"/>
              </a:ext>
            </a:extLst>
          </p:cNvPr>
          <p:cNvSpPr txBox="1">
            <a:spLocks noChangeArrowheads="1"/>
          </p:cNvSpPr>
          <p:nvPr/>
        </p:nvSpPr>
        <p:spPr bwMode="auto">
          <a:xfrm>
            <a:off x="0" y="5516563"/>
            <a:ext cx="8713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pic>
        <p:nvPicPr>
          <p:cNvPr id="1242120" name="Picture 8" descr="Judge_small">
            <a:extLst>
              <a:ext uri="{FF2B5EF4-FFF2-40B4-BE49-F238E27FC236}">
                <a16:creationId xmlns:a16="http://schemas.microsoft.com/office/drawing/2014/main" id="{7AF7FD26-05C2-4DF4-968D-77E2A04A7B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989138"/>
            <a:ext cx="2336800" cy="2409825"/>
          </a:xfrm>
        </p:spPr>
      </p:pic>
      <p:sp>
        <p:nvSpPr>
          <p:cNvPr id="1242121" name="Text Box 9">
            <a:extLst>
              <a:ext uri="{FF2B5EF4-FFF2-40B4-BE49-F238E27FC236}">
                <a16:creationId xmlns:a16="http://schemas.microsoft.com/office/drawing/2014/main" id="{8EB7E9D3-CF18-443F-8D08-CD4A833251F8}"/>
              </a:ext>
            </a:extLst>
          </p:cNvPr>
          <p:cNvSpPr txBox="1">
            <a:spLocks noChangeArrowheads="1"/>
          </p:cNvSpPr>
          <p:nvPr/>
        </p:nvSpPr>
        <p:spPr bwMode="auto">
          <a:xfrm>
            <a:off x="468313" y="4508500"/>
            <a:ext cx="8135937" cy="2527300"/>
          </a:xfrm>
          <a:prstGeom prst="rect">
            <a:avLst/>
          </a:prstGeom>
          <a:noFill/>
          <a:ln w="9525">
            <a:noFill/>
            <a:miter lim="800000"/>
            <a:headEnd/>
            <a:tailEnd/>
          </a:ln>
          <a:effectLst/>
        </p:spPr>
        <p:txBody>
          <a:bodyPr>
            <a:spAutoFit/>
          </a:bodyPr>
          <a:lstStyle/>
          <a:p>
            <a:pPr eaLnBrk="0" hangingPunct="0">
              <a:spcBef>
                <a:spcPct val="50000"/>
              </a:spcBef>
              <a:defRPr/>
            </a:pPr>
            <a:r>
              <a:rPr lang="en-GB" sz="2400" b="1" dirty="0">
                <a:solidFill>
                  <a:srgbClr val="FFFF00"/>
                </a:solidFill>
                <a:effectLst>
                  <a:outerShdw blurRad="38100" dist="38100" dir="2700000" algn="tl">
                    <a:srgbClr val="000000"/>
                  </a:outerShdw>
                </a:effectLst>
                <a:latin typeface="Arial" charset="0"/>
                <a:cs typeface="Arial" charset="0"/>
              </a:rPr>
              <a:t>All Bar Association licensed Attorneys must keep the terms of their oath to the Crown Temple in order to be accepted or "called to the Bar" at any of the King's Inns. Their oath, pledge, and terms of allegiance are made to the Crown Temple.</a:t>
            </a:r>
            <a:br>
              <a:rPr lang="en-GB" sz="2400" b="1" dirty="0">
                <a:solidFill>
                  <a:srgbClr val="FFFF00"/>
                </a:solidFill>
                <a:effectLst>
                  <a:outerShdw blurRad="38100" dist="38100" dir="2700000" algn="tl">
                    <a:srgbClr val="000000"/>
                  </a:outerShdw>
                </a:effectLst>
                <a:latin typeface="Arial" charset="0"/>
                <a:cs typeface="Arial" charset="0"/>
              </a:rPr>
            </a:br>
            <a:br>
              <a:rPr lang="en-GB" dirty="0">
                <a:latin typeface="Arial" charset="0"/>
                <a:cs typeface="Arial" charset="0"/>
              </a:rPr>
            </a:b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42120"/>
                                        </p:tgtEl>
                                        <p:attrNameLst>
                                          <p:attrName>style.visibility</p:attrName>
                                        </p:attrNameLst>
                                      </p:cBhvr>
                                      <p:to>
                                        <p:strVal val="visible"/>
                                      </p:to>
                                    </p:set>
                                    <p:animEffect transition="in" filter="box(in)">
                                      <p:cBhvr>
                                        <p:cTn id="7" dur="500"/>
                                        <p:tgtEl>
                                          <p:spTgt spid="1242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42116">
                                            <p:txEl>
                                              <p:pRg st="0" end="0"/>
                                            </p:txEl>
                                          </p:spTgt>
                                        </p:tgtEl>
                                        <p:attrNameLst>
                                          <p:attrName>style.visibility</p:attrName>
                                        </p:attrNameLst>
                                      </p:cBhvr>
                                      <p:to>
                                        <p:strVal val="visible"/>
                                      </p:to>
                                    </p:set>
                                    <p:animEffect transition="in" filter="blinds(horizontal)">
                                      <p:cBhvr>
                                        <p:cTn id="12" dur="500"/>
                                        <p:tgtEl>
                                          <p:spTgt spid="12421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2121"/>
                                        </p:tgtEl>
                                        <p:attrNameLst>
                                          <p:attrName>style.visibility</p:attrName>
                                        </p:attrNameLst>
                                      </p:cBhvr>
                                      <p:to>
                                        <p:strVal val="visible"/>
                                      </p:to>
                                    </p:set>
                                    <p:animEffect transition="in" filter="blinds(horizontal)">
                                      <p:cBhvr>
                                        <p:cTn id="17" dur="500"/>
                                        <p:tgtEl>
                                          <p:spTgt spid="1242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2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685797-9A17-4607-9A9C-4D1719BF5240}"/>
              </a:ext>
            </a:extLst>
          </p:cNvPr>
          <p:cNvSpPr>
            <a:spLocks noGrp="1"/>
          </p:cNvSpPr>
          <p:nvPr>
            <p:ph type="title"/>
          </p:nvPr>
        </p:nvSpPr>
        <p:spPr/>
        <p:txBody>
          <a:bodyPr/>
          <a:lstStyle/>
          <a:p>
            <a:pPr>
              <a:defRPr/>
            </a:pPr>
            <a:r>
              <a:rPr lang="en-GB" b="1" dirty="0">
                <a:solidFill>
                  <a:srgbClr val="FF0000"/>
                </a:solidFill>
              </a:rPr>
              <a:t>The Temple London</a:t>
            </a:r>
            <a:br>
              <a:rPr lang="en-GB" b="1" dirty="0">
                <a:solidFill>
                  <a:srgbClr val="FF0000"/>
                </a:solidFill>
              </a:rPr>
            </a:br>
            <a:r>
              <a:rPr lang="en-GB" b="1" dirty="0">
                <a:solidFill>
                  <a:srgbClr val="FFFF00"/>
                </a:solidFill>
              </a:rPr>
              <a:t>The BAR</a:t>
            </a:r>
            <a:endParaRPr lang="en-GB" dirty="0"/>
          </a:p>
        </p:txBody>
      </p:sp>
      <p:sp>
        <p:nvSpPr>
          <p:cNvPr id="4" name="Slide Number Placeholder 3">
            <a:extLst>
              <a:ext uri="{FF2B5EF4-FFF2-40B4-BE49-F238E27FC236}">
                <a16:creationId xmlns:a16="http://schemas.microsoft.com/office/drawing/2014/main" id="{D885C15F-908E-4EA1-8553-3BD7F628C23A}"/>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5EC13AF-E38E-4D0E-ABBB-F9647DFA04EC}" type="slidenum">
              <a:rPr lang="en-GB" altLang="en-US" sz="1200"/>
              <a:pPr eaLnBrk="1" hangingPunct="1"/>
              <a:t>93</a:t>
            </a:fld>
            <a:endParaRPr lang="en-GB" altLang="en-US" sz="1200"/>
          </a:p>
        </p:txBody>
      </p:sp>
      <p:pic>
        <p:nvPicPr>
          <p:cNvPr id="99332" name="Picture 2" descr="http://www.bfsb-bahamas.com/photos/large/061991500.jpg">
            <a:extLst>
              <a:ext uri="{FF2B5EF4-FFF2-40B4-BE49-F238E27FC236}">
                <a16:creationId xmlns:a16="http://schemas.microsoft.com/office/drawing/2014/main" id="{863CAD74-7F3B-4449-99C4-0C3B504DE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785938"/>
            <a:ext cx="3810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DA06E5E-6A67-4A24-8515-7688BD6D5056}"/>
              </a:ext>
            </a:extLst>
          </p:cNvPr>
          <p:cNvSpPr txBox="1"/>
          <p:nvPr/>
        </p:nvSpPr>
        <p:spPr>
          <a:xfrm>
            <a:off x="4500563" y="1785938"/>
            <a:ext cx="4500562" cy="5754687"/>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All Bar Association licensed Attorneys must keep the terms of their oath to the Crown Temple in order to be accepted or </a:t>
            </a:r>
            <a:r>
              <a:rPr lang="en-GB" sz="2800" b="1" dirty="0">
                <a:solidFill>
                  <a:srgbClr val="FF0000"/>
                </a:solidFill>
                <a:effectLst>
                  <a:outerShdw blurRad="38100" dist="38100" dir="2700000" algn="tl">
                    <a:srgbClr val="000000"/>
                  </a:outerShdw>
                </a:effectLst>
                <a:latin typeface="Arial" charset="0"/>
                <a:cs typeface="Arial" charset="0"/>
              </a:rPr>
              <a:t>"called to the Bar"</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at any of the King's Inns.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Their oath, pledge,</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and terms of allegiance are made to the Crown Temple.</a:t>
            </a:r>
            <a:br>
              <a:rPr lang="en-GB" b="1" dirty="0">
                <a:solidFill>
                  <a:srgbClr val="00FF00"/>
                </a:solidFill>
                <a:effectLst>
                  <a:outerShdw blurRad="38100" dist="38100" dir="2700000" algn="tl">
                    <a:srgbClr val="000000"/>
                  </a:outerShdw>
                </a:effectLst>
                <a:latin typeface="Arial" charset="0"/>
                <a:cs typeface="Arial" charset="0"/>
              </a:rPr>
            </a:br>
            <a:br>
              <a:rPr lang="en-GB" dirty="0">
                <a:latin typeface="Arial" charset="0"/>
                <a:cs typeface="Arial" charset="0"/>
              </a:rPr>
            </a:br>
            <a:endParaRPr lang="en-GB" dirty="0">
              <a:latin typeface="Arial" charset="0"/>
              <a:cs typeface="Arial" charset="0"/>
            </a:endParaRPr>
          </a:p>
          <a:p>
            <a:pPr eaLnBrk="0" hangingPunct="0">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8C80F305-5B0D-4E07-AFB6-AC04B569A65F}"/>
              </a:ext>
            </a:extLst>
          </p:cNvPr>
          <p:cNvSpPr txBox="1"/>
          <p:nvPr/>
        </p:nvSpPr>
        <p:spPr>
          <a:xfrm>
            <a:off x="428625" y="5657850"/>
            <a:ext cx="3643313" cy="1200150"/>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US Bar Association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BE93E-38BF-425F-B539-4624785D5809}"/>
              </a:ext>
            </a:extLst>
          </p:cNvPr>
          <p:cNvSpPr>
            <a:spLocks noGrp="1"/>
          </p:cNvSpPr>
          <p:nvPr>
            <p:ph type="title"/>
          </p:nvPr>
        </p:nvSpPr>
        <p:spPr/>
        <p:txBody>
          <a:bodyPr/>
          <a:lstStyle/>
          <a:p>
            <a:pPr>
              <a:defRPr/>
            </a:pPr>
            <a:r>
              <a:rPr lang="en-GB" b="1" dirty="0">
                <a:solidFill>
                  <a:srgbClr val="FF0000"/>
                </a:solidFill>
              </a:rPr>
              <a:t>The Temple London</a:t>
            </a:r>
            <a:br>
              <a:rPr lang="en-GB" b="1" dirty="0">
                <a:solidFill>
                  <a:srgbClr val="FF0000"/>
                </a:solidFill>
              </a:rPr>
            </a:br>
            <a:r>
              <a:rPr lang="en-GB" b="1" dirty="0">
                <a:solidFill>
                  <a:srgbClr val="FFFF00"/>
                </a:solidFill>
              </a:rPr>
              <a:t>The Templar Church</a:t>
            </a:r>
            <a:endParaRPr lang="en-GB" dirty="0"/>
          </a:p>
        </p:txBody>
      </p:sp>
      <p:sp>
        <p:nvSpPr>
          <p:cNvPr id="4" name="Slide Number Placeholder 3">
            <a:extLst>
              <a:ext uri="{FF2B5EF4-FFF2-40B4-BE49-F238E27FC236}">
                <a16:creationId xmlns:a16="http://schemas.microsoft.com/office/drawing/2014/main" id="{0BE7A27B-5FCE-4255-A1B1-13111D8D30FB}"/>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2A18704-0F06-43CD-9F29-5AC5847E133D}" type="slidenum">
              <a:rPr lang="en-GB" altLang="en-US" sz="1200"/>
              <a:pPr eaLnBrk="1" hangingPunct="1"/>
              <a:t>94</a:t>
            </a:fld>
            <a:endParaRPr lang="en-GB" altLang="en-US" sz="1200"/>
          </a:p>
        </p:txBody>
      </p:sp>
      <p:pic>
        <p:nvPicPr>
          <p:cNvPr id="335874" name="Picture 2" descr="http://www.tsblogs.com/newstradamus/magna11208/MagnaCarta.jpg">
            <a:extLst>
              <a:ext uri="{FF2B5EF4-FFF2-40B4-BE49-F238E27FC236}">
                <a16:creationId xmlns:a16="http://schemas.microsoft.com/office/drawing/2014/main" id="{135A1254-6C59-4BB7-B9D9-387592820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714500"/>
            <a:ext cx="3084512"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9D7E10C-A382-489B-9188-91C6561A7179}"/>
              </a:ext>
            </a:extLst>
          </p:cNvPr>
          <p:cNvSpPr txBox="1"/>
          <p:nvPr/>
        </p:nvSpPr>
        <p:spPr>
          <a:xfrm>
            <a:off x="4000500" y="1857375"/>
            <a:ext cx="4857750" cy="3540125"/>
          </a:xfrm>
          <a:prstGeom prst="rect">
            <a:avLst/>
          </a:prstGeom>
          <a:noFill/>
        </p:spPr>
        <p:txBody>
          <a:bodyPr>
            <a:spAutoFit/>
          </a:bodyPr>
          <a:lstStyle/>
          <a:p>
            <a:pPr eaLnBrk="0" hangingPunct="0">
              <a:defRPr/>
            </a:pPr>
            <a:r>
              <a:rPr lang="en-GB" sz="2800" b="1" dirty="0">
                <a:solidFill>
                  <a:srgbClr val="FF00FF"/>
                </a:solidFill>
                <a:effectLst>
                  <a:outerShdw blurRad="38100" dist="38100" dir="2700000" algn="tl">
                    <a:srgbClr val="000000"/>
                  </a:outerShdw>
                </a:effectLst>
                <a:latin typeface="Arial" charset="0"/>
                <a:cs typeface="Arial" charset="0"/>
              </a:rPr>
              <a:t>The Chancel, </a:t>
            </a:r>
            <a:r>
              <a:rPr lang="en-GB" sz="2800" b="1" dirty="0">
                <a:solidFill>
                  <a:srgbClr val="00FFFF"/>
                </a:solidFill>
                <a:effectLst>
                  <a:outerShdw blurRad="38100" dist="38100" dir="2700000" algn="tl">
                    <a:srgbClr val="000000"/>
                  </a:outerShdw>
                </a:effectLst>
                <a:latin typeface="Arial" charset="0"/>
                <a:cs typeface="Arial" charset="0"/>
              </a:rPr>
              <a:t>or Chancery, of the Crown Inner Temple Court was where King John was,</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in January 1215</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CC00"/>
                </a:solidFill>
                <a:effectLst>
                  <a:outerShdw blurRad="38100" dist="38100" dir="2700000" algn="tl">
                    <a:srgbClr val="000000"/>
                  </a:outerShdw>
                </a:effectLst>
                <a:latin typeface="Arial" charset="0"/>
                <a:cs typeface="Arial" charset="0"/>
              </a:rPr>
              <a:t>when the English barons demanded that he confirm the rights enshrined in the Magna </a:t>
            </a:r>
            <a:r>
              <a:rPr lang="en-GB" sz="2800" b="1" dirty="0" err="1">
                <a:solidFill>
                  <a:srgbClr val="FFCC00"/>
                </a:solidFill>
                <a:effectLst>
                  <a:outerShdw blurRad="38100" dist="38100" dir="2700000" algn="tl">
                    <a:srgbClr val="000000"/>
                  </a:outerShdw>
                </a:effectLst>
                <a:latin typeface="Arial" charset="0"/>
                <a:cs typeface="Arial" charset="0"/>
              </a:rPr>
              <a:t>Carta</a:t>
            </a:r>
            <a:r>
              <a:rPr lang="en-GB" sz="2800" b="1" dirty="0">
                <a:solidFill>
                  <a:srgbClr val="FFCC00"/>
                </a:solidFill>
                <a:effectLst>
                  <a:outerShdw blurRad="38100" dist="38100" dir="2700000" algn="tl">
                    <a:srgbClr val="000000"/>
                  </a:outerShdw>
                </a:effectLst>
                <a:latin typeface="Arial" charset="0"/>
                <a:cs typeface="Arial" charset="0"/>
              </a:rPr>
              <a:t>.</a:t>
            </a:r>
            <a:endParaRPr lang="en-GB" sz="2800" dirty="0">
              <a:solidFill>
                <a:srgbClr val="FFCC00"/>
              </a:solidFill>
              <a:latin typeface="Arial" charset="0"/>
              <a:cs typeface="Arial" charset="0"/>
            </a:endParaRPr>
          </a:p>
        </p:txBody>
      </p:sp>
      <p:sp>
        <p:nvSpPr>
          <p:cNvPr id="8" name="TextBox 7">
            <a:extLst>
              <a:ext uri="{FF2B5EF4-FFF2-40B4-BE49-F238E27FC236}">
                <a16:creationId xmlns:a16="http://schemas.microsoft.com/office/drawing/2014/main" id="{ED8E5267-2812-42E0-8A5A-FFF899BB3CA6}"/>
              </a:ext>
            </a:extLst>
          </p:cNvPr>
          <p:cNvSpPr txBox="1"/>
          <p:nvPr/>
        </p:nvSpPr>
        <p:spPr>
          <a:xfrm>
            <a:off x="285750" y="6072188"/>
            <a:ext cx="3500438" cy="646112"/>
          </a:xfrm>
          <a:prstGeom prst="rect">
            <a:avLst/>
          </a:prstGeom>
          <a:noFill/>
        </p:spPr>
        <p:txBody>
          <a:bodyPr>
            <a:spAutoFit/>
          </a:bodyPr>
          <a:lstStyle/>
          <a:p>
            <a:pPr algn="ctr" eaLnBrk="0" hangingPunct="0">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Magna </a:t>
            </a:r>
            <a:r>
              <a:rPr lang="en-GB" sz="3600" b="1" dirty="0" err="1">
                <a:solidFill>
                  <a:srgbClr val="FFFF00"/>
                </a:solidFill>
                <a:effectLst>
                  <a:outerShdw blurRad="38100" dist="38100" dir="2700000" algn="tl">
                    <a:srgbClr val="000000">
                      <a:alpha val="43137"/>
                    </a:srgbClr>
                  </a:outerShdw>
                </a:effectLst>
                <a:latin typeface="Arial" charset="0"/>
                <a:cs typeface="Arial" charset="0"/>
              </a:rPr>
              <a:t>Carta</a:t>
            </a:r>
            <a:endParaRPr lang="en-GB" sz="3600" b="1" dirty="0">
              <a:solidFill>
                <a:srgbClr val="FFFF00"/>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animEffect transition="in" filter="circle(in)">
                                      <p:cBhvr>
                                        <p:cTn id="7" dur="2000"/>
                                        <p:tgtEl>
                                          <p:spTgt spid="335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A5E9-052D-4B60-9138-6431515B853D}"/>
              </a:ext>
            </a:extLst>
          </p:cNvPr>
          <p:cNvSpPr>
            <a:spLocks noGrp="1"/>
          </p:cNvSpPr>
          <p:nvPr>
            <p:ph type="title"/>
          </p:nvPr>
        </p:nvSpPr>
        <p:spPr/>
        <p:txBody>
          <a:bodyPr/>
          <a:lstStyle/>
          <a:p>
            <a:pPr>
              <a:defRPr/>
            </a:pPr>
            <a:r>
              <a:rPr lang="en-GB" b="1" dirty="0">
                <a:solidFill>
                  <a:srgbClr val="FF0000"/>
                </a:solidFill>
              </a:rPr>
              <a:t>The Temple London</a:t>
            </a:r>
            <a:br>
              <a:rPr lang="en-GB" b="1" dirty="0">
                <a:solidFill>
                  <a:srgbClr val="FF0000"/>
                </a:solidFill>
              </a:rPr>
            </a:br>
            <a:r>
              <a:rPr lang="en-GB" b="1" dirty="0">
                <a:solidFill>
                  <a:srgbClr val="FFFF00"/>
                </a:solidFill>
              </a:rPr>
              <a:t>The Templar Church</a:t>
            </a:r>
            <a:endParaRPr lang="en-GB" dirty="0"/>
          </a:p>
        </p:txBody>
      </p:sp>
      <p:sp>
        <p:nvSpPr>
          <p:cNvPr id="3" name="Slide Number Placeholder 2">
            <a:extLst>
              <a:ext uri="{FF2B5EF4-FFF2-40B4-BE49-F238E27FC236}">
                <a16:creationId xmlns:a16="http://schemas.microsoft.com/office/drawing/2014/main" id="{C79F87F4-727E-4F64-AC3F-100021CB512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A139C2A-5199-4D3F-9DDB-8E009D0E7F7B}" type="slidenum">
              <a:rPr lang="en-GB" altLang="en-US" sz="1200"/>
              <a:pPr eaLnBrk="1" hangingPunct="1"/>
              <a:t>95</a:t>
            </a:fld>
            <a:endParaRPr lang="en-GB" altLang="en-US" sz="1200"/>
          </a:p>
        </p:txBody>
      </p:sp>
      <p:sp>
        <p:nvSpPr>
          <p:cNvPr id="4" name="TextBox 3">
            <a:extLst>
              <a:ext uri="{FF2B5EF4-FFF2-40B4-BE49-F238E27FC236}">
                <a16:creationId xmlns:a16="http://schemas.microsoft.com/office/drawing/2014/main" id="{5FE07706-AD9F-4EE6-BC9A-FFEEB7CF6968}"/>
              </a:ext>
            </a:extLst>
          </p:cNvPr>
          <p:cNvSpPr txBox="1"/>
          <p:nvPr/>
        </p:nvSpPr>
        <p:spPr>
          <a:xfrm>
            <a:off x="3643313" y="2214563"/>
            <a:ext cx="5286375" cy="2678112"/>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latin typeface="Arial" charset="0"/>
                <a:cs typeface="Arial" charset="0"/>
              </a:rPr>
              <a:t>This City of London Temple was the headquarters of the Templar Knights in Great Britain where Order and Rule were first made, </a:t>
            </a:r>
            <a:r>
              <a:rPr lang="en-GB" sz="2800" b="1" dirty="0">
                <a:solidFill>
                  <a:srgbClr val="00FF00"/>
                </a:solidFill>
                <a:effectLst>
                  <a:outerShdw blurRad="38100" dist="38100" dir="2700000" algn="tl">
                    <a:srgbClr val="000000"/>
                  </a:outerShdw>
                </a:effectLst>
                <a:latin typeface="Arial" charset="0"/>
                <a:cs typeface="Arial" charset="0"/>
              </a:rPr>
              <a:t>which became known as Code.</a:t>
            </a:r>
            <a:endParaRPr lang="en-GB" sz="2800" dirty="0">
              <a:solidFill>
                <a:srgbClr val="00FF00"/>
              </a:solidFill>
              <a:latin typeface="Arial" charset="0"/>
              <a:cs typeface="Arial" charset="0"/>
            </a:endParaRPr>
          </a:p>
        </p:txBody>
      </p:sp>
      <p:pic>
        <p:nvPicPr>
          <p:cNvPr id="336898" name="Picture 2" descr="http://www.yourlocalweb.co.uk/images/pictures/11/72/the-temple-church-th-january-115028.jpg">
            <a:extLst>
              <a:ext uri="{FF2B5EF4-FFF2-40B4-BE49-F238E27FC236}">
                <a16:creationId xmlns:a16="http://schemas.microsoft.com/office/drawing/2014/main" id="{90F92C0A-CF60-4879-88D2-BF2A3933A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643063"/>
            <a:ext cx="30718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circle(in)">
                                      <p:cBhvr>
                                        <p:cTn id="7" dur="2000"/>
                                        <p:tgtEl>
                                          <p:spTgt spid="336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223BB9B-7F5F-4B9D-A996-6DD2AE907A47}"/>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06D7D0C4-5CC5-4D1D-ACD6-DD26EFA43600}" type="slidenum">
              <a:rPr lang="en-GB" altLang="en-US" sz="1200"/>
              <a:pPr eaLnBrk="1" hangingPunct="1"/>
              <a:t>96</a:t>
            </a:fld>
            <a:endParaRPr lang="en-GB" altLang="en-US" sz="1200"/>
          </a:p>
        </p:txBody>
      </p:sp>
      <p:sp>
        <p:nvSpPr>
          <p:cNvPr id="1208325" name="Rectangle 5">
            <a:extLst>
              <a:ext uri="{FF2B5EF4-FFF2-40B4-BE49-F238E27FC236}">
                <a16:creationId xmlns:a16="http://schemas.microsoft.com/office/drawing/2014/main" id="{646AFD1E-816F-45F0-9088-182FBDCF55DB}"/>
              </a:ext>
            </a:extLst>
          </p:cNvPr>
          <p:cNvSpPr>
            <a:spLocks noGrp="1" noChangeArrowheads="1"/>
          </p:cNvSpPr>
          <p:nvPr>
            <p:ph type="title"/>
          </p:nvPr>
        </p:nvSpPr>
        <p:spPr/>
        <p:txBody>
          <a:bodyPr/>
          <a:lstStyle/>
          <a:p>
            <a:pPr eaLnBrk="1" hangingPunct="1">
              <a:defRPr/>
            </a:pPr>
            <a:r>
              <a:rPr lang="en-GB" sz="4000" b="1" dirty="0">
                <a:solidFill>
                  <a:srgbClr val="FF0000"/>
                </a:solidFill>
              </a:rPr>
              <a:t>The Temple London</a:t>
            </a:r>
            <a:br>
              <a:rPr lang="en-GB" sz="4000" b="1" dirty="0">
                <a:solidFill>
                  <a:srgbClr val="FF0000"/>
                </a:solidFill>
              </a:rPr>
            </a:br>
            <a:r>
              <a:rPr lang="en-GB" sz="4000" b="1" dirty="0">
                <a:solidFill>
                  <a:srgbClr val="FFFF00"/>
                </a:solidFill>
              </a:rPr>
              <a:t>The Templar Church</a:t>
            </a:r>
          </a:p>
        </p:txBody>
      </p:sp>
      <p:pic>
        <p:nvPicPr>
          <p:cNvPr id="1208324" name="Picture 4" descr="temple church2">
            <a:extLst>
              <a:ext uri="{FF2B5EF4-FFF2-40B4-BE49-F238E27FC236}">
                <a16:creationId xmlns:a16="http://schemas.microsoft.com/office/drawing/2014/main" id="{28727295-EDA3-4AF3-BA83-611C1D2C6096}"/>
              </a:ext>
            </a:extLst>
          </p:cNvPr>
          <p:cNvPicPr>
            <a:picLocks noGrp="1" noChangeAspect="1" noChangeArrowheads="1"/>
          </p:cNvPicPr>
          <p:nvPr>
            <p:ph idx="1"/>
          </p:nvPr>
        </p:nvPicPr>
        <p:blipFill>
          <a:blip r:embed="rId3" cstate="print"/>
          <a:srcRect/>
          <a:stretch>
            <a:fillRect/>
          </a:stretch>
        </p:blipFill>
        <p:spPr>
          <a:xfrm>
            <a:off x="214282" y="1714488"/>
            <a:ext cx="3605208" cy="28715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08327" name="Text Box 7">
            <a:extLst>
              <a:ext uri="{FF2B5EF4-FFF2-40B4-BE49-F238E27FC236}">
                <a16:creationId xmlns:a16="http://schemas.microsoft.com/office/drawing/2014/main" id="{75A61A56-3907-4B60-A1B8-7077937D530E}"/>
              </a:ext>
            </a:extLst>
          </p:cNvPr>
          <p:cNvSpPr txBox="1">
            <a:spLocks noChangeArrowheads="1"/>
          </p:cNvSpPr>
          <p:nvPr/>
        </p:nvSpPr>
        <p:spPr bwMode="auto">
          <a:xfrm>
            <a:off x="3995738" y="1714500"/>
            <a:ext cx="5148262" cy="4708525"/>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Remember all these terms, such as </a:t>
            </a:r>
            <a:r>
              <a:rPr lang="en-GB" sz="2800" b="1" dirty="0">
                <a:solidFill>
                  <a:srgbClr val="FFFF00"/>
                </a:solidFill>
                <a:effectLst>
                  <a:outerShdw blurRad="38100" dist="38100" dir="2700000" algn="tl">
                    <a:srgbClr val="000000"/>
                  </a:outerShdw>
                </a:effectLst>
                <a:latin typeface="Arial" charset="0"/>
                <a:cs typeface="Arial" charset="0"/>
              </a:rPr>
              <a:t>Crown, Temple, Templar, Knight, Chancel, Chancery, Court, Code, Order and Rule</a:t>
            </a:r>
            <a:r>
              <a:rPr lang="en-GB" sz="2800" b="1" dirty="0">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as we tie together their origins with the present British &amp; American Temple Bar system of thievery by equity (chancery) contracts.</a:t>
            </a:r>
            <a:br>
              <a:rPr lang="en-GB" b="1" dirty="0">
                <a:solidFill>
                  <a:srgbClr val="00FF99"/>
                </a:solidFill>
                <a:effectLst>
                  <a:outerShdw blurRad="38100" dist="38100" dir="2700000" algn="tl">
                    <a:srgbClr val="000000"/>
                  </a:outerShdw>
                </a:effectLst>
                <a:latin typeface="Arial" charset="0"/>
                <a:cs typeface="Arial" charset="0"/>
              </a:rPr>
            </a:br>
            <a:endParaRPr lang="en-GB" b="1" dirty="0">
              <a:solidFill>
                <a:srgbClr val="00FF99"/>
              </a:solidFill>
              <a:effectLst>
                <a:outerShdw blurRad="38100" dist="38100" dir="2700000" algn="tl">
                  <a:srgbClr val="000000"/>
                </a:outerShdw>
              </a:effectLst>
              <a:latin typeface="Arial" charset="0"/>
              <a:cs typeface="Arial" charset="0"/>
            </a:endParaRPr>
          </a:p>
        </p:txBody>
      </p:sp>
      <p:sp>
        <p:nvSpPr>
          <p:cNvPr id="1208328" name="Text Box 8">
            <a:extLst>
              <a:ext uri="{FF2B5EF4-FFF2-40B4-BE49-F238E27FC236}">
                <a16:creationId xmlns:a16="http://schemas.microsoft.com/office/drawing/2014/main" id="{71840A74-4558-42B6-8665-D66F29A0E697}"/>
              </a:ext>
            </a:extLst>
          </p:cNvPr>
          <p:cNvSpPr txBox="1">
            <a:spLocks noChangeArrowheads="1"/>
          </p:cNvSpPr>
          <p:nvPr/>
        </p:nvSpPr>
        <p:spPr bwMode="auto">
          <a:xfrm>
            <a:off x="395288" y="4868863"/>
            <a:ext cx="3529012" cy="946150"/>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Inside The Temple “Church</a:t>
            </a:r>
            <a:r>
              <a:rPr lang="en-GB" sz="2800" b="1" dirty="0">
                <a:solidFill>
                  <a:srgbClr val="00FF99"/>
                </a:solidFill>
                <a:effectLst>
                  <a:outerShdw blurRad="38100" dist="38100" dir="2700000" algn="tl">
                    <a:srgbClr val="000000"/>
                  </a:outerShdw>
                </a:effectLst>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08324"/>
                                        </p:tgtEl>
                                        <p:attrNameLst>
                                          <p:attrName>style.visibility</p:attrName>
                                        </p:attrNameLst>
                                      </p:cBhvr>
                                      <p:to>
                                        <p:strVal val="visible"/>
                                      </p:to>
                                    </p:set>
                                    <p:animEffect transition="in" filter="box(in)">
                                      <p:cBhvr>
                                        <p:cTn id="7" dur="500"/>
                                        <p:tgtEl>
                                          <p:spTgt spid="1208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28"/>
                                        </p:tgtEl>
                                        <p:attrNameLst>
                                          <p:attrName>style.visibility</p:attrName>
                                        </p:attrNameLst>
                                      </p:cBhvr>
                                      <p:to>
                                        <p:strVal val="visible"/>
                                      </p:to>
                                    </p:set>
                                    <p:animEffect transition="in" filter="dissolve">
                                      <p:cBhvr>
                                        <p:cTn id="12" dur="500"/>
                                        <p:tgtEl>
                                          <p:spTgt spid="12083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08327"/>
                                        </p:tgtEl>
                                        <p:attrNameLst>
                                          <p:attrName>style.visibility</p:attrName>
                                        </p:attrNameLst>
                                      </p:cBhvr>
                                      <p:to>
                                        <p:strVal val="visible"/>
                                      </p:to>
                                    </p:set>
                                    <p:animEffect transition="in" filter="diamond(in)">
                                      <p:cBhvr>
                                        <p:cTn id="17" dur="2000"/>
                                        <p:tgtEl>
                                          <p:spTgt spid="1208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27" grpId="0"/>
      <p:bldP spid="120832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D5BFD8-3F8E-4DA7-B3A1-8FD1C6A96129}"/>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93A8A4AD-7DA3-4EEB-A10C-2DC749C058FF}" type="slidenum">
              <a:rPr lang="en-GB" altLang="en-US" sz="1200"/>
              <a:pPr eaLnBrk="1" hangingPunct="1"/>
              <a:t>97</a:t>
            </a:fld>
            <a:endParaRPr lang="en-GB" altLang="en-US" sz="1200"/>
          </a:p>
        </p:txBody>
      </p:sp>
      <p:sp>
        <p:nvSpPr>
          <p:cNvPr id="1210370" name="Rectangle 2">
            <a:extLst>
              <a:ext uri="{FF2B5EF4-FFF2-40B4-BE49-F238E27FC236}">
                <a16:creationId xmlns:a16="http://schemas.microsoft.com/office/drawing/2014/main" id="{AC087EF4-D70D-4943-B0B9-B8681FFFA6A6}"/>
              </a:ext>
            </a:extLst>
          </p:cNvPr>
          <p:cNvSpPr>
            <a:spLocks noGrp="1" noChangeArrowheads="1"/>
          </p:cNvSpPr>
          <p:nvPr>
            <p:ph type="title"/>
          </p:nvPr>
        </p:nvSpPr>
        <p:spPr/>
        <p:txBody>
          <a:bodyPr/>
          <a:lstStyle/>
          <a:p>
            <a:pPr eaLnBrk="1" hangingPunct="1">
              <a:defRPr/>
            </a:pPr>
            <a:r>
              <a:rPr lang="en-GB" sz="4000" b="1">
                <a:solidFill>
                  <a:srgbClr val="FFFF00"/>
                </a:solidFill>
              </a:rPr>
              <a:t>Plan of The Inns of Court to the</a:t>
            </a:r>
            <a:r>
              <a:rPr lang="en-GB" sz="4000" b="1">
                <a:solidFill>
                  <a:srgbClr val="FF0000"/>
                </a:solidFill>
              </a:rPr>
              <a:t> unholy Temple</a:t>
            </a:r>
            <a:r>
              <a:rPr lang="en-GB" sz="4000"/>
              <a:t> </a:t>
            </a:r>
          </a:p>
        </p:txBody>
      </p:sp>
      <p:pic>
        <p:nvPicPr>
          <p:cNvPr id="1210375" name="Picture 7" descr="inner_map">
            <a:extLst>
              <a:ext uri="{FF2B5EF4-FFF2-40B4-BE49-F238E27FC236}">
                <a16:creationId xmlns:a16="http://schemas.microsoft.com/office/drawing/2014/main" id="{C41ABE13-F2A0-44F7-9E4C-AB3F0FA7CA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484313"/>
            <a:ext cx="6804025" cy="46243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10375"/>
                                        </p:tgtEl>
                                        <p:attrNameLst>
                                          <p:attrName>style.visibility</p:attrName>
                                        </p:attrNameLst>
                                      </p:cBhvr>
                                      <p:to>
                                        <p:strVal val="visible"/>
                                      </p:to>
                                    </p:set>
                                    <p:animEffect transition="in" filter="circle(in)">
                                      <p:cBhvr>
                                        <p:cTn id="7" dur="2000"/>
                                        <p:tgtEl>
                                          <p:spTgt spid="1210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5B758CE-FA75-42C1-BE54-005CF6316673}"/>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55D36AA8-E624-4145-B885-5C99100E7798}" type="slidenum">
              <a:rPr lang="en-GB" altLang="en-US" sz="1200"/>
              <a:pPr eaLnBrk="1" hangingPunct="1"/>
              <a:t>98</a:t>
            </a:fld>
            <a:endParaRPr lang="en-GB" altLang="en-US" sz="1200"/>
          </a:p>
        </p:txBody>
      </p:sp>
      <p:sp>
        <p:nvSpPr>
          <p:cNvPr id="1212418" name="Rectangle 2">
            <a:extLst>
              <a:ext uri="{FF2B5EF4-FFF2-40B4-BE49-F238E27FC236}">
                <a16:creationId xmlns:a16="http://schemas.microsoft.com/office/drawing/2014/main" id="{DCC928F1-73A1-43D2-B836-33238E5A6216}"/>
              </a:ext>
            </a:extLst>
          </p:cNvPr>
          <p:cNvSpPr>
            <a:spLocks noGrp="1" noChangeArrowheads="1"/>
          </p:cNvSpPr>
          <p:nvPr>
            <p:ph type="title"/>
          </p:nvPr>
        </p:nvSpPr>
        <p:spPr/>
        <p:txBody>
          <a:bodyPr/>
          <a:lstStyle/>
          <a:p>
            <a:pPr eaLnBrk="1" hangingPunct="1">
              <a:defRPr/>
            </a:pPr>
            <a:r>
              <a:rPr lang="en-GB" sz="4000" b="1">
                <a:solidFill>
                  <a:srgbClr val="FFFF00"/>
                </a:solidFill>
              </a:rPr>
              <a:t>The Four Inns of Court to the</a:t>
            </a:r>
            <a:r>
              <a:rPr lang="en-GB" sz="4000" b="1">
                <a:solidFill>
                  <a:srgbClr val="FF0000"/>
                </a:solidFill>
              </a:rPr>
              <a:t> unholy Temple</a:t>
            </a:r>
            <a:r>
              <a:rPr lang="en-GB" sz="4000"/>
              <a:t> </a:t>
            </a:r>
          </a:p>
        </p:txBody>
      </p:sp>
      <p:sp>
        <p:nvSpPr>
          <p:cNvPr id="1212420" name="Text Box 4">
            <a:extLst>
              <a:ext uri="{FF2B5EF4-FFF2-40B4-BE49-F238E27FC236}">
                <a16:creationId xmlns:a16="http://schemas.microsoft.com/office/drawing/2014/main" id="{F011A75B-723A-4346-8D77-9553679BF2CA}"/>
              </a:ext>
            </a:extLst>
          </p:cNvPr>
          <p:cNvSpPr txBox="1">
            <a:spLocks noChangeArrowheads="1"/>
          </p:cNvSpPr>
          <p:nvPr/>
        </p:nvSpPr>
        <p:spPr bwMode="auto">
          <a:xfrm>
            <a:off x="4319588" y="1484313"/>
            <a:ext cx="4824412"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a:solidFill>
                  <a:srgbClr val="00FF99"/>
                </a:solidFill>
                <a:effectLst>
                  <a:outerShdw blurRad="38100" dist="38100" dir="2700000" algn="tl">
                    <a:srgbClr val="000000"/>
                  </a:outerShdw>
                </a:effectLst>
                <a:latin typeface="Arial" charset="0"/>
                <a:cs typeface="Arial" charset="0"/>
              </a:rPr>
              <a:t>Grays Inn</a:t>
            </a:r>
          </a:p>
        </p:txBody>
      </p:sp>
      <p:pic>
        <p:nvPicPr>
          <p:cNvPr id="1212422" name="Picture 6" descr="Grays Inn">
            <a:extLst>
              <a:ext uri="{FF2B5EF4-FFF2-40B4-BE49-F238E27FC236}">
                <a16:creationId xmlns:a16="http://schemas.microsoft.com/office/drawing/2014/main" id="{712F4375-DE31-4A8F-8E71-B2593C874D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1628775"/>
            <a:ext cx="3835400" cy="4165600"/>
          </a:xfrm>
        </p:spPr>
      </p:pic>
      <p:sp>
        <p:nvSpPr>
          <p:cNvPr id="1212423" name="Text Box 7">
            <a:extLst>
              <a:ext uri="{FF2B5EF4-FFF2-40B4-BE49-F238E27FC236}">
                <a16:creationId xmlns:a16="http://schemas.microsoft.com/office/drawing/2014/main" id="{8A4B2662-7587-4246-8C80-824261E3D6E0}"/>
              </a:ext>
            </a:extLst>
          </p:cNvPr>
          <p:cNvSpPr txBox="1">
            <a:spLocks noChangeArrowheads="1"/>
          </p:cNvSpPr>
          <p:nvPr/>
        </p:nvSpPr>
        <p:spPr bwMode="auto">
          <a:xfrm>
            <a:off x="4500563" y="2636838"/>
            <a:ext cx="4392612" cy="2227262"/>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Gray's Inn specializes in Taxation legalities by Rule and Code for the Crown. </a:t>
            </a:r>
            <a:br>
              <a:rPr lang="en-GB" sz="2800" b="1">
                <a:solidFill>
                  <a:srgbClr val="FFFF00"/>
                </a:solidFill>
                <a:effectLst>
                  <a:outerShdw blurRad="38100" dist="38100" dir="2700000" algn="tl">
                    <a:srgbClr val="000000"/>
                  </a:outerShdw>
                </a:effectLst>
                <a:latin typeface="Arial" charset="0"/>
                <a:cs typeface="Arial" charset="0"/>
              </a:rPr>
            </a:br>
            <a:endParaRPr lang="en-GB" sz="2800" b="1">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12422"/>
                                        </p:tgtEl>
                                        <p:attrNameLst>
                                          <p:attrName>style.visibility</p:attrName>
                                        </p:attrNameLst>
                                      </p:cBhvr>
                                      <p:to>
                                        <p:strVal val="visible"/>
                                      </p:to>
                                    </p:set>
                                    <p:animEffect transition="in" filter="circle(in)">
                                      <p:cBhvr>
                                        <p:cTn id="7" dur="2000"/>
                                        <p:tgtEl>
                                          <p:spTgt spid="1212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12420"/>
                                        </p:tgtEl>
                                        <p:attrNameLst>
                                          <p:attrName>style.visibility</p:attrName>
                                        </p:attrNameLst>
                                      </p:cBhvr>
                                      <p:to>
                                        <p:strVal val="visible"/>
                                      </p:to>
                                    </p:set>
                                    <p:anim calcmode="lin" valueType="num">
                                      <p:cBhvr additive="base">
                                        <p:cTn id="12" dur="500" fill="hold"/>
                                        <p:tgtEl>
                                          <p:spTgt spid="1212420"/>
                                        </p:tgtEl>
                                        <p:attrNameLst>
                                          <p:attrName>ppt_x</p:attrName>
                                        </p:attrNameLst>
                                      </p:cBhvr>
                                      <p:tavLst>
                                        <p:tav tm="0">
                                          <p:val>
                                            <p:strVal val="#ppt_x"/>
                                          </p:val>
                                        </p:tav>
                                        <p:tav tm="100000">
                                          <p:val>
                                            <p:strVal val="#ppt_x"/>
                                          </p:val>
                                        </p:tav>
                                      </p:tavLst>
                                    </p:anim>
                                    <p:anim calcmode="lin" valueType="num">
                                      <p:cBhvr additive="base">
                                        <p:cTn id="13" dur="500" fill="hold"/>
                                        <p:tgtEl>
                                          <p:spTgt spid="12124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12423"/>
                                        </p:tgtEl>
                                        <p:attrNameLst>
                                          <p:attrName>style.visibility</p:attrName>
                                        </p:attrNameLst>
                                      </p:cBhvr>
                                      <p:to>
                                        <p:strVal val="visible"/>
                                      </p:to>
                                    </p:set>
                                    <p:anim calcmode="discrete" valueType="clr">
                                      <p:cBhvr override="childStyle">
                                        <p:cTn id="18" dur="80"/>
                                        <p:tgtEl>
                                          <p:spTgt spid="121242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12423"/>
                                        </p:tgtEl>
                                        <p:attrNameLst>
                                          <p:attrName>fillcolor</p:attrName>
                                        </p:attrNameLst>
                                      </p:cBhvr>
                                      <p:tavLst>
                                        <p:tav tm="0">
                                          <p:val>
                                            <p:clrVal>
                                              <a:schemeClr val="accent2"/>
                                            </p:clrVal>
                                          </p:val>
                                        </p:tav>
                                        <p:tav tm="50000">
                                          <p:val>
                                            <p:clrVal>
                                              <a:schemeClr val="hlink"/>
                                            </p:clrVal>
                                          </p:val>
                                        </p:tav>
                                      </p:tavLst>
                                    </p:anim>
                                    <p:set>
                                      <p:cBhvr>
                                        <p:cTn id="20" dur="80"/>
                                        <p:tgtEl>
                                          <p:spTgt spid="12124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20" grpId="0"/>
      <p:bldP spid="121242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BC4D428-D287-46A6-84CF-5852F9BB1330}"/>
              </a:ext>
            </a:extLst>
          </p:cNvPr>
          <p:cNvSpPr>
            <a:spLocks noGrp="1"/>
          </p:cNvSpPr>
          <p:nvPr>
            <p:ph type="sldNum" sz="quarter" idx="12"/>
          </p:nvPr>
        </p:nvSpPr>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BD41B045-8709-4C4B-854F-9B7E4C1A268D}" type="slidenum">
              <a:rPr lang="en-GB" altLang="en-US" sz="1200"/>
              <a:pPr eaLnBrk="1" hangingPunct="1"/>
              <a:t>99</a:t>
            </a:fld>
            <a:endParaRPr lang="en-GB" altLang="en-US" sz="1200"/>
          </a:p>
        </p:txBody>
      </p:sp>
      <p:sp>
        <p:nvSpPr>
          <p:cNvPr id="1211394" name="Rectangle 2">
            <a:extLst>
              <a:ext uri="{FF2B5EF4-FFF2-40B4-BE49-F238E27FC236}">
                <a16:creationId xmlns:a16="http://schemas.microsoft.com/office/drawing/2014/main" id="{21903613-617D-47DC-8C5C-14A6B5C838AF}"/>
              </a:ext>
            </a:extLst>
          </p:cNvPr>
          <p:cNvSpPr>
            <a:spLocks noGrp="1" noChangeArrowheads="1"/>
          </p:cNvSpPr>
          <p:nvPr>
            <p:ph type="title"/>
          </p:nvPr>
        </p:nvSpPr>
        <p:spPr/>
        <p:txBody>
          <a:bodyPr/>
          <a:lstStyle/>
          <a:p>
            <a:pPr eaLnBrk="1" hangingPunct="1">
              <a:defRPr/>
            </a:pPr>
            <a:r>
              <a:rPr lang="en-GB" sz="4000" b="1">
                <a:solidFill>
                  <a:srgbClr val="FFFF00"/>
                </a:solidFill>
              </a:rPr>
              <a:t>The Four Inns of Court to the</a:t>
            </a:r>
            <a:r>
              <a:rPr lang="en-GB" sz="4000" b="1">
                <a:solidFill>
                  <a:srgbClr val="FF0000"/>
                </a:solidFill>
              </a:rPr>
              <a:t> unholy Temple</a:t>
            </a:r>
            <a:r>
              <a:rPr lang="en-GB" sz="4000"/>
              <a:t> </a:t>
            </a:r>
          </a:p>
        </p:txBody>
      </p:sp>
      <p:pic>
        <p:nvPicPr>
          <p:cNvPr id="1211397" name="Picture 5" descr="Lincolns Inn">
            <a:extLst>
              <a:ext uri="{FF2B5EF4-FFF2-40B4-BE49-F238E27FC236}">
                <a16:creationId xmlns:a16="http://schemas.microsoft.com/office/drawing/2014/main" id="{1DB1E6BC-90FD-42D5-9373-562AD0F2C3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844675"/>
            <a:ext cx="2790825" cy="4352925"/>
          </a:xfrm>
        </p:spPr>
      </p:pic>
      <p:sp>
        <p:nvSpPr>
          <p:cNvPr id="1211398" name="Text Box 6">
            <a:extLst>
              <a:ext uri="{FF2B5EF4-FFF2-40B4-BE49-F238E27FC236}">
                <a16:creationId xmlns:a16="http://schemas.microsoft.com/office/drawing/2014/main" id="{EF76BDD5-38AF-414F-B5AA-98435051AF12}"/>
              </a:ext>
            </a:extLst>
          </p:cNvPr>
          <p:cNvSpPr txBox="1">
            <a:spLocks noChangeArrowheads="1"/>
          </p:cNvSpPr>
          <p:nvPr/>
        </p:nvSpPr>
        <p:spPr bwMode="auto">
          <a:xfrm>
            <a:off x="4319588" y="1484313"/>
            <a:ext cx="4824412" cy="641350"/>
          </a:xfrm>
          <a:prstGeom prst="rect">
            <a:avLst/>
          </a:prstGeom>
          <a:noFill/>
          <a:ln w="9525">
            <a:noFill/>
            <a:miter lim="800000"/>
            <a:headEnd/>
            <a:tailEnd/>
          </a:ln>
          <a:effectLst/>
        </p:spPr>
        <p:txBody>
          <a:bodyPr>
            <a:spAutoFit/>
          </a:bodyPr>
          <a:lstStyle/>
          <a:p>
            <a:pPr eaLnBrk="0" hangingPunct="0">
              <a:spcBef>
                <a:spcPct val="50000"/>
              </a:spcBef>
              <a:defRPr/>
            </a:pPr>
            <a:r>
              <a:rPr lang="en-GB" sz="3600" b="1">
                <a:solidFill>
                  <a:srgbClr val="00FF99"/>
                </a:solidFill>
                <a:effectLst>
                  <a:outerShdw blurRad="38100" dist="38100" dir="2700000" algn="tl">
                    <a:srgbClr val="000000"/>
                  </a:outerShdw>
                </a:effectLst>
                <a:latin typeface="Arial" charset="0"/>
                <a:cs typeface="Arial" charset="0"/>
              </a:rPr>
              <a:t>Lincoln’s Inn</a:t>
            </a:r>
          </a:p>
        </p:txBody>
      </p:sp>
      <p:sp>
        <p:nvSpPr>
          <p:cNvPr id="1211399" name="Text Box 7">
            <a:extLst>
              <a:ext uri="{FF2B5EF4-FFF2-40B4-BE49-F238E27FC236}">
                <a16:creationId xmlns:a16="http://schemas.microsoft.com/office/drawing/2014/main" id="{2CEAFD26-0568-4F7A-8AC1-F4D67F597079}"/>
              </a:ext>
            </a:extLst>
          </p:cNvPr>
          <p:cNvSpPr txBox="1">
            <a:spLocks noChangeArrowheads="1"/>
          </p:cNvSpPr>
          <p:nvPr/>
        </p:nvSpPr>
        <p:spPr bwMode="auto">
          <a:xfrm>
            <a:off x="3419475" y="2492375"/>
            <a:ext cx="5724525" cy="3508375"/>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Like Gray's Inn Lincoln’s Inn specializes in Taxation legalities by Rule and Code </a:t>
            </a:r>
            <a:r>
              <a:rPr lang="en-GB" sz="2800" b="1">
                <a:solidFill>
                  <a:srgbClr val="FF9900"/>
                </a:solidFill>
                <a:effectLst>
                  <a:outerShdw blurRad="38100" dist="38100" dir="2700000" algn="tl">
                    <a:srgbClr val="000000"/>
                  </a:outerShdw>
                </a:effectLst>
                <a:latin typeface="Arial" charset="0"/>
                <a:cs typeface="Arial" charset="0"/>
              </a:rPr>
              <a:t>for the Crown. Lincoln's Inn received its name from the Third Earl of Lincoln (circa 1300).</a:t>
            </a:r>
            <a:br>
              <a:rPr lang="en-GB" sz="2800" b="1">
                <a:solidFill>
                  <a:srgbClr val="FF9900"/>
                </a:solidFill>
                <a:effectLst>
                  <a:outerShdw blurRad="38100" dist="38100" dir="2700000" algn="tl">
                    <a:srgbClr val="000000"/>
                  </a:outerShdw>
                </a:effectLst>
                <a:latin typeface="Arial" charset="0"/>
                <a:cs typeface="Arial" charset="0"/>
              </a:rPr>
            </a:br>
            <a:br>
              <a:rPr lang="en-GB" sz="2800" b="1">
                <a:solidFill>
                  <a:srgbClr val="FFFF00"/>
                </a:solidFill>
                <a:effectLst>
                  <a:outerShdw blurRad="38100" dist="38100" dir="2700000" algn="tl">
                    <a:srgbClr val="000000"/>
                  </a:outerShdw>
                </a:effectLst>
                <a:latin typeface="Arial" charset="0"/>
                <a:cs typeface="Arial" charset="0"/>
              </a:rPr>
            </a:br>
            <a:endParaRPr lang="en-GB" sz="2800" b="1">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11397"/>
                                        </p:tgtEl>
                                        <p:attrNameLst>
                                          <p:attrName>style.visibility</p:attrName>
                                        </p:attrNameLst>
                                      </p:cBhvr>
                                      <p:to>
                                        <p:strVal val="visible"/>
                                      </p:to>
                                    </p:set>
                                    <p:animEffect transition="in" filter="circle(in)">
                                      <p:cBhvr>
                                        <p:cTn id="7" dur="2000"/>
                                        <p:tgtEl>
                                          <p:spTgt spid="1211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11398"/>
                                        </p:tgtEl>
                                        <p:attrNameLst>
                                          <p:attrName>style.visibility</p:attrName>
                                        </p:attrNameLst>
                                      </p:cBhvr>
                                      <p:to>
                                        <p:strVal val="visible"/>
                                      </p:to>
                                    </p:set>
                                    <p:anim calcmode="lin" valueType="num">
                                      <p:cBhvr additive="base">
                                        <p:cTn id="12" dur="500" fill="hold"/>
                                        <p:tgtEl>
                                          <p:spTgt spid="1211398"/>
                                        </p:tgtEl>
                                        <p:attrNameLst>
                                          <p:attrName>ppt_x</p:attrName>
                                        </p:attrNameLst>
                                      </p:cBhvr>
                                      <p:tavLst>
                                        <p:tav tm="0">
                                          <p:val>
                                            <p:strVal val="#ppt_x"/>
                                          </p:val>
                                        </p:tav>
                                        <p:tav tm="100000">
                                          <p:val>
                                            <p:strVal val="#ppt_x"/>
                                          </p:val>
                                        </p:tav>
                                      </p:tavLst>
                                    </p:anim>
                                    <p:anim calcmode="lin" valueType="num">
                                      <p:cBhvr additive="base">
                                        <p:cTn id="13" dur="500" fill="hold"/>
                                        <p:tgtEl>
                                          <p:spTgt spid="12113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11399"/>
                                        </p:tgtEl>
                                        <p:attrNameLst>
                                          <p:attrName>style.visibility</p:attrName>
                                        </p:attrNameLst>
                                      </p:cBhvr>
                                      <p:to>
                                        <p:strVal val="visible"/>
                                      </p:to>
                                    </p:set>
                                    <p:anim calcmode="discrete" valueType="clr">
                                      <p:cBhvr override="childStyle">
                                        <p:cTn id="18" dur="80"/>
                                        <p:tgtEl>
                                          <p:spTgt spid="121139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11399"/>
                                        </p:tgtEl>
                                        <p:attrNameLst>
                                          <p:attrName>fillcolor</p:attrName>
                                        </p:attrNameLst>
                                      </p:cBhvr>
                                      <p:tavLst>
                                        <p:tav tm="0">
                                          <p:val>
                                            <p:clrVal>
                                              <a:schemeClr val="accent2"/>
                                            </p:clrVal>
                                          </p:val>
                                        </p:tav>
                                        <p:tav tm="50000">
                                          <p:val>
                                            <p:clrVal>
                                              <a:schemeClr val="hlink"/>
                                            </p:clrVal>
                                          </p:val>
                                        </p:tav>
                                      </p:tavLst>
                                    </p:anim>
                                    <p:set>
                                      <p:cBhvr>
                                        <p:cTn id="20" dur="80"/>
                                        <p:tgtEl>
                                          <p:spTgt spid="12113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8" grpId="0"/>
      <p:bldP spid="1211399"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21267</TotalTime>
  <Words>11052</Words>
  <Application>Microsoft Office PowerPoint</Application>
  <PresentationFormat>On-screen Show (4:3)</PresentationFormat>
  <Paragraphs>892</Paragraphs>
  <Slides>178</Slides>
  <Notes>156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178</vt:i4>
      </vt:variant>
    </vt:vector>
  </HeadingPairs>
  <TitlesOfParts>
    <vt:vector size="183" baseType="lpstr">
      <vt:lpstr>Arial</vt:lpstr>
      <vt:lpstr>Arial Rounded MT Bold</vt:lpstr>
      <vt:lpstr>Tahoma</vt:lpstr>
      <vt:lpstr>Mountain Top</vt:lpstr>
      <vt:lpstr>1_Mountain Top</vt:lpstr>
      <vt:lpstr>PowerPoint Presentation</vt:lpstr>
      <vt:lpstr>The Story of Gog &amp; Magog Will be covered in a series of 10 parts</vt:lpstr>
      <vt:lpstr>The Story of Gog &amp; Magog Will be covered in a series of 10 parts</vt:lpstr>
      <vt:lpstr>Gog – Recap Parts 1 &amp; 2</vt:lpstr>
      <vt:lpstr>Gog of The Land of Magog</vt:lpstr>
      <vt:lpstr>PowerPoint Presentation</vt:lpstr>
      <vt:lpstr>Gog of The Land of Magog</vt:lpstr>
      <vt:lpstr>Gog’s Attack On England By Way Of The Spanish Armada Fails</vt:lpstr>
      <vt:lpstr>Spanish Armada - Defeated</vt:lpstr>
      <vt:lpstr>Gog’s Attack On England By Way Of The Spanish Armada Fails</vt:lpstr>
      <vt:lpstr>Khazars Seek Refuge In Spain -Andalusia </vt:lpstr>
      <vt:lpstr>Andalusia </vt:lpstr>
      <vt:lpstr>Andalusia – Gog’s Stronghold In Spain</vt:lpstr>
      <vt:lpstr>Spanish Inquisition To Root Out Jews &amp; Moslems – 2 phases </vt:lpstr>
      <vt:lpstr>Gog Decamps To Poland</vt:lpstr>
      <vt:lpstr>Krakow (Poland)</vt:lpstr>
      <vt:lpstr>Gog’s Attack On England By Way Of The Spanish Armada Fails</vt:lpstr>
      <vt:lpstr>Gog’s Attack On England By Way Of The Spanish Armada Fails</vt:lpstr>
      <vt:lpstr>The Spanish Inquisition Spain Attempts To Expel Gog From Its Borders</vt:lpstr>
      <vt:lpstr>The Spanish Inquisition Spain Attempts To Expel Gog From Its Borders</vt:lpstr>
      <vt:lpstr>The Spanish Inquisition Spain Attempts To Expel Gog From Its Borders</vt:lpstr>
      <vt:lpstr>The Spanish Inquisition Spain Attempts To Expel Gog From Its Borders</vt:lpstr>
      <vt:lpstr>The Spanish Inquisition Spain Attempts To Expel Gog From Its Borders</vt:lpstr>
      <vt:lpstr>The Spanish Inquisition Spain Attempts To Expel Gog From Its Borders</vt:lpstr>
      <vt:lpstr>The Spanish Inquisition</vt:lpstr>
      <vt:lpstr>The Spanish Inquisition</vt:lpstr>
      <vt:lpstr>The Spanish Inquisition</vt:lpstr>
      <vt:lpstr>The Spanish Inquisition</vt:lpstr>
      <vt:lpstr>The Spanish Inquisition</vt:lpstr>
      <vt:lpstr>The Spanish Inquisition</vt:lpstr>
      <vt:lpstr>Gog’s Cowardice </vt:lpstr>
      <vt:lpstr>The Spanish Inquisition</vt:lpstr>
      <vt:lpstr>The Spanish Inquisition</vt:lpstr>
      <vt:lpstr>The Spanish Inquisition</vt:lpstr>
      <vt:lpstr>The Spanish Inquisition</vt:lpstr>
      <vt:lpstr>The Spanish Inquisition The Marranos Jews Negotiate To leave Spain</vt:lpstr>
      <vt:lpstr>The Spanish Inquisition The Marranos Jews Negotiate To leave Spain</vt:lpstr>
      <vt:lpstr>The Spanish Inquisition The Marranos Jews Negotiate To leave Spain</vt:lpstr>
      <vt:lpstr>The Spanish Inquisition The Marranos Jews Negotiate To leave Spain</vt:lpstr>
      <vt:lpstr>The Spanish Inquisition The Marranos Jews Negotiate To leave Spain</vt:lpstr>
      <vt:lpstr>The Spanish Inquisition The Marranos Jews Negotiate To leave Spain</vt:lpstr>
      <vt:lpstr>Momentous Events Were To Occur In The 1600’s</vt:lpstr>
      <vt:lpstr>James 1st &amp; 6th of Scotland The Union of Jacob</vt:lpstr>
      <vt:lpstr>James 1st &amp; 6th of Scotland The Union of Jacob</vt:lpstr>
      <vt:lpstr>James 1st &amp; 6th of Scotland  The Union of Jacob</vt:lpstr>
      <vt:lpstr>James 1st &amp; 6th of Scotland  The KJ Bible</vt:lpstr>
      <vt:lpstr>James 1st &amp; 6th of Scotland  The KJ Bible</vt:lpstr>
      <vt:lpstr>Gog – Changes The Times</vt:lpstr>
      <vt:lpstr>Gog – Changes The Times</vt:lpstr>
      <vt:lpstr>The Money Lenders of Amsterdam  (Elders of Zion) </vt:lpstr>
      <vt:lpstr>The Money Lenders of Amsterdam  (Elders of Zion) </vt:lpstr>
      <vt:lpstr>Cromwell – Lord Protector</vt:lpstr>
      <vt:lpstr>Cromwell – Lord Protector</vt:lpstr>
      <vt:lpstr>Cromwell – Lord Protector</vt:lpstr>
      <vt:lpstr>Cromwell – Lord Protector</vt:lpstr>
      <vt:lpstr>Cromwell – Lord Protector</vt:lpstr>
      <vt:lpstr>Cromwell – Lord Protector</vt:lpstr>
      <vt:lpstr>Cromwell – Lord Protector</vt:lpstr>
      <vt:lpstr>Cromwell Dies 1657</vt:lpstr>
      <vt:lpstr>Cromwell Dies 1657</vt:lpstr>
      <vt:lpstr>Cromwell- Dies</vt:lpstr>
      <vt:lpstr>King Charles II</vt:lpstr>
      <vt:lpstr>James 2nd Gog Intrigues to Dethrone James</vt:lpstr>
      <vt:lpstr>James 2nd Gog Intrigues to Dethrone James</vt:lpstr>
      <vt:lpstr>London: Year of The "Great Fire" of 1666</vt:lpstr>
      <vt:lpstr>London: Year of The "Great Fire" of 1666</vt:lpstr>
      <vt:lpstr>London: Year of The "Great Fire" of 1666</vt:lpstr>
      <vt:lpstr>London: Year of The "Great Fire" of 1666</vt:lpstr>
      <vt:lpstr>London: Year of The "Great Fire" of 1666</vt:lpstr>
      <vt:lpstr>The Cabal 1667</vt:lpstr>
      <vt:lpstr>The Cabal 1667  </vt:lpstr>
      <vt:lpstr>The Priory De Scion</vt:lpstr>
      <vt:lpstr>The Priory De Scion</vt:lpstr>
      <vt:lpstr>The Priory De Scion</vt:lpstr>
      <vt:lpstr>The Priory De Scion</vt:lpstr>
      <vt:lpstr>The Priory De Scion</vt:lpstr>
      <vt:lpstr>The Priory De Scion</vt:lpstr>
      <vt:lpstr>The Priory De Scion</vt:lpstr>
      <vt:lpstr>The Priory De Scion</vt:lpstr>
      <vt:lpstr>The Priory De Scion</vt:lpstr>
      <vt:lpstr>The Priory De Scion</vt:lpstr>
      <vt:lpstr>The Priory De Scion</vt:lpstr>
      <vt:lpstr>The Priory De Scion</vt:lpstr>
      <vt:lpstr>The Priory De Scion</vt:lpstr>
      <vt:lpstr>The Priory De Scion</vt:lpstr>
      <vt:lpstr>The Crown Temple</vt:lpstr>
      <vt:lpstr>The Templars of the Crown</vt:lpstr>
      <vt:lpstr>The Templars of the Crown</vt:lpstr>
      <vt:lpstr>The Temple London The Templar Church</vt:lpstr>
      <vt:lpstr>The Temple London The Templar Church</vt:lpstr>
      <vt:lpstr>The Temple London The Templar Church</vt:lpstr>
      <vt:lpstr>The Temple London The BAR</vt:lpstr>
      <vt:lpstr>The Temple London The BAR</vt:lpstr>
      <vt:lpstr>The Temple London The Templar Church</vt:lpstr>
      <vt:lpstr>The Temple London The Templar Church</vt:lpstr>
      <vt:lpstr>The Temple London The Templar Church</vt:lpstr>
      <vt:lpstr>Plan of The Inns of Court to the unholy Temple </vt:lpstr>
      <vt:lpstr>The Four Inns of Court to the unholy Temple </vt:lpstr>
      <vt:lpstr>The Four Inns of Court to the unholy Temple </vt:lpstr>
      <vt:lpstr>The Four Inns of Court to the unholy Temple </vt:lpstr>
      <vt:lpstr>The Four Inns of Court to the unholy Temple </vt:lpstr>
      <vt:lpstr>The Four Inns of Court to the unholy Temple </vt:lpstr>
      <vt:lpstr>The Four Inns of Court to the unholy Temple </vt:lpstr>
      <vt:lpstr>The Four Inns of Court to the unholy Temple </vt:lpstr>
      <vt:lpstr>The Four Inns of Court to the unholy Temple </vt:lpstr>
      <vt:lpstr>The Four Inns of Court to the unholy Temple </vt:lpstr>
      <vt:lpstr>The Four Inns of Court to the unholy Temple </vt:lpstr>
      <vt:lpstr>The Four Inns of Court to the unholy Temple </vt:lpstr>
      <vt:lpstr>The Four Inns of Court to the unholy Temple</vt:lpstr>
      <vt:lpstr>The Four Inns of Court to the unholy Temple </vt:lpstr>
      <vt:lpstr>The Four Inns of Court to the unholy Temple </vt:lpstr>
      <vt:lpstr>The City of London A State Within A State</vt:lpstr>
      <vt:lpstr>The City of London A State Within A State</vt:lpstr>
      <vt:lpstr>The City of London A State Within A State</vt:lpstr>
      <vt:lpstr>The Dragon City of London</vt:lpstr>
      <vt:lpstr>London Has For Many Centuries Been Part Of Gog’s Global Trading Blocks</vt:lpstr>
      <vt:lpstr>Gog &amp; Magog Paraded In London</vt:lpstr>
      <vt:lpstr>Gog &amp; Magog Paraded In London</vt:lpstr>
      <vt:lpstr>London Has For Many Centuries Been Part Of Gog’s Global Trading Blocks</vt:lpstr>
      <vt:lpstr>London Has For Many Centuries Been Part Of Gog’s Global Trading Blocks</vt:lpstr>
      <vt:lpstr>The Dragon City of London</vt:lpstr>
      <vt:lpstr>The City of London A State Within A State</vt:lpstr>
      <vt:lpstr>The City of London A State Within A State</vt:lpstr>
      <vt:lpstr>The Money Lenders of Amsterdam  (Elders of Zion) </vt:lpstr>
      <vt:lpstr>The Money Lenders of Amsterdam  (Elders of Zion) </vt:lpstr>
      <vt:lpstr>The Money Lenders of Amsterdam  (Elders of Zion) </vt:lpstr>
      <vt:lpstr>Bank of England 1707</vt:lpstr>
      <vt:lpstr>Bank of England 1707</vt:lpstr>
      <vt:lpstr>Bank of England 1707</vt:lpstr>
      <vt:lpstr>Bank of England 1707</vt:lpstr>
      <vt:lpstr>Bank of England 1707</vt:lpstr>
      <vt:lpstr>William And Mary</vt:lpstr>
      <vt:lpstr>William And Mary</vt:lpstr>
      <vt:lpstr>William And Mary</vt:lpstr>
      <vt:lpstr>William And Mary</vt:lpstr>
      <vt:lpstr>William And Mary</vt:lpstr>
      <vt:lpstr>William And Mary</vt:lpstr>
      <vt:lpstr>Bank of England 1707</vt:lpstr>
      <vt:lpstr>Bank of England 1707</vt:lpstr>
      <vt:lpstr>Bank of England 1707</vt:lpstr>
      <vt:lpstr>Bank of England 1707</vt:lpstr>
      <vt:lpstr>Bank of England 1707</vt:lpstr>
      <vt:lpstr>Bank of England 1707</vt:lpstr>
      <vt:lpstr>Bank of England 1707</vt:lpstr>
      <vt:lpstr>Bank of England 1707</vt:lpstr>
      <vt:lpstr>Bank of England – Hub Of Worldwide Financial Control</vt:lpstr>
      <vt:lpstr>Bank of England – Hub Of Worldwide Financial Control</vt:lpstr>
      <vt:lpstr>Bank of England – Hub Of Worldwide Financial Control</vt:lpstr>
      <vt:lpstr>Bank of England – Hub Of Worldwide Financial Control</vt:lpstr>
      <vt:lpstr>Bank of England 1707</vt:lpstr>
      <vt:lpstr>Bank of England Charter</vt:lpstr>
      <vt:lpstr>Gog Controls The Value Of All Money</vt:lpstr>
      <vt:lpstr>Gog Controls The Value Of All Money</vt:lpstr>
      <vt:lpstr>Banks Are Enslaving Us Through Credit</vt:lpstr>
      <vt:lpstr>Parable Of The Rich Man</vt:lpstr>
      <vt:lpstr>Parable Of The Rich Man</vt:lpstr>
      <vt:lpstr>Parable Of The Rich Man</vt:lpstr>
      <vt:lpstr>Parable Of The Rich Man</vt:lpstr>
      <vt:lpstr>Broad Is The Way That Leads To Destruction</vt:lpstr>
      <vt:lpstr>Broad Is The Way That Leads To Destruction</vt:lpstr>
      <vt:lpstr>Parable Of The Rich Man</vt:lpstr>
      <vt:lpstr>Sir Christopher Wren Architect of St. Paul’s Cathedral</vt:lpstr>
      <vt:lpstr>St. Paul’s Cathedral</vt:lpstr>
      <vt:lpstr>St. Paul’s Cathedral</vt:lpstr>
      <vt:lpstr>St. Paul’s Cathedral</vt:lpstr>
      <vt:lpstr>St. Paul’s Cathedral</vt:lpstr>
      <vt:lpstr>St. Paul’s Cathedral</vt:lpstr>
      <vt:lpstr>St. Paul’s Cathedral</vt:lpstr>
      <vt:lpstr>Old St. Paul’s Cathedral </vt:lpstr>
      <vt:lpstr>Sir Christopher Wren Architect Delegates Some of The London Rebuilding Works</vt:lpstr>
      <vt:lpstr>Changing The Face of London</vt:lpstr>
      <vt:lpstr>Masonic Lodges Are Infiltrated By The Illuminati</vt:lpstr>
      <vt:lpstr>Masonic Lodges Are Infiltrated By The Illuminati</vt:lpstr>
      <vt:lpstr>PowerPoint Presentation</vt:lpstr>
      <vt:lpstr>33 Degree Mason - (1809-1891) </vt:lpstr>
      <vt:lpstr>33 Degree Mason - (1809-1891) </vt:lpstr>
      <vt:lpstr>A Thought To Leave You With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Gog of The Land of Magog</dc:title>
  <dc:creator>Chris Pead</dc:creator>
  <cp:lastModifiedBy>Bro H</cp:lastModifiedBy>
  <cp:revision>663</cp:revision>
  <dcterms:created xsi:type="dcterms:W3CDTF">2003-07-05T06:26:17Z</dcterms:created>
  <dcterms:modified xsi:type="dcterms:W3CDTF">2021-04-17T18:29:54Z</dcterms:modified>
</cp:coreProperties>
</file>